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256" r:id="rId2"/>
    <p:sldId id="910" r:id="rId3"/>
    <p:sldId id="982" r:id="rId4"/>
    <p:sldId id="915" r:id="rId5"/>
    <p:sldId id="916" r:id="rId6"/>
    <p:sldId id="984" r:id="rId7"/>
    <p:sldId id="987" r:id="rId8"/>
    <p:sldId id="972" r:id="rId9"/>
    <p:sldId id="977" r:id="rId10"/>
    <p:sldId id="957" r:id="rId11"/>
    <p:sldId id="979" r:id="rId12"/>
    <p:sldId id="980" r:id="rId13"/>
    <p:sldId id="959" r:id="rId14"/>
    <p:sldId id="963" r:id="rId15"/>
    <p:sldId id="964" r:id="rId16"/>
    <p:sldId id="969" r:id="rId17"/>
    <p:sldId id="928" r:id="rId18"/>
    <p:sldId id="968" r:id="rId19"/>
    <p:sldId id="907" r:id="rId20"/>
  </p:sldIdLst>
  <p:sldSz cx="9144000" cy="6858000" type="screen4x3"/>
  <p:notesSz cx="6881813" cy="92964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Monotype Sorts" pitchFamily="2" charset="2"/>
      <p:regular r:id="rId27"/>
    </p:embeddedFont>
    <p:embeddedFont>
      <p:font typeface="Humnst777 BT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F00"/>
    <a:srgbClr val="FF1D1D"/>
    <a:srgbClr val="FF0000"/>
    <a:srgbClr val="D48B2A"/>
    <a:srgbClr val="FFAFAF"/>
    <a:srgbClr val="ED1701"/>
    <a:srgbClr val="43FFFF"/>
    <a:srgbClr val="009E8B"/>
    <a:srgbClr val="FF333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70" autoAdjust="0"/>
    <p:restoredTop sz="92989" autoAdjust="0"/>
  </p:normalViewPr>
  <p:slideViewPr>
    <p:cSldViewPr snapToGrid="0">
      <p:cViewPr>
        <p:scale>
          <a:sx n="100" d="100"/>
          <a:sy n="100" d="100"/>
        </p:scale>
        <p:origin x="-2202" y="-180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 snapToGrid="0">
      <p:cViewPr varScale="1">
        <p:scale>
          <a:sx n="84" d="100"/>
          <a:sy n="84" d="100"/>
        </p:scale>
        <p:origin x="-3762" y="-72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sequence_imputation-sm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9.53.11\data-m\mtooker\chrome5_seq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0.19.53.11\data-m\mtooker\chrome5_se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342422239651895"/>
          <c:y val="0.11261547860951222"/>
          <c:w val="0.76840378307813872"/>
          <c:h val="0.66841827063283765"/>
        </c:manualLayout>
      </c:layout>
      <c:scatterChart>
        <c:scatterStyle val="lineMarker"/>
        <c:ser>
          <c:idx val="0"/>
          <c:order val="0"/>
          <c:tx>
            <c:v>HD+</c:v>
          </c:tx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FFC000"/>
              </a:solidFill>
            </c:spPr>
          </c:marker>
          <c:yVal>
            <c:numRef>
              <c:f>Sheet1!$B$4:$B$34</c:f>
              <c:numCache>
                <c:formatCode>General</c:formatCode>
                <c:ptCount val="31"/>
                <c:pt idx="0">
                  <c:v>98.1</c:v>
                </c:pt>
                <c:pt idx="1">
                  <c:v>98.2</c:v>
                </c:pt>
                <c:pt idx="2">
                  <c:v>97.3</c:v>
                </c:pt>
                <c:pt idx="3">
                  <c:v>95</c:v>
                </c:pt>
                <c:pt idx="4">
                  <c:v>97</c:v>
                </c:pt>
                <c:pt idx="5">
                  <c:v>97.8</c:v>
                </c:pt>
                <c:pt idx="6">
                  <c:v>96.6</c:v>
                </c:pt>
                <c:pt idx="7">
                  <c:v>97</c:v>
                </c:pt>
                <c:pt idx="8">
                  <c:v>98.1</c:v>
                </c:pt>
                <c:pt idx="9">
                  <c:v>96.4</c:v>
                </c:pt>
                <c:pt idx="10">
                  <c:v>97.9</c:v>
                </c:pt>
                <c:pt idx="11">
                  <c:v>97.1</c:v>
                </c:pt>
                <c:pt idx="12">
                  <c:v>97.2</c:v>
                </c:pt>
                <c:pt idx="13">
                  <c:v>97.8</c:v>
                </c:pt>
                <c:pt idx="14">
                  <c:v>94.9</c:v>
                </c:pt>
                <c:pt idx="15">
                  <c:v>97.3</c:v>
                </c:pt>
                <c:pt idx="16">
                  <c:v>97.2</c:v>
                </c:pt>
                <c:pt idx="17">
                  <c:v>96.1</c:v>
                </c:pt>
                <c:pt idx="18">
                  <c:v>97.2</c:v>
                </c:pt>
                <c:pt idx="19">
                  <c:v>98.5</c:v>
                </c:pt>
                <c:pt idx="20">
                  <c:v>96.8</c:v>
                </c:pt>
                <c:pt idx="21">
                  <c:v>98.5</c:v>
                </c:pt>
                <c:pt idx="22">
                  <c:v>96</c:v>
                </c:pt>
                <c:pt idx="23">
                  <c:v>98.2</c:v>
                </c:pt>
                <c:pt idx="24">
                  <c:v>97.9</c:v>
                </c:pt>
                <c:pt idx="25">
                  <c:v>98</c:v>
                </c:pt>
                <c:pt idx="26">
                  <c:v>97.4</c:v>
                </c:pt>
                <c:pt idx="27">
                  <c:v>98</c:v>
                </c:pt>
                <c:pt idx="28">
                  <c:v>96.9</c:v>
                </c:pt>
                <c:pt idx="29">
                  <c:v>94.9</c:v>
                </c:pt>
                <c:pt idx="30">
                  <c:v>97.7</c:v>
                </c:pt>
              </c:numCache>
            </c:numRef>
          </c:yVal>
        </c:ser>
        <c:ser>
          <c:idx val="1"/>
          <c:order val="1"/>
          <c:tx>
            <c:v>HD+I</c:v>
          </c:tx>
          <c:spPr>
            <a:ln w="28575">
              <a:noFill/>
            </a:ln>
          </c:spPr>
          <c:marker>
            <c:symbol val="square"/>
            <c:size val="11"/>
            <c:spPr>
              <a:solidFill>
                <a:srgbClr val="00B0F0"/>
              </a:solidFill>
            </c:spPr>
          </c:marker>
          <c:yVal>
            <c:numRef>
              <c:f>Sheet1!$C$4:$C$34</c:f>
              <c:numCache>
                <c:formatCode>General</c:formatCode>
                <c:ptCount val="31"/>
                <c:pt idx="0">
                  <c:v>98</c:v>
                </c:pt>
                <c:pt idx="1">
                  <c:v>97.9</c:v>
                </c:pt>
                <c:pt idx="2">
                  <c:v>97.2</c:v>
                </c:pt>
                <c:pt idx="3">
                  <c:v>94.1</c:v>
                </c:pt>
                <c:pt idx="4">
                  <c:v>96.9</c:v>
                </c:pt>
                <c:pt idx="5">
                  <c:v>97.7</c:v>
                </c:pt>
                <c:pt idx="6">
                  <c:v>96.8</c:v>
                </c:pt>
                <c:pt idx="7">
                  <c:v>97</c:v>
                </c:pt>
                <c:pt idx="8">
                  <c:v>97.8</c:v>
                </c:pt>
                <c:pt idx="9">
                  <c:v>96.3</c:v>
                </c:pt>
                <c:pt idx="10">
                  <c:v>97.7</c:v>
                </c:pt>
                <c:pt idx="11">
                  <c:v>96.6</c:v>
                </c:pt>
                <c:pt idx="12">
                  <c:v>97.1</c:v>
                </c:pt>
                <c:pt idx="13">
                  <c:v>97.7</c:v>
                </c:pt>
                <c:pt idx="14">
                  <c:v>95.2</c:v>
                </c:pt>
                <c:pt idx="15">
                  <c:v>97.2</c:v>
                </c:pt>
                <c:pt idx="16">
                  <c:v>97.3</c:v>
                </c:pt>
                <c:pt idx="17">
                  <c:v>96.2</c:v>
                </c:pt>
                <c:pt idx="18">
                  <c:v>97.1</c:v>
                </c:pt>
                <c:pt idx="19">
                  <c:v>98.1</c:v>
                </c:pt>
                <c:pt idx="20">
                  <c:v>96.9</c:v>
                </c:pt>
                <c:pt idx="21">
                  <c:v>98.2</c:v>
                </c:pt>
                <c:pt idx="22">
                  <c:v>96.2</c:v>
                </c:pt>
                <c:pt idx="23">
                  <c:v>98.1</c:v>
                </c:pt>
                <c:pt idx="24">
                  <c:v>97.9</c:v>
                </c:pt>
                <c:pt idx="25">
                  <c:v>97.7</c:v>
                </c:pt>
                <c:pt idx="26">
                  <c:v>97.3</c:v>
                </c:pt>
                <c:pt idx="27">
                  <c:v>97.8</c:v>
                </c:pt>
                <c:pt idx="28">
                  <c:v>96.9</c:v>
                </c:pt>
                <c:pt idx="29">
                  <c:v>93.5</c:v>
                </c:pt>
                <c:pt idx="30">
                  <c:v>97.9</c:v>
                </c:pt>
              </c:numCache>
            </c:numRef>
          </c:yVal>
        </c:ser>
        <c:ser>
          <c:idx val="2"/>
          <c:order val="2"/>
          <c:tx>
            <c:v>3Million</c:v>
          </c:tx>
          <c:spPr>
            <a:ln w="28575">
              <a:noFill/>
            </a:ln>
          </c:spPr>
          <c:marker>
            <c:symbol val="circle"/>
            <c:size val="12"/>
            <c:spPr>
              <a:solidFill>
                <a:srgbClr val="FF0000"/>
              </a:solidFill>
            </c:spPr>
          </c:marker>
          <c:yVal>
            <c:numRef>
              <c:f>Sheet1!$D$4:$D$34</c:f>
              <c:numCache>
                <c:formatCode>General</c:formatCode>
                <c:ptCount val="31"/>
                <c:pt idx="0">
                  <c:v>97.6</c:v>
                </c:pt>
                <c:pt idx="1">
                  <c:v>97.6</c:v>
                </c:pt>
                <c:pt idx="2">
                  <c:v>97.1</c:v>
                </c:pt>
                <c:pt idx="3">
                  <c:v>96.7</c:v>
                </c:pt>
                <c:pt idx="4">
                  <c:v>96.7</c:v>
                </c:pt>
                <c:pt idx="5">
                  <c:v>97.2</c:v>
                </c:pt>
                <c:pt idx="6">
                  <c:v>96.2</c:v>
                </c:pt>
                <c:pt idx="7">
                  <c:v>96.8</c:v>
                </c:pt>
                <c:pt idx="8">
                  <c:v>97.5</c:v>
                </c:pt>
                <c:pt idx="9">
                  <c:v>96.6</c:v>
                </c:pt>
                <c:pt idx="10">
                  <c:v>97.8</c:v>
                </c:pt>
                <c:pt idx="11">
                  <c:v>92.2</c:v>
                </c:pt>
                <c:pt idx="12">
                  <c:v>97.2</c:v>
                </c:pt>
                <c:pt idx="13">
                  <c:v>97.1</c:v>
                </c:pt>
                <c:pt idx="14">
                  <c:v>96.1</c:v>
                </c:pt>
                <c:pt idx="15">
                  <c:v>96.7</c:v>
                </c:pt>
                <c:pt idx="16">
                  <c:v>97.2</c:v>
                </c:pt>
                <c:pt idx="17">
                  <c:v>96.6</c:v>
                </c:pt>
                <c:pt idx="18">
                  <c:v>97.2</c:v>
                </c:pt>
                <c:pt idx="19">
                  <c:v>97.5</c:v>
                </c:pt>
                <c:pt idx="20">
                  <c:v>96.8</c:v>
                </c:pt>
                <c:pt idx="21">
                  <c:v>98.1</c:v>
                </c:pt>
                <c:pt idx="22">
                  <c:v>95.3</c:v>
                </c:pt>
                <c:pt idx="23">
                  <c:v>97.6</c:v>
                </c:pt>
                <c:pt idx="24">
                  <c:v>97.8</c:v>
                </c:pt>
                <c:pt idx="25">
                  <c:v>97.5</c:v>
                </c:pt>
                <c:pt idx="26">
                  <c:v>97.3</c:v>
                </c:pt>
                <c:pt idx="27">
                  <c:v>97.3</c:v>
                </c:pt>
                <c:pt idx="28">
                  <c:v>96.8</c:v>
                </c:pt>
                <c:pt idx="29">
                  <c:v>91.7</c:v>
                </c:pt>
                <c:pt idx="30">
                  <c:v>97.3</c:v>
                </c:pt>
              </c:numCache>
            </c:numRef>
          </c:yVal>
        </c:ser>
        <c:axId val="121310592"/>
        <c:axId val="121325440"/>
      </c:scatterChart>
      <c:valAx>
        <c:axId val="121310592"/>
        <c:scaling>
          <c:orientation val="minMax"/>
          <c:max val="31"/>
          <c:min val="1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Chromosome</a:t>
                </a:r>
              </a:p>
            </c:rich>
          </c:tx>
          <c:layout>
            <c:manualLayout>
              <c:xMode val="edge"/>
              <c:yMode val="edge"/>
              <c:x val="0.41813981807001926"/>
              <c:y val="0.8804004088065206"/>
            </c:manualLayout>
          </c:layout>
        </c:title>
        <c:tickLblPos val="nextTo"/>
        <c:spPr>
          <a:ln w="34925">
            <a:solidFill>
              <a:schemeClr val="tx1"/>
            </a:solidFill>
          </a:ln>
        </c:spPr>
        <c:txPr>
          <a:bodyPr/>
          <a:lstStyle/>
          <a:p>
            <a:pPr>
              <a:defRPr sz="1600" b="1" baseline="0"/>
            </a:pPr>
            <a:endParaRPr lang="en-US"/>
          </a:p>
        </c:txPr>
        <c:crossAx val="121325440"/>
        <c:crosses val="autoZero"/>
        <c:crossBetween val="midCat"/>
        <c:majorUnit val="2"/>
        <c:minorUnit val="1"/>
      </c:valAx>
      <c:valAx>
        <c:axId val="121325440"/>
        <c:scaling>
          <c:orientation val="minMax"/>
          <c:min val="91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Imputation accuracy (%)</a:t>
                </a:r>
              </a:p>
            </c:rich>
          </c:tx>
          <c:layout>
            <c:manualLayout>
              <c:xMode val="edge"/>
              <c:yMode val="edge"/>
              <c:x val="3.8374202866583426E-2"/>
              <c:y val="0.16555780975403442"/>
            </c:manualLayout>
          </c:layout>
        </c:title>
        <c:numFmt formatCode="General" sourceLinked="1"/>
        <c:tickLblPos val="nextTo"/>
        <c:spPr>
          <a:ln w="34925">
            <a:solidFill>
              <a:schemeClr val="tx1"/>
            </a:solidFill>
          </a:ln>
        </c:spPr>
        <c:txPr>
          <a:bodyPr/>
          <a:lstStyle/>
          <a:p>
            <a:pPr>
              <a:defRPr sz="1600" b="1" baseline="0"/>
            </a:pPr>
            <a:endParaRPr lang="en-US"/>
          </a:p>
        </c:txPr>
        <c:crossAx val="121310592"/>
        <c:crossesAt val="0"/>
        <c:crossBetween val="midCat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800" b="1" i="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 i="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 i="0" baseline="0"/>
            </a:pPr>
            <a:endParaRPr lang="en-US"/>
          </a:p>
        </c:txPr>
      </c:legendEntry>
      <c:layout>
        <c:manualLayout>
          <c:xMode val="edge"/>
          <c:yMode val="edge"/>
          <c:x val="0.20570975503062144"/>
          <c:y val="3.183143773694995E-2"/>
          <c:w val="0.55862510936132981"/>
          <c:h val="6.7178842228054675E-2"/>
        </c:manualLayout>
      </c:layout>
      <c:txPr>
        <a:bodyPr/>
        <a:lstStyle/>
        <a:p>
          <a:pPr>
            <a:defRPr sz="1800" baseline="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125544055420741E-2"/>
          <c:y val="3.5958380202474688E-2"/>
          <c:w val="0.8434481696077295"/>
          <c:h val="0.83765134196935054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xVal>
            <c:numRef>
              <c:f>sequenceSNP!$A$1:$A$1719</c:f>
              <c:numCache>
                <c:formatCode>General</c:formatCode>
                <c:ptCount val="1719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5061909</c:v>
                </c:pt>
                <c:pt idx="4">
                  <c:v>5197194</c:v>
                </c:pt>
                <c:pt idx="5">
                  <c:v>5229941</c:v>
                </c:pt>
                <c:pt idx="6">
                  <c:v>5231220</c:v>
                </c:pt>
                <c:pt idx="7">
                  <c:v>5232580</c:v>
                </c:pt>
                <c:pt idx="8">
                  <c:v>5232580</c:v>
                </c:pt>
                <c:pt idx="9">
                  <c:v>5378290</c:v>
                </c:pt>
                <c:pt idx="10">
                  <c:v>5378290</c:v>
                </c:pt>
                <c:pt idx="11">
                  <c:v>5514624</c:v>
                </c:pt>
                <c:pt idx="12">
                  <c:v>5536209</c:v>
                </c:pt>
                <c:pt idx="13">
                  <c:v>5543308</c:v>
                </c:pt>
                <c:pt idx="14">
                  <c:v>5550983</c:v>
                </c:pt>
                <c:pt idx="15">
                  <c:v>5560608</c:v>
                </c:pt>
                <c:pt idx="16">
                  <c:v>5600193</c:v>
                </c:pt>
                <c:pt idx="17">
                  <c:v>5600193</c:v>
                </c:pt>
                <c:pt idx="18">
                  <c:v>5668143</c:v>
                </c:pt>
                <c:pt idx="19">
                  <c:v>5740537</c:v>
                </c:pt>
                <c:pt idx="20">
                  <c:v>5740537</c:v>
                </c:pt>
                <c:pt idx="21">
                  <c:v>5806956</c:v>
                </c:pt>
                <c:pt idx="22">
                  <c:v>5904001</c:v>
                </c:pt>
                <c:pt idx="23">
                  <c:v>5904001</c:v>
                </c:pt>
                <c:pt idx="24">
                  <c:v>5905029</c:v>
                </c:pt>
                <c:pt idx="25">
                  <c:v>5905029</c:v>
                </c:pt>
                <c:pt idx="26">
                  <c:v>5905029</c:v>
                </c:pt>
                <c:pt idx="27">
                  <c:v>5906400</c:v>
                </c:pt>
                <c:pt idx="28">
                  <c:v>5918280</c:v>
                </c:pt>
                <c:pt idx="29">
                  <c:v>5940475</c:v>
                </c:pt>
                <c:pt idx="30">
                  <c:v>5940475</c:v>
                </c:pt>
                <c:pt idx="31">
                  <c:v>6242179</c:v>
                </c:pt>
                <c:pt idx="32">
                  <c:v>6242179</c:v>
                </c:pt>
                <c:pt idx="33">
                  <c:v>6245195</c:v>
                </c:pt>
                <c:pt idx="34">
                  <c:v>6449281</c:v>
                </c:pt>
                <c:pt idx="35">
                  <c:v>6453387</c:v>
                </c:pt>
                <c:pt idx="36">
                  <c:v>6457130</c:v>
                </c:pt>
                <c:pt idx="37">
                  <c:v>6540288</c:v>
                </c:pt>
                <c:pt idx="38">
                  <c:v>6540288</c:v>
                </c:pt>
                <c:pt idx="39">
                  <c:v>6540288</c:v>
                </c:pt>
                <c:pt idx="40">
                  <c:v>6540288</c:v>
                </c:pt>
                <c:pt idx="41">
                  <c:v>6540288</c:v>
                </c:pt>
                <c:pt idx="42">
                  <c:v>6540288</c:v>
                </c:pt>
                <c:pt idx="43">
                  <c:v>6540288</c:v>
                </c:pt>
                <c:pt idx="44">
                  <c:v>6580617</c:v>
                </c:pt>
                <c:pt idx="45">
                  <c:v>6836964</c:v>
                </c:pt>
                <c:pt idx="46">
                  <c:v>6842085</c:v>
                </c:pt>
                <c:pt idx="47">
                  <c:v>6916388</c:v>
                </c:pt>
                <c:pt idx="48">
                  <c:v>6916388</c:v>
                </c:pt>
                <c:pt idx="49">
                  <c:v>6963478</c:v>
                </c:pt>
                <c:pt idx="50">
                  <c:v>6963478</c:v>
                </c:pt>
                <c:pt idx="51">
                  <c:v>6982169</c:v>
                </c:pt>
                <c:pt idx="52">
                  <c:v>6983345</c:v>
                </c:pt>
                <c:pt idx="53">
                  <c:v>7015465</c:v>
                </c:pt>
                <c:pt idx="54">
                  <c:v>7025408</c:v>
                </c:pt>
                <c:pt idx="55">
                  <c:v>7080288</c:v>
                </c:pt>
                <c:pt idx="56">
                  <c:v>7080288</c:v>
                </c:pt>
                <c:pt idx="57">
                  <c:v>7080288</c:v>
                </c:pt>
                <c:pt idx="58">
                  <c:v>7106137</c:v>
                </c:pt>
                <c:pt idx="59">
                  <c:v>7106137</c:v>
                </c:pt>
                <c:pt idx="60">
                  <c:v>7106137</c:v>
                </c:pt>
                <c:pt idx="61">
                  <c:v>7106137</c:v>
                </c:pt>
                <c:pt idx="62">
                  <c:v>7143653</c:v>
                </c:pt>
                <c:pt idx="63">
                  <c:v>7149900</c:v>
                </c:pt>
                <c:pt idx="64">
                  <c:v>7149900</c:v>
                </c:pt>
                <c:pt idx="65">
                  <c:v>7157847</c:v>
                </c:pt>
                <c:pt idx="66">
                  <c:v>7157847</c:v>
                </c:pt>
                <c:pt idx="67">
                  <c:v>7157847</c:v>
                </c:pt>
                <c:pt idx="68">
                  <c:v>7161955</c:v>
                </c:pt>
                <c:pt idx="69">
                  <c:v>7175858</c:v>
                </c:pt>
                <c:pt idx="70">
                  <c:v>7181262</c:v>
                </c:pt>
                <c:pt idx="71">
                  <c:v>7638576</c:v>
                </c:pt>
                <c:pt idx="72">
                  <c:v>7651326</c:v>
                </c:pt>
                <c:pt idx="73">
                  <c:v>7651326</c:v>
                </c:pt>
                <c:pt idx="74">
                  <c:v>7651326</c:v>
                </c:pt>
                <c:pt idx="75">
                  <c:v>7651326</c:v>
                </c:pt>
                <c:pt idx="76">
                  <c:v>7667295</c:v>
                </c:pt>
                <c:pt idx="77">
                  <c:v>7667295</c:v>
                </c:pt>
                <c:pt idx="78">
                  <c:v>7667295</c:v>
                </c:pt>
                <c:pt idx="79">
                  <c:v>7667295</c:v>
                </c:pt>
                <c:pt idx="80">
                  <c:v>7674802</c:v>
                </c:pt>
                <c:pt idx="81">
                  <c:v>7674802</c:v>
                </c:pt>
                <c:pt idx="82">
                  <c:v>7674802</c:v>
                </c:pt>
                <c:pt idx="83">
                  <c:v>7733715</c:v>
                </c:pt>
                <c:pt idx="84">
                  <c:v>7735796</c:v>
                </c:pt>
                <c:pt idx="85">
                  <c:v>7801658</c:v>
                </c:pt>
                <c:pt idx="86">
                  <c:v>7828555</c:v>
                </c:pt>
                <c:pt idx="87">
                  <c:v>7862085</c:v>
                </c:pt>
                <c:pt idx="88">
                  <c:v>7870014</c:v>
                </c:pt>
                <c:pt idx="89">
                  <c:v>7935312</c:v>
                </c:pt>
                <c:pt idx="90">
                  <c:v>7967470</c:v>
                </c:pt>
                <c:pt idx="91">
                  <c:v>7967470</c:v>
                </c:pt>
                <c:pt idx="92">
                  <c:v>7983828</c:v>
                </c:pt>
                <c:pt idx="93">
                  <c:v>7983828</c:v>
                </c:pt>
                <c:pt idx="94">
                  <c:v>7983828</c:v>
                </c:pt>
                <c:pt idx="95">
                  <c:v>8044477</c:v>
                </c:pt>
                <c:pt idx="96">
                  <c:v>8062004</c:v>
                </c:pt>
                <c:pt idx="97">
                  <c:v>8082901</c:v>
                </c:pt>
                <c:pt idx="98">
                  <c:v>8082901</c:v>
                </c:pt>
                <c:pt idx="99">
                  <c:v>8177121</c:v>
                </c:pt>
                <c:pt idx="100">
                  <c:v>8290306</c:v>
                </c:pt>
                <c:pt idx="101">
                  <c:v>8290306</c:v>
                </c:pt>
                <c:pt idx="102">
                  <c:v>8506600</c:v>
                </c:pt>
                <c:pt idx="103">
                  <c:v>8671985</c:v>
                </c:pt>
                <c:pt idx="104">
                  <c:v>8699243</c:v>
                </c:pt>
                <c:pt idx="105">
                  <c:v>8699243</c:v>
                </c:pt>
                <c:pt idx="106">
                  <c:v>8705544</c:v>
                </c:pt>
                <c:pt idx="107">
                  <c:v>8712762</c:v>
                </c:pt>
                <c:pt idx="108">
                  <c:v>8834458</c:v>
                </c:pt>
                <c:pt idx="109">
                  <c:v>8839463</c:v>
                </c:pt>
                <c:pt idx="110">
                  <c:v>8926782</c:v>
                </c:pt>
                <c:pt idx="111">
                  <c:v>8926782</c:v>
                </c:pt>
                <c:pt idx="112">
                  <c:v>8926782</c:v>
                </c:pt>
                <c:pt idx="113">
                  <c:v>8926782</c:v>
                </c:pt>
                <c:pt idx="114">
                  <c:v>8978484</c:v>
                </c:pt>
                <c:pt idx="115">
                  <c:v>9015235</c:v>
                </c:pt>
                <c:pt idx="116">
                  <c:v>9818846</c:v>
                </c:pt>
                <c:pt idx="117">
                  <c:v>9829155</c:v>
                </c:pt>
                <c:pt idx="118">
                  <c:v>10019889</c:v>
                </c:pt>
                <c:pt idx="119">
                  <c:v>10098345</c:v>
                </c:pt>
                <c:pt idx="120">
                  <c:v>10108821</c:v>
                </c:pt>
                <c:pt idx="121">
                  <c:v>10124194</c:v>
                </c:pt>
                <c:pt idx="122">
                  <c:v>10155342</c:v>
                </c:pt>
                <c:pt idx="123">
                  <c:v>10232221</c:v>
                </c:pt>
                <c:pt idx="124">
                  <c:v>10236503</c:v>
                </c:pt>
                <c:pt idx="125">
                  <c:v>10266383</c:v>
                </c:pt>
                <c:pt idx="126">
                  <c:v>10273174</c:v>
                </c:pt>
                <c:pt idx="127">
                  <c:v>10276473</c:v>
                </c:pt>
                <c:pt idx="128">
                  <c:v>10277430</c:v>
                </c:pt>
                <c:pt idx="129">
                  <c:v>10566929</c:v>
                </c:pt>
                <c:pt idx="130">
                  <c:v>10567171</c:v>
                </c:pt>
                <c:pt idx="131">
                  <c:v>10567836</c:v>
                </c:pt>
                <c:pt idx="132">
                  <c:v>10729888</c:v>
                </c:pt>
                <c:pt idx="133">
                  <c:v>10850848</c:v>
                </c:pt>
                <c:pt idx="134">
                  <c:v>10850848</c:v>
                </c:pt>
                <c:pt idx="135">
                  <c:v>10850848</c:v>
                </c:pt>
                <c:pt idx="136">
                  <c:v>10851394</c:v>
                </c:pt>
                <c:pt idx="137">
                  <c:v>10851394</c:v>
                </c:pt>
                <c:pt idx="138">
                  <c:v>10851394</c:v>
                </c:pt>
                <c:pt idx="139">
                  <c:v>10887603</c:v>
                </c:pt>
                <c:pt idx="140">
                  <c:v>11592091</c:v>
                </c:pt>
                <c:pt idx="141">
                  <c:v>11620720</c:v>
                </c:pt>
                <c:pt idx="142">
                  <c:v>11702152</c:v>
                </c:pt>
                <c:pt idx="143">
                  <c:v>11705560</c:v>
                </c:pt>
                <c:pt idx="144">
                  <c:v>11852438</c:v>
                </c:pt>
                <c:pt idx="145">
                  <c:v>12113584</c:v>
                </c:pt>
                <c:pt idx="146">
                  <c:v>12178938</c:v>
                </c:pt>
                <c:pt idx="147">
                  <c:v>12181463</c:v>
                </c:pt>
                <c:pt idx="148">
                  <c:v>12191029</c:v>
                </c:pt>
                <c:pt idx="149">
                  <c:v>12214571</c:v>
                </c:pt>
                <c:pt idx="150">
                  <c:v>12225372</c:v>
                </c:pt>
                <c:pt idx="151">
                  <c:v>12225927</c:v>
                </c:pt>
                <c:pt idx="152">
                  <c:v>12225927</c:v>
                </c:pt>
                <c:pt idx="153">
                  <c:v>12225946</c:v>
                </c:pt>
                <c:pt idx="154">
                  <c:v>12306961</c:v>
                </c:pt>
                <c:pt idx="155">
                  <c:v>12311847</c:v>
                </c:pt>
                <c:pt idx="156">
                  <c:v>12344605</c:v>
                </c:pt>
                <c:pt idx="157">
                  <c:v>12344605</c:v>
                </c:pt>
                <c:pt idx="158">
                  <c:v>12344605</c:v>
                </c:pt>
                <c:pt idx="159">
                  <c:v>12344605</c:v>
                </c:pt>
                <c:pt idx="160">
                  <c:v>12361410</c:v>
                </c:pt>
                <c:pt idx="161">
                  <c:v>12364929</c:v>
                </c:pt>
                <c:pt idx="162">
                  <c:v>12364929</c:v>
                </c:pt>
                <c:pt idx="163">
                  <c:v>12378790</c:v>
                </c:pt>
                <c:pt idx="164">
                  <c:v>12408591</c:v>
                </c:pt>
                <c:pt idx="165">
                  <c:v>12418567</c:v>
                </c:pt>
                <c:pt idx="166">
                  <c:v>12418567</c:v>
                </c:pt>
                <c:pt idx="167">
                  <c:v>12437702</c:v>
                </c:pt>
                <c:pt idx="168">
                  <c:v>12437702</c:v>
                </c:pt>
                <c:pt idx="169">
                  <c:v>12442181</c:v>
                </c:pt>
                <c:pt idx="170">
                  <c:v>12442181</c:v>
                </c:pt>
                <c:pt idx="171">
                  <c:v>12442654</c:v>
                </c:pt>
                <c:pt idx="172">
                  <c:v>12445534</c:v>
                </c:pt>
                <c:pt idx="173">
                  <c:v>12466729</c:v>
                </c:pt>
                <c:pt idx="174">
                  <c:v>12470937</c:v>
                </c:pt>
                <c:pt idx="175">
                  <c:v>12484236</c:v>
                </c:pt>
                <c:pt idx="176">
                  <c:v>12484236</c:v>
                </c:pt>
                <c:pt idx="177">
                  <c:v>12487379</c:v>
                </c:pt>
                <c:pt idx="178">
                  <c:v>12487379</c:v>
                </c:pt>
                <c:pt idx="179">
                  <c:v>12490280</c:v>
                </c:pt>
                <c:pt idx="180">
                  <c:v>12492102</c:v>
                </c:pt>
                <c:pt idx="181">
                  <c:v>12492102</c:v>
                </c:pt>
                <c:pt idx="182">
                  <c:v>12492102</c:v>
                </c:pt>
                <c:pt idx="183">
                  <c:v>12500879</c:v>
                </c:pt>
                <c:pt idx="184">
                  <c:v>12500879</c:v>
                </c:pt>
                <c:pt idx="185">
                  <c:v>12501812</c:v>
                </c:pt>
                <c:pt idx="186">
                  <c:v>12501812</c:v>
                </c:pt>
                <c:pt idx="187">
                  <c:v>12501812</c:v>
                </c:pt>
                <c:pt idx="188">
                  <c:v>12507199</c:v>
                </c:pt>
                <c:pt idx="189">
                  <c:v>12507199</c:v>
                </c:pt>
                <c:pt idx="190">
                  <c:v>12514509</c:v>
                </c:pt>
                <c:pt idx="191">
                  <c:v>12514509</c:v>
                </c:pt>
                <c:pt idx="192">
                  <c:v>12517388</c:v>
                </c:pt>
                <c:pt idx="193">
                  <c:v>12517388</c:v>
                </c:pt>
                <c:pt idx="194">
                  <c:v>12517388</c:v>
                </c:pt>
                <c:pt idx="195">
                  <c:v>12517388</c:v>
                </c:pt>
                <c:pt idx="196">
                  <c:v>12517388</c:v>
                </c:pt>
                <c:pt idx="197">
                  <c:v>12528954</c:v>
                </c:pt>
                <c:pt idx="198">
                  <c:v>12528954</c:v>
                </c:pt>
                <c:pt idx="199">
                  <c:v>12528954</c:v>
                </c:pt>
                <c:pt idx="200">
                  <c:v>12528954</c:v>
                </c:pt>
                <c:pt idx="201">
                  <c:v>12544897</c:v>
                </c:pt>
                <c:pt idx="202">
                  <c:v>12544897</c:v>
                </c:pt>
                <c:pt idx="203">
                  <c:v>12556371</c:v>
                </c:pt>
                <c:pt idx="204">
                  <c:v>12563754</c:v>
                </c:pt>
                <c:pt idx="205">
                  <c:v>12563754</c:v>
                </c:pt>
                <c:pt idx="206">
                  <c:v>12563754</c:v>
                </c:pt>
                <c:pt idx="207">
                  <c:v>12563754</c:v>
                </c:pt>
                <c:pt idx="208">
                  <c:v>12563754</c:v>
                </c:pt>
                <c:pt idx="209">
                  <c:v>12563754</c:v>
                </c:pt>
                <c:pt idx="210">
                  <c:v>12563754</c:v>
                </c:pt>
                <c:pt idx="211">
                  <c:v>12563754</c:v>
                </c:pt>
                <c:pt idx="212">
                  <c:v>12600778</c:v>
                </c:pt>
                <c:pt idx="213">
                  <c:v>12600778</c:v>
                </c:pt>
                <c:pt idx="214">
                  <c:v>12600778</c:v>
                </c:pt>
                <c:pt idx="215">
                  <c:v>12606824</c:v>
                </c:pt>
                <c:pt idx="216">
                  <c:v>12611464</c:v>
                </c:pt>
                <c:pt idx="217">
                  <c:v>12611464</c:v>
                </c:pt>
                <c:pt idx="218">
                  <c:v>12611464</c:v>
                </c:pt>
                <c:pt idx="219">
                  <c:v>12611464</c:v>
                </c:pt>
                <c:pt idx="220">
                  <c:v>12611464</c:v>
                </c:pt>
                <c:pt idx="221">
                  <c:v>12611464</c:v>
                </c:pt>
                <c:pt idx="222">
                  <c:v>12611464</c:v>
                </c:pt>
                <c:pt idx="223">
                  <c:v>12611464</c:v>
                </c:pt>
                <c:pt idx="224">
                  <c:v>12674453</c:v>
                </c:pt>
                <c:pt idx="225">
                  <c:v>12681248</c:v>
                </c:pt>
                <c:pt idx="226">
                  <c:v>12811138</c:v>
                </c:pt>
                <c:pt idx="227">
                  <c:v>12960402</c:v>
                </c:pt>
                <c:pt idx="228">
                  <c:v>12960402</c:v>
                </c:pt>
                <c:pt idx="229">
                  <c:v>12960402</c:v>
                </c:pt>
                <c:pt idx="230">
                  <c:v>13136068</c:v>
                </c:pt>
                <c:pt idx="231">
                  <c:v>13284388</c:v>
                </c:pt>
                <c:pt idx="232">
                  <c:v>13284388</c:v>
                </c:pt>
                <c:pt idx="233">
                  <c:v>13287170</c:v>
                </c:pt>
                <c:pt idx="234">
                  <c:v>13511550</c:v>
                </c:pt>
                <c:pt idx="235">
                  <c:v>13511550</c:v>
                </c:pt>
                <c:pt idx="236">
                  <c:v>13598063</c:v>
                </c:pt>
                <c:pt idx="237">
                  <c:v>13601301</c:v>
                </c:pt>
                <c:pt idx="238">
                  <c:v>13609059</c:v>
                </c:pt>
                <c:pt idx="239">
                  <c:v>13636541</c:v>
                </c:pt>
                <c:pt idx="240">
                  <c:v>13636541</c:v>
                </c:pt>
                <c:pt idx="241">
                  <c:v>13660315</c:v>
                </c:pt>
                <c:pt idx="242">
                  <c:v>13728404</c:v>
                </c:pt>
                <c:pt idx="243">
                  <c:v>13754927</c:v>
                </c:pt>
                <c:pt idx="244">
                  <c:v>13756312</c:v>
                </c:pt>
                <c:pt idx="245">
                  <c:v>13756956</c:v>
                </c:pt>
                <c:pt idx="246">
                  <c:v>13757589</c:v>
                </c:pt>
                <c:pt idx="247">
                  <c:v>13914306</c:v>
                </c:pt>
                <c:pt idx="248">
                  <c:v>13974882</c:v>
                </c:pt>
                <c:pt idx="249">
                  <c:v>13976901</c:v>
                </c:pt>
                <c:pt idx="250">
                  <c:v>13976901</c:v>
                </c:pt>
                <c:pt idx="251">
                  <c:v>13976901</c:v>
                </c:pt>
                <c:pt idx="252">
                  <c:v>14080583</c:v>
                </c:pt>
                <c:pt idx="253">
                  <c:v>14339284</c:v>
                </c:pt>
                <c:pt idx="254">
                  <c:v>14560583</c:v>
                </c:pt>
                <c:pt idx="255">
                  <c:v>14575029</c:v>
                </c:pt>
                <c:pt idx="256">
                  <c:v>14725358</c:v>
                </c:pt>
                <c:pt idx="257">
                  <c:v>14739192</c:v>
                </c:pt>
                <c:pt idx="258">
                  <c:v>14748054</c:v>
                </c:pt>
                <c:pt idx="259">
                  <c:v>14749847</c:v>
                </c:pt>
                <c:pt idx="260">
                  <c:v>14759383</c:v>
                </c:pt>
                <c:pt idx="261">
                  <c:v>14775207</c:v>
                </c:pt>
                <c:pt idx="262">
                  <c:v>14775207</c:v>
                </c:pt>
                <c:pt idx="263">
                  <c:v>14843822</c:v>
                </c:pt>
                <c:pt idx="264">
                  <c:v>14850885</c:v>
                </c:pt>
                <c:pt idx="265">
                  <c:v>14870042</c:v>
                </c:pt>
                <c:pt idx="266">
                  <c:v>14870042</c:v>
                </c:pt>
                <c:pt idx="267">
                  <c:v>14950985</c:v>
                </c:pt>
                <c:pt idx="268">
                  <c:v>14985935</c:v>
                </c:pt>
                <c:pt idx="269">
                  <c:v>14991620</c:v>
                </c:pt>
                <c:pt idx="270">
                  <c:v>15017275</c:v>
                </c:pt>
                <c:pt idx="271">
                  <c:v>15046626</c:v>
                </c:pt>
                <c:pt idx="272">
                  <c:v>15058276</c:v>
                </c:pt>
                <c:pt idx="273">
                  <c:v>15061346</c:v>
                </c:pt>
                <c:pt idx="274">
                  <c:v>15061346</c:v>
                </c:pt>
                <c:pt idx="275">
                  <c:v>15064717</c:v>
                </c:pt>
                <c:pt idx="276">
                  <c:v>15212595</c:v>
                </c:pt>
                <c:pt idx="277">
                  <c:v>15437930</c:v>
                </c:pt>
                <c:pt idx="278">
                  <c:v>15437930</c:v>
                </c:pt>
                <c:pt idx="279">
                  <c:v>15437930</c:v>
                </c:pt>
                <c:pt idx="280">
                  <c:v>15476915</c:v>
                </c:pt>
                <c:pt idx="281">
                  <c:v>15521160</c:v>
                </c:pt>
                <c:pt idx="282">
                  <c:v>15521160</c:v>
                </c:pt>
                <c:pt idx="283">
                  <c:v>15696963</c:v>
                </c:pt>
                <c:pt idx="284">
                  <c:v>15833792</c:v>
                </c:pt>
                <c:pt idx="285">
                  <c:v>15833792</c:v>
                </c:pt>
                <c:pt idx="286">
                  <c:v>15833792</c:v>
                </c:pt>
                <c:pt idx="287">
                  <c:v>15871721</c:v>
                </c:pt>
                <c:pt idx="288">
                  <c:v>15871721</c:v>
                </c:pt>
                <c:pt idx="289">
                  <c:v>15920995</c:v>
                </c:pt>
                <c:pt idx="290">
                  <c:v>15930880</c:v>
                </c:pt>
                <c:pt idx="291">
                  <c:v>15939304</c:v>
                </c:pt>
                <c:pt idx="292">
                  <c:v>15959362</c:v>
                </c:pt>
                <c:pt idx="293">
                  <c:v>15996910</c:v>
                </c:pt>
                <c:pt idx="294">
                  <c:v>16015613</c:v>
                </c:pt>
                <c:pt idx="295">
                  <c:v>16015613</c:v>
                </c:pt>
                <c:pt idx="296">
                  <c:v>16024346</c:v>
                </c:pt>
                <c:pt idx="297">
                  <c:v>16057304</c:v>
                </c:pt>
                <c:pt idx="298">
                  <c:v>16057304</c:v>
                </c:pt>
                <c:pt idx="299">
                  <c:v>17208337</c:v>
                </c:pt>
                <c:pt idx="300">
                  <c:v>17208385</c:v>
                </c:pt>
                <c:pt idx="301">
                  <c:v>17208385</c:v>
                </c:pt>
                <c:pt idx="302">
                  <c:v>17208418</c:v>
                </c:pt>
                <c:pt idx="303">
                  <c:v>17208418</c:v>
                </c:pt>
                <c:pt idx="304">
                  <c:v>17208467</c:v>
                </c:pt>
                <c:pt idx="305">
                  <c:v>17208516</c:v>
                </c:pt>
                <c:pt idx="306">
                  <c:v>17208516</c:v>
                </c:pt>
                <c:pt idx="307">
                  <c:v>17208707</c:v>
                </c:pt>
                <c:pt idx="308">
                  <c:v>17208707</c:v>
                </c:pt>
                <c:pt idx="309">
                  <c:v>17208721</c:v>
                </c:pt>
                <c:pt idx="310">
                  <c:v>17209015</c:v>
                </c:pt>
                <c:pt idx="311">
                  <c:v>17209015</c:v>
                </c:pt>
                <c:pt idx="312">
                  <c:v>17209413</c:v>
                </c:pt>
                <c:pt idx="313">
                  <c:v>17505200</c:v>
                </c:pt>
                <c:pt idx="314">
                  <c:v>17507982</c:v>
                </c:pt>
                <c:pt idx="315">
                  <c:v>17507982</c:v>
                </c:pt>
                <c:pt idx="316">
                  <c:v>17570212</c:v>
                </c:pt>
                <c:pt idx="317">
                  <c:v>17570212</c:v>
                </c:pt>
                <c:pt idx="318">
                  <c:v>17592477</c:v>
                </c:pt>
                <c:pt idx="319">
                  <c:v>17592477</c:v>
                </c:pt>
                <c:pt idx="320">
                  <c:v>19033947</c:v>
                </c:pt>
                <c:pt idx="321">
                  <c:v>19281645</c:v>
                </c:pt>
                <c:pt idx="322">
                  <c:v>19671059</c:v>
                </c:pt>
                <c:pt idx="323">
                  <c:v>21074050</c:v>
                </c:pt>
                <c:pt idx="324">
                  <c:v>21091766</c:v>
                </c:pt>
                <c:pt idx="325">
                  <c:v>21454467</c:v>
                </c:pt>
                <c:pt idx="326">
                  <c:v>21509243</c:v>
                </c:pt>
                <c:pt idx="327">
                  <c:v>21509243</c:v>
                </c:pt>
                <c:pt idx="328">
                  <c:v>21509243</c:v>
                </c:pt>
                <c:pt idx="329">
                  <c:v>21611137</c:v>
                </c:pt>
                <c:pt idx="330">
                  <c:v>21706949</c:v>
                </c:pt>
                <c:pt idx="331">
                  <c:v>21853983</c:v>
                </c:pt>
                <c:pt idx="332">
                  <c:v>21988493</c:v>
                </c:pt>
                <c:pt idx="333">
                  <c:v>21988493</c:v>
                </c:pt>
                <c:pt idx="334">
                  <c:v>21988493</c:v>
                </c:pt>
                <c:pt idx="335">
                  <c:v>21988493</c:v>
                </c:pt>
                <c:pt idx="336">
                  <c:v>22397807</c:v>
                </c:pt>
                <c:pt idx="337">
                  <c:v>22397807</c:v>
                </c:pt>
                <c:pt idx="338">
                  <c:v>22644646</c:v>
                </c:pt>
                <c:pt idx="339">
                  <c:v>22781601</c:v>
                </c:pt>
                <c:pt idx="340">
                  <c:v>23395995</c:v>
                </c:pt>
                <c:pt idx="341">
                  <c:v>23425645</c:v>
                </c:pt>
                <c:pt idx="342">
                  <c:v>23839935</c:v>
                </c:pt>
                <c:pt idx="343">
                  <c:v>24227953</c:v>
                </c:pt>
                <c:pt idx="344">
                  <c:v>24551785</c:v>
                </c:pt>
                <c:pt idx="345">
                  <c:v>25024455</c:v>
                </c:pt>
                <c:pt idx="346">
                  <c:v>25107462</c:v>
                </c:pt>
                <c:pt idx="347">
                  <c:v>25109822</c:v>
                </c:pt>
                <c:pt idx="348">
                  <c:v>26678161</c:v>
                </c:pt>
                <c:pt idx="349">
                  <c:v>26702080</c:v>
                </c:pt>
                <c:pt idx="350">
                  <c:v>26860978</c:v>
                </c:pt>
                <c:pt idx="351">
                  <c:v>26878104</c:v>
                </c:pt>
                <c:pt idx="352">
                  <c:v>27094115</c:v>
                </c:pt>
                <c:pt idx="353">
                  <c:v>27179062</c:v>
                </c:pt>
                <c:pt idx="354">
                  <c:v>27201844</c:v>
                </c:pt>
                <c:pt idx="355">
                  <c:v>27282968</c:v>
                </c:pt>
                <c:pt idx="356">
                  <c:v>27283213</c:v>
                </c:pt>
                <c:pt idx="357">
                  <c:v>27477197</c:v>
                </c:pt>
                <c:pt idx="358">
                  <c:v>27652920</c:v>
                </c:pt>
                <c:pt idx="359">
                  <c:v>27657965</c:v>
                </c:pt>
                <c:pt idx="360">
                  <c:v>27767153</c:v>
                </c:pt>
                <c:pt idx="361">
                  <c:v>27835741</c:v>
                </c:pt>
                <c:pt idx="362">
                  <c:v>28196680</c:v>
                </c:pt>
                <c:pt idx="363">
                  <c:v>28221875</c:v>
                </c:pt>
                <c:pt idx="364">
                  <c:v>30405121</c:v>
                </c:pt>
                <c:pt idx="365">
                  <c:v>30417623</c:v>
                </c:pt>
                <c:pt idx="366">
                  <c:v>30452597</c:v>
                </c:pt>
                <c:pt idx="367">
                  <c:v>30963613</c:v>
                </c:pt>
                <c:pt idx="368">
                  <c:v>30982627</c:v>
                </c:pt>
                <c:pt idx="369">
                  <c:v>30989242</c:v>
                </c:pt>
                <c:pt idx="370">
                  <c:v>30989455</c:v>
                </c:pt>
                <c:pt idx="371">
                  <c:v>31042656</c:v>
                </c:pt>
                <c:pt idx="372">
                  <c:v>31046101</c:v>
                </c:pt>
                <c:pt idx="373">
                  <c:v>31052813</c:v>
                </c:pt>
                <c:pt idx="374">
                  <c:v>31061723</c:v>
                </c:pt>
                <c:pt idx="375">
                  <c:v>31061773</c:v>
                </c:pt>
                <c:pt idx="376">
                  <c:v>31074513</c:v>
                </c:pt>
                <c:pt idx="377">
                  <c:v>31558255</c:v>
                </c:pt>
                <c:pt idx="378">
                  <c:v>31776708</c:v>
                </c:pt>
                <c:pt idx="379">
                  <c:v>31857987</c:v>
                </c:pt>
                <c:pt idx="380">
                  <c:v>31858019</c:v>
                </c:pt>
                <c:pt idx="381">
                  <c:v>31858356</c:v>
                </c:pt>
                <c:pt idx="382">
                  <c:v>31858569</c:v>
                </c:pt>
                <c:pt idx="383">
                  <c:v>31858925</c:v>
                </c:pt>
                <c:pt idx="384">
                  <c:v>31858966</c:v>
                </c:pt>
                <c:pt idx="385">
                  <c:v>31859244</c:v>
                </c:pt>
                <c:pt idx="386">
                  <c:v>31859506</c:v>
                </c:pt>
                <c:pt idx="387">
                  <c:v>31859622</c:v>
                </c:pt>
                <c:pt idx="388">
                  <c:v>31859750</c:v>
                </c:pt>
                <c:pt idx="389">
                  <c:v>31955485</c:v>
                </c:pt>
                <c:pt idx="390">
                  <c:v>32100720</c:v>
                </c:pt>
                <c:pt idx="391">
                  <c:v>32481519</c:v>
                </c:pt>
                <c:pt idx="392">
                  <c:v>32911371</c:v>
                </c:pt>
                <c:pt idx="393">
                  <c:v>32928151</c:v>
                </c:pt>
                <c:pt idx="394">
                  <c:v>32928151</c:v>
                </c:pt>
                <c:pt idx="395">
                  <c:v>32955841</c:v>
                </c:pt>
                <c:pt idx="396">
                  <c:v>32986020</c:v>
                </c:pt>
                <c:pt idx="397">
                  <c:v>33078266</c:v>
                </c:pt>
                <c:pt idx="398">
                  <c:v>33081435</c:v>
                </c:pt>
                <c:pt idx="399">
                  <c:v>33129305</c:v>
                </c:pt>
                <c:pt idx="400">
                  <c:v>33991103</c:v>
                </c:pt>
                <c:pt idx="401">
                  <c:v>34992983</c:v>
                </c:pt>
                <c:pt idx="402">
                  <c:v>34992983</c:v>
                </c:pt>
                <c:pt idx="403">
                  <c:v>34992983</c:v>
                </c:pt>
                <c:pt idx="404">
                  <c:v>35385581</c:v>
                </c:pt>
                <c:pt idx="405">
                  <c:v>35491180</c:v>
                </c:pt>
                <c:pt idx="406">
                  <c:v>36636964</c:v>
                </c:pt>
                <c:pt idx="407">
                  <c:v>36636964</c:v>
                </c:pt>
                <c:pt idx="408">
                  <c:v>37338446</c:v>
                </c:pt>
                <c:pt idx="409">
                  <c:v>37338446</c:v>
                </c:pt>
                <c:pt idx="410">
                  <c:v>37444670</c:v>
                </c:pt>
                <c:pt idx="411">
                  <c:v>37461006</c:v>
                </c:pt>
                <c:pt idx="412">
                  <c:v>37766098</c:v>
                </c:pt>
                <c:pt idx="413">
                  <c:v>38118136</c:v>
                </c:pt>
                <c:pt idx="414">
                  <c:v>38793619</c:v>
                </c:pt>
                <c:pt idx="415">
                  <c:v>39535245</c:v>
                </c:pt>
                <c:pt idx="416">
                  <c:v>39541706</c:v>
                </c:pt>
                <c:pt idx="417">
                  <c:v>39541706</c:v>
                </c:pt>
                <c:pt idx="418">
                  <c:v>39541706</c:v>
                </c:pt>
                <c:pt idx="419">
                  <c:v>39541706</c:v>
                </c:pt>
                <c:pt idx="420">
                  <c:v>39541706</c:v>
                </c:pt>
                <c:pt idx="421">
                  <c:v>39565077</c:v>
                </c:pt>
                <c:pt idx="422">
                  <c:v>39677592</c:v>
                </c:pt>
                <c:pt idx="423">
                  <c:v>39696621</c:v>
                </c:pt>
                <c:pt idx="424">
                  <c:v>40157056</c:v>
                </c:pt>
                <c:pt idx="425">
                  <c:v>43057923</c:v>
                </c:pt>
                <c:pt idx="426">
                  <c:v>43082148</c:v>
                </c:pt>
                <c:pt idx="427">
                  <c:v>43253141</c:v>
                </c:pt>
                <c:pt idx="428">
                  <c:v>44253935</c:v>
                </c:pt>
                <c:pt idx="429">
                  <c:v>44253963</c:v>
                </c:pt>
                <c:pt idx="430">
                  <c:v>44254674</c:v>
                </c:pt>
                <c:pt idx="431">
                  <c:v>44538881</c:v>
                </c:pt>
                <c:pt idx="432">
                  <c:v>46240663</c:v>
                </c:pt>
                <c:pt idx="433">
                  <c:v>46240663</c:v>
                </c:pt>
                <c:pt idx="434">
                  <c:v>46833212</c:v>
                </c:pt>
                <c:pt idx="435">
                  <c:v>47030734</c:v>
                </c:pt>
                <c:pt idx="436">
                  <c:v>47234392</c:v>
                </c:pt>
                <c:pt idx="437">
                  <c:v>47342153</c:v>
                </c:pt>
                <c:pt idx="438">
                  <c:v>47345881</c:v>
                </c:pt>
                <c:pt idx="439">
                  <c:v>47345881</c:v>
                </c:pt>
                <c:pt idx="440">
                  <c:v>47345881</c:v>
                </c:pt>
                <c:pt idx="441">
                  <c:v>47446929</c:v>
                </c:pt>
                <c:pt idx="442">
                  <c:v>47446929</c:v>
                </c:pt>
                <c:pt idx="443">
                  <c:v>47446929</c:v>
                </c:pt>
                <c:pt idx="444">
                  <c:v>47736050</c:v>
                </c:pt>
                <c:pt idx="445">
                  <c:v>47736050</c:v>
                </c:pt>
                <c:pt idx="446">
                  <c:v>47736816</c:v>
                </c:pt>
                <c:pt idx="447">
                  <c:v>47739578</c:v>
                </c:pt>
                <c:pt idx="448">
                  <c:v>47748462</c:v>
                </c:pt>
                <c:pt idx="449">
                  <c:v>47751513</c:v>
                </c:pt>
                <c:pt idx="450">
                  <c:v>47751638</c:v>
                </c:pt>
                <c:pt idx="451">
                  <c:v>47751638</c:v>
                </c:pt>
                <c:pt idx="452">
                  <c:v>47751771</c:v>
                </c:pt>
                <c:pt idx="453">
                  <c:v>47751771</c:v>
                </c:pt>
                <c:pt idx="454">
                  <c:v>47751782</c:v>
                </c:pt>
                <c:pt idx="455">
                  <c:v>47751782</c:v>
                </c:pt>
                <c:pt idx="456">
                  <c:v>47752459</c:v>
                </c:pt>
                <c:pt idx="457">
                  <c:v>47752459</c:v>
                </c:pt>
                <c:pt idx="458">
                  <c:v>47752459</c:v>
                </c:pt>
                <c:pt idx="459">
                  <c:v>47752520</c:v>
                </c:pt>
                <c:pt idx="460">
                  <c:v>47752520</c:v>
                </c:pt>
                <c:pt idx="461">
                  <c:v>47752520</c:v>
                </c:pt>
                <c:pt idx="462">
                  <c:v>47752749</c:v>
                </c:pt>
                <c:pt idx="463">
                  <c:v>47752749</c:v>
                </c:pt>
                <c:pt idx="464">
                  <c:v>47753069</c:v>
                </c:pt>
                <c:pt idx="465">
                  <c:v>48184847</c:v>
                </c:pt>
                <c:pt idx="466">
                  <c:v>48606150</c:v>
                </c:pt>
                <c:pt idx="467">
                  <c:v>48727320</c:v>
                </c:pt>
                <c:pt idx="468">
                  <c:v>48997792</c:v>
                </c:pt>
                <c:pt idx="469">
                  <c:v>49650155</c:v>
                </c:pt>
                <c:pt idx="470">
                  <c:v>49669089</c:v>
                </c:pt>
                <c:pt idx="471">
                  <c:v>49683383</c:v>
                </c:pt>
                <c:pt idx="472">
                  <c:v>49824033</c:v>
                </c:pt>
                <c:pt idx="473">
                  <c:v>49837083</c:v>
                </c:pt>
                <c:pt idx="474">
                  <c:v>50333669</c:v>
                </c:pt>
                <c:pt idx="475">
                  <c:v>50352942</c:v>
                </c:pt>
                <c:pt idx="476">
                  <c:v>50355362</c:v>
                </c:pt>
                <c:pt idx="477">
                  <c:v>50361152</c:v>
                </c:pt>
                <c:pt idx="478">
                  <c:v>50406034</c:v>
                </c:pt>
                <c:pt idx="479">
                  <c:v>51026070</c:v>
                </c:pt>
                <c:pt idx="480">
                  <c:v>51164132</c:v>
                </c:pt>
                <c:pt idx="481">
                  <c:v>52328476</c:v>
                </c:pt>
                <c:pt idx="482">
                  <c:v>52375683</c:v>
                </c:pt>
                <c:pt idx="483">
                  <c:v>52375683</c:v>
                </c:pt>
                <c:pt idx="484">
                  <c:v>52405863</c:v>
                </c:pt>
                <c:pt idx="485">
                  <c:v>52425859</c:v>
                </c:pt>
                <c:pt idx="486">
                  <c:v>52559477</c:v>
                </c:pt>
                <c:pt idx="487">
                  <c:v>52823311</c:v>
                </c:pt>
                <c:pt idx="488">
                  <c:v>54928767</c:v>
                </c:pt>
                <c:pt idx="489">
                  <c:v>54928767</c:v>
                </c:pt>
                <c:pt idx="490">
                  <c:v>54928767</c:v>
                </c:pt>
                <c:pt idx="491">
                  <c:v>54930090</c:v>
                </c:pt>
                <c:pt idx="492">
                  <c:v>54930090</c:v>
                </c:pt>
                <c:pt idx="493">
                  <c:v>54930090</c:v>
                </c:pt>
                <c:pt idx="494">
                  <c:v>54930108</c:v>
                </c:pt>
                <c:pt idx="495">
                  <c:v>54930108</c:v>
                </c:pt>
                <c:pt idx="496">
                  <c:v>54930138</c:v>
                </c:pt>
                <c:pt idx="497">
                  <c:v>54930138</c:v>
                </c:pt>
                <c:pt idx="498">
                  <c:v>54930138</c:v>
                </c:pt>
                <c:pt idx="499">
                  <c:v>54930177</c:v>
                </c:pt>
                <c:pt idx="500">
                  <c:v>54930177</c:v>
                </c:pt>
                <c:pt idx="501">
                  <c:v>54930231</c:v>
                </c:pt>
                <c:pt idx="502">
                  <c:v>54930231</c:v>
                </c:pt>
                <c:pt idx="503">
                  <c:v>54930231</c:v>
                </c:pt>
                <c:pt idx="504">
                  <c:v>54930321</c:v>
                </c:pt>
                <c:pt idx="505">
                  <c:v>54930321</c:v>
                </c:pt>
                <c:pt idx="506">
                  <c:v>54930321</c:v>
                </c:pt>
                <c:pt idx="507">
                  <c:v>54933394</c:v>
                </c:pt>
                <c:pt idx="508">
                  <c:v>54933394</c:v>
                </c:pt>
                <c:pt idx="509">
                  <c:v>54933394</c:v>
                </c:pt>
                <c:pt idx="510">
                  <c:v>55263796</c:v>
                </c:pt>
                <c:pt idx="511">
                  <c:v>55482947</c:v>
                </c:pt>
                <c:pt idx="512">
                  <c:v>56052051</c:v>
                </c:pt>
                <c:pt idx="513">
                  <c:v>56201568</c:v>
                </c:pt>
                <c:pt idx="514">
                  <c:v>56201568</c:v>
                </c:pt>
                <c:pt idx="515">
                  <c:v>56340355</c:v>
                </c:pt>
                <c:pt idx="516">
                  <c:v>56444519</c:v>
                </c:pt>
                <c:pt idx="517">
                  <c:v>56444519</c:v>
                </c:pt>
                <c:pt idx="518">
                  <c:v>56444519</c:v>
                </c:pt>
                <c:pt idx="519">
                  <c:v>57130607</c:v>
                </c:pt>
                <c:pt idx="520">
                  <c:v>57305142</c:v>
                </c:pt>
                <c:pt idx="521">
                  <c:v>58051882</c:v>
                </c:pt>
                <c:pt idx="522">
                  <c:v>59061752</c:v>
                </c:pt>
                <c:pt idx="523">
                  <c:v>60891609</c:v>
                </c:pt>
                <c:pt idx="524">
                  <c:v>62644905</c:v>
                </c:pt>
                <c:pt idx="525">
                  <c:v>62644905</c:v>
                </c:pt>
                <c:pt idx="526">
                  <c:v>63484225</c:v>
                </c:pt>
                <c:pt idx="527">
                  <c:v>63484225</c:v>
                </c:pt>
                <c:pt idx="528">
                  <c:v>63484225</c:v>
                </c:pt>
                <c:pt idx="529">
                  <c:v>63487531</c:v>
                </c:pt>
                <c:pt idx="530">
                  <c:v>63535381</c:v>
                </c:pt>
                <c:pt idx="531">
                  <c:v>63535381</c:v>
                </c:pt>
                <c:pt idx="532">
                  <c:v>63535381</c:v>
                </c:pt>
                <c:pt idx="533">
                  <c:v>63535381</c:v>
                </c:pt>
                <c:pt idx="534">
                  <c:v>63535381</c:v>
                </c:pt>
                <c:pt idx="535">
                  <c:v>63600529</c:v>
                </c:pt>
                <c:pt idx="536">
                  <c:v>63809277</c:v>
                </c:pt>
                <c:pt idx="537">
                  <c:v>63809277</c:v>
                </c:pt>
                <c:pt idx="538">
                  <c:v>63813917</c:v>
                </c:pt>
                <c:pt idx="539">
                  <c:v>64648662</c:v>
                </c:pt>
                <c:pt idx="540">
                  <c:v>64648662</c:v>
                </c:pt>
                <c:pt idx="541">
                  <c:v>64648662</c:v>
                </c:pt>
                <c:pt idx="542">
                  <c:v>64648662</c:v>
                </c:pt>
                <c:pt idx="543">
                  <c:v>64650558</c:v>
                </c:pt>
                <c:pt idx="544">
                  <c:v>64650558</c:v>
                </c:pt>
                <c:pt idx="545">
                  <c:v>64650558</c:v>
                </c:pt>
                <c:pt idx="546">
                  <c:v>65661797</c:v>
                </c:pt>
                <c:pt idx="547">
                  <c:v>65668144</c:v>
                </c:pt>
                <c:pt idx="548">
                  <c:v>66127270</c:v>
                </c:pt>
                <c:pt idx="549">
                  <c:v>66127270</c:v>
                </c:pt>
                <c:pt idx="550">
                  <c:v>66292471</c:v>
                </c:pt>
                <c:pt idx="551">
                  <c:v>66292902</c:v>
                </c:pt>
                <c:pt idx="552">
                  <c:v>66459639</c:v>
                </c:pt>
                <c:pt idx="553">
                  <c:v>66976106</c:v>
                </c:pt>
                <c:pt idx="554">
                  <c:v>66976106</c:v>
                </c:pt>
                <c:pt idx="555">
                  <c:v>66985735</c:v>
                </c:pt>
                <c:pt idx="556">
                  <c:v>66985735</c:v>
                </c:pt>
                <c:pt idx="557">
                  <c:v>66985735</c:v>
                </c:pt>
                <c:pt idx="558">
                  <c:v>67050951</c:v>
                </c:pt>
                <c:pt idx="559">
                  <c:v>67940808</c:v>
                </c:pt>
                <c:pt idx="560">
                  <c:v>67940808</c:v>
                </c:pt>
                <c:pt idx="561">
                  <c:v>68054068</c:v>
                </c:pt>
                <c:pt idx="562">
                  <c:v>68054068</c:v>
                </c:pt>
                <c:pt idx="563">
                  <c:v>68384655</c:v>
                </c:pt>
                <c:pt idx="564">
                  <c:v>68384655</c:v>
                </c:pt>
                <c:pt idx="565">
                  <c:v>68384655</c:v>
                </c:pt>
                <c:pt idx="566">
                  <c:v>68866486</c:v>
                </c:pt>
                <c:pt idx="567">
                  <c:v>68876577</c:v>
                </c:pt>
                <c:pt idx="568">
                  <c:v>69887742</c:v>
                </c:pt>
                <c:pt idx="569">
                  <c:v>69893106</c:v>
                </c:pt>
                <c:pt idx="570">
                  <c:v>69893589</c:v>
                </c:pt>
                <c:pt idx="571">
                  <c:v>69894023</c:v>
                </c:pt>
                <c:pt idx="572">
                  <c:v>70001645</c:v>
                </c:pt>
                <c:pt idx="573">
                  <c:v>70175036</c:v>
                </c:pt>
                <c:pt idx="574">
                  <c:v>70897603</c:v>
                </c:pt>
                <c:pt idx="575">
                  <c:v>70897603</c:v>
                </c:pt>
                <c:pt idx="576">
                  <c:v>70963445</c:v>
                </c:pt>
                <c:pt idx="577">
                  <c:v>70963445</c:v>
                </c:pt>
                <c:pt idx="578">
                  <c:v>70963445</c:v>
                </c:pt>
                <c:pt idx="579">
                  <c:v>70986534</c:v>
                </c:pt>
                <c:pt idx="580">
                  <c:v>70986534</c:v>
                </c:pt>
                <c:pt idx="581">
                  <c:v>71012313</c:v>
                </c:pt>
                <c:pt idx="582">
                  <c:v>71012313</c:v>
                </c:pt>
                <c:pt idx="583">
                  <c:v>71021432</c:v>
                </c:pt>
                <c:pt idx="584">
                  <c:v>71021432</c:v>
                </c:pt>
                <c:pt idx="585">
                  <c:v>71021432</c:v>
                </c:pt>
                <c:pt idx="586">
                  <c:v>71100125</c:v>
                </c:pt>
                <c:pt idx="587">
                  <c:v>71177470</c:v>
                </c:pt>
                <c:pt idx="588">
                  <c:v>71177969</c:v>
                </c:pt>
                <c:pt idx="589">
                  <c:v>71182243</c:v>
                </c:pt>
                <c:pt idx="590">
                  <c:v>71221411</c:v>
                </c:pt>
                <c:pt idx="591">
                  <c:v>71374734</c:v>
                </c:pt>
                <c:pt idx="592">
                  <c:v>71410853</c:v>
                </c:pt>
                <c:pt idx="593">
                  <c:v>71475195</c:v>
                </c:pt>
                <c:pt idx="594">
                  <c:v>72047894</c:v>
                </c:pt>
                <c:pt idx="595">
                  <c:v>72053566</c:v>
                </c:pt>
                <c:pt idx="596">
                  <c:v>72060179</c:v>
                </c:pt>
                <c:pt idx="597">
                  <c:v>72060179</c:v>
                </c:pt>
                <c:pt idx="598">
                  <c:v>72603754</c:v>
                </c:pt>
                <c:pt idx="599">
                  <c:v>72645005</c:v>
                </c:pt>
                <c:pt idx="600">
                  <c:v>74671915</c:v>
                </c:pt>
                <c:pt idx="601">
                  <c:v>74688075</c:v>
                </c:pt>
                <c:pt idx="602">
                  <c:v>74689835</c:v>
                </c:pt>
                <c:pt idx="603">
                  <c:v>75227241</c:v>
                </c:pt>
                <c:pt idx="604">
                  <c:v>75622243</c:v>
                </c:pt>
                <c:pt idx="605">
                  <c:v>75622243</c:v>
                </c:pt>
                <c:pt idx="606">
                  <c:v>75622243</c:v>
                </c:pt>
                <c:pt idx="607">
                  <c:v>75641296</c:v>
                </c:pt>
                <c:pt idx="608">
                  <c:v>75641296</c:v>
                </c:pt>
                <c:pt idx="609">
                  <c:v>75650678</c:v>
                </c:pt>
                <c:pt idx="610">
                  <c:v>75653967</c:v>
                </c:pt>
                <c:pt idx="611">
                  <c:v>75660290</c:v>
                </c:pt>
                <c:pt idx="612">
                  <c:v>75660521</c:v>
                </c:pt>
                <c:pt idx="613">
                  <c:v>75724367</c:v>
                </c:pt>
                <c:pt idx="614">
                  <c:v>75732846</c:v>
                </c:pt>
                <c:pt idx="615">
                  <c:v>75732846</c:v>
                </c:pt>
                <c:pt idx="616">
                  <c:v>75733932</c:v>
                </c:pt>
                <c:pt idx="617">
                  <c:v>75746329</c:v>
                </c:pt>
                <c:pt idx="618">
                  <c:v>75746329</c:v>
                </c:pt>
                <c:pt idx="619">
                  <c:v>75746351</c:v>
                </c:pt>
                <c:pt idx="620">
                  <c:v>75746351</c:v>
                </c:pt>
                <c:pt idx="621">
                  <c:v>75757551</c:v>
                </c:pt>
                <c:pt idx="622">
                  <c:v>75786153</c:v>
                </c:pt>
                <c:pt idx="623">
                  <c:v>75810266</c:v>
                </c:pt>
                <c:pt idx="624">
                  <c:v>75810505</c:v>
                </c:pt>
                <c:pt idx="625">
                  <c:v>75817691</c:v>
                </c:pt>
                <c:pt idx="626">
                  <c:v>75927911</c:v>
                </c:pt>
                <c:pt idx="627">
                  <c:v>75927911</c:v>
                </c:pt>
                <c:pt idx="628">
                  <c:v>75927911</c:v>
                </c:pt>
                <c:pt idx="629">
                  <c:v>75993374</c:v>
                </c:pt>
                <c:pt idx="630">
                  <c:v>75993374</c:v>
                </c:pt>
                <c:pt idx="631">
                  <c:v>76157488</c:v>
                </c:pt>
                <c:pt idx="632">
                  <c:v>77622374</c:v>
                </c:pt>
                <c:pt idx="633">
                  <c:v>77622374</c:v>
                </c:pt>
                <c:pt idx="634">
                  <c:v>77636849</c:v>
                </c:pt>
                <c:pt idx="635">
                  <c:v>77636849</c:v>
                </c:pt>
                <c:pt idx="636">
                  <c:v>78635952</c:v>
                </c:pt>
                <c:pt idx="637">
                  <c:v>78635952</c:v>
                </c:pt>
                <c:pt idx="638">
                  <c:v>78635952</c:v>
                </c:pt>
                <c:pt idx="639">
                  <c:v>78655826</c:v>
                </c:pt>
                <c:pt idx="640">
                  <c:v>78655826</c:v>
                </c:pt>
                <c:pt idx="641">
                  <c:v>78655826</c:v>
                </c:pt>
                <c:pt idx="642">
                  <c:v>78655826</c:v>
                </c:pt>
                <c:pt idx="643">
                  <c:v>79225281</c:v>
                </c:pt>
                <c:pt idx="644">
                  <c:v>79977535</c:v>
                </c:pt>
                <c:pt idx="645">
                  <c:v>80008582</c:v>
                </c:pt>
                <c:pt idx="646">
                  <c:v>80008582</c:v>
                </c:pt>
                <c:pt idx="647">
                  <c:v>80026098</c:v>
                </c:pt>
                <c:pt idx="648">
                  <c:v>80068657</c:v>
                </c:pt>
                <c:pt idx="649">
                  <c:v>80068657</c:v>
                </c:pt>
                <c:pt idx="650">
                  <c:v>80068657</c:v>
                </c:pt>
                <c:pt idx="651">
                  <c:v>80968041</c:v>
                </c:pt>
                <c:pt idx="652">
                  <c:v>81011893</c:v>
                </c:pt>
                <c:pt idx="653">
                  <c:v>81332285</c:v>
                </c:pt>
                <c:pt idx="654">
                  <c:v>81378737</c:v>
                </c:pt>
                <c:pt idx="655">
                  <c:v>81379017</c:v>
                </c:pt>
                <c:pt idx="656">
                  <c:v>82143463</c:v>
                </c:pt>
                <c:pt idx="657">
                  <c:v>82143463</c:v>
                </c:pt>
                <c:pt idx="658">
                  <c:v>82376724</c:v>
                </c:pt>
                <c:pt idx="659">
                  <c:v>82468261</c:v>
                </c:pt>
                <c:pt idx="660">
                  <c:v>82475891</c:v>
                </c:pt>
                <c:pt idx="661">
                  <c:v>82475891</c:v>
                </c:pt>
                <c:pt idx="662">
                  <c:v>82482527</c:v>
                </c:pt>
                <c:pt idx="663">
                  <c:v>82483914</c:v>
                </c:pt>
                <c:pt idx="664">
                  <c:v>82483914</c:v>
                </c:pt>
                <c:pt idx="665">
                  <c:v>82501849</c:v>
                </c:pt>
                <c:pt idx="666">
                  <c:v>82501849</c:v>
                </c:pt>
                <c:pt idx="667">
                  <c:v>82523353</c:v>
                </c:pt>
                <c:pt idx="668">
                  <c:v>82523353</c:v>
                </c:pt>
                <c:pt idx="669">
                  <c:v>82523353</c:v>
                </c:pt>
                <c:pt idx="670">
                  <c:v>82756593</c:v>
                </c:pt>
                <c:pt idx="671">
                  <c:v>82756593</c:v>
                </c:pt>
                <c:pt idx="672">
                  <c:v>82814962</c:v>
                </c:pt>
                <c:pt idx="673">
                  <c:v>82814962</c:v>
                </c:pt>
                <c:pt idx="674">
                  <c:v>82834522</c:v>
                </c:pt>
                <c:pt idx="675">
                  <c:v>82939361</c:v>
                </c:pt>
                <c:pt idx="676">
                  <c:v>82939422</c:v>
                </c:pt>
                <c:pt idx="677">
                  <c:v>82939568</c:v>
                </c:pt>
                <c:pt idx="678">
                  <c:v>82939775</c:v>
                </c:pt>
                <c:pt idx="679">
                  <c:v>82939823</c:v>
                </c:pt>
                <c:pt idx="680">
                  <c:v>82940053</c:v>
                </c:pt>
                <c:pt idx="681">
                  <c:v>82940081</c:v>
                </c:pt>
                <c:pt idx="682">
                  <c:v>82940614</c:v>
                </c:pt>
                <c:pt idx="683">
                  <c:v>82940881</c:v>
                </c:pt>
                <c:pt idx="684">
                  <c:v>82941016</c:v>
                </c:pt>
                <c:pt idx="685">
                  <c:v>84140414</c:v>
                </c:pt>
                <c:pt idx="686">
                  <c:v>84140414</c:v>
                </c:pt>
                <c:pt idx="687">
                  <c:v>84368929</c:v>
                </c:pt>
                <c:pt idx="688">
                  <c:v>84368929</c:v>
                </c:pt>
                <c:pt idx="689">
                  <c:v>84539347</c:v>
                </c:pt>
                <c:pt idx="690">
                  <c:v>84539347</c:v>
                </c:pt>
                <c:pt idx="691">
                  <c:v>84539347</c:v>
                </c:pt>
                <c:pt idx="692">
                  <c:v>84635051</c:v>
                </c:pt>
                <c:pt idx="693">
                  <c:v>84671197</c:v>
                </c:pt>
                <c:pt idx="694">
                  <c:v>84671197</c:v>
                </c:pt>
                <c:pt idx="695">
                  <c:v>84856568</c:v>
                </c:pt>
                <c:pt idx="696">
                  <c:v>84918971</c:v>
                </c:pt>
                <c:pt idx="697">
                  <c:v>85367686</c:v>
                </c:pt>
                <c:pt idx="698">
                  <c:v>85367686</c:v>
                </c:pt>
                <c:pt idx="699">
                  <c:v>85367923</c:v>
                </c:pt>
                <c:pt idx="700">
                  <c:v>85367923</c:v>
                </c:pt>
                <c:pt idx="701">
                  <c:v>85373640</c:v>
                </c:pt>
                <c:pt idx="702">
                  <c:v>85373640</c:v>
                </c:pt>
                <c:pt idx="703">
                  <c:v>85373640</c:v>
                </c:pt>
                <c:pt idx="704">
                  <c:v>85489913</c:v>
                </c:pt>
                <c:pt idx="705">
                  <c:v>85752706</c:v>
                </c:pt>
                <c:pt idx="706">
                  <c:v>85752706</c:v>
                </c:pt>
                <c:pt idx="707">
                  <c:v>85752706</c:v>
                </c:pt>
                <c:pt idx="708">
                  <c:v>85752706</c:v>
                </c:pt>
                <c:pt idx="709">
                  <c:v>85752706</c:v>
                </c:pt>
                <c:pt idx="710">
                  <c:v>85752706</c:v>
                </c:pt>
                <c:pt idx="711">
                  <c:v>85814584</c:v>
                </c:pt>
                <c:pt idx="712">
                  <c:v>85918075</c:v>
                </c:pt>
                <c:pt idx="713">
                  <c:v>85918075</c:v>
                </c:pt>
                <c:pt idx="714">
                  <c:v>85918075</c:v>
                </c:pt>
                <c:pt idx="715">
                  <c:v>86017285</c:v>
                </c:pt>
                <c:pt idx="716">
                  <c:v>86017285</c:v>
                </c:pt>
                <c:pt idx="717">
                  <c:v>86017285</c:v>
                </c:pt>
                <c:pt idx="718">
                  <c:v>86031230</c:v>
                </c:pt>
                <c:pt idx="719">
                  <c:v>86031230</c:v>
                </c:pt>
                <c:pt idx="720">
                  <c:v>86066916</c:v>
                </c:pt>
                <c:pt idx="721">
                  <c:v>86066916</c:v>
                </c:pt>
                <c:pt idx="722">
                  <c:v>86066916</c:v>
                </c:pt>
                <c:pt idx="723">
                  <c:v>86098843</c:v>
                </c:pt>
                <c:pt idx="724">
                  <c:v>86173891</c:v>
                </c:pt>
                <c:pt idx="725">
                  <c:v>86399024</c:v>
                </c:pt>
                <c:pt idx="726">
                  <c:v>86439913</c:v>
                </c:pt>
                <c:pt idx="727">
                  <c:v>86464285</c:v>
                </c:pt>
                <c:pt idx="728">
                  <c:v>86598481</c:v>
                </c:pt>
                <c:pt idx="729">
                  <c:v>86598481</c:v>
                </c:pt>
                <c:pt idx="730">
                  <c:v>86704929</c:v>
                </c:pt>
                <c:pt idx="731">
                  <c:v>86704929</c:v>
                </c:pt>
                <c:pt idx="732">
                  <c:v>86704929</c:v>
                </c:pt>
                <c:pt idx="733">
                  <c:v>86704929</c:v>
                </c:pt>
                <c:pt idx="734">
                  <c:v>86704929</c:v>
                </c:pt>
                <c:pt idx="735">
                  <c:v>86704929</c:v>
                </c:pt>
                <c:pt idx="736">
                  <c:v>86704929</c:v>
                </c:pt>
                <c:pt idx="737">
                  <c:v>86704929</c:v>
                </c:pt>
                <c:pt idx="738">
                  <c:v>86753605</c:v>
                </c:pt>
                <c:pt idx="739">
                  <c:v>86753605</c:v>
                </c:pt>
                <c:pt idx="740">
                  <c:v>86838865</c:v>
                </c:pt>
                <c:pt idx="741">
                  <c:v>86838865</c:v>
                </c:pt>
                <c:pt idx="742">
                  <c:v>86838865</c:v>
                </c:pt>
                <c:pt idx="743">
                  <c:v>86838865</c:v>
                </c:pt>
                <c:pt idx="744">
                  <c:v>86871807</c:v>
                </c:pt>
                <c:pt idx="745">
                  <c:v>86881651</c:v>
                </c:pt>
                <c:pt idx="746">
                  <c:v>86881651</c:v>
                </c:pt>
                <c:pt idx="747">
                  <c:v>86881651</c:v>
                </c:pt>
                <c:pt idx="748">
                  <c:v>86946969</c:v>
                </c:pt>
                <c:pt idx="749">
                  <c:v>86946969</c:v>
                </c:pt>
                <c:pt idx="750">
                  <c:v>86946969</c:v>
                </c:pt>
                <c:pt idx="751">
                  <c:v>86946969</c:v>
                </c:pt>
                <c:pt idx="752">
                  <c:v>86946969</c:v>
                </c:pt>
                <c:pt idx="753">
                  <c:v>86948414</c:v>
                </c:pt>
                <c:pt idx="754">
                  <c:v>86985214</c:v>
                </c:pt>
                <c:pt idx="755">
                  <c:v>86985214</c:v>
                </c:pt>
                <c:pt idx="756">
                  <c:v>87005012</c:v>
                </c:pt>
                <c:pt idx="757">
                  <c:v>87104035</c:v>
                </c:pt>
                <c:pt idx="758">
                  <c:v>87134555</c:v>
                </c:pt>
                <c:pt idx="759">
                  <c:v>87134555</c:v>
                </c:pt>
                <c:pt idx="760">
                  <c:v>87201380</c:v>
                </c:pt>
                <c:pt idx="761">
                  <c:v>87211716</c:v>
                </c:pt>
                <c:pt idx="762">
                  <c:v>87211716</c:v>
                </c:pt>
                <c:pt idx="763">
                  <c:v>87229278</c:v>
                </c:pt>
                <c:pt idx="764">
                  <c:v>87232328</c:v>
                </c:pt>
                <c:pt idx="765">
                  <c:v>87232328</c:v>
                </c:pt>
                <c:pt idx="766">
                  <c:v>87270536</c:v>
                </c:pt>
                <c:pt idx="767">
                  <c:v>87270536</c:v>
                </c:pt>
                <c:pt idx="768">
                  <c:v>87270536</c:v>
                </c:pt>
                <c:pt idx="769">
                  <c:v>87270536</c:v>
                </c:pt>
                <c:pt idx="770">
                  <c:v>87270536</c:v>
                </c:pt>
                <c:pt idx="771">
                  <c:v>87293000</c:v>
                </c:pt>
                <c:pt idx="772">
                  <c:v>87300840</c:v>
                </c:pt>
                <c:pt idx="773">
                  <c:v>87404106</c:v>
                </c:pt>
                <c:pt idx="774">
                  <c:v>87404106</c:v>
                </c:pt>
                <c:pt idx="775">
                  <c:v>87417922</c:v>
                </c:pt>
                <c:pt idx="776">
                  <c:v>87428462</c:v>
                </c:pt>
                <c:pt idx="777">
                  <c:v>87438224</c:v>
                </c:pt>
                <c:pt idx="778">
                  <c:v>87600572</c:v>
                </c:pt>
                <c:pt idx="779">
                  <c:v>87604304</c:v>
                </c:pt>
                <c:pt idx="780">
                  <c:v>87604304</c:v>
                </c:pt>
                <c:pt idx="781">
                  <c:v>87604304</c:v>
                </c:pt>
                <c:pt idx="782">
                  <c:v>87604935</c:v>
                </c:pt>
                <c:pt idx="783">
                  <c:v>87634282</c:v>
                </c:pt>
                <c:pt idx="784">
                  <c:v>87668309</c:v>
                </c:pt>
                <c:pt idx="785">
                  <c:v>87880459</c:v>
                </c:pt>
                <c:pt idx="786">
                  <c:v>88099489</c:v>
                </c:pt>
                <c:pt idx="787">
                  <c:v>88099489</c:v>
                </c:pt>
                <c:pt idx="788">
                  <c:v>88099489</c:v>
                </c:pt>
                <c:pt idx="789">
                  <c:v>88134041</c:v>
                </c:pt>
                <c:pt idx="790">
                  <c:v>88161887</c:v>
                </c:pt>
                <c:pt idx="791">
                  <c:v>88161887</c:v>
                </c:pt>
                <c:pt idx="792">
                  <c:v>88161887</c:v>
                </c:pt>
                <c:pt idx="793">
                  <c:v>88161887</c:v>
                </c:pt>
                <c:pt idx="794">
                  <c:v>88167096</c:v>
                </c:pt>
                <c:pt idx="795">
                  <c:v>88167096</c:v>
                </c:pt>
                <c:pt idx="796">
                  <c:v>88167096</c:v>
                </c:pt>
                <c:pt idx="797">
                  <c:v>88189981</c:v>
                </c:pt>
                <c:pt idx="798">
                  <c:v>88189981</c:v>
                </c:pt>
                <c:pt idx="799">
                  <c:v>88257068</c:v>
                </c:pt>
                <c:pt idx="800">
                  <c:v>88388051</c:v>
                </c:pt>
                <c:pt idx="801">
                  <c:v>88388051</c:v>
                </c:pt>
                <c:pt idx="802">
                  <c:v>88470501</c:v>
                </c:pt>
                <c:pt idx="803">
                  <c:v>88470501</c:v>
                </c:pt>
                <c:pt idx="804">
                  <c:v>88470501</c:v>
                </c:pt>
                <c:pt idx="805">
                  <c:v>88470501</c:v>
                </c:pt>
                <c:pt idx="806">
                  <c:v>88496726</c:v>
                </c:pt>
                <c:pt idx="807">
                  <c:v>88496726</c:v>
                </c:pt>
                <c:pt idx="808">
                  <c:v>88496726</c:v>
                </c:pt>
                <c:pt idx="809">
                  <c:v>88496726</c:v>
                </c:pt>
                <c:pt idx="810">
                  <c:v>88496726</c:v>
                </c:pt>
                <c:pt idx="811">
                  <c:v>88496726</c:v>
                </c:pt>
                <c:pt idx="812">
                  <c:v>88581508</c:v>
                </c:pt>
                <c:pt idx="813">
                  <c:v>88581508</c:v>
                </c:pt>
                <c:pt idx="814">
                  <c:v>88581508</c:v>
                </c:pt>
                <c:pt idx="815">
                  <c:v>88581508</c:v>
                </c:pt>
                <c:pt idx="816">
                  <c:v>88581508</c:v>
                </c:pt>
                <c:pt idx="817">
                  <c:v>88581508</c:v>
                </c:pt>
                <c:pt idx="818">
                  <c:v>88581508</c:v>
                </c:pt>
                <c:pt idx="819">
                  <c:v>88581508</c:v>
                </c:pt>
                <c:pt idx="820">
                  <c:v>88597391</c:v>
                </c:pt>
                <c:pt idx="821">
                  <c:v>88600287</c:v>
                </c:pt>
                <c:pt idx="822">
                  <c:v>88600287</c:v>
                </c:pt>
                <c:pt idx="823">
                  <c:v>88603707</c:v>
                </c:pt>
                <c:pt idx="824">
                  <c:v>88605360</c:v>
                </c:pt>
                <c:pt idx="825">
                  <c:v>88605360</c:v>
                </c:pt>
                <c:pt idx="826">
                  <c:v>88605360</c:v>
                </c:pt>
                <c:pt idx="827">
                  <c:v>88624357</c:v>
                </c:pt>
                <c:pt idx="828">
                  <c:v>88624357</c:v>
                </c:pt>
                <c:pt idx="829">
                  <c:v>88624357</c:v>
                </c:pt>
                <c:pt idx="830">
                  <c:v>88654263</c:v>
                </c:pt>
                <c:pt idx="831">
                  <c:v>88654263</c:v>
                </c:pt>
                <c:pt idx="832">
                  <c:v>88654263</c:v>
                </c:pt>
                <c:pt idx="833">
                  <c:v>88676753</c:v>
                </c:pt>
                <c:pt idx="834">
                  <c:v>88676753</c:v>
                </c:pt>
                <c:pt idx="835">
                  <c:v>88677219</c:v>
                </c:pt>
                <c:pt idx="836">
                  <c:v>88677219</c:v>
                </c:pt>
                <c:pt idx="837">
                  <c:v>88677219</c:v>
                </c:pt>
                <c:pt idx="838">
                  <c:v>88680972</c:v>
                </c:pt>
                <c:pt idx="839">
                  <c:v>88680972</c:v>
                </c:pt>
                <c:pt idx="840">
                  <c:v>88680972</c:v>
                </c:pt>
                <c:pt idx="841">
                  <c:v>88686048</c:v>
                </c:pt>
                <c:pt idx="842">
                  <c:v>88686048</c:v>
                </c:pt>
                <c:pt idx="843">
                  <c:v>88686048</c:v>
                </c:pt>
                <c:pt idx="844">
                  <c:v>88686048</c:v>
                </c:pt>
                <c:pt idx="845">
                  <c:v>88686048</c:v>
                </c:pt>
                <c:pt idx="846">
                  <c:v>88686048</c:v>
                </c:pt>
                <c:pt idx="847">
                  <c:v>88702470</c:v>
                </c:pt>
                <c:pt idx="848">
                  <c:v>88702470</c:v>
                </c:pt>
                <c:pt idx="849">
                  <c:v>88702470</c:v>
                </c:pt>
                <c:pt idx="850">
                  <c:v>88702470</c:v>
                </c:pt>
                <c:pt idx="851">
                  <c:v>88702470</c:v>
                </c:pt>
                <c:pt idx="852">
                  <c:v>88724379</c:v>
                </c:pt>
                <c:pt idx="853">
                  <c:v>88724379</c:v>
                </c:pt>
                <c:pt idx="854">
                  <c:v>88724379</c:v>
                </c:pt>
                <c:pt idx="855">
                  <c:v>88724379</c:v>
                </c:pt>
                <c:pt idx="856">
                  <c:v>88724379</c:v>
                </c:pt>
                <c:pt idx="857">
                  <c:v>88724379</c:v>
                </c:pt>
                <c:pt idx="858">
                  <c:v>88776643</c:v>
                </c:pt>
                <c:pt idx="859">
                  <c:v>88816743</c:v>
                </c:pt>
                <c:pt idx="860">
                  <c:v>88816743</c:v>
                </c:pt>
                <c:pt idx="861">
                  <c:v>88816743</c:v>
                </c:pt>
                <c:pt idx="862">
                  <c:v>88816743</c:v>
                </c:pt>
                <c:pt idx="863">
                  <c:v>88816743</c:v>
                </c:pt>
                <c:pt idx="864">
                  <c:v>88822777</c:v>
                </c:pt>
                <c:pt idx="865">
                  <c:v>88822777</c:v>
                </c:pt>
                <c:pt idx="866">
                  <c:v>88822777</c:v>
                </c:pt>
                <c:pt idx="867">
                  <c:v>88822777</c:v>
                </c:pt>
                <c:pt idx="868">
                  <c:v>88830128</c:v>
                </c:pt>
                <c:pt idx="869">
                  <c:v>88830128</c:v>
                </c:pt>
                <c:pt idx="870">
                  <c:v>88830128</c:v>
                </c:pt>
                <c:pt idx="871">
                  <c:v>88830128</c:v>
                </c:pt>
                <c:pt idx="872">
                  <c:v>88850154</c:v>
                </c:pt>
                <c:pt idx="873">
                  <c:v>88850154</c:v>
                </c:pt>
                <c:pt idx="874">
                  <c:v>88850154</c:v>
                </c:pt>
                <c:pt idx="875">
                  <c:v>88850154</c:v>
                </c:pt>
                <c:pt idx="876">
                  <c:v>88850154</c:v>
                </c:pt>
                <c:pt idx="877">
                  <c:v>88850154</c:v>
                </c:pt>
                <c:pt idx="878">
                  <c:v>88860760</c:v>
                </c:pt>
                <c:pt idx="879">
                  <c:v>88860760</c:v>
                </c:pt>
                <c:pt idx="880">
                  <c:v>88860760</c:v>
                </c:pt>
                <c:pt idx="881">
                  <c:v>88860760</c:v>
                </c:pt>
                <c:pt idx="882">
                  <c:v>88860760</c:v>
                </c:pt>
                <c:pt idx="883">
                  <c:v>88860760</c:v>
                </c:pt>
                <c:pt idx="884">
                  <c:v>88878999</c:v>
                </c:pt>
                <c:pt idx="885">
                  <c:v>88881250</c:v>
                </c:pt>
                <c:pt idx="886">
                  <c:v>88881250</c:v>
                </c:pt>
                <c:pt idx="887">
                  <c:v>88881250</c:v>
                </c:pt>
                <c:pt idx="888">
                  <c:v>88881250</c:v>
                </c:pt>
                <c:pt idx="889">
                  <c:v>88904561</c:v>
                </c:pt>
                <c:pt idx="890">
                  <c:v>88904561</c:v>
                </c:pt>
                <c:pt idx="891">
                  <c:v>88945532</c:v>
                </c:pt>
                <c:pt idx="892">
                  <c:v>88949451</c:v>
                </c:pt>
                <c:pt idx="893">
                  <c:v>88949451</c:v>
                </c:pt>
                <c:pt idx="894">
                  <c:v>88949451</c:v>
                </c:pt>
                <c:pt idx="895">
                  <c:v>88961897</c:v>
                </c:pt>
                <c:pt idx="896">
                  <c:v>88961897</c:v>
                </c:pt>
                <c:pt idx="897">
                  <c:v>88961897</c:v>
                </c:pt>
                <c:pt idx="898">
                  <c:v>89039973</c:v>
                </c:pt>
                <c:pt idx="899">
                  <c:v>89039973</c:v>
                </c:pt>
                <c:pt idx="900">
                  <c:v>89049264</c:v>
                </c:pt>
                <c:pt idx="901">
                  <c:v>89049264</c:v>
                </c:pt>
                <c:pt idx="902">
                  <c:v>89049270</c:v>
                </c:pt>
                <c:pt idx="903">
                  <c:v>89049270</c:v>
                </c:pt>
                <c:pt idx="904">
                  <c:v>89053158</c:v>
                </c:pt>
                <c:pt idx="905">
                  <c:v>89053158</c:v>
                </c:pt>
                <c:pt idx="906">
                  <c:v>89065689</c:v>
                </c:pt>
                <c:pt idx="907">
                  <c:v>89065689</c:v>
                </c:pt>
                <c:pt idx="908">
                  <c:v>89069562</c:v>
                </c:pt>
                <c:pt idx="909">
                  <c:v>89069562</c:v>
                </c:pt>
                <c:pt idx="910">
                  <c:v>89070855</c:v>
                </c:pt>
                <c:pt idx="911">
                  <c:v>89076566</c:v>
                </c:pt>
                <c:pt idx="912">
                  <c:v>89076566</c:v>
                </c:pt>
                <c:pt idx="913">
                  <c:v>89082870</c:v>
                </c:pt>
                <c:pt idx="914">
                  <c:v>89082870</c:v>
                </c:pt>
                <c:pt idx="915">
                  <c:v>89082870</c:v>
                </c:pt>
                <c:pt idx="916">
                  <c:v>89082870</c:v>
                </c:pt>
                <c:pt idx="917">
                  <c:v>89106670</c:v>
                </c:pt>
                <c:pt idx="918">
                  <c:v>89106670</c:v>
                </c:pt>
                <c:pt idx="919">
                  <c:v>89106670</c:v>
                </c:pt>
                <c:pt idx="920">
                  <c:v>89106670</c:v>
                </c:pt>
                <c:pt idx="921">
                  <c:v>89106670</c:v>
                </c:pt>
                <c:pt idx="922">
                  <c:v>89116685</c:v>
                </c:pt>
                <c:pt idx="923">
                  <c:v>89116796</c:v>
                </c:pt>
                <c:pt idx="924">
                  <c:v>89116796</c:v>
                </c:pt>
                <c:pt idx="925">
                  <c:v>89117100</c:v>
                </c:pt>
                <c:pt idx="926">
                  <c:v>89117100</c:v>
                </c:pt>
                <c:pt idx="927">
                  <c:v>89117100</c:v>
                </c:pt>
                <c:pt idx="928">
                  <c:v>89117100</c:v>
                </c:pt>
                <c:pt idx="929">
                  <c:v>89117681</c:v>
                </c:pt>
                <c:pt idx="930">
                  <c:v>89117681</c:v>
                </c:pt>
                <c:pt idx="931">
                  <c:v>89117727</c:v>
                </c:pt>
                <c:pt idx="932">
                  <c:v>89117727</c:v>
                </c:pt>
                <c:pt idx="933">
                  <c:v>89117727</c:v>
                </c:pt>
                <c:pt idx="934">
                  <c:v>89117727</c:v>
                </c:pt>
                <c:pt idx="935">
                  <c:v>89236859</c:v>
                </c:pt>
                <c:pt idx="936">
                  <c:v>89236859</c:v>
                </c:pt>
                <c:pt idx="937">
                  <c:v>89333462</c:v>
                </c:pt>
                <c:pt idx="938">
                  <c:v>89333462</c:v>
                </c:pt>
                <c:pt idx="939">
                  <c:v>89341539</c:v>
                </c:pt>
                <c:pt idx="940">
                  <c:v>89341539</c:v>
                </c:pt>
                <c:pt idx="941">
                  <c:v>89374314</c:v>
                </c:pt>
                <c:pt idx="942">
                  <c:v>89434418</c:v>
                </c:pt>
                <c:pt idx="943">
                  <c:v>89481622</c:v>
                </c:pt>
                <c:pt idx="944">
                  <c:v>89490699</c:v>
                </c:pt>
                <c:pt idx="945">
                  <c:v>89607861</c:v>
                </c:pt>
                <c:pt idx="946">
                  <c:v>89608295</c:v>
                </c:pt>
                <c:pt idx="947">
                  <c:v>89608530</c:v>
                </c:pt>
                <c:pt idx="948">
                  <c:v>89621089</c:v>
                </c:pt>
                <c:pt idx="949">
                  <c:v>89621089</c:v>
                </c:pt>
                <c:pt idx="950">
                  <c:v>89621629</c:v>
                </c:pt>
                <c:pt idx="951">
                  <c:v>89621629</c:v>
                </c:pt>
                <c:pt idx="952">
                  <c:v>89621906</c:v>
                </c:pt>
                <c:pt idx="953">
                  <c:v>89621906</c:v>
                </c:pt>
                <c:pt idx="954">
                  <c:v>89891050</c:v>
                </c:pt>
                <c:pt idx="955">
                  <c:v>89891050</c:v>
                </c:pt>
                <c:pt idx="956">
                  <c:v>89891050</c:v>
                </c:pt>
                <c:pt idx="957">
                  <c:v>90088313</c:v>
                </c:pt>
                <c:pt idx="958">
                  <c:v>90444203</c:v>
                </c:pt>
                <c:pt idx="959">
                  <c:v>90578617</c:v>
                </c:pt>
                <c:pt idx="960">
                  <c:v>90578617</c:v>
                </c:pt>
                <c:pt idx="961">
                  <c:v>90902337</c:v>
                </c:pt>
                <c:pt idx="962">
                  <c:v>90902337</c:v>
                </c:pt>
                <c:pt idx="963">
                  <c:v>91036196</c:v>
                </c:pt>
                <c:pt idx="964">
                  <c:v>91099849</c:v>
                </c:pt>
                <c:pt idx="965">
                  <c:v>91099849</c:v>
                </c:pt>
                <c:pt idx="966">
                  <c:v>91113434</c:v>
                </c:pt>
                <c:pt idx="967">
                  <c:v>91113434</c:v>
                </c:pt>
                <c:pt idx="968">
                  <c:v>91118692</c:v>
                </c:pt>
                <c:pt idx="969">
                  <c:v>91118692</c:v>
                </c:pt>
                <c:pt idx="970">
                  <c:v>91123781</c:v>
                </c:pt>
                <c:pt idx="971">
                  <c:v>91123781</c:v>
                </c:pt>
                <c:pt idx="972">
                  <c:v>91136909</c:v>
                </c:pt>
                <c:pt idx="973">
                  <c:v>91136909</c:v>
                </c:pt>
                <c:pt idx="974">
                  <c:v>91136990</c:v>
                </c:pt>
                <c:pt idx="975">
                  <c:v>91136990</c:v>
                </c:pt>
                <c:pt idx="976">
                  <c:v>91137346</c:v>
                </c:pt>
                <c:pt idx="977">
                  <c:v>91137346</c:v>
                </c:pt>
                <c:pt idx="978">
                  <c:v>91137346</c:v>
                </c:pt>
                <c:pt idx="979">
                  <c:v>91137346</c:v>
                </c:pt>
                <c:pt idx="980">
                  <c:v>91137346</c:v>
                </c:pt>
                <c:pt idx="981">
                  <c:v>91137346</c:v>
                </c:pt>
                <c:pt idx="982">
                  <c:v>91137921</c:v>
                </c:pt>
                <c:pt idx="983">
                  <c:v>91137921</c:v>
                </c:pt>
                <c:pt idx="984">
                  <c:v>91188800</c:v>
                </c:pt>
                <c:pt idx="985">
                  <c:v>91206342</c:v>
                </c:pt>
                <c:pt idx="986">
                  <c:v>91391257</c:v>
                </c:pt>
                <c:pt idx="987">
                  <c:v>91482433</c:v>
                </c:pt>
                <c:pt idx="988">
                  <c:v>91482433</c:v>
                </c:pt>
                <c:pt idx="989">
                  <c:v>91482433</c:v>
                </c:pt>
                <c:pt idx="990">
                  <c:v>91482433</c:v>
                </c:pt>
                <c:pt idx="991">
                  <c:v>91482433</c:v>
                </c:pt>
                <c:pt idx="992">
                  <c:v>91820678</c:v>
                </c:pt>
                <c:pt idx="993">
                  <c:v>92021764</c:v>
                </c:pt>
                <c:pt idx="994">
                  <c:v>92028956</c:v>
                </c:pt>
                <c:pt idx="995">
                  <c:v>92169991</c:v>
                </c:pt>
                <c:pt idx="996">
                  <c:v>92169991</c:v>
                </c:pt>
                <c:pt idx="997">
                  <c:v>92169991</c:v>
                </c:pt>
                <c:pt idx="998">
                  <c:v>92172337</c:v>
                </c:pt>
                <c:pt idx="999">
                  <c:v>92172979</c:v>
                </c:pt>
                <c:pt idx="1000">
                  <c:v>92172979</c:v>
                </c:pt>
                <c:pt idx="1001">
                  <c:v>92181513</c:v>
                </c:pt>
                <c:pt idx="1002">
                  <c:v>92188143</c:v>
                </c:pt>
                <c:pt idx="1003">
                  <c:v>92188143</c:v>
                </c:pt>
                <c:pt idx="1004">
                  <c:v>92189178</c:v>
                </c:pt>
                <c:pt idx="1005">
                  <c:v>92191685</c:v>
                </c:pt>
                <c:pt idx="1006">
                  <c:v>92204867</c:v>
                </c:pt>
                <c:pt idx="1007">
                  <c:v>92204867</c:v>
                </c:pt>
                <c:pt idx="1008">
                  <c:v>92204867</c:v>
                </c:pt>
                <c:pt idx="1009">
                  <c:v>92204867</c:v>
                </c:pt>
                <c:pt idx="1010">
                  <c:v>92225404</c:v>
                </c:pt>
                <c:pt idx="1011">
                  <c:v>92229419</c:v>
                </c:pt>
                <c:pt idx="1012">
                  <c:v>92229419</c:v>
                </c:pt>
                <c:pt idx="1013">
                  <c:v>92229419</c:v>
                </c:pt>
                <c:pt idx="1014">
                  <c:v>92241515</c:v>
                </c:pt>
                <c:pt idx="1015">
                  <c:v>92241515</c:v>
                </c:pt>
                <c:pt idx="1016">
                  <c:v>92276520</c:v>
                </c:pt>
                <c:pt idx="1017">
                  <c:v>92276520</c:v>
                </c:pt>
                <c:pt idx="1018">
                  <c:v>92276520</c:v>
                </c:pt>
                <c:pt idx="1019">
                  <c:v>92276909</c:v>
                </c:pt>
                <c:pt idx="1020">
                  <c:v>92276919</c:v>
                </c:pt>
                <c:pt idx="1021">
                  <c:v>92276919</c:v>
                </c:pt>
                <c:pt idx="1022">
                  <c:v>92276919</c:v>
                </c:pt>
                <c:pt idx="1023">
                  <c:v>92277015</c:v>
                </c:pt>
                <c:pt idx="1024">
                  <c:v>92277015</c:v>
                </c:pt>
                <c:pt idx="1025">
                  <c:v>92277015</c:v>
                </c:pt>
                <c:pt idx="1026">
                  <c:v>92277639</c:v>
                </c:pt>
                <c:pt idx="1027">
                  <c:v>92277639</c:v>
                </c:pt>
                <c:pt idx="1028">
                  <c:v>92277639</c:v>
                </c:pt>
                <c:pt idx="1029">
                  <c:v>92277920</c:v>
                </c:pt>
                <c:pt idx="1030">
                  <c:v>92277920</c:v>
                </c:pt>
                <c:pt idx="1031">
                  <c:v>92277920</c:v>
                </c:pt>
                <c:pt idx="1032">
                  <c:v>92278229</c:v>
                </c:pt>
                <c:pt idx="1033">
                  <c:v>92278229</c:v>
                </c:pt>
                <c:pt idx="1034">
                  <c:v>92278229</c:v>
                </c:pt>
                <c:pt idx="1035">
                  <c:v>92278591</c:v>
                </c:pt>
                <c:pt idx="1036">
                  <c:v>92278774</c:v>
                </c:pt>
                <c:pt idx="1037">
                  <c:v>92278774</c:v>
                </c:pt>
                <c:pt idx="1038">
                  <c:v>92278774</c:v>
                </c:pt>
                <c:pt idx="1039">
                  <c:v>92313652</c:v>
                </c:pt>
                <c:pt idx="1040">
                  <c:v>92379386</c:v>
                </c:pt>
                <c:pt idx="1041">
                  <c:v>92386443</c:v>
                </c:pt>
                <c:pt idx="1042">
                  <c:v>92442847</c:v>
                </c:pt>
                <c:pt idx="1043">
                  <c:v>92442847</c:v>
                </c:pt>
                <c:pt idx="1044">
                  <c:v>92443241</c:v>
                </c:pt>
                <c:pt idx="1045">
                  <c:v>92461563</c:v>
                </c:pt>
                <c:pt idx="1046">
                  <c:v>92467113</c:v>
                </c:pt>
                <c:pt idx="1047">
                  <c:v>92491134</c:v>
                </c:pt>
                <c:pt idx="1048">
                  <c:v>92491134</c:v>
                </c:pt>
                <c:pt idx="1049">
                  <c:v>92494806</c:v>
                </c:pt>
                <c:pt idx="1050">
                  <c:v>92495140</c:v>
                </c:pt>
                <c:pt idx="1051">
                  <c:v>92495140</c:v>
                </c:pt>
                <c:pt idx="1052">
                  <c:v>92496680</c:v>
                </c:pt>
                <c:pt idx="1053">
                  <c:v>92496940</c:v>
                </c:pt>
                <c:pt idx="1054">
                  <c:v>92496982</c:v>
                </c:pt>
                <c:pt idx="1055">
                  <c:v>92496982</c:v>
                </c:pt>
                <c:pt idx="1056">
                  <c:v>92534644</c:v>
                </c:pt>
                <c:pt idx="1057">
                  <c:v>92546874</c:v>
                </c:pt>
                <c:pt idx="1058">
                  <c:v>92546874</c:v>
                </c:pt>
                <c:pt idx="1059">
                  <c:v>92614084</c:v>
                </c:pt>
                <c:pt idx="1060">
                  <c:v>92614084</c:v>
                </c:pt>
                <c:pt idx="1061">
                  <c:v>92736297</c:v>
                </c:pt>
                <c:pt idx="1062">
                  <c:v>92845390</c:v>
                </c:pt>
                <c:pt idx="1063">
                  <c:v>92845390</c:v>
                </c:pt>
                <c:pt idx="1064">
                  <c:v>92926896</c:v>
                </c:pt>
                <c:pt idx="1065">
                  <c:v>92926896</c:v>
                </c:pt>
                <c:pt idx="1066">
                  <c:v>92926896</c:v>
                </c:pt>
                <c:pt idx="1067">
                  <c:v>92955993</c:v>
                </c:pt>
                <c:pt idx="1068">
                  <c:v>92959128</c:v>
                </c:pt>
                <c:pt idx="1069">
                  <c:v>92959128</c:v>
                </c:pt>
                <c:pt idx="1070">
                  <c:v>93185401</c:v>
                </c:pt>
                <c:pt idx="1071">
                  <c:v>93185401</c:v>
                </c:pt>
                <c:pt idx="1072">
                  <c:v>93187014</c:v>
                </c:pt>
                <c:pt idx="1073">
                  <c:v>93201312</c:v>
                </c:pt>
                <c:pt idx="1074">
                  <c:v>93201312</c:v>
                </c:pt>
                <c:pt idx="1075">
                  <c:v>93217076</c:v>
                </c:pt>
                <c:pt idx="1076">
                  <c:v>93217076</c:v>
                </c:pt>
                <c:pt idx="1077">
                  <c:v>93231052</c:v>
                </c:pt>
                <c:pt idx="1078">
                  <c:v>93283645</c:v>
                </c:pt>
                <c:pt idx="1079">
                  <c:v>93283645</c:v>
                </c:pt>
                <c:pt idx="1080">
                  <c:v>93288707</c:v>
                </c:pt>
                <c:pt idx="1081">
                  <c:v>93288707</c:v>
                </c:pt>
                <c:pt idx="1082">
                  <c:v>93289787</c:v>
                </c:pt>
                <c:pt idx="1083">
                  <c:v>93289787</c:v>
                </c:pt>
                <c:pt idx="1084">
                  <c:v>93335079</c:v>
                </c:pt>
                <c:pt idx="1085">
                  <c:v>93335079</c:v>
                </c:pt>
                <c:pt idx="1086">
                  <c:v>93335079</c:v>
                </c:pt>
                <c:pt idx="1087">
                  <c:v>93335079</c:v>
                </c:pt>
                <c:pt idx="1088">
                  <c:v>93351715</c:v>
                </c:pt>
                <c:pt idx="1089">
                  <c:v>93445038</c:v>
                </c:pt>
                <c:pt idx="1090">
                  <c:v>93489775</c:v>
                </c:pt>
                <c:pt idx="1091">
                  <c:v>93489775</c:v>
                </c:pt>
                <c:pt idx="1092">
                  <c:v>93529135</c:v>
                </c:pt>
                <c:pt idx="1093">
                  <c:v>93529135</c:v>
                </c:pt>
                <c:pt idx="1094">
                  <c:v>93537860</c:v>
                </c:pt>
                <c:pt idx="1095">
                  <c:v>93537860</c:v>
                </c:pt>
                <c:pt idx="1096">
                  <c:v>93554675</c:v>
                </c:pt>
                <c:pt idx="1097">
                  <c:v>93554675</c:v>
                </c:pt>
                <c:pt idx="1098">
                  <c:v>93560682</c:v>
                </c:pt>
                <c:pt idx="1099">
                  <c:v>93632872</c:v>
                </c:pt>
                <c:pt idx="1100">
                  <c:v>93632872</c:v>
                </c:pt>
                <c:pt idx="1101">
                  <c:v>93632872</c:v>
                </c:pt>
                <c:pt idx="1102">
                  <c:v>93642839</c:v>
                </c:pt>
                <c:pt idx="1103">
                  <c:v>93642839</c:v>
                </c:pt>
                <c:pt idx="1104">
                  <c:v>93642839</c:v>
                </c:pt>
                <c:pt idx="1105">
                  <c:v>93650463</c:v>
                </c:pt>
                <c:pt idx="1106">
                  <c:v>93650463</c:v>
                </c:pt>
                <c:pt idx="1107">
                  <c:v>93650463</c:v>
                </c:pt>
                <c:pt idx="1108">
                  <c:v>93650463</c:v>
                </c:pt>
                <c:pt idx="1109">
                  <c:v>93650463</c:v>
                </c:pt>
                <c:pt idx="1110">
                  <c:v>93664518</c:v>
                </c:pt>
                <c:pt idx="1111">
                  <c:v>93664518</c:v>
                </c:pt>
                <c:pt idx="1112">
                  <c:v>93798862</c:v>
                </c:pt>
                <c:pt idx="1113">
                  <c:v>93803415</c:v>
                </c:pt>
                <c:pt idx="1114">
                  <c:v>93803415</c:v>
                </c:pt>
                <c:pt idx="1115">
                  <c:v>93807981</c:v>
                </c:pt>
                <c:pt idx="1116">
                  <c:v>93807981</c:v>
                </c:pt>
                <c:pt idx="1117">
                  <c:v>93807981</c:v>
                </c:pt>
                <c:pt idx="1118">
                  <c:v>93875727</c:v>
                </c:pt>
                <c:pt idx="1119">
                  <c:v>93875727</c:v>
                </c:pt>
                <c:pt idx="1120">
                  <c:v>93875727</c:v>
                </c:pt>
                <c:pt idx="1121">
                  <c:v>93920010</c:v>
                </c:pt>
                <c:pt idx="1122">
                  <c:v>93933708</c:v>
                </c:pt>
                <c:pt idx="1123">
                  <c:v>93933708</c:v>
                </c:pt>
                <c:pt idx="1124">
                  <c:v>93933708</c:v>
                </c:pt>
                <c:pt idx="1125">
                  <c:v>93941627</c:v>
                </c:pt>
                <c:pt idx="1126">
                  <c:v>93941627</c:v>
                </c:pt>
                <c:pt idx="1127">
                  <c:v>93942118</c:v>
                </c:pt>
                <c:pt idx="1128">
                  <c:v>93942118</c:v>
                </c:pt>
                <c:pt idx="1129">
                  <c:v>93942166</c:v>
                </c:pt>
                <c:pt idx="1130">
                  <c:v>93942166</c:v>
                </c:pt>
                <c:pt idx="1131">
                  <c:v>93942166</c:v>
                </c:pt>
                <c:pt idx="1132">
                  <c:v>93945655</c:v>
                </c:pt>
                <c:pt idx="1133">
                  <c:v>93950211</c:v>
                </c:pt>
                <c:pt idx="1134">
                  <c:v>93950211</c:v>
                </c:pt>
                <c:pt idx="1135">
                  <c:v>93950288</c:v>
                </c:pt>
                <c:pt idx="1136">
                  <c:v>93950288</c:v>
                </c:pt>
                <c:pt idx="1137">
                  <c:v>93950333</c:v>
                </c:pt>
                <c:pt idx="1138">
                  <c:v>93950333</c:v>
                </c:pt>
                <c:pt idx="1139">
                  <c:v>93950346</c:v>
                </c:pt>
                <c:pt idx="1140">
                  <c:v>93950346</c:v>
                </c:pt>
                <c:pt idx="1141">
                  <c:v>93950493</c:v>
                </c:pt>
                <c:pt idx="1142">
                  <c:v>93950493</c:v>
                </c:pt>
                <c:pt idx="1143">
                  <c:v>93950762</c:v>
                </c:pt>
                <c:pt idx="1144">
                  <c:v>93950762</c:v>
                </c:pt>
                <c:pt idx="1145">
                  <c:v>93950935</c:v>
                </c:pt>
                <c:pt idx="1146">
                  <c:v>93950935</c:v>
                </c:pt>
                <c:pt idx="1147">
                  <c:v>93950935</c:v>
                </c:pt>
                <c:pt idx="1148">
                  <c:v>93950974</c:v>
                </c:pt>
                <c:pt idx="1149">
                  <c:v>93950974</c:v>
                </c:pt>
                <c:pt idx="1150">
                  <c:v>93951066</c:v>
                </c:pt>
                <c:pt idx="1151">
                  <c:v>93951066</c:v>
                </c:pt>
                <c:pt idx="1152">
                  <c:v>93951291</c:v>
                </c:pt>
                <c:pt idx="1153">
                  <c:v>93951291</c:v>
                </c:pt>
                <c:pt idx="1154">
                  <c:v>93951305</c:v>
                </c:pt>
                <c:pt idx="1155">
                  <c:v>93951305</c:v>
                </c:pt>
                <c:pt idx="1156">
                  <c:v>93953156</c:v>
                </c:pt>
                <c:pt idx="1157">
                  <c:v>93953156</c:v>
                </c:pt>
                <c:pt idx="1158">
                  <c:v>93970676</c:v>
                </c:pt>
                <c:pt idx="1159">
                  <c:v>93970676</c:v>
                </c:pt>
                <c:pt idx="1160">
                  <c:v>93972616</c:v>
                </c:pt>
                <c:pt idx="1161">
                  <c:v>93972616</c:v>
                </c:pt>
                <c:pt idx="1162">
                  <c:v>93995487</c:v>
                </c:pt>
                <c:pt idx="1163">
                  <c:v>93995487</c:v>
                </c:pt>
                <c:pt idx="1164">
                  <c:v>94039619</c:v>
                </c:pt>
                <c:pt idx="1165">
                  <c:v>94054038</c:v>
                </c:pt>
                <c:pt idx="1166">
                  <c:v>94055840</c:v>
                </c:pt>
                <c:pt idx="1167">
                  <c:v>94055840</c:v>
                </c:pt>
                <c:pt idx="1168">
                  <c:v>94055934</c:v>
                </c:pt>
                <c:pt idx="1169">
                  <c:v>94055934</c:v>
                </c:pt>
                <c:pt idx="1170">
                  <c:v>94055934</c:v>
                </c:pt>
                <c:pt idx="1171">
                  <c:v>94056014</c:v>
                </c:pt>
                <c:pt idx="1172">
                  <c:v>94056014</c:v>
                </c:pt>
                <c:pt idx="1173">
                  <c:v>94056014</c:v>
                </c:pt>
                <c:pt idx="1174">
                  <c:v>94056083</c:v>
                </c:pt>
                <c:pt idx="1175">
                  <c:v>94056083</c:v>
                </c:pt>
                <c:pt idx="1176">
                  <c:v>94083270</c:v>
                </c:pt>
                <c:pt idx="1177">
                  <c:v>94084175</c:v>
                </c:pt>
                <c:pt idx="1178">
                  <c:v>94084175</c:v>
                </c:pt>
                <c:pt idx="1179">
                  <c:v>94084175</c:v>
                </c:pt>
                <c:pt idx="1180">
                  <c:v>94085213</c:v>
                </c:pt>
                <c:pt idx="1181">
                  <c:v>94085213</c:v>
                </c:pt>
                <c:pt idx="1182">
                  <c:v>94085213</c:v>
                </c:pt>
                <c:pt idx="1183">
                  <c:v>94096289</c:v>
                </c:pt>
                <c:pt idx="1184">
                  <c:v>94108037</c:v>
                </c:pt>
                <c:pt idx="1185">
                  <c:v>94108037</c:v>
                </c:pt>
                <c:pt idx="1186">
                  <c:v>94108037</c:v>
                </c:pt>
                <c:pt idx="1187">
                  <c:v>94108037</c:v>
                </c:pt>
                <c:pt idx="1188">
                  <c:v>94118706</c:v>
                </c:pt>
                <c:pt idx="1189">
                  <c:v>94118706</c:v>
                </c:pt>
                <c:pt idx="1190">
                  <c:v>94118706</c:v>
                </c:pt>
                <c:pt idx="1191">
                  <c:v>94143580</c:v>
                </c:pt>
                <c:pt idx="1192">
                  <c:v>94166889</c:v>
                </c:pt>
                <c:pt idx="1193">
                  <c:v>94180577</c:v>
                </c:pt>
                <c:pt idx="1194">
                  <c:v>94180577</c:v>
                </c:pt>
                <c:pt idx="1195">
                  <c:v>94219668</c:v>
                </c:pt>
                <c:pt idx="1196">
                  <c:v>94232481</c:v>
                </c:pt>
                <c:pt idx="1197">
                  <c:v>94232481</c:v>
                </c:pt>
                <c:pt idx="1198">
                  <c:v>94492583</c:v>
                </c:pt>
                <c:pt idx="1199">
                  <c:v>94496854</c:v>
                </c:pt>
                <c:pt idx="1200">
                  <c:v>94515466</c:v>
                </c:pt>
                <c:pt idx="1201">
                  <c:v>94518850</c:v>
                </c:pt>
                <c:pt idx="1202">
                  <c:v>94580736</c:v>
                </c:pt>
                <c:pt idx="1203">
                  <c:v>94580736</c:v>
                </c:pt>
                <c:pt idx="1204">
                  <c:v>94586978</c:v>
                </c:pt>
                <c:pt idx="1205">
                  <c:v>94586978</c:v>
                </c:pt>
                <c:pt idx="1206">
                  <c:v>94597691</c:v>
                </c:pt>
                <c:pt idx="1207">
                  <c:v>94597691</c:v>
                </c:pt>
                <c:pt idx="1208">
                  <c:v>94622206</c:v>
                </c:pt>
                <c:pt idx="1209">
                  <c:v>94622206</c:v>
                </c:pt>
                <c:pt idx="1210">
                  <c:v>94628239</c:v>
                </c:pt>
                <c:pt idx="1211">
                  <c:v>94628239</c:v>
                </c:pt>
                <c:pt idx="1212">
                  <c:v>94645698</c:v>
                </c:pt>
                <c:pt idx="1213">
                  <c:v>94726848</c:v>
                </c:pt>
                <c:pt idx="1214">
                  <c:v>94726848</c:v>
                </c:pt>
                <c:pt idx="1215">
                  <c:v>94737215</c:v>
                </c:pt>
                <c:pt idx="1216">
                  <c:v>94737215</c:v>
                </c:pt>
                <c:pt idx="1217">
                  <c:v>94774194</c:v>
                </c:pt>
                <c:pt idx="1218">
                  <c:v>94866397</c:v>
                </c:pt>
                <c:pt idx="1219">
                  <c:v>94882720</c:v>
                </c:pt>
                <c:pt idx="1220">
                  <c:v>94909330</c:v>
                </c:pt>
                <c:pt idx="1221">
                  <c:v>95068470</c:v>
                </c:pt>
                <c:pt idx="1222">
                  <c:v>95074955</c:v>
                </c:pt>
                <c:pt idx="1223">
                  <c:v>95074955</c:v>
                </c:pt>
                <c:pt idx="1224">
                  <c:v>95074955</c:v>
                </c:pt>
                <c:pt idx="1225">
                  <c:v>95097981</c:v>
                </c:pt>
                <c:pt idx="1226">
                  <c:v>95097981</c:v>
                </c:pt>
                <c:pt idx="1227">
                  <c:v>95097981</c:v>
                </c:pt>
                <c:pt idx="1228">
                  <c:v>95134924</c:v>
                </c:pt>
                <c:pt idx="1229">
                  <c:v>95191296</c:v>
                </c:pt>
                <c:pt idx="1230">
                  <c:v>95191296</c:v>
                </c:pt>
                <c:pt idx="1231">
                  <c:v>95397227</c:v>
                </c:pt>
                <c:pt idx="1232">
                  <c:v>95397227</c:v>
                </c:pt>
                <c:pt idx="1233">
                  <c:v>95397575</c:v>
                </c:pt>
                <c:pt idx="1234">
                  <c:v>95397575</c:v>
                </c:pt>
                <c:pt idx="1235">
                  <c:v>95397767</c:v>
                </c:pt>
                <c:pt idx="1236">
                  <c:v>95397767</c:v>
                </c:pt>
                <c:pt idx="1237">
                  <c:v>95406085</c:v>
                </c:pt>
                <c:pt idx="1238">
                  <c:v>95409365</c:v>
                </c:pt>
                <c:pt idx="1239">
                  <c:v>95410443</c:v>
                </c:pt>
                <c:pt idx="1240">
                  <c:v>95410452</c:v>
                </c:pt>
                <c:pt idx="1241">
                  <c:v>95422330</c:v>
                </c:pt>
                <c:pt idx="1242">
                  <c:v>95498099</c:v>
                </c:pt>
                <c:pt idx="1243">
                  <c:v>95498099</c:v>
                </c:pt>
                <c:pt idx="1244">
                  <c:v>95530115</c:v>
                </c:pt>
                <c:pt idx="1245">
                  <c:v>95531987</c:v>
                </c:pt>
                <c:pt idx="1246">
                  <c:v>95532108</c:v>
                </c:pt>
                <c:pt idx="1247">
                  <c:v>95543651</c:v>
                </c:pt>
                <c:pt idx="1248">
                  <c:v>95549418</c:v>
                </c:pt>
                <c:pt idx="1249">
                  <c:v>95554037</c:v>
                </c:pt>
                <c:pt idx="1250">
                  <c:v>95567999</c:v>
                </c:pt>
                <c:pt idx="1251">
                  <c:v>95609096</c:v>
                </c:pt>
                <c:pt idx="1252">
                  <c:v>95610116</c:v>
                </c:pt>
                <c:pt idx="1253">
                  <c:v>95659728</c:v>
                </c:pt>
                <c:pt idx="1254">
                  <c:v>95659728</c:v>
                </c:pt>
                <c:pt idx="1255">
                  <c:v>95663099</c:v>
                </c:pt>
                <c:pt idx="1256">
                  <c:v>95670444</c:v>
                </c:pt>
                <c:pt idx="1257">
                  <c:v>95670444</c:v>
                </c:pt>
                <c:pt idx="1258">
                  <c:v>95670948</c:v>
                </c:pt>
                <c:pt idx="1259">
                  <c:v>95670948</c:v>
                </c:pt>
                <c:pt idx="1260">
                  <c:v>95671665</c:v>
                </c:pt>
                <c:pt idx="1261">
                  <c:v>95671665</c:v>
                </c:pt>
                <c:pt idx="1262">
                  <c:v>95671740</c:v>
                </c:pt>
                <c:pt idx="1263">
                  <c:v>95671740</c:v>
                </c:pt>
                <c:pt idx="1264">
                  <c:v>95709692</c:v>
                </c:pt>
                <c:pt idx="1265">
                  <c:v>96300564</c:v>
                </c:pt>
                <c:pt idx="1266">
                  <c:v>96308595</c:v>
                </c:pt>
                <c:pt idx="1267">
                  <c:v>96481428</c:v>
                </c:pt>
                <c:pt idx="1268">
                  <c:v>96497985</c:v>
                </c:pt>
                <c:pt idx="1269">
                  <c:v>96532107</c:v>
                </c:pt>
                <c:pt idx="1270">
                  <c:v>96532107</c:v>
                </c:pt>
                <c:pt idx="1271">
                  <c:v>96822006</c:v>
                </c:pt>
                <c:pt idx="1272">
                  <c:v>96886929</c:v>
                </c:pt>
                <c:pt idx="1273">
                  <c:v>96886929</c:v>
                </c:pt>
                <c:pt idx="1274">
                  <c:v>96913478</c:v>
                </c:pt>
                <c:pt idx="1275">
                  <c:v>97035765</c:v>
                </c:pt>
                <c:pt idx="1276">
                  <c:v>97035765</c:v>
                </c:pt>
                <c:pt idx="1277">
                  <c:v>97035765</c:v>
                </c:pt>
                <c:pt idx="1278">
                  <c:v>97226939</c:v>
                </c:pt>
                <c:pt idx="1279">
                  <c:v>97226939</c:v>
                </c:pt>
                <c:pt idx="1280">
                  <c:v>97226939</c:v>
                </c:pt>
                <c:pt idx="1281">
                  <c:v>97228746</c:v>
                </c:pt>
                <c:pt idx="1282">
                  <c:v>97228746</c:v>
                </c:pt>
                <c:pt idx="1283">
                  <c:v>97228746</c:v>
                </c:pt>
                <c:pt idx="1284">
                  <c:v>97267016</c:v>
                </c:pt>
                <c:pt idx="1285">
                  <c:v>97529029</c:v>
                </c:pt>
                <c:pt idx="1286">
                  <c:v>97762147</c:v>
                </c:pt>
                <c:pt idx="1287">
                  <c:v>97762428</c:v>
                </c:pt>
                <c:pt idx="1288">
                  <c:v>97763460</c:v>
                </c:pt>
                <c:pt idx="1289">
                  <c:v>98108259</c:v>
                </c:pt>
                <c:pt idx="1290">
                  <c:v>98468474</c:v>
                </c:pt>
                <c:pt idx="1291">
                  <c:v>99755517</c:v>
                </c:pt>
                <c:pt idx="1292">
                  <c:v>99755517</c:v>
                </c:pt>
                <c:pt idx="1293">
                  <c:v>99778987</c:v>
                </c:pt>
                <c:pt idx="1294">
                  <c:v>100478727</c:v>
                </c:pt>
                <c:pt idx="1295">
                  <c:v>100478765</c:v>
                </c:pt>
                <c:pt idx="1296">
                  <c:v>100478805</c:v>
                </c:pt>
                <c:pt idx="1297">
                  <c:v>100478904</c:v>
                </c:pt>
                <c:pt idx="1298">
                  <c:v>100479057</c:v>
                </c:pt>
                <c:pt idx="1299">
                  <c:v>100479333</c:v>
                </c:pt>
                <c:pt idx="1300">
                  <c:v>100479428</c:v>
                </c:pt>
                <c:pt idx="1301">
                  <c:v>100480380</c:v>
                </c:pt>
                <c:pt idx="1302">
                  <c:v>100748292</c:v>
                </c:pt>
                <c:pt idx="1303">
                  <c:v>102103423</c:v>
                </c:pt>
                <c:pt idx="1304">
                  <c:v>102103423</c:v>
                </c:pt>
                <c:pt idx="1305">
                  <c:v>102332718</c:v>
                </c:pt>
                <c:pt idx="1306">
                  <c:v>102332718</c:v>
                </c:pt>
                <c:pt idx="1307">
                  <c:v>102519139</c:v>
                </c:pt>
                <c:pt idx="1308">
                  <c:v>102519139</c:v>
                </c:pt>
                <c:pt idx="1309">
                  <c:v>102520285</c:v>
                </c:pt>
                <c:pt idx="1310">
                  <c:v>102520285</c:v>
                </c:pt>
                <c:pt idx="1311">
                  <c:v>102521418</c:v>
                </c:pt>
                <c:pt idx="1312">
                  <c:v>103045279</c:v>
                </c:pt>
                <c:pt idx="1313">
                  <c:v>103111756</c:v>
                </c:pt>
                <c:pt idx="1314">
                  <c:v>103114170</c:v>
                </c:pt>
                <c:pt idx="1315">
                  <c:v>103114170</c:v>
                </c:pt>
                <c:pt idx="1316">
                  <c:v>103114170</c:v>
                </c:pt>
                <c:pt idx="1317">
                  <c:v>103114170</c:v>
                </c:pt>
                <c:pt idx="1318">
                  <c:v>103378716</c:v>
                </c:pt>
                <c:pt idx="1319">
                  <c:v>103381086</c:v>
                </c:pt>
                <c:pt idx="1320">
                  <c:v>103381086</c:v>
                </c:pt>
                <c:pt idx="1321">
                  <c:v>103381086</c:v>
                </c:pt>
                <c:pt idx="1322">
                  <c:v>103381086</c:v>
                </c:pt>
                <c:pt idx="1323">
                  <c:v>103381086</c:v>
                </c:pt>
                <c:pt idx="1324">
                  <c:v>103821233</c:v>
                </c:pt>
                <c:pt idx="1325">
                  <c:v>103987333</c:v>
                </c:pt>
                <c:pt idx="1326">
                  <c:v>103988963</c:v>
                </c:pt>
                <c:pt idx="1327">
                  <c:v>103988963</c:v>
                </c:pt>
                <c:pt idx="1328">
                  <c:v>103994604</c:v>
                </c:pt>
                <c:pt idx="1329">
                  <c:v>103994604</c:v>
                </c:pt>
                <c:pt idx="1330">
                  <c:v>103994936</c:v>
                </c:pt>
                <c:pt idx="1331">
                  <c:v>103994936</c:v>
                </c:pt>
                <c:pt idx="1332">
                  <c:v>103995000</c:v>
                </c:pt>
                <c:pt idx="1333">
                  <c:v>104058349</c:v>
                </c:pt>
                <c:pt idx="1334">
                  <c:v>104058526</c:v>
                </c:pt>
                <c:pt idx="1335">
                  <c:v>104058526</c:v>
                </c:pt>
                <c:pt idx="1336">
                  <c:v>104061196</c:v>
                </c:pt>
                <c:pt idx="1337">
                  <c:v>104061196</c:v>
                </c:pt>
                <c:pt idx="1338">
                  <c:v>104061196</c:v>
                </c:pt>
                <c:pt idx="1339">
                  <c:v>104063765</c:v>
                </c:pt>
                <c:pt idx="1340">
                  <c:v>104063773</c:v>
                </c:pt>
                <c:pt idx="1341">
                  <c:v>104063773</c:v>
                </c:pt>
                <c:pt idx="1342">
                  <c:v>104063773</c:v>
                </c:pt>
                <c:pt idx="1343">
                  <c:v>104063793</c:v>
                </c:pt>
                <c:pt idx="1344">
                  <c:v>104063835</c:v>
                </c:pt>
                <c:pt idx="1345">
                  <c:v>104069660</c:v>
                </c:pt>
                <c:pt idx="1346">
                  <c:v>104087460</c:v>
                </c:pt>
                <c:pt idx="1347">
                  <c:v>105497245</c:v>
                </c:pt>
                <c:pt idx="1348">
                  <c:v>105497245</c:v>
                </c:pt>
                <c:pt idx="1349">
                  <c:v>105497245</c:v>
                </c:pt>
                <c:pt idx="1350">
                  <c:v>105497245</c:v>
                </c:pt>
                <c:pt idx="1351">
                  <c:v>105497245</c:v>
                </c:pt>
                <c:pt idx="1352">
                  <c:v>105540280</c:v>
                </c:pt>
                <c:pt idx="1353">
                  <c:v>105540280</c:v>
                </c:pt>
                <c:pt idx="1354">
                  <c:v>105540550</c:v>
                </c:pt>
                <c:pt idx="1355">
                  <c:v>105540550</c:v>
                </c:pt>
                <c:pt idx="1356">
                  <c:v>105540912</c:v>
                </c:pt>
                <c:pt idx="1357">
                  <c:v>105540912</c:v>
                </c:pt>
                <c:pt idx="1358">
                  <c:v>105540912</c:v>
                </c:pt>
                <c:pt idx="1359">
                  <c:v>105569096</c:v>
                </c:pt>
                <c:pt idx="1360">
                  <c:v>105569096</c:v>
                </c:pt>
                <c:pt idx="1361">
                  <c:v>105569933</c:v>
                </c:pt>
                <c:pt idx="1362">
                  <c:v>105621447</c:v>
                </c:pt>
                <c:pt idx="1363">
                  <c:v>105621447</c:v>
                </c:pt>
                <c:pt idx="1364">
                  <c:v>105647645</c:v>
                </c:pt>
                <c:pt idx="1365">
                  <c:v>105647645</c:v>
                </c:pt>
                <c:pt idx="1366">
                  <c:v>105663954</c:v>
                </c:pt>
                <c:pt idx="1367">
                  <c:v>105663954</c:v>
                </c:pt>
                <c:pt idx="1368">
                  <c:v>105663954</c:v>
                </c:pt>
                <c:pt idx="1369">
                  <c:v>105663954</c:v>
                </c:pt>
                <c:pt idx="1370">
                  <c:v>105663954</c:v>
                </c:pt>
                <c:pt idx="1371">
                  <c:v>105742690</c:v>
                </c:pt>
                <c:pt idx="1372">
                  <c:v>105742690</c:v>
                </c:pt>
                <c:pt idx="1373">
                  <c:v>105742690</c:v>
                </c:pt>
                <c:pt idx="1374">
                  <c:v>105742690</c:v>
                </c:pt>
                <c:pt idx="1375">
                  <c:v>105754358</c:v>
                </c:pt>
                <c:pt idx="1376">
                  <c:v>105754358</c:v>
                </c:pt>
                <c:pt idx="1377">
                  <c:v>105754358</c:v>
                </c:pt>
                <c:pt idx="1378">
                  <c:v>105754358</c:v>
                </c:pt>
                <c:pt idx="1379">
                  <c:v>105757195</c:v>
                </c:pt>
                <c:pt idx="1380">
                  <c:v>105757195</c:v>
                </c:pt>
                <c:pt idx="1381">
                  <c:v>105757195</c:v>
                </c:pt>
                <c:pt idx="1382">
                  <c:v>105757195</c:v>
                </c:pt>
                <c:pt idx="1383">
                  <c:v>105769374</c:v>
                </c:pt>
                <c:pt idx="1384">
                  <c:v>105769374</c:v>
                </c:pt>
                <c:pt idx="1385">
                  <c:v>105769374</c:v>
                </c:pt>
                <c:pt idx="1386">
                  <c:v>105769374</c:v>
                </c:pt>
                <c:pt idx="1387">
                  <c:v>105769374</c:v>
                </c:pt>
                <c:pt idx="1388">
                  <c:v>105769374</c:v>
                </c:pt>
                <c:pt idx="1389">
                  <c:v>105769374</c:v>
                </c:pt>
                <c:pt idx="1390">
                  <c:v>105769374</c:v>
                </c:pt>
                <c:pt idx="1391">
                  <c:v>105769374</c:v>
                </c:pt>
                <c:pt idx="1392">
                  <c:v>105772777</c:v>
                </c:pt>
                <c:pt idx="1393">
                  <c:v>105772777</c:v>
                </c:pt>
                <c:pt idx="1394">
                  <c:v>105772777</c:v>
                </c:pt>
                <c:pt idx="1395">
                  <c:v>105772777</c:v>
                </c:pt>
                <c:pt idx="1396">
                  <c:v>105772777</c:v>
                </c:pt>
                <c:pt idx="1397">
                  <c:v>105772777</c:v>
                </c:pt>
                <c:pt idx="1398">
                  <c:v>105772777</c:v>
                </c:pt>
                <c:pt idx="1399">
                  <c:v>105772777</c:v>
                </c:pt>
                <c:pt idx="1400">
                  <c:v>105773582</c:v>
                </c:pt>
                <c:pt idx="1401">
                  <c:v>105773582</c:v>
                </c:pt>
                <c:pt idx="1402">
                  <c:v>105773582</c:v>
                </c:pt>
                <c:pt idx="1403">
                  <c:v>105784837</c:v>
                </c:pt>
                <c:pt idx="1404">
                  <c:v>105784837</c:v>
                </c:pt>
                <c:pt idx="1405">
                  <c:v>105784837</c:v>
                </c:pt>
                <c:pt idx="1406">
                  <c:v>105791509</c:v>
                </c:pt>
                <c:pt idx="1407">
                  <c:v>105791509</c:v>
                </c:pt>
                <c:pt idx="1408">
                  <c:v>105791509</c:v>
                </c:pt>
                <c:pt idx="1409">
                  <c:v>105800017</c:v>
                </c:pt>
                <c:pt idx="1410">
                  <c:v>105800017</c:v>
                </c:pt>
                <c:pt idx="1411">
                  <c:v>105800017</c:v>
                </c:pt>
                <c:pt idx="1412">
                  <c:v>105800017</c:v>
                </c:pt>
                <c:pt idx="1413">
                  <c:v>105800017</c:v>
                </c:pt>
                <c:pt idx="1414">
                  <c:v>105800017</c:v>
                </c:pt>
                <c:pt idx="1415">
                  <c:v>105800017</c:v>
                </c:pt>
                <c:pt idx="1416">
                  <c:v>105800017</c:v>
                </c:pt>
                <c:pt idx="1417">
                  <c:v>105800017</c:v>
                </c:pt>
                <c:pt idx="1418">
                  <c:v>105804048</c:v>
                </c:pt>
                <c:pt idx="1419">
                  <c:v>105804048</c:v>
                </c:pt>
                <c:pt idx="1420">
                  <c:v>105804048</c:v>
                </c:pt>
                <c:pt idx="1421">
                  <c:v>105804048</c:v>
                </c:pt>
                <c:pt idx="1422">
                  <c:v>105804048</c:v>
                </c:pt>
                <c:pt idx="1423">
                  <c:v>105804923</c:v>
                </c:pt>
                <c:pt idx="1424">
                  <c:v>105804923</c:v>
                </c:pt>
                <c:pt idx="1425">
                  <c:v>105804923</c:v>
                </c:pt>
                <c:pt idx="1426">
                  <c:v>105804923</c:v>
                </c:pt>
                <c:pt idx="1427">
                  <c:v>105804923</c:v>
                </c:pt>
                <c:pt idx="1428">
                  <c:v>105804923</c:v>
                </c:pt>
                <c:pt idx="1429">
                  <c:v>105804923</c:v>
                </c:pt>
                <c:pt idx="1430">
                  <c:v>105804923</c:v>
                </c:pt>
                <c:pt idx="1431">
                  <c:v>105804923</c:v>
                </c:pt>
                <c:pt idx="1432">
                  <c:v>105804923</c:v>
                </c:pt>
                <c:pt idx="1433">
                  <c:v>105837539</c:v>
                </c:pt>
                <c:pt idx="1434">
                  <c:v>105837539</c:v>
                </c:pt>
                <c:pt idx="1435">
                  <c:v>105837539</c:v>
                </c:pt>
                <c:pt idx="1436">
                  <c:v>105837539</c:v>
                </c:pt>
                <c:pt idx="1437">
                  <c:v>105837539</c:v>
                </c:pt>
                <c:pt idx="1438">
                  <c:v>105838237</c:v>
                </c:pt>
                <c:pt idx="1439">
                  <c:v>105838237</c:v>
                </c:pt>
                <c:pt idx="1440">
                  <c:v>105838237</c:v>
                </c:pt>
                <c:pt idx="1441">
                  <c:v>105838237</c:v>
                </c:pt>
                <c:pt idx="1442">
                  <c:v>105838237</c:v>
                </c:pt>
                <c:pt idx="1443">
                  <c:v>105838237</c:v>
                </c:pt>
                <c:pt idx="1444">
                  <c:v>105838237</c:v>
                </c:pt>
                <c:pt idx="1445">
                  <c:v>105838237</c:v>
                </c:pt>
                <c:pt idx="1446">
                  <c:v>105838237</c:v>
                </c:pt>
                <c:pt idx="1447">
                  <c:v>105870655</c:v>
                </c:pt>
                <c:pt idx="1448">
                  <c:v>105870655</c:v>
                </c:pt>
                <c:pt idx="1449">
                  <c:v>105870655</c:v>
                </c:pt>
                <c:pt idx="1450">
                  <c:v>105894453</c:v>
                </c:pt>
                <c:pt idx="1451">
                  <c:v>105894453</c:v>
                </c:pt>
                <c:pt idx="1452">
                  <c:v>105894453</c:v>
                </c:pt>
                <c:pt idx="1453">
                  <c:v>105894453</c:v>
                </c:pt>
                <c:pt idx="1454">
                  <c:v>105894453</c:v>
                </c:pt>
                <c:pt idx="1455">
                  <c:v>105894453</c:v>
                </c:pt>
                <c:pt idx="1456">
                  <c:v>105894453</c:v>
                </c:pt>
                <c:pt idx="1457">
                  <c:v>105894453</c:v>
                </c:pt>
                <c:pt idx="1458">
                  <c:v>105894453</c:v>
                </c:pt>
                <c:pt idx="1459">
                  <c:v>105895755</c:v>
                </c:pt>
                <c:pt idx="1460">
                  <c:v>105895755</c:v>
                </c:pt>
                <c:pt idx="1461">
                  <c:v>105895755</c:v>
                </c:pt>
                <c:pt idx="1462">
                  <c:v>105895755</c:v>
                </c:pt>
                <c:pt idx="1463">
                  <c:v>105896139</c:v>
                </c:pt>
                <c:pt idx="1464">
                  <c:v>105896139</c:v>
                </c:pt>
                <c:pt idx="1465">
                  <c:v>105896139</c:v>
                </c:pt>
                <c:pt idx="1466">
                  <c:v>105896139</c:v>
                </c:pt>
                <c:pt idx="1467">
                  <c:v>105933019</c:v>
                </c:pt>
                <c:pt idx="1468">
                  <c:v>105933019</c:v>
                </c:pt>
                <c:pt idx="1469">
                  <c:v>105933019</c:v>
                </c:pt>
                <c:pt idx="1470">
                  <c:v>105933019</c:v>
                </c:pt>
                <c:pt idx="1471">
                  <c:v>105987331</c:v>
                </c:pt>
                <c:pt idx="1472">
                  <c:v>105987331</c:v>
                </c:pt>
                <c:pt idx="1473">
                  <c:v>105987331</c:v>
                </c:pt>
                <c:pt idx="1474">
                  <c:v>105987331</c:v>
                </c:pt>
                <c:pt idx="1475">
                  <c:v>105987331</c:v>
                </c:pt>
                <c:pt idx="1476">
                  <c:v>105987331</c:v>
                </c:pt>
                <c:pt idx="1477">
                  <c:v>105987331</c:v>
                </c:pt>
                <c:pt idx="1478">
                  <c:v>105987331</c:v>
                </c:pt>
                <c:pt idx="1479">
                  <c:v>105987331</c:v>
                </c:pt>
                <c:pt idx="1480">
                  <c:v>106156003</c:v>
                </c:pt>
                <c:pt idx="1481">
                  <c:v>106156685</c:v>
                </c:pt>
                <c:pt idx="1482">
                  <c:v>106156685</c:v>
                </c:pt>
                <c:pt idx="1483">
                  <c:v>106156685</c:v>
                </c:pt>
                <c:pt idx="1484">
                  <c:v>106156700</c:v>
                </c:pt>
                <c:pt idx="1485">
                  <c:v>106156700</c:v>
                </c:pt>
                <c:pt idx="1486">
                  <c:v>106156700</c:v>
                </c:pt>
                <c:pt idx="1487">
                  <c:v>106156700</c:v>
                </c:pt>
                <c:pt idx="1488">
                  <c:v>106156700</c:v>
                </c:pt>
                <c:pt idx="1489">
                  <c:v>106156700</c:v>
                </c:pt>
                <c:pt idx="1490">
                  <c:v>106156700</c:v>
                </c:pt>
                <c:pt idx="1491">
                  <c:v>106156830</c:v>
                </c:pt>
                <c:pt idx="1492">
                  <c:v>106156830</c:v>
                </c:pt>
                <c:pt idx="1493">
                  <c:v>106156830</c:v>
                </c:pt>
                <c:pt idx="1494">
                  <c:v>106156838</c:v>
                </c:pt>
                <c:pt idx="1495">
                  <c:v>106156838</c:v>
                </c:pt>
                <c:pt idx="1496">
                  <c:v>106156838</c:v>
                </c:pt>
                <c:pt idx="1497">
                  <c:v>106157001</c:v>
                </c:pt>
                <c:pt idx="1498">
                  <c:v>106157001</c:v>
                </c:pt>
                <c:pt idx="1499">
                  <c:v>106157001</c:v>
                </c:pt>
                <c:pt idx="1500">
                  <c:v>106157190</c:v>
                </c:pt>
                <c:pt idx="1501">
                  <c:v>106157190</c:v>
                </c:pt>
                <c:pt idx="1502">
                  <c:v>106157190</c:v>
                </c:pt>
                <c:pt idx="1503">
                  <c:v>106158058</c:v>
                </c:pt>
                <c:pt idx="1504">
                  <c:v>106158058</c:v>
                </c:pt>
                <c:pt idx="1505">
                  <c:v>106158058</c:v>
                </c:pt>
                <c:pt idx="1506">
                  <c:v>106158058</c:v>
                </c:pt>
                <c:pt idx="1507">
                  <c:v>106170519</c:v>
                </c:pt>
                <c:pt idx="1508">
                  <c:v>106170559</c:v>
                </c:pt>
                <c:pt idx="1509">
                  <c:v>106199422</c:v>
                </c:pt>
                <c:pt idx="1510">
                  <c:v>106199422</c:v>
                </c:pt>
                <c:pt idx="1511">
                  <c:v>106199422</c:v>
                </c:pt>
                <c:pt idx="1512">
                  <c:v>106199422</c:v>
                </c:pt>
                <c:pt idx="1513">
                  <c:v>106199422</c:v>
                </c:pt>
                <c:pt idx="1514">
                  <c:v>106199422</c:v>
                </c:pt>
                <c:pt idx="1515">
                  <c:v>106199422</c:v>
                </c:pt>
                <c:pt idx="1516">
                  <c:v>106199422</c:v>
                </c:pt>
                <c:pt idx="1517">
                  <c:v>106203648</c:v>
                </c:pt>
                <c:pt idx="1518">
                  <c:v>106203648</c:v>
                </c:pt>
                <c:pt idx="1519">
                  <c:v>106203648</c:v>
                </c:pt>
                <c:pt idx="1520">
                  <c:v>106203648</c:v>
                </c:pt>
                <c:pt idx="1521">
                  <c:v>106203648</c:v>
                </c:pt>
                <c:pt idx="1522">
                  <c:v>106203648</c:v>
                </c:pt>
                <c:pt idx="1523">
                  <c:v>106203648</c:v>
                </c:pt>
                <c:pt idx="1524">
                  <c:v>106203648</c:v>
                </c:pt>
                <c:pt idx="1525">
                  <c:v>106211450</c:v>
                </c:pt>
                <c:pt idx="1526">
                  <c:v>106211450</c:v>
                </c:pt>
                <c:pt idx="1527">
                  <c:v>106211450</c:v>
                </c:pt>
                <c:pt idx="1528">
                  <c:v>106214730</c:v>
                </c:pt>
                <c:pt idx="1529">
                  <c:v>106214730</c:v>
                </c:pt>
                <c:pt idx="1530">
                  <c:v>106214730</c:v>
                </c:pt>
                <c:pt idx="1531">
                  <c:v>106214730</c:v>
                </c:pt>
                <c:pt idx="1532">
                  <c:v>106217047</c:v>
                </c:pt>
                <c:pt idx="1533">
                  <c:v>106223457</c:v>
                </c:pt>
                <c:pt idx="1534">
                  <c:v>106223457</c:v>
                </c:pt>
                <c:pt idx="1535">
                  <c:v>106223457</c:v>
                </c:pt>
                <c:pt idx="1536">
                  <c:v>106223457</c:v>
                </c:pt>
                <c:pt idx="1537">
                  <c:v>106223457</c:v>
                </c:pt>
                <c:pt idx="1538">
                  <c:v>106223457</c:v>
                </c:pt>
                <c:pt idx="1539">
                  <c:v>106223457</c:v>
                </c:pt>
                <c:pt idx="1540">
                  <c:v>106223457</c:v>
                </c:pt>
                <c:pt idx="1541">
                  <c:v>106223457</c:v>
                </c:pt>
                <c:pt idx="1542">
                  <c:v>106223457</c:v>
                </c:pt>
                <c:pt idx="1543">
                  <c:v>106230591</c:v>
                </c:pt>
                <c:pt idx="1544">
                  <c:v>106230591</c:v>
                </c:pt>
                <c:pt idx="1545">
                  <c:v>106230591</c:v>
                </c:pt>
                <c:pt idx="1546">
                  <c:v>106230591</c:v>
                </c:pt>
                <c:pt idx="1547">
                  <c:v>106233934</c:v>
                </c:pt>
                <c:pt idx="1548">
                  <c:v>106233934</c:v>
                </c:pt>
                <c:pt idx="1549">
                  <c:v>106233934</c:v>
                </c:pt>
                <c:pt idx="1550">
                  <c:v>106239051</c:v>
                </c:pt>
                <c:pt idx="1551">
                  <c:v>106239051</c:v>
                </c:pt>
                <c:pt idx="1552">
                  <c:v>106239051</c:v>
                </c:pt>
                <c:pt idx="1553">
                  <c:v>106256616</c:v>
                </c:pt>
                <c:pt idx="1554">
                  <c:v>106256616</c:v>
                </c:pt>
                <c:pt idx="1555">
                  <c:v>106256616</c:v>
                </c:pt>
                <c:pt idx="1556">
                  <c:v>106256616</c:v>
                </c:pt>
                <c:pt idx="1557">
                  <c:v>106256616</c:v>
                </c:pt>
                <c:pt idx="1558">
                  <c:v>106256616</c:v>
                </c:pt>
                <c:pt idx="1559">
                  <c:v>106256616</c:v>
                </c:pt>
                <c:pt idx="1560">
                  <c:v>106269953</c:v>
                </c:pt>
                <c:pt idx="1561">
                  <c:v>106269953</c:v>
                </c:pt>
                <c:pt idx="1562">
                  <c:v>106269953</c:v>
                </c:pt>
                <c:pt idx="1563">
                  <c:v>106276940</c:v>
                </c:pt>
                <c:pt idx="1564">
                  <c:v>106276940</c:v>
                </c:pt>
                <c:pt idx="1565">
                  <c:v>106296860</c:v>
                </c:pt>
                <c:pt idx="1566">
                  <c:v>106296860</c:v>
                </c:pt>
                <c:pt idx="1567">
                  <c:v>106362576</c:v>
                </c:pt>
                <c:pt idx="1568">
                  <c:v>106362576</c:v>
                </c:pt>
                <c:pt idx="1569">
                  <c:v>106362576</c:v>
                </c:pt>
                <c:pt idx="1570">
                  <c:v>106362576</c:v>
                </c:pt>
                <c:pt idx="1571">
                  <c:v>106362576</c:v>
                </c:pt>
                <c:pt idx="1572">
                  <c:v>106362576</c:v>
                </c:pt>
                <c:pt idx="1573">
                  <c:v>106362576</c:v>
                </c:pt>
                <c:pt idx="1574">
                  <c:v>106367181</c:v>
                </c:pt>
                <c:pt idx="1575">
                  <c:v>106367181</c:v>
                </c:pt>
                <c:pt idx="1576">
                  <c:v>106367181</c:v>
                </c:pt>
                <c:pt idx="1577">
                  <c:v>106367181</c:v>
                </c:pt>
                <c:pt idx="1578">
                  <c:v>106367181</c:v>
                </c:pt>
                <c:pt idx="1579">
                  <c:v>106367181</c:v>
                </c:pt>
                <c:pt idx="1580">
                  <c:v>106367181</c:v>
                </c:pt>
                <c:pt idx="1581">
                  <c:v>106367181</c:v>
                </c:pt>
                <c:pt idx="1582">
                  <c:v>106520046</c:v>
                </c:pt>
                <c:pt idx="1583">
                  <c:v>106522923</c:v>
                </c:pt>
                <c:pt idx="1584">
                  <c:v>106524007</c:v>
                </c:pt>
                <c:pt idx="1585">
                  <c:v>106524007</c:v>
                </c:pt>
                <c:pt idx="1586">
                  <c:v>106533131</c:v>
                </c:pt>
                <c:pt idx="1587">
                  <c:v>106533131</c:v>
                </c:pt>
                <c:pt idx="1588">
                  <c:v>106533131</c:v>
                </c:pt>
                <c:pt idx="1589">
                  <c:v>106747211</c:v>
                </c:pt>
                <c:pt idx="1590">
                  <c:v>106747211</c:v>
                </c:pt>
                <c:pt idx="1591">
                  <c:v>106747211</c:v>
                </c:pt>
                <c:pt idx="1592">
                  <c:v>106784580</c:v>
                </c:pt>
                <c:pt idx="1593">
                  <c:v>106784580</c:v>
                </c:pt>
                <c:pt idx="1594">
                  <c:v>106793109</c:v>
                </c:pt>
                <c:pt idx="1595">
                  <c:v>107214367</c:v>
                </c:pt>
                <c:pt idx="1596">
                  <c:v>107537629</c:v>
                </c:pt>
                <c:pt idx="1597">
                  <c:v>107553915</c:v>
                </c:pt>
                <c:pt idx="1598">
                  <c:v>108335598</c:v>
                </c:pt>
                <c:pt idx="1599">
                  <c:v>108471989</c:v>
                </c:pt>
                <c:pt idx="1600">
                  <c:v>108649841</c:v>
                </c:pt>
                <c:pt idx="1601">
                  <c:v>108649841</c:v>
                </c:pt>
                <c:pt idx="1602">
                  <c:v>108658403</c:v>
                </c:pt>
                <c:pt idx="1603">
                  <c:v>109514413</c:v>
                </c:pt>
                <c:pt idx="1604">
                  <c:v>109514413</c:v>
                </c:pt>
                <c:pt idx="1605">
                  <c:v>109623234</c:v>
                </c:pt>
                <c:pt idx="1606">
                  <c:v>109854967</c:v>
                </c:pt>
                <c:pt idx="1607">
                  <c:v>109854967</c:v>
                </c:pt>
                <c:pt idx="1608">
                  <c:v>109991463</c:v>
                </c:pt>
                <c:pt idx="1609">
                  <c:v>109995081</c:v>
                </c:pt>
                <c:pt idx="1610">
                  <c:v>110000657</c:v>
                </c:pt>
                <c:pt idx="1611">
                  <c:v>110000657</c:v>
                </c:pt>
                <c:pt idx="1612">
                  <c:v>110025575</c:v>
                </c:pt>
                <c:pt idx="1613">
                  <c:v>110026245</c:v>
                </c:pt>
                <c:pt idx="1614">
                  <c:v>110026293</c:v>
                </c:pt>
                <c:pt idx="1615">
                  <c:v>110026379</c:v>
                </c:pt>
                <c:pt idx="1616">
                  <c:v>110026727</c:v>
                </c:pt>
                <c:pt idx="1617">
                  <c:v>110062204</c:v>
                </c:pt>
                <c:pt idx="1618">
                  <c:v>110234289</c:v>
                </c:pt>
                <c:pt idx="1619">
                  <c:v>110379235</c:v>
                </c:pt>
                <c:pt idx="1620">
                  <c:v>111258187</c:v>
                </c:pt>
                <c:pt idx="1621">
                  <c:v>111258394</c:v>
                </c:pt>
                <c:pt idx="1622">
                  <c:v>111261988</c:v>
                </c:pt>
                <c:pt idx="1623">
                  <c:v>111264495</c:v>
                </c:pt>
                <c:pt idx="1624">
                  <c:v>111265273</c:v>
                </c:pt>
                <c:pt idx="1625">
                  <c:v>111268814</c:v>
                </c:pt>
                <c:pt idx="1626">
                  <c:v>112068075</c:v>
                </c:pt>
                <c:pt idx="1627">
                  <c:v>112145423</c:v>
                </c:pt>
                <c:pt idx="1628">
                  <c:v>112145423</c:v>
                </c:pt>
                <c:pt idx="1629">
                  <c:v>112366155</c:v>
                </c:pt>
                <c:pt idx="1630">
                  <c:v>112366474</c:v>
                </c:pt>
                <c:pt idx="1631">
                  <c:v>112368263</c:v>
                </c:pt>
                <c:pt idx="1632">
                  <c:v>112517252</c:v>
                </c:pt>
                <c:pt idx="1633">
                  <c:v>112994111</c:v>
                </c:pt>
                <c:pt idx="1634">
                  <c:v>112994111</c:v>
                </c:pt>
                <c:pt idx="1635">
                  <c:v>112994111</c:v>
                </c:pt>
                <c:pt idx="1636">
                  <c:v>113152920</c:v>
                </c:pt>
                <c:pt idx="1637">
                  <c:v>113152920</c:v>
                </c:pt>
                <c:pt idx="1638">
                  <c:v>113160439</c:v>
                </c:pt>
                <c:pt idx="1639">
                  <c:v>113236704</c:v>
                </c:pt>
                <c:pt idx="1640">
                  <c:v>113498950</c:v>
                </c:pt>
                <c:pt idx="1641">
                  <c:v>113507862</c:v>
                </c:pt>
                <c:pt idx="1642">
                  <c:v>113679525</c:v>
                </c:pt>
                <c:pt idx="1643">
                  <c:v>113679789</c:v>
                </c:pt>
                <c:pt idx="1644">
                  <c:v>113680107</c:v>
                </c:pt>
                <c:pt idx="1645">
                  <c:v>113680281</c:v>
                </c:pt>
                <c:pt idx="1646">
                  <c:v>113680302</c:v>
                </c:pt>
                <c:pt idx="1647">
                  <c:v>113680589</c:v>
                </c:pt>
                <c:pt idx="1648">
                  <c:v>113681438</c:v>
                </c:pt>
                <c:pt idx="1649">
                  <c:v>113682678</c:v>
                </c:pt>
                <c:pt idx="1650">
                  <c:v>113682858</c:v>
                </c:pt>
                <c:pt idx="1651">
                  <c:v>113682876</c:v>
                </c:pt>
                <c:pt idx="1652">
                  <c:v>113683311</c:v>
                </c:pt>
                <c:pt idx="1653">
                  <c:v>113684617</c:v>
                </c:pt>
                <c:pt idx="1654">
                  <c:v>113696317</c:v>
                </c:pt>
                <c:pt idx="1655">
                  <c:v>113701568</c:v>
                </c:pt>
                <c:pt idx="1656">
                  <c:v>113726014</c:v>
                </c:pt>
                <c:pt idx="1657">
                  <c:v>113726014</c:v>
                </c:pt>
                <c:pt idx="1658">
                  <c:v>115146217</c:v>
                </c:pt>
                <c:pt idx="1659">
                  <c:v>115296185</c:v>
                </c:pt>
                <c:pt idx="1660">
                  <c:v>115296185</c:v>
                </c:pt>
                <c:pt idx="1661">
                  <c:v>115296185</c:v>
                </c:pt>
                <c:pt idx="1662">
                  <c:v>115376590</c:v>
                </c:pt>
                <c:pt idx="1663">
                  <c:v>115376590</c:v>
                </c:pt>
                <c:pt idx="1664">
                  <c:v>115440403</c:v>
                </c:pt>
                <c:pt idx="1665">
                  <c:v>115609591</c:v>
                </c:pt>
                <c:pt idx="1666">
                  <c:v>115754443</c:v>
                </c:pt>
                <c:pt idx="1667">
                  <c:v>117974760</c:v>
                </c:pt>
                <c:pt idx="1668">
                  <c:v>118127379</c:v>
                </c:pt>
                <c:pt idx="1669">
                  <c:v>118244695</c:v>
                </c:pt>
                <c:pt idx="1670">
                  <c:v>118288908</c:v>
                </c:pt>
                <c:pt idx="1671">
                  <c:v>118339627</c:v>
                </c:pt>
                <c:pt idx="1672">
                  <c:v>118344251</c:v>
                </c:pt>
                <c:pt idx="1673">
                  <c:v>118344481</c:v>
                </c:pt>
                <c:pt idx="1674">
                  <c:v>118345977</c:v>
                </c:pt>
                <c:pt idx="1675">
                  <c:v>118345977</c:v>
                </c:pt>
                <c:pt idx="1676">
                  <c:v>118347445</c:v>
                </c:pt>
                <c:pt idx="1677">
                  <c:v>118348310</c:v>
                </c:pt>
                <c:pt idx="1678">
                  <c:v>118348339</c:v>
                </c:pt>
                <c:pt idx="1679">
                  <c:v>118366425</c:v>
                </c:pt>
                <c:pt idx="1680">
                  <c:v>118376205</c:v>
                </c:pt>
                <c:pt idx="1681">
                  <c:v>118383540</c:v>
                </c:pt>
                <c:pt idx="1682">
                  <c:v>118566086</c:v>
                </c:pt>
                <c:pt idx="1683">
                  <c:v>118779478</c:v>
                </c:pt>
                <c:pt idx="1684">
                  <c:v>118977007</c:v>
                </c:pt>
                <c:pt idx="1685">
                  <c:v>118985883</c:v>
                </c:pt>
                <c:pt idx="1686">
                  <c:v>118985883</c:v>
                </c:pt>
                <c:pt idx="1687">
                  <c:v>119177968</c:v>
                </c:pt>
                <c:pt idx="1688">
                  <c:v>119407489</c:v>
                </c:pt>
                <c:pt idx="1689">
                  <c:v>119407575</c:v>
                </c:pt>
                <c:pt idx="1690">
                  <c:v>119408670</c:v>
                </c:pt>
                <c:pt idx="1691">
                  <c:v>119441043</c:v>
                </c:pt>
                <c:pt idx="1692">
                  <c:v>119569145</c:v>
                </c:pt>
                <c:pt idx="1693">
                  <c:v>119569145</c:v>
                </c:pt>
                <c:pt idx="1694">
                  <c:v>119821627</c:v>
                </c:pt>
                <c:pt idx="1695">
                  <c:v>119828985</c:v>
                </c:pt>
                <c:pt idx="1696">
                  <c:v>119829394</c:v>
                </c:pt>
                <c:pt idx="1697">
                  <c:v>119830197</c:v>
                </c:pt>
                <c:pt idx="1698">
                  <c:v>119830259</c:v>
                </c:pt>
                <c:pt idx="1699">
                  <c:v>119847972</c:v>
                </c:pt>
                <c:pt idx="1700">
                  <c:v>119848543</c:v>
                </c:pt>
                <c:pt idx="1701">
                  <c:v>119854415</c:v>
                </c:pt>
                <c:pt idx="1702">
                  <c:v>119885951</c:v>
                </c:pt>
                <c:pt idx="1703">
                  <c:v>119885987</c:v>
                </c:pt>
                <c:pt idx="1704">
                  <c:v>119885987</c:v>
                </c:pt>
                <c:pt idx="1705">
                  <c:v>120217392</c:v>
                </c:pt>
                <c:pt idx="1706">
                  <c:v>120217392</c:v>
                </c:pt>
                <c:pt idx="1707">
                  <c:v>120217392</c:v>
                </c:pt>
                <c:pt idx="1708">
                  <c:v>120217392</c:v>
                </c:pt>
                <c:pt idx="1709">
                  <c:v>120230189</c:v>
                </c:pt>
                <c:pt idx="1710">
                  <c:v>120244788</c:v>
                </c:pt>
                <c:pt idx="1711">
                  <c:v>120244788</c:v>
                </c:pt>
                <c:pt idx="1712">
                  <c:v>120244788</c:v>
                </c:pt>
                <c:pt idx="1713">
                  <c:v>120298858</c:v>
                </c:pt>
                <c:pt idx="1714">
                  <c:v>120687427</c:v>
                </c:pt>
                <c:pt idx="1715">
                  <c:v>120780751</c:v>
                </c:pt>
                <c:pt idx="1716">
                  <c:v>120780751</c:v>
                </c:pt>
                <c:pt idx="1717">
                  <c:v>120857561</c:v>
                </c:pt>
                <c:pt idx="1718">
                  <c:v>120933758</c:v>
                </c:pt>
              </c:numCache>
            </c:numRef>
          </c:xVal>
          <c:yVal>
            <c:numRef>
              <c:f>sequenceSNP!$B$1:$B$1719</c:f>
              <c:numCache>
                <c:formatCode>General</c:formatCode>
                <c:ptCount val="1719"/>
                <c:pt idx="0">
                  <c:v>8.2199999999999989</c:v>
                </c:pt>
                <c:pt idx="1">
                  <c:v>10.229999999999999</c:v>
                </c:pt>
                <c:pt idx="2">
                  <c:v>8.17</c:v>
                </c:pt>
                <c:pt idx="3">
                  <c:v>8.08</c:v>
                </c:pt>
                <c:pt idx="4">
                  <c:v>11.450000000000006</c:v>
                </c:pt>
                <c:pt idx="5">
                  <c:v>9.9600000000000026</c:v>
                </c:pt>
                <c:pt idx="6">
                  <c:v>10.9</c:v>
                </c:pt>
                <c:pt idx="7">
                  <c:v>11.92</c:v>
                </c:pt>
                <c:pt idx="8">
                  <c:v>8.69</c:v>
                </c:pt>
                <c:pt idx="9">
                  <c:v>8.2800000000000011</c:v>
                </c:pt>
                <c:pt idx="10">
                  <c:v>10.88</c:v>
                </c:pt>
                <c:pt idx="11">
                  <c:v>9.98</c:v>
                </c:pt>
                <c:pt idx="12">
                  <c:v>8.8800000000000008</c:v>
                </c:pt>
                <c:pt idx="13">
                  <c:v>9.32</c:v>
                </c:pt>
                <c:pt idx="14">
                  <c:v>9.57</c:v>
                </c:pt>
                <c:pt idx="15">
                  <c:v>8.1399999999999988</c:v>
                </c:pt>
                <c:pt idx="16">
                  <c:v>8.2800000000000011</c:v>
                </c:pt>
                <c:pt idx="17">
                  <c:v>9.07</c:v>
                </c:pt>
                <c:pt idx="18">
                  <c:v>8.7900000000000009</c:v>
                </c:pt>
                <c:pt idx="19">
                  <c:v>11.84</c:v>
                </c:pt>
                <c:pt idx="20">
                  <c:v>8.5400000000000009</c:v>
                </c:pt>
                <c:pt idx="21">
                  <c:v>8.83</c:v>
                </c:pt>
                <c:pt idx="22">
                  <c:v>10.93</c:v>
                </c:pt>
                <c:pt idx="23">
                  <c:v>13.58</c:v>
                </c:pt>
                <c:pt idx="24">
                  <c:v>11.01</c:v>
                </c:pt>
                <c:pt idx="25">
                  <c:v>9.67</c:v>
                </c:pt>
                <c:pt idx="26">
                  <c:v>8.2000000000000011</c:v>
                </c:pt>
                <c:pt idx="27">
                  <c:v>10.709999999999999</c:v>
                </c:pt>
                <c:pt idx="28">
                  <c:v>8.57</c:v>
                </c:pt>
                <c:pt idx="29">
                  <c:v>9.120000000000001</c:v>
                </c:pt>
                <c:pt idx="30">
                  <c:v>9.49</c:v>
                </c:pt>
                <c:pt idx="31">
                  <c:v>9.2299999999999986</c:v>
                </c:pt>
                <c:pt idx="32">
                  <c:v>8.4</c:v>
                </c:pt>
                <c:pt idx="33">
                  <c:v>10.07</c:v>
                </c:pt>
                <c:pt idx="34">
                  <c:v>9.2299999999999986</c:v>
                </c:pt>
                <c:pt idx="35">
                  <c:v>9.57</c:v>
                </c:pt>
                <c:pt idx="36">
                  <c:v>8.3800000000000008</c:v>
                </c:pt>
                <c:pt idx="37">
                  <c:v>17.630000000000031</c:v>
                </c:pt>
                <c:pt idx="38">
                  <c:v>9.68</c:v>
                </c:pt>
                <c:pt idx="39">
                  <c:v>9.129999999999999</c:v>
                </c:pt>
                <c:pt idx="40">
                  <c:v>8.9</c:v>
                </c:pt>
                <c:pt idx="41">
                  <c:v>9.65</c:v>
                </c:pt>
                <c:pt idx="42">
                  <c:v>8.34</c:v>
                </c:pt>
                <c:pt idx="43">
                  <c:v>9.56</c:v>
                </c:pt>
                <c:pt idx="44">
                  <c:v>20</c:v>
                </c:pt>
                <c:pt idx="45">
                  <c:v>11</c:v>
                </c:pt>
                <c:pt idx="46">
                  <c:v>10.850000000000026</c:v>
                </c:pt>
                <c:pt idx="47">
                  <c:v>10.49</c:v>
                </c:pt>
                <c:pt idx="48">
                  <c:v>18.7</c:v>
                </c:pt>
                <c:pt idx="49">
                  <c:v>16.439999999999987</c:v>
                </c:pt>
                <c:pt idx="50">
                  <c:v>9.06</c:v>
                </c:pt>
                <c:pt idx="51">
                  <c:v>19.71</c:v>
                </c:pt>
                <c:pt idx="52">
                  <c:v>19.279999999999987</c:v>
                </c:pt>
                <c:pt idx="53">
                  <c:v>9.4500000000000028</c:v>
                </c:pt>
                <c:pt idx="54">
                  <c:v>14.56</c:v>
                </c:pt>
                <c:pt idx="55">
                  <c:v>11.360000000000024</c:v>
                </c:pt>
                <c:pt idx="56">
                  <c:v>10.31</c:v>
                </c:pt>
                <c:pt idx="57">
                  <c:v>9.8500000000000068</c:v>
                </c:pt>
                <c:pt idx="58">
                  <c:v>11.79</c:v>
                </c:pt>
                <c:pt idx="59">
                  <c:v>11.219999999999999</c:v>
                </c:pt>
                <c:pt idx="60">
                  <c:v>16.25</c:v>
                </c:pt>
                <c:pt idx="61">
                  <c:v>9.3700000000000028</c:v>
                </c:pt>
                <c:pt idx="62">
                  <c:v>16.510000000000005</c:v>
                </c:pt>
                <c:pt idx="63">
                  <c:v>9.67</c:v>
                </c:pt>
                <c:pt idx="64">
                  <c:v>13.61</c:v>
                </c:pt>
                <c:pt idx="65">
                  <c:v>12.62</c:v>
                </c:pt>
                <c:pt idx="66">
                  <c:v>9.01</c:v>
                </c:pt>
                <c:pt idx="67">
                  <c:v>14.9</c:v>
                </c:pt>
                <c:pt idx="68">
                  <c:v>12.209999999999999</c:v>
                </c:pt>
                <c:pt idx="69">
                  <c:v>12.01</c:v>
                </c:pt>
                <c:pt idx="70">
                  <c:v>15.65</c:v>
                </c:pt>
                <c:pt idx="71">
                  <c:v>10.82</c:v>
                </c:pt>
                <c:pt idx="72">
                  <c:v>9.4</c:v>
                </c:pt>
                <c:pt idx="73">
                  <c:v>18.329999999999988</c:v>
                </c:pt>
                <c:pt idx="74">
                  <c:v>23.419999999999987</c:v>
                </c:pt>
                <c:pt idx="75">
                  <c:v>9.65</c:v>
                </c:pt>
                <c:pt idx="76">
                  <c:v>8.0400000000000009</c:v>
                </c:pt>
                <c:pt idx="77">
                  <c:v>15.04</c:v>
                </c:pt>
                <c:pt idx="78">
                  <c:v>18.130000000000031</c:v>
                </c:pt>
                <c:pt idx="79">
                  <c:v>8.92</c:v>
                </c:pt>
                <c:pt idx="80">
                  <c:v>9.69</c:v>
                </c:pt>
                <c:pt idx="81">
                  <c:v>9.41</c:v>
                </c:pt>
                <c:pt idx="82">
                  <c:v>8.82</c:v>
                </c:pt>
                <c:pt idx="83">
                  <c:v>8.4</c:v>
                </c:pt>
                <c:pt idx="84">
                  <c:v>12.75</c:v>
                </c:pt>
                <c:pt idx="85">
                  <c:v>9.01</c:v>
                </c:pt>
                <c:pt idx="86">
                  <c:v>12</c:v>
                </c:pt>
                <c:pt idx="87">
                  <c:v>20.22</c:v>
                </c:pt>
                <c:pt idx="88">
                  <c:v>26.84</c:v>
                </c:pt>
                <c:pt idx="89">
                  <c:v>12.06</c:v>
                </c:pt>
                <c:pt idx="90">
                  <c:v>10.5</c:v>
                </c:pt>
                <c:pt idx="91">
                  <c:v>8.69</c:v>
                </c:pt>
                <c:pt idx="92">
                  <c:v>9.620000000000001</c:v>
                </c:pt>
                <c:pt idx="93">
                  <c:v>8.77</c:v>
                </c:pt>
                <c:pt idx="94">
                  <c:v>12.11</c:v>
                </c:pt>
                <c:pt idx="95">
                  <c:v>8.7399999999999984</c:v>
                </c:pt>
                <c:pt idx="96">
                  <c:v>8.1</c:v>
                </c:pt>
                <c:pt idx="97">
                  <c:v>8.8600000000000048</c:v>
                </c:pt>
                <c:pt idx="98">
                  <c:v>9.07</c:v>
                </c:pt>
                <c:pt idx="99">
                  <c:v>12.61</c:v>
                </c:pt>
                <c:pt idx="100">
                  <c:v>10.96</c:v>
                </c:pt>
                <c:pt idx="101">
                  <c:v>9.620000000000001</c:v>
                </c:pt>
                <c:pt idx="102">
                  <c:v>9.08</c:v>
                </c:pt>
                <c:pt idx="103">
                  <c:v>9.6</c:v>
                </c:pt>
                <c:pt idx="104">
                  <c:v>9.89</c:v>
                </c:pt>
                <c:pt idx="105">
                  <c:v>8.32</c:v>
                </c:pt>
                <c:pt idx="106">
                  <c:v>11.739999999999998</c:v>
                </c:pt>
                <c:pt idx="107">
                  <c:v>9.32</c:v>
                </c:pt>
                <c:pt idx="108">
                  <c:v>23.35</c:v>
                </c:pt>
                <c:pt idx="109">
                  <c:v>8.75</c:v>
                </c:pt>
                <c:pt idx="110">
                  <c:v>9.98</c:v>
                </c:pt>
                <c:pt idx="111">
                  <c:v>11.229999999999999</c:v>
                </c:pt>
                <c:pt idx="112">
                  <c:v>9.61</c:v>
                </c:pt>
                <c:pt idx="113">
                  <c:v>11.96</c:v>
                </c:pt>
                <c:pt idx="114">
                  <c:v>8.7800000000000011</c:v>
                </c:pt>
                <c:pt idx="115">
                  <c:v>10.200000000000001</c:v>
                </c:pt>
                <c:pt idx="116">
                  <c:v>24.03</c:v>
                </c:pt>
                <c:pt idx="117">
                  <c:v>8.7800000000000011</c:v>
                </c:pt>
                <c:pt idx="118">
                  <c:v>12.42</c:v>
                </c:pt>
                <c:pt idx="119">
                  <c:v>10.850000000000026</c:v>
                </c:pt>
                <c:pt idx="120">
                  <c:v>10.870000000000006</c:v>
                </c:pt>
                <c:pt idx="121">
                  <c:v>9.48</c:v>
                </c:pt>
                <c:pt idx="122">
                  <c:v>8.7900000000000009</c:v>
                </c:pt>
                <c:pt idx="123">
                  <c:v>8.9</c:v>
                </c:pt>
                <c:pt idx="124">
                  <c:v>8.4700000000000006</c:v>
                </c:pt>
                <c:pt idx="125">
                  <c:v>17.52</c:v>
                </c:pt>
                <c:pt idx="126">
                  <c:v>12.62</c:v>
                </c:pt>
                <c:pt idx="127">
                  <c:v>12.2</c:v>
                </c:pt>
                <c:pt idx="128">
                  <c:v>8</c:v>
                </c:pt>
                <c:pt idx="129">
                  <c:v>14.1</c:v>
                </c:pt>
                <c:pt idx="130">
                  <c:v>13.84</c:v>
                </c:pt>
                <c:pt idx="131">
                  <c:v>9.8700000000000028</c:v>
                </c:pt>
                <c:pt idx="132">
                  <c:v>10.07</c:v>
                </c:pt>
                <c:pt idx="133">
                  <c:v>8.41</c:v>
                </c:pt>
                <c:pt idx="134">
                  <c:v>8.31</c:v>
                </c:pt>
                <c:pt idx="135">
                  <c:v>10.850000000000026</c:v>
                </c:pt>
                <c:pt idx="136">
                  <c:v>8.09</c:v>
                </c:pt>
                <c:pt idx="137">
                  <c:v>9.39</c:v>
                </c:pt>
                <c:pt idx="138">
                  <c:v>8.0400000000000009</c:v>
                </c:pt>
                <c:pt idx="139">
                  <c:v>8.75</c:v>
                </c:pt>
                <c:pt idx="140">
                  <c:v>11.31</c:v>
                </c:pt>
                <c:pt idx="141">
                  <c:v>8.98</c:v>
                </c:pt>
                <c:pt idx="142">
                  <c:v>8.09</c:v>
                </c:pt>
                <c:pt idx="143">
                  <c:v>8.93</c:v>
                </c:pt>
                <c:pt idx="144">
                  <c:v>13.860000000000024</c:v>
                </c:pt>
                <c:pt idx="145">
                  <c:v>12.639999999999999</c:v>
                </c:pt>
                <c:pt idx="146">
                  <c:v>8.8600000000000048</c:v>
                </c:pt>
                <c:pt idx="147">
                  <c:v>10.83</c:v>
                </c:pt>
                <c:pt idx="148">
                  <c:v>11.78</c:v>
                </c:pt>
                <c:pt idx="149">
                  <c:v>10.47</c:v>
                </c:pt>
                <c:pt idx="150">
                  <c:v>12.139999999999999</c:v>
                </c:pt>
                <c:pt idx="151">
                  <c:v>11.31</c:v>
                </c:pt>
                <c:pt idx="152">
                  <c:v>16.91</c:v>
                </c:pt>
                <c:pt idx="153">
                  <c:v>11</c:v>
                </c:pt>
                <c:pt idx="154">
                  <c:v>14.25</c:v>
                </c:pt>
                <c:pt idx="155">
                  <c:v>12.09</c:v>
                </c:pt>
                <c:pt idx="156">
                  <c:v>8.2199999999999989</c:v>
                </c:pt>
                <c:pt idx="157">
                  <c:v>23.39</c:v>
                </c:pt>
                <c:pt idx="158">
                  <c:v>30.19</c:v>
                </c:pt>
                <c:pt idx="159">
                  <c:v>14.62</c:v>
                </c:pt>
                <c:pt idx="160">
                  <c:v>21.3</c:v>
                </c:pt>
                <c:pt idx="161">
                  <c:v>10.040000000000001</c:v>
                </c:pt>
                <c:pt idx="162">
                  <c:v>25.110000000000031</c:v>
                </c:pt>
                <c:pt idx="163">
                  <c:v>11.850000000000026</c:v>
                </c:pt>
                <c:pt idx="164">
                  <c:v>9.83</c:v>
                </c:pt>
                <c:pt idx="165">
                  <c:v>8.3500000000000068</c:v>
                </c:pt>
                <c:pt idx="166">
                  <c:v>19.73</c:v>
                </c:pt>
                <c:pt idx="167">
                  <c:v>27.89</c:v>
                </c:pt>
                <c:pt idx="168">
                  <c:v>66.290000000000006</c:v>
                </c:pt>
                <c:pt idx="169">
                  <c:v>28.25</c:v>
                </c:pt>
                <c:pt idx="170">
                  <c:v>74.72</c:v>
                </c:pt>
                <c:pt idx="171">
                  <c:v>15.41</c:v>
                </c:pt>
                <c:pt idx="172">
                  <c:v>18.899999999999999</c:v>
                </c:pt>
                <c:pt idx="173">
                  <c:v>14.719999999999999</c:v>
                </c:pt>
                <c:pt idx="174">
                  <c:v>10.57</c:v>
                </c:pt>
                <c:pt idx="175">
                  <c:v>10.1</c:v>
                </c:pt>
                <c:pt idx="176">
                  <c:v>23.24</c:v>
                </c:pt>
                <c:pt idx="177">
                  <c:v>9.4</c:v>
                </c:pt>
                <c:pt idx="178">
                  <c:v>21.09</c:v>
                </c:pt>
                <c:pt idx="179">
                  <c:v>11.1</c:v>
                </c:pt>
                <c:pt idx="180">
                  <c:v>25.18</c:v>
                </c:pt>
                <c:pt idx="181">
                  <c:v>37.630000000000003</c:v>
                </c:pt>
                <c:pt idx="182">
                  <c:v>17.27</c:v>
                </c:pt>
                <c:pt idx="183">
                  <c:v>11.49</c:v>
                </c:pt>
                <c:pt idx="184">
                  <c:v>16.68</c:v>
                </c:pt>
                <c:pt idx="185">
                  <c:v>21.79</c:v>
                </c:pt>
                <c:pt idx="186">
                  <c:v>28.439999999999987</c:v>
                </c:pt>
                <c:pt idx="187">
                  <c:v>15.27</c:v>
                </c:pt>
                <c:pt idx="188">
                  <c:v>11.57</c:v>
                </c:pt>
                <c:pt idx="189">
                  <c:v>30.84</c:v>
                </c:pt>
                <c:pt idx="190">
                  <c:v>14.67</c:v>
                </c:pt>
                <c:pt idx="191">
                  <c:v>28.419999999999987</c:v>
                </c:pt>
                <c:pt idx="192">
                  <c:v>12.83</c:v>
                </c:pt>
                <c:pt idx="193">
                  <c:v>9.92</c:v>
                </c:pt>
                <c:pt idx="194">
                  <c:v>25.18</c:v>
                </c:pt>
                <c:pt idx="195">
                  <c:v>25.71</c:v>
                </c:pt>
                <c:pt idx="196">
                  <c:v>18.279999999999987</c:v>
                </c:pt>
                <c:pt idx="197">
                  <c:v>9.81</c:v>
                </c:pt>
                <c:pt idx="198">
                  <c:v>23.18</c:v>
                </c:pt>
                <c:pt idx="199">
                  <c:v>25.38</c:v>
                </c:pt>
                <c:pt idx="200">
                  <c:v>17.82</c:v>
                </c:pt>
                <c:pt idx="201">
                  <c:v>21.89</c:v>
                </c:pt>
                <c:pt idx="202">
                  <c:v>39.04</c:v>
                </c:pt>
                <c:pt idx="203">
                  <c:v>10.6</c:v>
                </c:pt>
                <c:pt idx="204">
                  <c:v>13.96</c:v>
                </c:pt>
                <c:pt idx="205">
                  <c:v>10.26</c:v>
                </c:pt>
                <c:pt idx="206">
                  <c:v>8.27</c:v>
                </c:pt>
                <c:pt idx="207">
                  <c:v>11.8</c:v>
                </c:pt>
                <c:pt idx="208">
                  <c:v>13.52</c:v>
                </c:pt>
                <c:pt idx="209">
                  <c:v>20.420000000000002</c:v>
                </c:pt>
                <c:pt idx="210">
                  <c:v>8.7199999999999989</c:v>
                </c:pt>
                <c:pt idx="211">
                  <c:v>15.47</c:v>
                </c:pt>
                <c:pt idx="212">
                  <c:v>16.149999999999999</c:v>
                </c:pt>
                <c:pt idx="213">
                  <c:v>20.74</c:v>
                </c:pt>
                <c:pt idx="214">
                  <c:v>9.56</c:v>
                </c:pt>
                <c:pt idx="215">
                  <c:v>22.259999999999987</c:v>
                </c:pt>
                <c:pt idx="216">
                  <c:v>19.829999999999988</c:v>
                </c:pt>
                <c:pt idx="217">
                  <c:v>13.850000000000026</c:v>
                </c:pt>
                <c:pt idx="218">
                  <c:v>9.2900000000000009</c:v>
                </c:pt>
                <c:pt idx="219">
                  <c:v>9.620000000000001</c:v>
                </c:pt>
                <c:pt idx="220">
                  <c:v>20.51</c:v>
                </c:pt>
                <c:pt idx="221">
                  <c:v>21.830000000000005</c:v>
                </c:pt>
                <c:pt idx="222">
                  <c:v>28.77</c:v>
                </c:pt>
                <c:pt idx="223">
                  <c:v>17.77</c:v>
                </c:pt>
                <c:pt idx="224">
                  <c:v>8.8000000000000007</c:v>
                </c:pt>
                <c:pt idx="225">
                  <c:v>8.6</c:v>
                </c:pt>
                <c:pt idx="226">
                  <c:v>16.25</c:v>
                </c:pt>
                <c:pt idx="227">
                  <c:v>11.739999999999998</c:v>
                </c:pt>
                <c:pt idx="228">
                  <c:v>15.3</c:v>
                </c:pt>
                <c:pt idx="229">
                  <c:v>8.7100000000000009</c:v>
                </c:pt>
                <c:pt idx="230">
                  <c:v>15.860000000000024</c:v>
                </c:pt>
                <c:pt idx="231">
                  <c:v>16.54</c:v>
                </c:pt>
                <c:pt idx="232">
                  <c:v>11.84</c:v>
                </c:pt>
                <c:pt idx="233">
                  <c:v>11.82</c:v>
                </c:pt>
                <c:pt idx="234">
                  <c:v>8.4700000000000006</c:v>
                </c:pt>
                <c:pt idx="235">
                  <c:v>8.2399999999999984</c:v>
                </c:pt>
                <c:pt idx="236">
                  <c:v>11.43</c:v>
                </c:pt>
                <c:pt idx="237">
                  <c:v>26.17</c:v>
                </c:pt>
                <c:pt idx="238">
                  <c:v>19.09</c:v>
                </c:pt>
                <c:pt idx="239">
                  <c:v>11.81</c:v>
                </c:pt>
                <c:pt idx="240">
                  <c:v>16.559999999999999</c:v>
                </c:pt>
                <c:pt idx="241">
                  <c:v>19.489999999999888</c:v>
                </c:pt>
                <c:pt idx="242">
                  <c:v>16.850000000000001</c:v>
                </c:pt>
                <c:pt idx="243">
                  <c:v>16.37</c:v>
                </c:pt>
                <c:pt idx="244">
                  <c:v>20.329999999999988</c:v>
                </c:pt>
                <c:pt idx="245">
                  <c:v>10.46</c:v>
                </c:pt>
                <c:pt idx="246">
                  <c:v>22.259999999999987</c:v>
                </c:pt>
                <c:pt idx="247">
                  <c:v>12.18</c:v>
                </c:pt>
                <c:pt idx="248">
                  <c:v>8.19</c:v>
                </c:pt>
                <c:pt idx="249">
                  <c:v>9.120000000000001</c:v>
                </c:pt>
                <c:pt idx="250">
                  <c:v>17.630000000000031</c:v>
                </c:pt>
                <c:pt idx="251">
                  <c:v>9.2199999999999989</c:v>
                </c:pt>
                <c:pt idx="252">
                  <c:v>11.18</c:v>
                </c:pt>
                <c:pt idx="253">
                  <c:v>13.639999999999999</c:v>
                </c:pt>
                <c:pt idx="254">
                  <c:v>11.01</c:v>
                </c:pt>
                <c:pt idx="255">
                  <c:v>13.66</c:v>
                </c:pt>
                <c:pt idx="256">
                  <c:v>11.31</c:v>
                </c:pt>
                <c:pt idx="257">
                  <c:v>13.25</c:v>
                </c:pt>
                <c:pt idx="258">
                  <c:v>8.49</c:v>
                </c:pt>
                <c:pt idx="259">
                  <c:v>13.16</c:v>
                </c:pt>
                <c:pt idx="260">
                  <c:v>8.6</c:v>
                </c:pt>
                <c:pt idx="261">
                  <c:v>10.709999999999999</c:v>
                </c:pt>
                <c:pt idx="262">
                  <c:v>12.43</c:v>
                </c:pt>
                <c:pt idx="263">
                  <c:v>12.229999999999999</c:v>
                </c:pt>
                <c:pt idx="264">
                  <c:v>10.79</c:v>
                </c:pt>
                <c:pt idx="265">
                  <c:v>17.95</c:v>
                </c:pt>
                <c:pt idx="266">
                  <c:v>9.7900000000000009</c:v>
                </c:pt>
                <c:pt idx="267">
                  <c:v>12.59</c:v>
                </c:pt>
                <c:pt idx="268">
                  <c:v>8.2000000000000011</c:v>
                </c:pt>
                <c:pt idx="269">
                  <c:v>11.2</c:v>
                </c:pt>
                <c:pt idx="270">
                  <c:v>12.01</c:v>
                </c:pt>
                <c:pt idx="271">
                  <c:v>8.65</c:v>
                </c:pt>
                <c:pt idx="272">
                  <c:v>8.75</c:v>
                </c:pt>
                <c:pt idx="273">
                  <c:v>14.350000000000026</c:v>
                </c:pt>
                <c:pt idx="274">
                  <c:v>14.6</c:v>
                </c:pt>
                <c:pt idx="275">
                  <c:v>14.52</c:v>
                </c:pt>
                <c:pt idx="276">
                  <c:v>12.12</c:v>
                </c:pt>
                <c:pt idx="277">
                  <c:v>10.639999999999999</c:v>
                </c:pt>
                <c:pt idx="278">
                  <c:v>13.05</c:v>
                </c:pt>
                <c:pt idx="279">
                  <c:v>12.17</c:v>
                </c:pt>
                <c:pt idx="280">
                  <c:v>11.01</c:v>
                </c:pt>
                <c:pt idx="281">
                  <c:v>9.3600000000000048</c:v>
                </c:pt>
                <c:pt idx="282">
                  <c:v>10.81</c:v>
                </c:pt>
                <c:pt idx="283">
                  <c:v>8.11</c:v>
                </c:pt>
                <c:pt idx="284">
                  <c:v>9.9700000000000006</c:v>
                </c:pt>
                <c:pt idx="285">
                  <c:v>15.870000000000006</c:v>
                </c:pt>
                <c:pt idx="286">
                  <c:v>12.89</c:v>
                </c:pt>
                <c:pt idx="287">
                  <c:v>10.39</c:v>
                </c:pt>
                <c:pt idx="288">
                  <c:v>12.629999999999999</c:v>
                </c:pt>
                <c:pt idx="289">
                  <c:v>13.07</c:v>
                </c:pt>
                <c:pt idx="290">
                  <c:v>10.52</c:v>
                </c:pt>
                <c:pt idx="291">
                  <c:v>13.02</c:v>
                </c:pt>
                <c:pt idx="292">
                  <c:v>9.7299999999999986</c:v>
                </c:pt>
                <c:pt idx="293">
                  <c:v>18.25</c:v>
                </c:pt>
                <c:pt idx="294">
                  <c:v>8.9</c:v>
                </c:pt>
                <c:pt idx="295">
                  <c:v>19.45</c:v>
                </c:pt>
                <c:pt idx="296">
                  <c:v>12.84</c:v>
                </c:pt>
                <c:pt idx="297">
                  <c:v>12.59</c:v>
                </c:pt>
                <c:pt idx="298">
                  <c:v>17.579999999999988</c:v>
                </c:pt>
                <c:pt idx="299">
                  <c:v>8.68</c:v>
                </c:pt>
                <c:pt idx="300">
                  <c:v>9.0400000000000009</c:v>
                </c:pt>
                <c:pt idx="301">
                  <c:v>9.83</c:v>
                </c:pt>
                <c:pt idx="302">
                  <c:v>15.3</c:v>
                </c:pt>
                <c:pt idx="303">
                  <c:v>16.399999999999999</c:v>
                </c:pt>
                <c:pt idx="304">
                  <c:v>8.5300000000000011</c:v>
                </c:pt>
                <c:pt idx="305">
                  <c:v>8.69</c:v>
                </c:pt>
                <c:pt idx="306">
                  <c:v>9.5400000000000009</c:v>
                </c:pt>
                <c:pt idx="307">
                  <c:v>8.7299999999999986</c:v>
                </c:pt>
                <c:pt idx="308">
                  <c:v>9.5</c:v>
                </c:pt>
                <c:pt idx="309">
                  <c:v>8.09</c:v>
                </c:pt>
                <c:pt idx="310">
                  <c:v>9.11</c:v>
                </c:pt>
                <c:pt idx="311">
                  <c:v>9.92</c:v>
                </c:pt>
                <c:pt idx="312">
                  <c:v>8.33</c:v>
                </c:pt>
                <c:pt idx="313">
                  <c:v>18.23</c:v>
                </c:pt>
                <c:pt idx="314">
                  <c:v>11.639999999999999</c:v>
                </c:pt>
                <c:pt idx="315">
                  <c:v>17.610000000000031</c:v>
                </c:pt>
                <c:pt idx="316">
                  <c:v>9.120000000000001</c:v>
                </c:pt>
                <c:pt idx="317">
                  <c:v>12.6</c:v>
                </c:pt>
                <c:pt idx="318">
                  <c:v>11.39</c:v>
                </c:pt>
                <c:pt idx="319">
                  <c:v>16.02</c:v>
                </c:pt>
                <c:pt idx="320">
                  <c:v>13.91</c:v>
                </c:pt>
                <c:pt idx="321">
                  <c:v>10.62</c:v>
                </c:pt>
                <c:pt idx="322">
                  <c:v>8.9700000000000006</c:v>
                </c:pt>
                <c:pt idx="323">
                  <c:v>8.59</c:v>
                </c:pt>
                <c:pt idx="324">
                  <c:v>12.06</c:v>
                </c:pt>
                <c:pt idx="325">
                  <c:v>8.3700000000000028</c:v>
                </c:pt>
                <c:pt idx="326">
                  <c:v>11.59</c:v>
                </c:pt>
                <c:pt idx="327">
                  <c:v>8.58</c:v>
                </c:pt>
                <c:pt idx="328">
                  <c:v>9.76</c:v>
                </c:pt>
                <c:pt idx="329">
                  <c:v>8.2399999999999984</c:v>
                </c:pt>
                <c:pt idx="330">
                  <c:v>14.15</c:v>
                </c:pt>
                <c:pt idx="331">
                  <c:v>11.62</c:v>
                </c:pt>
                <c:pt idx="332">
                  <c:v>9.25</c:v>
                </c:pt>
                <c:pt idx="333">
                  <c:v>8.8000000000000007</c:v>
                </c:pt>
                <c:pt idx="334">
                  <c:v>11.7</c:v>
                </c:pt>
                <c:pt idx="335">
                  <c:v>10.76</c:v>
                </c:pt>
                <c:pt idx="336">
                  <c:v>9.16</c:v>
                </c:pt>
                <c:pt idx="337">
                  <c:v>9.58</c:v>
                </c:pt>
                <c:pt idx="338">
                  <c:v>9.3800000000000008</c:v>
                </c:pt>
                <c:pt idx="339">
                  <c:v>8.7100000000000009</c:v>
                </c:pt>
                <c:pt idx="340">
                  <c:v>9.2800000000000011</c:v>
                </c:pt>
                <c:pt idx="341">
                  <c:v>8.94</c:v>
                </c:pt>
                <c:pt idx="342">
                  <c:v>11.209999999999999</c:v>
                </c:pt>
                <c:pt idx="343">
                  <c:v>9.7199999999999989</c:v>
                </c:pt>
                <c:pt idx="344">
                  <c:v>8.5300000000000011</c:v>
                </c:pt>
                <c:pt idx="345">
                  <c:v>8.27</c:v>
                </c:pt>
                <c:pt idx="346">
                  <c:v>8.1</c:v>
                </c:pt>
                <c:pt idx="347">
                  <c:v>8.09</c:v>
                </c:pt>
                <c:pt idx="348">
                  <c:v>8.06</c:v>
                </c:pt>
                <c:pt idx="349">
                  <c:v>8.66</c:v>
                </c:pt>
                <c:pt idx="350">
                  <c:v>9.3000000000000007</c:v>
                </c:pt>
                <c:pt idx="351">
                  <c:v>10.02</c:v>
                </c:pt>
                <c:pt idx="352">
                  <c:v>9.4</c:v>
                </c:pt>
                <c:pt idx="353">
                  <c:v>9.49</c:v>
                </c:pt>
                <c:pt idx="354">
                  <c:v>9.7199999999999989</c:v>
                </c:pt>
                <c:pt idx="355">
                  <c:v>9.27</c:v>
                </c:pt>
                <c:pt idx="356">
                  <c:v>8.2900000000000009</c:v>
                </c:pt>
                <c:pt idx="357">
                  <c:v>9.11</c:v>
                </c:pt>
                <c:pt idx="358">
                  <c:v>12.51</c:v>
                </c:pt>
                <c:pt idx="359">
                  <c:v>12.66</c:v>
                </c:pt>
                <c:pt idx="360">
                  <c:v>11.68</c:v>
                </c:pt>
                <c:pt idx="361">
                  <c:v>8.94</c:v>
                </c:pt>
                <c:pt idx="362">
                  <c:v>8.4500000000000028</c:v>
                </c:pt>
                <c:pt idx="363">
                  <c:v>10.07</c:v>
                </c:pt>
                <c:pt idx="364">
                  <c:v>8.34</c:v>
                </c:pt>
                <c:pt idx="365">
                  <c:v>10.75</c:v>
                </c:pt>
                <c:pt idx="366">
                  <c:v>8.4700000000000006</c:v>
                </c:pt>
                <c:pt idx="367">
                  <c:v>9.6399999999999988</c:v>
                </c:pt>
                <c:pt idx="368">
                  <c:v>10.51</c:v>
                </c:pt>
                <c:pt idx="369">
                  <c:v>8.8800000000000008</c:v>
                </c:pt>
                <c:pt idx="370">
                  <c:v>8.66</c:v>
                </c:pt>
                <c:pt idx="371">
                  <c:v>9.5300000000000011</c:v>
                </c:pt>
                <c:pt idx="372">
                  <c:v>11.739999999999998</c:v>
                </c:pt>
                <c:pt idx="373">
                  <c:v>10.17</c:v>
                </c:pt>
                <c:pt idx="374">
                  <c:v>8.41</c:v>
                </c:pt>
                <c:pt idx="375">
                  <c:v>8.41</c:v>
                </c:pt>
                <c:pt idx="376">
                  <c:v>9.0400000000000009</c:v>
                </c:pt>
                <c:pt idx="377">
                  <c:v>19.5</c:v>
                </c:pt>
                <c:pt idx="378">
                  <c:v>16.36</c:v>
                </c:pt>
                <c:pt idx="379">
                  <c:v>8.92</c:v>
                </c:pt>
                <c:pt idx="380">
                  <c:v>8.93</c:v>
                </c:pt>
                <c:pt idx="381">
                  <c:v>8.89</c:v>
                </c:pt>
                <c:pt idx="382">
                  <c:v>8.3700000000000028</c:v>
                </c:pt>
                <c:pt idx="383">
                  <c:v>9.43</c:v>
                </c:pt>
                <c:pt idx="384">
                  <c:v>9.43</c:v>
                </c:pt>
                <c:pt idx="385">
                  <c:v>8.92</c:v>
                </c:pt>
                <c:pt idx="386">
                  <c:v>23.84</c:v>
                </c:pt>
                <c:pt idx="387">
                  <c:v>8.92</c:v>
                </c:pt>
                <c:pt idx="388">
                  <c:v>9.43</c:v>
                </c:pt>
                <c:pt idx="389">
                  <c:v>10.210000000000001</c:v>
                </c:pt>
                <c:pt idx="390">
                  <c:v>12.729999999999999</c:v>
                </c:pt>
                <c:pt idx="391">
                  <c:v>12.53</c:v>
                </c:pt>
                <c:pt idx="392">
                  <c:v>17.3</c:v>
                </c:pt>
                <c:pt idx="393">
                  <c:v>9.2399999999999984</c:v>
                </c:pt>
                <c:pt idx="394">
                  <c:v>16.010000000000005</c:v>
                </c:pt>
                <c:pt idx="395">
                  <c:v>8.06</c:v>
                </c:pt>
                <c:pt idx="396">
                  <c:v>8.1</c:v>
                </c:pt>
                <c:pt idx="397">
                  <c:v>10.92</c:v>
                </c:pt>
                <c:pt idx="398">
                  <c:v>8.9600000000000026</c:v>
                </c:pt>
                <c:pt idx="399">
                  <c:v>8.94</c:v>
                </c:pt>
                <c:pt idx="400">
                  <c:v>8.43</c:v>
                </c:pt>
                <c:pt idx="401">
                  <c:v>8.1</c:v>
                </c:pt>
                <c:pt idx="402">
                  <c:v>10.41</c:v>
                </c:pt>
                <c:pt idx="403">
                  <c:v>9.39</c:v>
                </c:pt>
                <c:pt idx="404">
                  <c:v>8.93</c:v>
                </c:pt>
                <c:pt idx="405">
                  <c:v>8.06</c:v>
                </c:pt>
                <c:pt idx="406">
                  <c:v>10.47</c:v>
                </c:pt>
                <c:pt idx="407">
                  <c:v>8.34</c:v>
                </c:pt>
                <c:pt idx="408">
                  <c:v>8.08</c:v>
                </c:pt>
                <c:pt idx="409">
                  <c:v>8.48</c:v>
                </c:pt>
                <c:pt idx="410">
                  <c:v>9.8700000000000028</c:v>
                </c:pt>
                <c:pt idx="411">
                  <c:v>8.59</c:v>
                </c:pt>
                <c:pt idx="412">
                  <c:v>9.16</c:v>
                </c:pt>
                <c:pt idx="413">
                  <c:v>11.3</c:v>
                </c:pt>
                <c:pt idx="414">
                  <c:v>8.65</c:v>
                </c:pt>
                <c:pt idx="415">
                  <c:v>8.2299999999999986</c:v>
                </c:pt>
                <c:pt idx="416">
                  <c:v>10.33</c:v>
                </c:pt>
                <c:pt idx="417">
                  <c:v>9.3500000000000068</c:v>
                </c:pt>
                <c:pt idx="418">
                  <c:v>8.83</c:v>
                </c:pt>
                <c:pt idx="419">
                  <c:v>8.7000000000000011</c:v>
                </c:pt>
                <c:pt idx="420">
                  <c:v>11.08</c:v>
                </c:pt>
                <c:pt idx="421">
                  <c:v>9.2199999999999989</c:v>
                </c:pt>
                <c:pt idx="422">
                  <c:v>12.1</c:v>
                </c:pt>
                <c:pt idx="423">
                  <c:v>12.92</c:v>
                </c:pt>
                <c:pt idx="424">
                  <c:v>8.2100000000000009</c:v>
                </c:pt>
                <c:pt idx="425">
                  <c:v>8.2399999999999984</c:v>
                </c:pt>
                <c:pt idx="426">
                  <c:v>9.0500000000000007</c:v>
                </c:pt>
                <c:pt idx="427">
                  <c:v>9.49</c:v>
                </c:pt>
                <c:pt idx="428">
                  <c:v>8.9700000000000006</c:v>
                </c:pt>
                <c:pt idx="429">
                  <c:v>8.02</c:v>
                </c:pt>
                <c:pt idx="430">
                  <c:v>8.5300000000000011</c:v>
                </c:pt>
                <c:pt idx="431">
                  <c:v>9.42</c:v>
                </c:pt>
                <c:pt idx="432">
                  <c:v>8.18</c:v>
                </c:pt>
                <c:pt idx="433">
                  <c:v>9.2299999999999986</c:v>
                </c:pt>
                <c:pt idx="434">
                  <c:v>8.61</c:v>
                </c:pt>
                <c:pt idx="435">
                  <c:v>9.9700000000000006</c:v>
                </c:pt>
                <c:pt idx="436">
                  <c:v>8.07</c:v>
                </c:pt>
                <c:pt idx="437">
                  <c:v>9.81</c:v>
                </c:pt>
                <c:pt idx="438">
                  <c:v>8.26</c:v>
                </c:pt>
                <c:pt idx="439">
                  <c:v>9.3600000000000048</c:v>
                </c:pt>
                <c:pt idx="440">
                  <c:v>10.220000000000001</c:v>
                </c:pt>
                <c:pt idx="441">
                  <c:v>9.8600000000000048</c:v>
                </c:pt>
                <c:pt idx="442">
                  <c:v>13.4</c:v>
                </c:pt>
                <c:pt idx="443">
                  <c:v>9.129999999999999</c:v>
                </c:pt>
                <c:pt idx="444">
                  <c:v>13.709999999999999</c:v>
                </c:pt>
                <c:pt idx="445">
                  <c:v>8.120000000000001</c:v>
                </c:pt>
                <c:pt idx="446">
                  <c:v>14.370000000000006</c:v>
                </c:pt>
                <c:pt idx="447">
                  <c:v>13.53</c:v>
                </c:pt>
                <c:pt idx="448">
                  <c:v>9.1399999999999988</c:v>
                </c:pt>
                <c:pt idx="449">
                  <c:v>12.729999999999999</c:v>
                </c:pt>
                <c:pt idx="450">
                  <c:v>8.32</c:v>
                </c:pt>
                <c:pt idx="451">
                  <c:v>8.15</c:v>
                </c:pt>
                <c:pt idx="452">
                  <c:v>12.48</c:v>
                </c:pt>
                <c:pt idx="453">
                  <c:v>9.61</c:v>
                </c:pt>
                <c:pt idx="454">
                  <c:v>12.48</c:v>
                </c:pt>
                <c:pt idx="455">
                  <c:v>9.61</c:v>
                </c:pt>
                <c:pt idx="456">
                  <c:v>12.97</c:v>
                </c:pt>
                <c:pt idx="457">
                  <c:v>9.34</c:v>
                </c:pt>
                <c:pt idx="458">
                  <c:v>9.07</c:v>
                </c:pt>
                <c:pt idx="459">
                  <c:v>13.02</c:v>
                </c:pt>
                <c:pt idx="460">
                  <c:v>9.41</c:v>
                </c:pt>
                <c:pt idx="461">
                  <c:v>9.39</c:v>
                </c:pt>
                <c:pt idx="462">
                  <c:v>9.08</c:v>
                </c:pt>
                <c:pt idx="463">
                  <c:v>9.7000000000000011</c:v>
                </c:pt>
                <c:pt idx="464">
                  <c:v>8.08</c:v>
                </c:pt>
                <c:pt idx="465">
                  <c:v>10.1</c:v>
                </c:pt>
                <c:pt idx="466">
                  <c:v>13.9</c:v>
                </c:pt>
                <c:pt idx="467">
                  <c:v>8.8000000000000007</c:v>
                </c:pt>
                <c:pt idx="468">
                  <c:v>8.98</c:v>
                </c:pt>
                <c:pt idx="469">
                  <c:v>8.7199999999999989</c:v>
                </c:pt>
                <c:pt idx="470">
                  <c:v>14.01</c:v>
                </c:pt>
                <c:pt idx="471">
                  <c:v>14.56</c:v>
                </c:pt>
                <c:pt idx="472">
                  <c:v>11.59</c:v>
                </c:pt>
                <c:pt idx="473">
                  <c:v>8.4700000000000006</c:v>
                </c:pt>
                <c:pt idx="474">
                  <c:v>8.94</c:v>
                </c:pt>
                <c:pt idx="475">
                  <c:v>13.629999999999999</c:v>
                </c:pt>
                <c:pt idx="476">
                  <c:v>10.33</c:v>
                </c:pt>
                <c:pt idx="477">
                  <c:v>9.31</c:v>
                </c:pt>
                <c:pt idx="478">
                  <c:v>8.129999999999999</c:v>
                </c:pt>
                <c:pt idx="479">
                  <c:v>9.77</c:v>
                </c:pt>
                <c:pt idx="480">
                  <c:v>8.7100000000000009</c:v>
                </c:pt>
                <c:pt idx="481">
                  <c:v>10.27</c:v>
                </c:pt>
                <c:pt idx="482">
                  <c:v>13.129999999999999</c:v>
                </c:pt>
                <c:pt idx="483">
                  <c:v>9.27</c:v>
                </c:pt>
                <c:pt idx="484">
                  <c:v>11.139999999999999</c:v>
                </c:pt>
                <c:pt idx="485">
                  <c:v>13.719999999999999</c:v>
                </c:pt>
                <c:pt idx="486">
                  <c:v>9.2000000000000011</c:v>
                </c:pt>
                <c:pt idx="487">
                  <c:v>8.129999999999999</c:v>
                </c:pt>
                <c:pt idx="488">
                  <c:v>9.7900000000000009</c:v>
                </c:pt>
                <c:pt idx="489">
                  <c:v>10.38</c:v>
                </c:pt>
                <c:pt idx="490">
                  <c:v>8.48</c:v>
                </c:pt>
                <c:pt idx="491">
                  <c:v>9.7900000000000009</c:v>
                </c:pt>
                <c:pt idx="492">
                  <c:v>10.38</c:v>
                </c:pt>
                <c:pt idx="493">
                  <c:v>8.49</c:v>
                </c:pt>
                <c:pt idx="494">
                  <c:v>9.6399999999999988</c:v>
                </c:pt>
                <c:pt idx="495">
                  <c:v>9.8700000000000028</c:v>
                </c:pt>
                <c:pt idx="496">
                  <c:v>9.7900000000000009</c:v>
                </c:pt>
                <c:pt idx="497">
                  <c:v>10.38</c:v>
                </c:pt>
                <c:pt idx="498">
                  <c:v>8.49</c:v>
                </c:pt>
                <c:pt idx="499">
                  <c:v>8.8800000000000008</c:v>
                </c:pt>
                <c:pt idx="500">
                  <c:v>9.65</c:v>
                </c:pt>
                <c:pt idx="501">
                  <c:v>9.7900000000000009</c:v>
                </c:pt>
                <c:pt idx="502">
                  <c:v>10.38</c:v>
                </c:pt>
                <c:pt idx="503">
                  <c:v>8.49</c:v>
                </c:pt>
                <c:pt idx="504">
                  <c:v>9.8000000000000007</c:v>
                </c:pt>
                <c:pt idx="505">
                  <c:v>10.38</c:v>
                </c:pt>
                <c:pt idx="506">
                  <c:v>8.49</c:v>
                </c:pt>
                <c:pt idx="507">
                  <c:v>9.69</c:v>
                </c:pt>
                <c:pt idx="508">
                  <c:v>9.94</c:v>
                </c:pt>
                <c:pt idx="509">
                  <c:v>11.26</c:v>
                </c:pt>
                <c:pt idx="510">
                  <c:v>9.25</c:v>
                </c:pt>
                <c:pt idx="511">
                  <c:v>17.05</c:v>
                </c:pt>
                <c:pt idx="512">
                  <c:v>9.44</c:v>
                </c:pt>
                <c:pt idx="513">
                  <c:v>9.26</c:v>
                </c:pt>
                <c:pt idx="514">
                  <c:v>11.7</c:v>
                </c:pt>
                <c:pt idx="515">
                  <c:v>8.2199999999999989</c:v>
                </c:pt>
                <c:pt idx="516">
                  <c:v>12.77</c:v>
                </c:pt>
                <c:pt idx="517">
                  <c:v>8.3500000000000068</c:v>
                </c:pt>
                <c:pt idx="518">
                  <c:v>10.48</c:v>
                </c:pt>
                <c:pt idx="519">
                  <c:v>11.31</c:v>
                </c:pt>
                <c:pt idx="520">
                  <c:v>8.57</c:v>
                </c:pt>
                <c:pt idx="521">
                  <c:v>15.139999999999999</c:v>
                </c:pt>
                <c:pt idx="522">
                  <c:v>10.050000000000002</c:v>
                </c:pt>
                <c:pt idx="523">
                  <c:v>8.4600000000000026</c:v>
                </c:pt>
                <c:pt idx="524">
                  <c:v>11.16</c:v>
                </c:pt>
                <c:pt idx="525">
                  <c:v>10.200000000000001</c:v>
                </c:pt>
                <c:pt idx="526">
                  <c:v>16.09</c:v>
                </c:pt>
                <c:pt idx="527">
                  <c:v>8.91</c:v>
                </c:pt>
                <c:pt idx="528">
                  <c:v>9.42</c:v>
                </c:pt>
                <c:pt idx="529">
                  <c:v>8.17</c:v>
                </c:pt>
                <c:pt idx="530">
                  <c:v>19.329999999999988</c:v>
                </c:pt>
                <c:pt idx="531">
                  <c:v>12.49</c:v>
                </c:pt>
                <c:pt idx="532">
                  <c:v>10.62</c:v>
                </c:pt>
                <c:pt idx="533">
                  <c:v>11.729999999999999</c:v>
                </c:pt>
                <c:pt idx="534">
                  <c:v>8.7900000000000009</c:v>
                </c:pt>
                <c:pt idx="535">
                  <c:v>8.7199999999999989</c:v>
                </c:pt>
                <c:pt idx="536">
                  <c:v>9.41</c:v>
                </c:pt>
                <c:pt idx="537">
                  <c:v>11.82</c:v>
                </c:pt>
                <c:pt idx="538">
                  <c:v>16.190000000000001</c:v>
                </c:pt>
                <c:pt idx="539">
                  <c:v>10.19</c:v>
                </c:pt>
                <c:pt idx="540">
                  <c:v>9.77</c:v>
                </c:pt>
                <c:pt idx="541">
                  <c:v>13.34</c:v>
                </c:pt>
                <c:pt idx="542">
                  <c:v>8.42</c:v>
                </c:pt>
                <c:pt idx="543">
                  <c:v>8.89</c:v>
                </c:pt>
                <c:pt idx="544">
                  <c:v>8.3500000000000068</c:v>
                </c:pt>
                <c:pt idx="545">
                  <c:v>11.7</c:v>
                </c:pt>
                <c:pt idx="546">
                  <c:v>9.7900000000000009</c:v>
                </c:pt>
                <c:pt idx="547">
                  <c:v>8.48</c:v>
                </c:pt>
                <c:pt idx="548">
                  <c:v>9.3600000000000048</c:v>
                </c:pt>
                <c:pt idx="549">
                  <c:v>9.92</c:v>
                </c:pt>
                <c:pt idx="550">
                  <c:v>8.91</c:v>
                </c:pt>
                <c:pt idx="551">
                  <c:v>8.68</c:v>
                </c:pt>
                <c:pt idx="552">
                  <c:v>9.0400000000000009</c:v>
                </c:pt>
                <c:pt idx="553">
                  <c:v>9.7299999999999986</c:v>
                </c:pt>
                <c:pt idx="554">
                  <c:v>8.25</c:v>
                </c:pt>
                <c:pt idx="555">
                  <c:v>9.17</c:v>
                </c:pt>
                <c:pt idx="556">
                  <c:v>10.860000000000024</c:v>
                </c:pt>
                <c:pt idx="557">
                  <c:v>8.3600000000000048</c:v>
                </c:pt>
                <c:pt idx="558">
                  <c:v>8.56</c:v>
                </c:pt>
                <c:pt idx="559">
                  <c:v>8.9500000000000028</c:v>
                </c:pt>
                <c:pt idx="560">
                  <c:v>12.05</c:v>
                </c:pt>
                <c:pt idx="561">
                  <c:v>16.47</c:v>
                </c:pt>
                <c:pt idx="562">
                  <c:v>10.19</c:v>
                </c:pt>
                <c:pt idx="563">
                  <c:v>12.96</c:v>
                </c:pt>
                <c:pt idx="564">
                  <c:v>16.059999999999999</c:v>
                </c:pt>
                <c:pt idx="565">
                  <c:v>9.7000000000000011</c:v>
                </c:pt>
                <c:pt idx="566">
                  <c:v>8.02</c:v>
                </c:pt>
                <c:pt idx="567">
                  <c:v>8.0400000000000009</c:v>
                </c:pt>
                <c:pt idx="568">
                  <c:v>15.94</c:v>
                </c:pt>
                <c:pt idx="569">
                  <c:v>10.5</c:v>
                </c:pt>
                <c:pt idx="570">
                  <c:v>10.050000000000002</c:v>
                </c:pt>
                <c:pt idx="571">
                  <c:v>10.56</c:v>
                </c:pt>
                <c:pt idx="572">
                  <c:v>8.629999999999999</c:v>
                </c:pt>
                <c:pt idx="573">
                  <c:v>9.0400000000000009</c:v>
                </c:pt>
                <c:pt idx="574">
                  <c:v>9.3700000000000028</c:v>
                </c:pt>
                <c:pt idx="575">
                  <c:v>8.2800000000000011</c:v>
                </c:pt>
                <c:pt idx="576">
                  <c:v>8.7900000000000009</c:v>
                </c:pt>
                <c:pt idx="577">
                  <c:v>12.639999999999999</c:v>
                </c:pt>
                <c:pt idx="578">
                  <c:v>8.59</c:v>
                </c:pt>
                <c:pt idx="579">
                  <c:v>8.120000000000001</c:v>
                </c:pt>
                <c:pt idx="580">
                  <c:v>8.3500000000000068</c:v>
                </c:pt>
                <c:pt idx="581">
                  <c:v>8.16</c:v>
                </c:pt>
                <c:pt idx="582">
                  <c:v>8.91</c:v>
                </c:pt>
                <c:pt idx="583">
                  <c:v>8.8500000000000068</c:v>
                </c:pt>
                <c:pt idx="584">
                  <c:v>8.98</c:v>
                </c:pt>
                <c:pt idx="585">
                  <c:v>8.3600000000000048</c:v>
                </c:pt>
                <c:pt idx="586">
                  <c:v>11.870000000000006</c:v>
                </c:pt>
                <c:pt idx="587">
                  <c:v>11.79</c:v>
                </c:pt>
                <c:pt idx="588">
                  <c:v>11.33</c:v>
                </c:pt>
                <c:pt idx="589">
                  <c:v>10.719999999999999</c:v>
                </c:pt>
                <c:pt idx="590">
                  <c:v>8.9600000000000026</c:v>
                </c:pt>
                <c:pt idx="591">
                  <c:v>8.44</c:v>
                </c:pt>
                <c:pt idx="592">
                  <c:v>8.61</c:v>
                </c:pt>
                <c:pt idx="593">
                  <c:v>8.09</c:v>
                </c:pt>
                <c:pt idx="594">
                  <c:v>14.77</c:v>
                </c:pt>
                <c:pt idx="595">
                  <c:v>10.67</c:v>
                </c:pt>
                <c:pt idx="596">
                  <c:v>8.1</c:v>
                </c:pt>
                <c:pt idx="597">
                  <c:v>8.76</c:v>
                </c:pt>
                <c:pt idx="598">
                  <c:v>8.7800000000000011</c:v>
                </c:pt>
                <c:pt idx="599">
                  <c:v>8.34</c:v>
                </c:pt>
                <c:pt idx="600">
                  <c:v>14.17</c:v>
                </c:pt>
                <c:pt idx="601">
                  <c:v>9.49</c:v>
                </c:pt>
                <c:pt idx="602">
                  <c:v>10.239999999999998</c:v>
                </c:pt>
                <c:pt idx="603">
                  <c:v>11.69</c:v>
                </c:pt>
                <c:pt idx="604">
                  <c:v>8.31</c:v>
                </c:pt>
                <c:pt idx="605">
                  <c:v>11.19</c:v>
                </c:pt>
                <c:pt idx="606">
                  <c:v>9.3600000000000048</c:v>
                </c:pt>
                <c:pt idx="607">
                  <c:v>8</c:v>
                </c:pt>
                <c:pt idx="608">
                  <c:v>11.7</c:v>
                </c:pt>
                <c:pt idx="609">
                  <c:v>10.32</c:v>
                </c:pt>
                <c:pt idx="610">
                  <c:v>12.01</c:v>
                </c:pt>
                <c:pt idx="611">
                  <c:v>8.91</c:v>
                </c:pt>
                <c:pt idx="612">
                  <c:v>10.62</c:v>
                </c:pt>
                <c:pt idx="613">
                  <c:v>10.15</c:v>
                </c:pt>
                <c:pt idx="614">
                  <c:v>12.34</c:v>
                </c:pt>
                <c:pt idx="615">
                  <c:v>12.450000000000006</c:v>
                </c:pt>
                <c:pt idx="616">
                  <c:v>9.2800000000000011</c:v>
                </c:pt>
                <c:pt idx="617">
                  <c:v>8.59</c:v>
                </c:pt>
                <c:pt idx="618">
                  <c:v>11.639999999999999</c:v>
                </c:pt>
                <c:pt idx="619">
                  <c:v>13.39</c:v>
                </c:pt>
                <c:pt idx="620">
                  <c:v>8.48</c:v>
                </c:pt>
                <c:pt idx="621">
                  <c:v>10.5</c:v>
                </c:pt>
                <c:pt idx="622">
                  <c:v>8.52</c:v>
                </c:pt>
                <c:pt idx="623">
                  <c:v>11.77</c:v>
                </c:pt>
                <c:pt idx="624">
                  <c:v>10.17</c:v>
                </c:pt>
                <c:pt idx="625">
                  <c:v>12.34</c:v>
                </c:pt>
                <c:pt idx="626">
                  <c:v>14.67</c:v>
                </c:pt>
                <c:pt idx="627">
                  <c:v>27.02</c:v>
                </c:pt>
                <c:pt idx="628">
                  <c:v>20.69</c:v>
                </c:pt>
                <c:pt idx="629">
                  <c:v>11.5</c:v>
                </c:pt>
                <c:pt idx="630">
                  <c:v>12.5</c:v>
                </c:pt>
                <c:pt idx="631">
                  <c:v>9.44</c:v>
                </c:pt>
                <c:pt idx="632">
                  <c:v>12.629999999999999</c:v>
                </c:pt>
                <c:pt idx="633">
                  <c:v>8.68</c:v>
                </c:pt>
                <c:pt idx="634">
                  <c:v>11.68</c:v>
                </c:pt>
                <c:pt idx="635">
                  <c:v>8.9600000000000026</c:v>
                </c:pt>
                <c:pt idx="636">
                  <c:v>8.120000000000001</c:v>
                </c:pt>
                <c:pt idx="637">
                  <c:v>16.939999999999987</c:v>
                </c:pt>
                <c:pt idx="638">
                  <c:v>17.8</c:v>
                </c:pt>
                <c:pt idx="639">
                  <c:v>8.91</c:v>
                </c:pt>
                <c:pt idx="640">
                  <c:v>10.07</c:v>
                </c:pt>
                <c:pt idx="641">
                  <c:v>17.489999999999888</c:v>
                </c:pt>
                <c:pt idx="642">
                  <c:v>20.149999999999999</c:v>
                </c:pt>
                <c:pt idx="643">
                  <c:v>10.050000000000002</c:v>
                </c:pt>
                <c:pt idx="644">
                  <c:v>9.120000000000001</c:v>
                </c:pt>
                <c:pt idx="645">
                  <c:v>11.27</c:v>
                </c:pt>
                <c:pt idx="646">
                  <c:v>10.83</c:v>
                </c:pt>
                <c:pt idx="647">
                  <c:v>9.68</c:v>
                </c:pt>
                <c:pt idx="648">
                  <c:v>15.52</c:v>
                </c:pt>
                <c:pt idx="649">
                  <c:v>14.55</c:v>
                </c:pt>
                <c:pt idx="650">
                  <c:v>14.360000000000024</c:v>
                </c:pt>
                <c:pt idx="651">
                  <c:v>8.6399999999999988</c:v>
                </c:pt>
                <c:pt idx="652">
                  <c:v>10.94</c:v>
                </c:pt>
                <c:pt idx="653">
                  <c:v>9.2399999999999984</c:v>
                </c:pt>
                <c:pt idx="654">
                  <c:v>9.7800000000000011</c:v>
                </c:pt>
                <c:pt idx="655">
                  <c:v>13.34</c:v>
                </c:pt>
                <c:pt idx="656">
                  <c:v>8.8000000000000007</c:v>
                </c:pt>
                <c:pt idx="657">
                  <c:v>8.7900000000000009</c:v>
                </c:pt>
                <c:pt idx="658">
                  <c:v>11.65</c:v>
                </c:pt>
                <c:pt idx="659">
                  <c:v>8.3700000000000028</c:v>
                </c:pt>
                <c:pt idx="660">
                  <c:v>11.129999999999999</c:v>
                </c:pt>
                <c:pt idx="661">
                  <c:v>15.51</c:v>
                </c:pt>
                <c:pt idx="662">
                  <c:v>15.58</c:v>
                </c:pt>
                <c:pt idx="663">
                  <c:v>11.61</c:v>
                </c:pt>
                <c:pt idx="664">
                  <c:v>15.850000000000026</c:v>
                </c:pt>
                <c:pt idx="665">
                  <c:v>12.46</c:v>
                </c:pt>
                <c:pt idx="666">
                  <c:v>16.989999999999888</c:v>
                </c:pt>
                <c:pt idx="667">
                  <c:v>8.5300000000000011</c:v>
                </c:pt>
                <c:pt idx="668">
                  <c:v>11.360000000000024</c:v>
                </c:pt>
                <c:pt idx="669">
                  <c:v>9.31</c:v>
                </c:pt>
                <c:pt idx="670">
                  <c:v>8.0500000000000007</c:v>
                </c:pt>
                <c:pt idx="671">
                  <c:v>10.69</c:v>
                </c:pt>
                <c:pt idx="672">
                  <c:v>9.01</c:v>
                </c:pt>
                <c:pt idx="673">
                  <c:v>8.11</c:v>
                </c:pt>
                <c:pt idx="674">
                  <c:v>8.0300000000000011</c:v>
                </c:pt>
                <c:pt idx="675">
                  <c:v>9.120000000000001</c:v>
                </c:pt>
                <c:pt idx="676">
                  <c:v>9.33</c:v>
                </c:pt>
                <c:pt idx="677">
                  <c:v>9.51</c:v>
                </c:pt>
                <c:pt idx="678">
                  <c:v>9.120000000000001</c:v>
                </c:pt>
                <c:pt idx="679">
                  <c:v>10.639999999999999</c:v>
                </c:pt>
                <c:pt idx="680">
                  <c:v>10.47</c:v>
                </c:pt>
                <c:pt idx="681">
                  <c:v>9.1</c:v>
                </c:pt>
                <c:pt idx="682">
                  <c:v>11.209999999999999</c:v>
                </c:pt>
                <c:pt idx="683">
                  <c:v>9.1399999999999988</c:v>
                </c:pt>
                <c:pt idx="684">
                  <c:v>9.120000000000001</c:v>
                </c:pt>
                <c:pt idx="685">
                  <c:v>14.139999999999999</c:v>
                </c:pt>
                <c:pt idx="686">
                  <c:v>13.709999999999999</c:v>
                </c:pt>
                <c:pt idx="687">
                  <c:v>9.9700000000000006</c:v>
                </c:pt>
                <c:pt idx="688">
                  <c:v>10.350000000000026</c:v>
                </c:pt>
                <c:pt idx="689">
                  <c:v>9.629999999999999</c:v>
                </c:pt>
                <c:pt idx="690">
                  <c:v>8.9500000000000028</c:v>
                </c:pt>
                <c:pt idx="691">
                  <c:v>9.25</c:v>
                </c:pt>
                <c:pt idx="692">
                  <c:v>11.51</c:v>
                </c:pt>
                <c:pt idx="693">
                  <c:v>10.860000000000024</c:v>
                </c:pt>
                <c:pt idx="694">
                  <c:v>9.16</c:v>
                </c:pt>
                <c:pt idx="695">
                  <c:v>9.06</c:v>
                </c:pt>
                <c:pt idx="696">
                  <c:v>14.51</c:v>
                </c:pt>
                <c:pt idx="697">
                  <c:v>17.829999999999988</c:v>
                </c:pt>
                <c:pt idx="698">
                  <c:v>15.46</c:v>
                </c:pt>
                <c:pt idx="699">
                  <c:v>21.73</c:v>
                </c:pt>
                <c:pt idx="700">
                  <c:v>18.899999999999999</c:v>
                </c:pt>
                <c:pt idx="701">
                  <c:v>9</c:v>
                </c:pt>
                <c:pt idx="702">
                  <c:v>15.850000000000026</c:v>
                </c:pt>
                <c:pt idx="703">
                  <c:v>13.77</c:v>
                </c:pt>
                <c:pt idx="704">
                  <c:v>10.139999999999999</c:v>
                </c:pt>
                <c:pt idx="705">
                  <c:v>15.219999999999999</c:v>
                </c:pt>
                <c:pt idx="706">
                  <c:v>14.360000000000024</c:v>
                </c:pt>
                <c:pt idx="707">
                  <c:v>11.209999999999999</c:v>
                </c:pt>
                <c:pt idx="708">
                  <c:v>8.34</c:v>
                </c:pt>
                <c:pt idx="709">
                  <c:v>14.719999999999999</c:v>
                </c:pt>
                <c:pt idx="710">
                  <c:v>13.89</c:v>
                </c:pt>
                <c:pt idx="711">
                  <c:v>10.33</c:v>
                </c:pt>
                <c:pt idx="712">
                  <c:v>11.719999999999999</c:v>
                </c:pt>
                <c:pt idx="713">
                  <c:v>21.89</c:v>
                </c:pt>
                <c:pt idx="714">
                  <c:v>17.72</c:v>
                </c:pt>
                <c:pt idx="715">
                  <c:v>16.459999999999987</c:v>
                </c:pt>
                <c:pt idx="716">
                  <c:v>16.72</c:v>
                </c:pt>
                <c:pt idx="717">
                  <c:v>8.18</c:v>
                </c:pt>
                <c:pt idx="718">
                  <c:v>13.28</c:v>
                </c:pt>
                <c:pt idx="719">
                  <c:v>10.050000000000002</c:v>
                </c:pt>
                <c:pt idx="720">
                  <c:v>12.350000000000026</c:v>
                </c:pt>
                <c:pt idx="721">
                  <c:v>16.57</c:v>
                </c:pt>
                <c:pt idx="722">
                  <c:v>10.850000000000026</c:v>
                </c:pt>
                <c:pt idx="723">
                  <c:v>12.29</c:v>
                </c:pt>
                <c:pt idx="724">
                  <c:v>8.33</c:v>
                </c:pt>
                <c:pt idx="725">
                  <c:v>8.6</c:v>
                </c:pt>
                <c:pt idx="726">
                  <c:v>8.5400000000000009</c:v>
                </c:pt>
                <c:pt idx="727">
                  <c:v>10.850000000000026</c:v>
                </c:pt>
                <c:pt idx="728">
                  <c:v>8.3500000000000068</c:v>
                </c:pt>
                <c:pt idx="729">
                  <c:v>8.44</c:v>
                </c:pt>
                <c:pt idx="730">
                  <c:v>8.93</c:v>
                </c:pt>
                <c:pt idx="731">
                  <c:v>9.4700000000000006</c:v>
                </c:pt>
                <c:pt idx="732">
                  <c:v>15.02</c:v>
                </c:pt>
                <c:pt idx="733">
                  <c:v>14.34</c:v>
                </c:pt>
                <c:pt idx="734">
                  <c:v>9.8500000000000068</c:v>
                </c:pt>
                <c:pt idx="735">
                  <c:v>9.41</c:v>
                </c:pt>
                <c:pt idx="736">
                  <c:v>12.93</c:v>
                </c:pt>
                <c:pt idx="737">
                  <c:v>10.950000000000006</c:v>
                </c:pt>
                <c:pt idx="738">
                  <c:v>8.09</c:v>
                </c:pt>
                <c:pt idx="739">
                  <c:v>8.57</c:v>
                </c:pt>
                <c:pt idx="740">
                  <c:v>12.950000000000006</c:v>
                </c:pt>
                <c:pt idx="741">
                  <c:v>10.55</c:v>
                </c:pt>
                <c:pt idx="742">
                  <c:v>12.5</c:v>
                </c:pt>
                <c:pt idx="743">
                  <c:v>16.34</c:v>
                </c:pt>
                <c:pt idx="744">
                  <c:v>8.0300000000000011</c:v>
                </c:pt>
                <c:pt idx="745">
                  <c:v>11.229999999999999</c:v>
                </c:pt>
                <c:pt idx="746">
                  <c:v>11.139999999999999</c:v>
                </c:pt>
                <c:pt idx="747">
                  <c:v>9.9600000000000026</c:v>
                </c:pt>
                <c:pt idx="748">
                  <c:v>14.17</c:v>
                </c:pt>
                <c:pt idx="749">
                  <c:v>22.17</c:v>
                </c:pt>
                <c:pt idx="750">
                  <c:v>10.97</c:v>
                </c:pt>
                <c:pt idx="751">
                  <c:v>13.7</c:v>
                </c:pt>
                <c:pt idx="752">
                  <c:v>13.09</c:v>
                </c:pt>
                <c:pt idx="753">
                  <c:v>9.4</c:v>
                </c:pt>
                <c:pt idx="754">
                  <c:v>13.219999999999999</c:v>
                </c:pt>
                <c:pt idx="755">
                  <c:v>12.219999999999999</c:v>
                </c:pt>
                <c:pt idx="756">
                  <c:v>8.0500000000000007</c:v>
                </c:pt>
                <c:pt idx="757">
                  <c:v>8.67</c:v>
                </c:pt>
                <c:pt idx="758">
                  <c:v>10.65</c:v>
                </c:pt>
                <c:pt idx="759">
                  <c:v>9.17</c:v>
                </c:pt>
                <c:pt idx="760">
                  <c:v>10.26</c:v>
                </c:pt>
                <c:pt idx="761">
                  <c:v>13.34</c:v>
                </c:pt>
                <c:pt idx="762">
                  <c:v>11.6</c:v>
                </c:pt>
                <c:pt idx="763">
                  <c:v>9.99</c:v>
                </c:pt>
                <c:pt idx="764">
                  <c:v>15.68</c:v>
                </c:pt>
                <c:pt idx="765">
                  <c:v>12.68</c:v>
                </c:pt>
                <c:pt idx="766">
                  <c:v>8.42</c:v>
                </c:pt>
                <c:pt idx="767">
                  <c:v>9.41</c:v>
                </c:pt>
                <c:pt idx="768">
                  <c:v>11.52</c:v>
                </c:pt>
                <c:pt idx="769">
                  <c:v>12.16</c:v>
                </c:pt>
                <c:pt idx="770">
                  <c:v>8.6</c:v>
                </c:pt>
                <c:pt idx="771">
                  <c:v>8.9</c:v>
                </c:pt>
                <c:pt idx="772">
                  <c:v>8.1399999999999988</c:v>
                </c:pt>
                <c:pt idx="773">
                  <c:v>17.779999999999987</c:v>
                </c:pt>
                <c:pt idx="774">
                  <c:v>16.79</c:v>
                </c:pt>
                <c:pt idx="775">
                  <c:v>9.57</c:v>
                </c:pt>
                <c:pt idx="776">
                  <c:v>9.48</c:v>
                </c:pt>
                <c:pt idx="777">
                  <c:v>11.370000000000006</c:v>
                </c:pt>
                <c:pt idx="778">
                  <c:v>11.89</c:v>
                </c:pt>
                <c:pt idx="779">
                  <c:v>8.3000000000000007</c:v>
                </c:pt>
                <c:pt idx="780">
                  <c:v>9.93</c:v>
                </c:pt>
                <c:pt idx="781">
                  <c:v>14.950000000000006</c:v>
                </c:pt>
                <c:pt idx="782">
                  <c:v>8.27</c:v>
                </c:pt>
                <c:pt idx="783">
                  <c:v>8.120000000000001</c:v>
                </c:pt>
                <c:pt idx="784">
                  <c:v>8.07</c:v>
                </c:pt>
                <c:pt idx="785">
                  <c:v>12.04</c:v>
                </c:pt>
                <c:pt idx="786">
                  <c:v>13.68</c:v>
                </c:pt>
                <c:pt idx="787">
                  <c:v>17.82</c:v>
                </c:pt>
                <c:pt idx="788">
                  <c:v>14.96</c:v>
                </c:pt>
                <c:pt idx="789">
                  <c:v>8.02</c:v>
                </c:pt>
                <c:pt idx="790">
                  <c:v>12.92</c:v>
                </c:pt>
                <c:pt idx="791">
                  <c:v>17.559999999999999</c:v>
                </c:pt>
                <c:pt idx="792">
                  <c:v>12.850000000000026</c:v>
                </c:pt>
                <c:pt idx="793">
                  <c:v>8.93</c:v>
                </c:pt>
                <c:pt idx="794">
                  <c:v>8.2299999999999986</c:v>
                </c:pt>
                <c:pt idx="795">
                  <c:v>14.18</c:v>
                </c:pt>
                <c:pt idx="796">
                  <c:v>13.32</c:v>
                </c:pt>
                <c:pt idx="797">
                  <c:v>14.219999999999999</c:v>
                </c:pt>
                <c:pt idx="798">
                  <c:v>15.76</c:v>
                </c:pt>
                <c:pt idx="799">
                  <c:v>11.88</c:v>
                </c:pt>
                <c:pt idx="800">
                  <c:v>8.39</c:v>
                </c:pt>
                <c:pt idx="801">
                  <c:v>8</c:v>
                </c:pt>
                <c:pt idx="802">
                  <c:v>9.3000000000000007</c:v>
                </c:pt>
                <c:pt idx="803">
                  <c:v>12</c:v>
                </c:pt>
                <c:pt idx="804">
                  <c:v>11.5</c:v>
                </c:pt>
                <c:pt idx="805">
                  <c:v>10.040000000000001</c:v>
                </c:pt>
                <c:pt idx="806">
                  <c:v>9.8000000000000007</c:v>
                </c:pt>
                <c:pt idx="807">
                  <c:v>18.190000000000001</c:v>
                </c:pt>
                <c:pt idx="808">
                  <c:v>15.46</c:v>
                </c:pt>
                <c:pt idx="809">
                  <c:v>13.41</c:v>
                </c:pt>
                <c:pt idx="810">
                  <c:v>9.91</c:v>
                </c:pt>
                <c:pt idx="811">
                  <c:v>8.76</c:v>
                </c:pt>
                <c:pt idx="812">
                  <c:v>15.860000000000024</c:v>
                </c:pt>
                <c:pt idx="813">
                  <c:v>23.110000000000031</c:v>
                </c:pt>
                <c:pt idx="814">
                  <c:v>8.7100000000000009</c:v>
                </c:pt>
                <c:pt idx="815">
                  <c:v>11.6</c:v>
                </c:pt>
                <c:pt idx="816">
                  <c:v>20.22</c:v>
                </c:pt>
                <c:pt idx="817">
                  <c:v>15.52</c:v>
                </c:pt>
                <c:pt idx="818">
                  <c:v>15.09</c:v>
                </c:pt>
                <c:pt idx="819">
                  <c:v>15.48</c:v>
                </c:pt>
                <c:pt idx="820">
                  <c:v>9.2100000000000009</c:v>
                </c:pt>
                <c:pt idx="821">
                  <c:v>10.050000000000002</c:v>
                </c:pt>
                <c:pt idx="822">
                  <c:v>10</c:v>
                </c:pt>
                <c:pt idx="823">
                  <c:v>9.3000000000000007</c:v>
                </c:pt>
                <c:pt idx="824">
                  <c:v>13.03</c:v>
                </c:pt>
                <c:pt idx="825">
                  <c:v>10.850000000000026</c:v>
                </c:pt>
                <c:pt idx="826">
                  <c:v>14.219999999999999</c:v>
                </c:pt>
                <c:pt idx="827">
                  <c:v>12.93</c:v>
                </c:pt>
                <c:pt idx="828">
                  <c:v>10.55</c:v>
                </c:pt>
                <c:pt idx="829">
                  <c:v>14.08</c:v>
                </c:pt>
                <c:pt idx="830">
                  <c:v>11.239999999999998</c:v>
                </c:pt>
                <c:pt idx="831">
                  <c:v>9.01</c:v>
                </c:pt>
                <c:pt idx="832">
                  <c:v>12.88</c:v>
                </c:pt>
                <c:pt idx="833">
                  <c:v>10.210000000000001</c:v>
                </c:pt>
                <c:pt idx="834">
                  <c:v>19.559999999999999</c:v>
                </c:pt>
                <c:pt idx="835">
                  <c:v>9.33</c:v>
                </c:pt>
                <c:pt idx="836">
                  <c:v>17.82</c:v>
                </c:pt>
                <c:pt idx="837">
                  <c:v>9.52</c:v>
                </c:pt>
                <c:pt idx="838">
                  <c:v>14.06</c:v>
                </c:pt>
                <c:pt idx="839">
                  <c:v>10.34</c:v>
                </c:pt>
                <c:pt idx="840">
                  <c:v>8.49</c:v>
                </c:pt>
                <c:pt idx="841">
                  <c:v>9.16</c:v>
                </c:pt>
                <c:pt idx="842">
                  <c:v>23.47</c:v>
                </c:pt>
                <c:pt idx="843">
                  <c:v>25.9</c:v>
                </c:pt>
                <c:pt idx="844">
                  <c:v>20.74</c:v>
                </c:pt>
                <c:pt idx="845">
                  <c:v>18.93</c:v>
                </c:pt>
                <c:pt idx="846">
                  <c:v>24.73</c:v>
                </c:pt>
                <c:pt idx="847">
                  <c:v>12.46</c:v>
                </c:pt>
                <c:pt idx="848">
                  <c:v>9.32</c:v>
                </c:pt>
                <c:pt idx="849">
                  <c:v>20.85</c:v>
                </c:pt>
                <c:pt idx="850">
                  <c:v>8.5500000000000007</c:v>
                </c:pt>
                <c:pt idx="851">
                  <c:v>13.89</c:v>
                </c:pt>
                <c:pt idx="852">
                  <c:v>9.81</c:v>
                </c:pt>
                <c:pt idx="853">
                  <c:v>19.91</c:v>
                </c:pt>
                <c:pt idx="854">
                  <c:v>25.310000000000031</c:v>
                </c:pt>
                <c:pt idx="855">
                  <c:v>12.01</c:v>
                </c:pt>
                <c:pt idx="856">
                  <c:v>14.65</c:v>
                </c:pt>
                <c:pt idx="857">
                  <c:v>9.7100000000000009</c:v>
                </c:pt>
                <c:pt idx="858">
                  <c:v>11.02</c:v>
                </c:pt>
                <c:pt idx="859">
                  <c:v>15.43</c:v>
                </c:pt>
                <c:pt idx="860">
                  <c:v>17.53</c:v>
                </c:pt>
                <c:pt idx="861">
                  <c:v>12.01</c:v>
                </c:pt>
                <c:pt idx="862">
                  <c:v>15.92</c:v>
                </c:pt>
                <c:pt idx="863">
                  <c:v>16.579999999999988</c:v>
                </c:pt>
                <c:pt idx="864">
                  <c:v>13.42</c:v>
                </c:pt>
                <c:pt idx="865">
                  <c:v>10.33</c:v>
                </c:pt>
                <c:pt idx="866">
                  <c:v>14.370000000000006</c:v>
                </c:pt>
                <c:pt idx="867">
                  <c:v>11.79</c:v>
                </c:pt>
                <c:pt idx="868">
                  <c:v>12.41</c:v>
                </c:pt>
                <c:pt idx="869">
                  <c:v>12.350000000000026</c:v>
                </c:pt>
                <c:pt idx="870">
                  <c:v>11.81</c:v>
                </c:pt>
                <c:pt idx="871">
                  <c:v>10.93</c:v>
                </c:pt>
                <c:pt idx="872">
                  <c:v>10.99</c:v>
                </c:pt>
                <c:pt idx="873">
                  <c:v>18.14</c:v>
                </c:pt>
                <c:pt idx="874">
                  <c:v>23.66</c:v>
                </c:pt>
                <c:pt idx="875">
                  <c:v>15.12</c:v>
                </c:pt>
                <c:pt idx="876">
                  <c:v>13.370000000000006</c:v>
                </c:pt>
                <c:pt idx="877">
                  <c:v>14.5</c:v>
                </c:pt>
                <c:pt idx="878">
                  <c:v>14.18</c:v>
                </c:pt>
                <c:pt idx="879">
                  <c:v>21.08</c:v>
                </c:pt>
                <c:pt idx="880">
                  <c:v>30.87</c:v>
                </c:pt>
                <c:pt idx="881">
                  <c:v>15.9</c:v>
                </c:pt>
                <c:pt idx="882">
                  <c:v>22.85</c:v>
                </c:pt>
                <c:pt idx="883">
                  <c:v>22.19</c:v>
                </c:pt>
                <c:pt idx="884">
                  <c:v>16.23</c:v>
                </c:pt>
                <c:pt idx="885">
                  <c:v>11.34</c:v>
                </c:pt>
                <c:pt idx="886">
                  <c:v>20.62</c:v>
                </c:pt>
                <c:pt idx="887">
                  <c:v>10.040000000000001</c:v>
                </c:pt>
                <c:pt idx="888">
                  <c:v>9.06</c:v>
                </c:pt>
                <c:pt idx="889">
                  <c:v>10.93</c:v>
                </c:pt>
                <c:pt idx="890">
                  <c:v>10.77</c:v>
                </c:pt>
                <c:pt idx="891">
                  <c:v>9.2000000000000011</c:v>
                </c:pt>
                <c:pt idx="892">
                  <c:v>9</c:v>
                </c:pt>
                <c:pt idx="893">
                  <c:v>12.79</c:v>
                </c:pt>
                <c:pt idx="894">
                  <c:v>14.450000000000006</c:v>
                </c:pt>
                <c:pt idx="895">
                  <c:v>9.61</c:v>
                </c:pt>
                <c:pt idx="896">
                  <c:v>13.2</c:v>
                </c:pt>
                <c:pt idx="897">
                  <c:v>13.46</c:v>
                </c:pt>
                <c:pt idx="898">
                  <c:v>10.1</c:v>
                </c:pt>
                <c:pt idx="899">
                  <c:v>12.43</c:v>
                </c:pt>
                <c:pt idx="900">
                  <c:v>8.7299999999999986</c:v>
                </c:pt>
                <c:pt idx="901">
                  <c:v>10.92</c:v>
                </c:pt>
                <c:pt idx="902">
                  <c:v>10.81</c:v>
                </c:pt>
                <c:pt idx="903">
                  <c:v>13.46</c:v>
                </c:pt>
                <c:pt idx="904">
                  <c:v>10.52</c:v>
                </c:pt>
                <c:pt idx="905">
                  <c:v>13.39</c:v>
                </c:pt>
                <c:pt idx="906">
                  <c:v>8.3700000000000028</c:v>
                </c:pt>
                <c:pt idx="907">
                  <c:v>12.1</c:v>
                </c:pt>
                <c:pt idx="908">
                  <c:v>9.59</c:v>
                </c:pt>
                <c:pt idx="909">
                  <c:v>13.9</c:v>
                </c:pt>
                <c:pt idx="910">
                  <c:v>16.97</c:v>
                </c:pt>
                <c:pt idx="911">
                  <c:v>10.42</c:v>
                </c:pt>
                <c:pt idx="912">
                  <c:v>13.53</c:v>
                </c:pt>
                <c:pt idx="913">
                  <c:v>8.19</c:v>
                </c:pt>
                <c:pt idx="914">
                  <c:v>12.77</c:v>
                </c:pt>
                <c:pt idx="915">
                  <c:v>10.739999999999998</c:v>
                </c:pt>
                <c:pt idx="916">
                  <c:v>19.04</c:v>
                </c:pt>
                <c:pt idx="917">
                  <c:v>10.25</c:v>
                </c:pt>
                <c:pt idx="918">
                  <c:v>14.1</c:v>
                </c:pt>
                <c:pt idx="919">
                  <c:v>10.17</c:v>
                </c:pt>
                <c:pt idx="920">
                  <c:v>16.02</c:v>
                </c:pt>
                <c:pt idx="921">
                  <c:v>15.68</c:v>
                </c:pt>
                <c:pt idx="922">
                  <c:v>9</c:v>
                </c:pt>
                <c:pt idx="923">
                  <c:v>8.65</c:v>
                </c:pt>
                <c:pt idx="924">
                  <c:v>12.4</c:v>
                </c:pt>
                <c:pt idx="925">
                  <c:v>9.6</c:v>
                </c:pt>
                <c:pt idx="926">
                  <c:v>13.229999999999999</c:v>
                </c:pt>
                <c:pt idx="927">
                  <c:v>9.0300000000000011</c:v>
                </c:pt>
                <c:pt idx="928">
                  <c:v>8.57</c:v>
                </c:pt>
                <c:pt idx="929">
                  <c:v>14.08</c:v>
                </c:pt>
                <c:pt idx="930">
                  <c:v>20.72</c:v>
                </c:pt>
                <c:pt idx="931">
                  <c:v>12.65</c:v>
                </c:pt>
                <c:pt idx="932">
                  <c:v>18.54</c:v>
                </c:pt>
                <c:pt idx="933">
                  <c:v>10.68</c:v>
                </c:pt>
                <c:pt idx="934">
                  <c:v>8.2900000000000009</c:v>
                </c:pt>
                <c:pt idx="935">
                  <c:v>13.54</c:v>
                </c:pt>
                <c:pt idx="936">
                  <c:v>13.02</c:v>
                </c:pt>
                <c:pt idx="937">
                  <c:v>9.61</c:v>
                </c:pt>
                <c:pt idx="938">
                  <c:v>9.7000000000000011</c:v>
                </c:pt>
                <c:pt idx="939">
                  <c:v>9.3000000000000007</c:v>
                </c:pt>
                <c:pt idx="940">
                  <c:v>8.19</c:v>
                </c:pt>
                <c:pt idx="941">
                  <c:v>8.7800000000000011</c:v>
                </c:pt>
                <c:pt idx="942">
                  <c:v>10.77</c:v>
                </c:pt>
                <c:pt idx="943">
                  <c:v>8.06</c:v>
                </c:pt>
                <c:pt idx="944">
                  <c:v>8.0400000000000009</c:v>
                </c:pt>
                <c:pt idx="945">
                  <c:v>8.93</c:v>
                </c:pt>
                <c:pt idx="946">
                  <c:v>10.17</c:v>
                </c:pt>
                <c:pt idx="947">
                  <c:v>9.2100000000000009</c:v>
                </c:pt>
                <c:pt idx="948">
                  <c:v>11.06</c:v>
                </c:pt>
                <c:pt idx="949">
                  <c:v>8.93</c:v>
                </c:pt>
                <c:pt idx="950">
                  <c:v>11.08</c:v>
                </c:pt>
                <c:pt idx="951">
                  <c:v>11.33</c:v>
                </c:pt>
                <c:pt idx="952">
                  <c:v>11.08</c:v>
                </c:pt>
                <c:pt idx="953">
                  <c:v>11.33</c:v>
                </c:pt>
                <c:pt idx="954">
                  <c:v>10.97</c:v>
                </c:pt>
                <c:pt idx="955">
                  <c:v>12.04</c:v>
                </c:pt>
                <c:pt idx="956">
                  <c:v>9.7900000000000009</c:v>
                </c:pt>
                <c:pt idx="957">
                  <c:v>12.6</c:v>
                </c:pt>
                <c:pt idx="958">
                  <c:v>9.8000000000000007</c:v>
                </c:pt>
                <c:pt idx="959">
                  <c:v>11.629999999999999</c:v>
                </c:pt>
                <c:pt idx="960">
                  <c:v>9.2199999999999989</c:v>
                </c:pt>
                <c:pt idx="961">
                  <c:v>12</c:v>
                </c:pt>
                <c:pt idx="962">
                  <c:v>16.34</c:v>
                </c:pt>
                <c:pt idx="963">
                  <c:v>8.17</c:v>
                </c:pt>
                <c:pt idx="964">
                  <c:v>12.8</c:v>
                </c:pt>
                <c:pt idx="965">
                  <c:v>12.31</c:v>
                </c:pt>
                <c:pt idx="966">
                  <c:v>11.41</c:v>
                </c:pt>
                <c:pt idx="967">
                  <c:v>13.43</c:v>
                </c:pt>
                <c:pt idx="968">
                  <c:v>9.7100000000000009</c:v>
                </c:pt>
                <c:pt idx="969">
                  <c:v>9.0500000000000007</c:v>
                </c:pt>
                <c:pt idx="970">
                  <c:v>17.32</c:v>
                </c:pt>
                <c:pt idx="971">
                  <c:v>18.16</c:v>
                </c:pt>
                <c:pt idx="972">
                  <c:v>16.12</c:v>
                </c:pt>
                <c:pt idx="973">
                  <c:v>16.68</c:v>
                </c:pt>
                <c:pt idx="974">
                  <c:v>15.2</c:v>
                </c:pt>
                <c:pt idx="975">
                  <c:v>15.33</c:v>
                </c:pt>
                <c:pt idx="976">
                  <c:v>16.989999999999888</c:v>
                </c:pt>
                <c:pt idx="977">
                  <c:v>11.58</c:v>
                </c:pt>
                <c:pt idx="978">
                  <c:v>16.579999999999988</c:v>
                </c:pt>
                <c:pt idx="979">
                  <c:v>10.4</c:v>
                </c:pt>
                <c:pt idx="980">
                  <c:v>9.77</c:v>
                </c:pt>
                <c:pt idx="981">
                  <c:v>9.31</c:v>
                </c:pt>
                <c:pt idx="982">
                  <c:v>17.989999999999888</c:v>
                </c:pt>
                <c:pt idx="983">
                  <c:v>18.71</c:v>
                </c:pt>
                <c:pt idx="984">
                  <c:v>10.370000000000006</c:v>
                </c:pt>
                <c:pt idx="985">
                  <c:v>8.69</c:v>
                </c:pt>
                <c:pt idx="986">
                  <c:v>9.07</c:v>
                </c:pt>
                <c:pt idx="987">
                  <c:v>14.26</c:v>
                </c:pt>
                <c:pt idx="988">
                  <c:v>10.93</c:v>
                </c:pt>
                <c:pt idx="989">
                  <c:v>16.88</c:v>
                </c:pt>
                <c:pt idx="990">
                  <c:v>22.459999999999987</c:v>
                </c:pt>
                <c:pt idx="991">
                  <c:v>9.67</c:v>
                </c:pt>
                <c:pt idx="992">
                  <c:v>14.27</c:v>
                </c:pt>
                <c:pt idx="993">
                  <c:v>10.81</c:v>
                </c:pt>
                <c:pt idx="994">
                  <c:v>9.75</c:v>
                </c:pt>
                <c:pt idx="995">
                  <c:v>16.010000000000005</c:v>
                </c:pt>
                <c:pt idx="996">
                  <c:v>10.28</c:v>
                </c:pt>
                <c:pt idx="997">
                  <c:v>12.4</c:v>
                </c:pt>
                <c:pt idx="998">
                  <c:v>8.3700000000000028</c:v>
                </c:pt>
                <c:pt idx="999">
                  <c:v>9.18</c:v>
                </c:pt>
                <c:pt idx="1000">
                  <c:v>20.37</c:v>
                </c:pt>
                <c:pt idx="1001">
                  <c:v>8.66</c:v>
                </c:pt>
                <c:pt idx="1002">
                  <c:v>11.729999999999999</c:v>
                </c:pt>
                <c:pt idx="1003">
                  <c:v>17.66</c:v>
                </c:pt>
                <c:pt idx="1004">
                  <c:v>8.32</c:v>
                </c:pt>
                <c:pt idx="1005">
                  <c:v>9.58</c:v>
                </c:pt>
                <c:pt idx="1006">
                  <c:v>13.450000000000006</c:v>
                </c:pt>
                <c:pt idx="1007">
                  <c:v>11.04</c:v>
                </c:pt>
                <c:pt idx="1008">
                  <c:v>8.32</c:v>
                </c:pt>
                <c:pt idx="1009">
                  <c:v>10.81</c:v>
                </c:pt>
                <c:pt idx="1010">
                  <c:v>9.59</c:v>
                </c:pt>
                <c:pt idx="1011">
                  <c:v>8.0500000000000007</c:v>
                </c:pt>
                <c:pt idx="1012">
                  <c:v>16.760000000000002</c:v>
                </c:pt>
                <c:pt idx="1013">
                  <c:v>9.92</c:v>
                </c:pt>
                <c:pt idx="1014">
                  <c:v>9.58</c:v>
                </c:pt>
                <c:pt idx="1015">
                  <c:v>13.709999999999999</c:v>
                </c:pt>
                <c:pt idx="1016">
                  <c:v>15.719999999999999</c:v>
                </c:pt>
                <c:pt idx="1017">
                  <c:v>17.89</c:v>
                </c:pt>
                <c:pt idx="1018">
                  <c:v>12.55</c:v>
                </c:pt>
                <c:pt idx="1019">
                  <c:v>12.850000000000026</c:v>
                </c:pt>
                <c:pt idx="1020">
                  <c:v>14.01</c:v>
                </c:pt>
                <c:pt idx="1021">
                  <c:v>16.02</c:v>
                </c:pt>
                <c:pt idx="1022">
                  <c:v>11.29</c:v>
                </c:pt>
                <c:pt idx="1023">
                  <c:v>14.69</c:v>
                </c:pt>
                <c:pt idx="1024">
                  <c:v>12.229999999999999</c:v>
                </c:pt>
                <c:pt idx="1025">
                  <c:v>11.39</c:v>
                </c:pt>
                <c:pt idx="1026">
                  <c:v>17.100000000000001</c:v>
                </c:pt>
                <c:pt idx="1027">
                  <c:v>17.899999999999999</c:v>
                </c:pt>
                <c:pt idx="1028">
                  <c:v>13.2</c:v>
                </c:pt>
                <c:pt idx="1029">
                  <c:v>16.09</c:v>
                </c:pt>
                <c:pt idx="1030">
                  <c:v>18.29</c:v>
                </c:pt>
                <c:pt idx="1031">
                  <c:v>12.81</c:v>
                </c:pt>
                <c:pt idx="1032">
                  <c:v>14.81</c:v>
                </c:pt>
                <c:pt idx="1033">
                  <c:v>12.219999999999999</c:v>
                </c:pt>
                <c:pt idx="1034">
                  <c:v>11.47</c:v>
                </c:pt>
                <c:pt idx="1035">
                  <c:v>11.42</c:v>
                </c:pt>
                <c:pt idx="1036">
                  <c:v>14.02</c:v>
                </c:pt>
                <c:pt idx="1037">
                  <c:v>15.76</c:v>
                </c:pt>
                <c:pt idx="1038">
                  <c:v>11.350000000000026</c:v>
                </c:pt>
                <c:pt idx="1039">
                  <c:v>8.7800000000000011</c:v>
                </c:pt>
                <c:pt idx="1040">
                  <c:v>11.56</c:v>
                </c:pt>
                <c:pt idx="1041">
                  <c:v>10.62</c:v>
                </c:pt>
                <c:pt idx="1042">
                  <c:v>10.15</c:v>
                </c:pt>
                <c:pt idx="1043">
                  <c:v>9.57</c:v>
                </c:pt>
                <c:pt idx="1044">
                  <c:v>8.43</c:v>
                </c:pt>
                <c:pt idx="1045">
                  <c:v>12.53</c:v>
                </c:pt>
                <c:pt idx="1046">
                  <c:v>9.02</c:v>
                </c:pt>
                <c:pt idx="1047">
                  <c:v>10.030000000000001</c:v>
                </c:pt>
                <c:pt idx="1048">
                  <c:v>11.58</c:v>
                </c:pt>
                <c:pt idx="1049">
                  <c:v>13.18</c:v>
                </c:pt>
                <c:pt idx="1050">
                  <c:v>9.08</c:v>
                </c:pt>
                <c:pt idx="1051">
                  <c:v>10.5</c:v>
                </c:pt>
                <c:pt idx="1052">
                  <c:v>8.0500000000000007</c:v>
                </c:pt>
                <c:pt idx="1053">
                  <c:v>8.3800000000000008</c:v>
                </c:pt>
                <c:pt idx="1054">
                  <c:v>10.32</c:v>
                </c:pt>
                <c:pt idx="1055">
                  <c:v>12.76</c:v>
                </c:pt>
                <c:pt idx="1056">
                  <c:v>8.18</c:v>
                </c:pt>
                <c:pt idx="1057">
                  <c:v>12.68</c:v>
                </c:pt>
                <c:pt idx="1058">
                  <c:v>9.129999999999999</c:v>
                </c:pt>
                <c:pt idx="1059">
                  <c:v>11.39</c:v>
                </c:pt>
                <c:pt idx="1060">
                  <c:v>8.91</c:v>
                </c:pt>
                <c:pt idx="1061">
                  <c:v>8.620000000000001</c:v>
                </c:pt>
                <c:pt idx="1062">
                  <c:v>9.2399999999999984</c:v>
                </c:pt>
                <c:pt idx="1063">
                  <c:v>11.34</c:v>
                </c:pt>
                <c:pt idx="1064">
                  <c:v>13.29</c:v>
                </c:pt>
                <c:pt idx="1065">
                  <c:v>11.229999999999999</c:v>
                </c:pt>
                <c:pt idx="1066">
                  <c:v>10.77</c:v>
                </c:pt>
                <c:pt idx="1067">
                  <c:v>12.29</c:v>
                </c:pt>
                <c:pt idx="1068">
                  <c:v>11.42</c:v>
                </c:pt>
                <c:pt idx="1069">
                  <c:v>9.129999999999999</c:v>
                </c:pt>
                <c:pt idx="1070">
                  <c:v>9.17</c:v>
                </c:pt>
                <c:pt idx="1071">
                  <c:v>9.9700000000000006</c:v>
                </c:pt>
                <c:pt idx="1072">
                  <c:v>8.3500000000000068</c:v>
                </c:pt>
                <c:pt idx="1073">
                  <c:v>11.56</c:v>
                </c:pt>
                <c:pt idx="1074">
                  <c:v>30.21</c:v>
                </c:pt>
                <c:pt idx="1075">
                  <c:v>8.0400000000000009</c:v>
                </c:pt>
                <c:pt idx="1076">
                  <c:v>9.3000000000000007</c:v>
                </c:pt>
                <c:pt idx="1077">
                  <c:v>8.57</c:v>
                </c:pt>
                <c:pt idx="1078">
                  <c:v>19.38</c:v>
                </c:pt>
                <c:pt idx="1079">
                  <c:v>20.41</c:v>
                </c:pt>
                <c:pt idx="1080">
                  <c:v>17.87</c:v>
                </c:pt>
                <c:pt idx="1081">
                  <c:v>18.14</c:v>
                </c:pt>
                <c:pt idx="1082">
                  <c:v>15.57</c:v>
                </c:pt>
                <c:pt idx="1083">
                  <c:v>15.03</c:v>
                </c:pt>
                <c:pt idx="1084">
                  <c:v>23.18</c:v>
                </c:pt>
                <c:pt idx="1085">
                  <c:v>22.75</c:v>
                </c:pt>
                <c:pt idx="1086">
                  <c:v>8.02</c:v>
                </c:pt>
                <c:pt idx="1087">
                  <c:v>15.33</c:v>
                </c:pt>
                <c:pt idx="1088">
                  <c:v>8.43</c:v>
                </c:pt>
                <c:pt idx="1089">
                  <c:v>12.16</c:v>
                </c:pt>
                <c:pt idx="1090">
                  <c:v>10.31</c:v>
                </c:pt>
                <c:pt idx="1091">
                  <c:v>13.28</c:v>
                </c:pt>
                <c:pt idx="1092">
                  <c:v>17.02</c:v>
                </c:pt>
                <c:pt idx="1093">
                  <c:v>17.329999999999988</c:v>
                </c:pt>
                <c:pt idx="1094">
                  <c:v>9.5</c:v>
                </c:pt>
                <c:pt idx="1095">
                  <c:v>12.92</c:v>
                </c:pt>
                <c:pt idx="1096">
                  <c:v>13.129999999999999</c:v>
                </c:pt>
                <c:pt idx="1097">
                  <c:v>15.17</c:v>
                </c:pt>
                <c:pt idx="1098">
                  <c:v>8.98</c:v>
                </c:pt>
                <c:pt idx="1099">
                  <c:v>13.1</c:v>
                </c:pt>
                <c:pt idx="1100">
                  <c:v>8.7000000000000011</c:v>
                </c:pt>
                <c:pt idx="1101">
                  <c:v>20.22</c:v>
                </c:pt>
                <c:pt idx="1102">
                  <c:v>8.18</c:v>
                </c:pt>
                <c:pt idx="1103">
                  <c:v>12.709999999999999</c:v>
                </c:pt>
                <c:pt idx="1104">
                  <c:v>9.57</c:v>
                </c:pt>
                <c:pt idx="1105">
                  <c:v>11.41</c:v>
                </c:pt>
                <c:pt idx="1106">
                  <c:v>8.2900000000000009</c:v>
                </c:pt>
                <c:pt idx="1107">
                  <c:v>19.14</c:v>
                </c:pt>
                <c:pt idx="1108">
                  <c:v>9.7800000000000011</c:v>
                </c:pt>
                <c:pt idx="1109">
                  <c:v>8.3000000000000007</c:v>
                </c:pt>
                <c:pt idx="1110">
                  <c:v>8.34</c:v>
                </c:pt>
                <c:pt idx="1111">
                  <c:v>12.97</c:v>
                </c:pt>
                <c:pt idx="1112">
                  <c:v>8.8800000000000008</c:v>
                </c:pt>
                <c:pt idx="1113">
                  <c:v>10.43</c:v>
                </c:pt>
                <c:pt idx="1114">
                  <c:v>16.559999999999999</c:v>
                </c:pt>
                <c:pt idx="1115">
                  <c:v>12.41</c:v>
                </c:pt>
                <c:pt idx="1116">
                  <c:v>11.44</c:v>
                </c:pt>
                <c:pt idx="1117">
                  <c:v>23.32</c:v>
                </c:pt>
                <c:pt idx="1118">
                  <c:v>10.99</c:v>
                </c:pt>
                <c:pt idx="1119">
                  <c:v>27.49</c:v>
                </c:pt>
                <c:pt idx="1120">
                  <c:v>8.61</c:v>
                </c:pt>
                <c:pt idx="1121">
                  <c:v>10.7</c:v>
                </c:pt>
                <c:pt idx="1122">
                  <c:v>9.19</c:v>
                </c:pt>
                <c:pt idx="1123">
                  <c:v>18.04</c:v>
                </c:pt>
                <c:pt idx="1124">
                  <c:v>25.12</c:v>
                </c:pt>
                <c:pt idx="1125">
                  <c:v>11.02</c:v>
                </c:pt>
                <c:pt idx="1126">
                  <c:v>17.52</c:v>
                </c:pt>
                <c:pt idx="1127">
                  <c:v>8.82</c:v>
                </c:pt>
                <c:pt idx="1128">
                  <c:v>13.59</c:v>
                </c:pt>
                <c:pt idx="1129">
                  <c:v>22.330000000000005</c:v>
                </c:pt>
                <c:pt idx="1130">
                  <c:v>28.08</c:v>
                </c:pt>
                <c:pt idx="1131">
                  <c:v>15.5</c:v>
                </c:pt>
                <c:pt idx="1132">
                  <c:v>10.15</c:v>
                </c:pt>
                <c:pt idx="1133">
                  <c:v>11.57</c:v>
                </c:pt>
                <c:pt idx="1134">
                  <c:v>13.05</c:v>
                </c:pt>
                <c:pt idx="1135">
                  <c:v>11.75</c:v>
                </c:pt>
                <c:pt idx="1136">
                  <c:v>13.16</c:v>
                </c:pt>
                <c:pt idx="1137">
                  <c:v>21.51</c:v>
                </c:pt>
                <c:pt idx="1138">
                  <c:v>26.32</c:v>
                </c:pt>
                <c:pt idx="1139">
                  <c:v>21.41</c:v>
                </c:pt>
                <c:pt idx="1140">
                  <c:v>26.2</c:v>
                </c:pt>
                <c:pt idx="1141">
                  <c:v>16.84</c:v>
                </c:pt>
                <c:pt idx="1142">
                  <c:v>19.010000000000005</c:v>
                </c:pt>
                <c:pt idx="1143">
                  <c:v>13.77</c:v>
                </c:pt>
                <c:pt idx="1144">
                  <c:v>16.93</c:v>
                </c:pt>
                <c:pt idx="1145">
                  <c:v>24.19</c:v>
                </c:pt>
                <c:pt idx="1146">
                  <c:v>27.53</c:v>
                </c:pt>
                <c:pt idx="1147">
                  <c:v>12.8</c:v>
                </c:pt>
                <c:pt idx="1148">
                  <c:v>11.67</c:v>
                </c:pt>
                <c:pt idx="1149">
                  <c:v>13.83</c:v>
                </c:pt>
                <c:pt idx="1150">
                  <c:v>13.75</c:v>
                </c:pt>
                <c:pt idx="1151">
                  <c:v>15.91</c:v>
                </c:pt>
                <c:pt idx="1152">
                  <c:v>15.51</c:v>
                </c:pt>
                <c:pt idx="1153">
                  <c:v>18.75</c:v>
                </c:pt>
                <c:pt idx="1154">
                  <c:v>14.41</c:v>
                </c:pt>
                <c:pt idx="1155">
                  <c:v>17.649999999999999</c:v>
                </c:pt>
                <c:pt idx="1156">
                  <c:v>10.1</c:v>
                </c:pt>
                <c:pt idx="1157">
                  <c:v>12.77</c:v>
                </c:pt>
                <c:pt idx="1158">
                  <c:v>19.09</c:v>
                </c:pt>
                <c:pt idx="1159">
                  <c:v>22.23</c:v>
                </c:pt>
                <c:pt idx="1160">
                  <c:v>13.25</c:v>
                </c:pt>
                <c:pt idx="1161">
                  <c:v>15.129999999999999</c:v>
                </c:pt>
                <c:pt idx="1162">
                  <c:v>18.100000000000001</c:v>
                </c:pt>
                <c:pt idx="1163">
                  <c:v>21.67</c:v>
                </c:pt>
                <c:pt idx="1164">
                  <c:v>8.26</c:v>
                </c:pt>
                <c:pt idx="1165">
                  <c:v>8.7800000000000011</c:v>
                </c:pt>
                <c:pt idx="1166">
                  <c:v>9.49</c:v>
                </c:pt>
                <c:pt idx="1167">
                  <c:v>9.65</c:v>
                </c:pt>
                <c:pt idx="1168">
                  <c:v>20.2</c:v>
                </c:pt>
                <c:pt idx="1169">
                  <c:v>20.99</c:v>
                </c:pt>
                <c:pt idx="1170">
                  <c:v>14.239999999999998</c:v>
                </c:pt>
                <c:pt idx="1171">
                  <c:v>23.57</c:v>
                </c:pt>
                <c:pt idx="1172">
                  <c:v>23.37</c:v>
                </c:pt>
                <c:pt idx="1173">
                  <c:v>10.050000000000002</c:v>
                </c:pt>
                <c:pt idx="1174">
                  <c:v>13.31</c:v>
                </c:pt>
                <c:pt idx="1175">
                  <c:v>14.57</c:v>
                </c:pt>
                <c:pt idx="1176">
                  <c:v>8.75</c:v>
                </c:pt>
                <c:pt idx="1177">
                  <c:v>11.26</c:v>
                </c:pt>
                <c:pt idx="1178">
                  <c:v>19.939999999999987</c:v>
                </c:pt>
                <c:pt idx="1179">
                  <c:v>8.15</c:v>
                </c:pt>
                <c:pt idx="1180">
                  <c:v>9.16</c:v>
                </c:pt>
                <c:pt idx="1181">
                  <c:v>13.639999999999999</c:v>
                </c:pt>
                <c:pt idx="1182">
                  <c:v>11.370000000000006</c:v>
                </c:pt>
                <c:pt idx="1183">
                  <c:v>11.43</c:v>
                </c:pt>
                <c:pt idx="1184">
                  <c:v>9.4600000000000026</c:v>
                </c:pt>
                <c:pt idx="1185">
                  <c:v>9.120000000000001</c:v>
                </c:pt>
                <c:pt idx="1186">
                  <c:v>18.38</c:v>
                </c:pt>
                <c:pt idx="1187">
                  <c:v>18.110000000000031</c:v>
                </c:pt>
                <c:pt idx="1188">
                  <c:v>12.46</c:v>
                </c:pt>
                <c:pt idx="1189">
                  <c:v>15.76</c:v>
                </c:pt>
                <c:pt idx="1190">
                  <c:v>16.010000000000005</c:v>
                </c:pt>
                <c:pt idx="1191">
                  <c:v>12.43</c:v>
                </c:pt>
                <c:pt idx="1192">
                  <c:v>9.8000000000000007</c:v>
                </c:pt>
                <c:pt idx="1193">
                  <c:v>17</c:v>
                </c:pt>
                <c:pt idx="1194">
                  <c:v>9.5500000000000007</c:v>
                </c:pt>
                <c:pt idx="1195">
                  <c:v>9.2800000000000011</c:v>
                </c:pt>
                <c:pt idx="1196">
                  <c:v>8.120000000000001</c:v>
                </c:pt>
                <c:pt idx="1197">
                  <c:v>8.92</c:v>
                </c:pt>
                <c:pt idx="1198">
                  <c:v>10.54</c:v>
                </c:pt>
                <c:pt idx="1199">
                  <c:v>8.7800000000000011</c:v>
                </c:pt>
                <c:pt idx="1200">
                  <c:v>9.8000000000000007</c:v>
                </c:pt>
                <c:pt idx="1201">
                  <c:v>10.360000000000024</c:v>
                </c:pt>
                <c:pt idx="1202">
                  <c:v>8.2299999999999986</c:v>
                </c:pt>
                <c:pt idx="1203">
                  <c:v>18.899999999999999</c:v>
                </c:pt>
                <c:pt idx="1204">
                  <c:v>12.31</c:v>
                </c:pt>
                <c:pt idx="1205">
                  <c:v>18.04</c:v>
                </c:pt>
                <c:pt idx="1206">
                  <c:v>8.2399999999999984</c:v>
                </c:pt>
                <c:pt idx="1207">
                  <c:v>22.130000000000031</c:v>
                </c:pt>
                <c:pt idx="1208">
                  <c:v>15.27</c:v>
                </c:pt>
                <c:pt idx="1209">
                  <c:v>25.89</c:v>
                </c:pt>
                <c:pt idx="1210">
                  <c:v>9.3800000000000008</c:v>
                </c:pt>
                <c:pt idx="1211">
                  <c:v>17.25</c:v>
                </c:pt>
                <c:pt idx="1212">
                  <c:v>8.0300000000000011</c:v>
                </c:pt>
                <c:pt idx="1213">
                  <c:v>8.8600000000000048</c:v>
                </c:pt>
                <c:pt idx="1214">
                  <c:v>13.91</c:v>
                </c:pt>
                <c:pt idx="1215">
                  <c:v>12.5</c:v>
                </c:pt>
                <c:pt idx="1216">
                  <c:v>19.12</c:v>
                </c:pt>
                <c:pt idx="1217">
                  <c:v>9.6399999999999988</c:v>
                </c:pt>
                <c:pt idx="1218">
                  <c:v>11.62</c:v>
                </c:pt>
                <c:pt idx="1219">
                  <c:v>9.01</c:v>
                </c:pt>
                <c:pt idx="1220">
                  <c:v>9.5400000000000009</c:v>
                </c:pt>
                <c:pt idx="1221">
                  <c:v>9.8600000000000048</c:v>
                </c:pt>
                <c:pt idx="1222">
                  <c:v>10.97</c:v>
                </c:pt>
                <c:pt idx="1223">
                  <c:v>8.39</c:v>
                </c:pt>
                <c:pt idx="1224">
                  <c:v>10.65</c:v>
                </c:pt>
                <c:pt idx="1225">
                  <c:v>10.97</c:v>
                </c:pt>
                <c:pt idx="1226">
                  <c:v>10.7</c:v>
                </c:pt>
                <c:pt idx="1227">
                  <c:v>10.56</c:v>
                </c:pt>
                <c:pt idx="1228">
                  <c:v>13.1</c:v>
                </c:pt>
                <c:pt idx="1229">
                  <c:v>12.81</c:v>
                </c:pt>
                <c:pt idx="1230">
                  <c:v>11.52</c:v>
                </c:pt>
                <c:pt idx="1231">
                  <c:v>18.959999999999987</c:v>
                </c:pt>
                <c:pt idx="1232">
                  <c:v>16.649999999999999</c:v>
                </c:pt>
                <c:pt idx="1233">
                  <c:v>12.58</c:v>
                </c:pt>
                <c:pt idx="1234">
                  <c:v>12.32</c:v>
                </c:pt>
                <c:pt idx="1235">
                  <c:v>9.8000000000000007</c:v>
                </c:pt>
                <c:pt idx="1236">
                  <c:v>8.3700000000000028</c:v>
                </c:pt>
                <c:pt idx="1237">
                  <c:v>11.54</c:v>
                </c:pt>
                <c:pt idx="1238">
                  <c:v>12.76</c:v>
                </c:pt>
                <c:pt idx="1239">
                  <c:v>12.719999999999999</c:v>
                </c:pt>
                <c:pt idx="1240">
                  <c:v>9.8000000000000007</c:v>
                </c:pt>
                <c:pt idx="1241">
                  <c:v>12.33</c:v>
                </c:pt>
                <c:pt idx="1242">
                  <c:v>8.59</c:v>
                </c:pt>
                <c:pt idx="1243">
                  <c:v>9.2299999999999986</c:v>
                </c:pt>
                <c:pt idx="1244">
                  <c:v>8.83</c:v>
                </c:pt>
                <c:pt idx="1245">
                  <c:v>12.48</c:v>
                </c:pt>
                <c:pt idx="1246">
                  <c:v>12.34</c:v>
                </c:pt>
                <c:pt idx="1247">
                  <c:v>8.5</c:v>
                </c:pt>
                <c:pt idx="1248">
                  <c:v>13.739999999999998</c:v>
                </c:pt>
                <c:pt idx="1249">
                  <c:v>13.219999999999999</c:v>
                </c:pt>
                <c:pt idx="1250">
                  <c:v>10.98</c:v>
                </c:pt>
                <c:pt idx="1251">
                  <c:v>9.43</c:v>
                </c:pt>
                <c:pt idx="1252">
                  <c:v>8.44</c:v>
                </c:pt>
                <c:pt idx="1253">
                  <c:v>12.58</c:v>
                </c:pt>
                <c:pt idx="1254">
                  <c:v>12.51</c:v>
                </c:pt>
                <c:pt idx="1255">
                  <c:v>8.02</c:v>
                </c:pt>
                <c:pt idx="1256">
                  <c:v>13.96</c:v>
                </c:pt>
                <c:pt idx="1257">
                  <c:v>13.92</c:v>
                </c:pt>
                <c:pt idx="1258">
                  <c:v>11.950000000000006</c:v>
                </c:pt>
                <c:pt idx="1259">
                  <c:v>11.950000000000006</c:v>
                </c:pt>
                <c:pt idx="1260">
                  <c:v>8.8000000000000007</c:v>
                </c:pt>
                <c:pt idx="1261">
                  <c:v>8.7399999999999984</c:v>
                </c:pt>
                <c:pt idx="1262">
                  <c:v>13.51</c:v>
                </c:pt>
                <c:pt idx="1263">
                  <c:v>13.49</c:v>
                </c:pt>
                <c:pt idx="1264">
                  <c:v>12.77</c:v>
                </c:pt>
                <c:pt idx="1265">
                  <c:v>10</c:v>
                </c:pt>
                <c:pt idx="1266">
                  <c:v>8.7100000000000009</c:v>
                </c:pt>
                <c:pt idx="1267">
                  <c:v>8.4700000000000006</c:v>
                </c:pt>
                <c:pt idx="1268">
                  <c:v>8.6</c:v>
                </c:pt>
                <c:pt idx="1269">
                  <c:v>11.55</c:v>
                </c:pt>
                <c:pt idx="1270">
                  <c:v>12.08</c:v>
                </c:pt>
                <c:pt idx="1271">
                  <c:v>10.79</c:v>
                </c:pt>
                <c:pt idx="1272">
                  <c:v>8.0300000000000011</c:v>
                </c:pt>
                <c:pt idx="1273">
                  <c:v>8.99</c:v>
                </c:pt>
                <c:pt idx="1274">
                  <c:v>9.06</c:v>
                </c:pt>
                <c:pt idx="1275">
                  <c:v>12.25</c:v>
                </c:pt>
                <c:pt idx="1276">
                  <c:v>8.19</c:v>
                </c:pt>
                <c:pt idx="1277">
                  <c:v>8.15</c:v>
                </c:pt>
                <c:pt idx="1278">
                  <c:v>17.89</c:v>
                </c:pt>
                <c:pt idx="1279">
                  <c:v>12.81</c:v>
                </c:pt>
                <c:pt idx="1280">
                  <c:v>9.3500000000000068</c:v>
                </c:pt>
                <c:pt idx="1281">
                  <c:v>15</c:v>
                </c:pt>
                <c:pt idx="1282">
                  <c:v>11.06</c:v>
                </c:pt>
                <c:pt idx="1283">
                  <c:v>9.01</c:v>
                </c:pt>
                <c:pt idx="1284">
                  <c:v>8.5400000000000009</c:v>
                </c:pt>
                <c:pt idx="1285">
                  <c:v>13.83</c:v>
                </c:pt>
                <c:pt idx="1286">
                  <c:v>9.58</c:v>
                </c:pt>
                <c:pt idx="1287">
                  <c:v>9.43</c:v>
                </c:pt>
                <c:pt idx="1288">
                  <c:v>8.48</c:v>
                </c:pt>
                <c:pt idx="1289">
                  <c:v>14.5</c:v>
                </c:pt>
                <c:pt idx="1290">
                  <c:v>9.3000000000000007</c:v>
                </c:pt>
                <c:pt idx="1291">
                  <c:v>14.629999999999999</c:v>
                </c:pt>
                <c:pt idx="1292">
                  <c:v>11.25</c:v>
                </c:pt>
                <c:pt idx="1293">
                  <c:v>18.439999999999987</c:v>
                </c:pt>
                <c:pt idx="1294">
                  <c:v>10.79</c:v>
                </c:pt>
                <c:pt idx="1295">
                  <c:v>10.83</c:v>
                </c:pt>
                <c:pt idx="1296">
                  <c:v>9.7000000000000011</c:v>
                </c:pt>
                <c:pt idx="1297">
                  <c:v>10.79</c:v>
                </c:pt>
                <c:pt idx="1298">
                  <c:v>10.34</c:v>
                </c:pt>
                <c:pt idx="1299">
                  <c:v>10.69</c:v>
                </c:pt>
                <c:pt idx="1300">
                  <c:v>10.1</c:v>
                </c:pt>
                <c:pt idx="1301">
                  <c:v>10.55</c:v>
                </c:pt>
                <c:pt idx="1302">
                  <c:v>9.58</c:v>
                </c:pt>
                <c:pt idx="1303">
                  <c:v>11</c:v>
                </c:pt>
                <c:pt idx="1304">
                  <c:v>13.01</c:v>
                </c:pt>
                <c:pt idx="1305">
                  <c:v>10.66</c:v>
                </c:pt>
                <c:pt idx="1306">
                  <c:v>12.08</c:v>
                </c:pt>
                <c:pt idx="1307">
                  <c:v>10.28</c:v>
                </c:pt>
                <c:pt idx="1308">
                  <c:v>8.31</c:v>
                </c:pt>
                <c:pt idx="1309">
                  <c:v>12.07</c:v>
                </c:pt>
                <c:pt idx="1310">
                  <c:v>9.8600000000000048</c:v>
                </c:pt>
                <c:pt idx="1311">
                  <c:v>8.2900000000000009</c:v>
                </c:pt>
                <c:pt idx="1312">
                  <c:v>10.220000000000001</c:v>
                </c:pt>
                <c:pt idx="1313">
                  <c:v>9.4700000000000006</c:v>
                </c:pt>
                <c:pt idx="1314">
                  <c:v>10.94</c:v>
                </c:pt>
                <c:pt idx="1315">
                  <c:v>14.42</c:v>
                </c:pt>
                <c:pt idx="1316">
                  <c:v>12.59</c:v>
                </c:pt>
                <c:pt idx="1317">
                  <c:v>11.97</c:v>
                </c:pt>
                <c:pt idx="1318">
                  <c:v>9.3600000000000048</c:v>
                </c:pt>
                <c:pt idx="1319">
                  <c:v>11.66</c:v>
                </c:pt>
                <c:pt idx="1320">
                  <c:v>12.98</c:v>
                </c:pt>
                <c:pt idx="1321">
                  <c:v>15.31</c:v>
                </c:pt>
                <c:pt idx="1322">
                  <c:v>11.97</c:v>
                </c:pt>
                <c:pt idx="1323">
                  <c:v>10.25</c:v>
                </c:pt>
                <c:pt idx="1324">
                  <c:v>10.719999999999999</c:v>
                </c:pt>
                <c:pt idx="1325">
                  <c:v>8.4600000000000026</c:v>
                </c:pt>
                <c:pt idx="1326">
                  <c:v>8.34</c:v>
                </c:pt>
                <c:pt idx="1327">
                  <c:v>11.18</c:v>
                </c:pt>
                <c:pt idx="1328">
                  <c:v>8.25</c:v>
                </c:pt>
                <c:pt idx="1329">
                  <c:v>10.46</c:v>
                </c:pt>
                <c:pt idx="1330">
                  <c:v>9.120000000000001</c:v>
                </c:pt>
                <c:pt idx="1331">
                  <c:v>11.5</c:v>
                </c:pt>
                <c:pt idx="1332">
                  <c:v>9.56</c:v>
                </c:pt>
                <c:pt idx="1333">
                  <c:v>9.89</c:v>
                </c:pt>
                <c:pt idx="1334">
                  <c:v>10.57</c:v>
                </c:pt>
                <c:pt idx="1335">
                  <c:v>8.5</c:v>
                </c:pt>
                <c:pt idx="1336">
                  <c:v>12.59</c:v>
                </c:pt>
                <c:pt idx="1337">
                  <c:v>12.34</c:v>
                </c:pt>
                <c:pt idx="1338">
                  <c:v>8.92</c:v>
                </c:pt>
                <c:pt idx="1339">
                  <c:v>9.4500000000000028</c:v>
                </c:pt>
                <c:pt idx="1340">
                  <c:v>12.59</c:v>
                </c:pt>
                <c:pt idx="1341">
                  <c:v>12.34</c:v>
                </c:pt>
                <c:pt idx="1342">
                  <c:v>8.92</c:v>
                </c:pt>
                <c:pt idx="1343">
                  <c:v>12.5</c:v>
                </c:pt>
                <c:pt idx="1344">
                  <c:v>10.67</c:v>
                </c:pt>
                <c:pt idx="1345">
                  <c:v>8.75</c:v>
                </c:pt>
                <c:pt idx="1346">
                  <c:v>8.3000000000000007</c:v>
                </c:pt>
                <c:pt idx="1347">
                  <c:v>10.8</c:v>
                </c:pt>
                <c:pt idx="1348">
                  <c:v>14.59</c:v>
                </c:pt>
                <c:pt idx="1349">
                  <c:v>11.76</c:v>
                </c:pt>
                <c:pt idx="1350">
                  <c:v>11.82</c:v>
                </c:pt>
                <c:pt idx="1351">
                  <c:v>10.16</c:v>
                </c:pt>
                <c:pt idx="1352">
                  <c:v>14.370000000000006</c:v>
                </c:pt>
                <c:pt idx="1353">
                  <c:v>11.34</c:v>
                </c:pt>
                <c:pt idx="1354">
                  <c:v>13.25</c:v>
                </c:pt>
                <c:pt idx="1355">
                  <c:v>10.55</c:v>
                </c:pt>
                <c:pt idx="1356">
                  <c:v>11.729999999999999</c:v>
                </c:pt>
                <c:pt idx="1357">
                  <c:v>12.67</c:v>
                </c:pt>
                <c:pt idx="1358">
                  <c:v>11.360000000000024</c:v>
                </c:pt>
                <c:pt idx="1359">
                  <c:v>9.1399999999999988</c:v>
                </c:pt>
                <c:pt idx="1360">
                  <c:v>9.77</c:v>
                </c:pt>
                <c:pt idx="1361">
                  <c:v>10.54</c:v>
                </c:pt>
                <c:pt idx="1362">
                  <c:v>9.5400000000000009</c:v>
                </c:pt>
                <c:pt idx="1363">
                  <c:v>8.34</c:v>
                </c:pt>
                <c:pt idx="1364">
                  <c:v>12.97</c:v>
                </c:pt>
                <c:pt idx="1365">
                  <c:v>10.82</c:v>
                </c:pt>
                <c:pt idx="1366">
                  <c:v>8.52</c:v>
                </c:pt>
                <c:pt idx="1367">
                  <c:v>17.510000000000005</c:v>
                </c:pt>
                <c:pt idx="1368">
                  <c:v>21.91</c:v>
                </c:pt>
                <c:pt idx="1369">
                  <c:v>20.979999999999986</c:v>
                </c:pt>
                <c:pt idx="1370">
                  <c:v>15.41</c:v>
                </c:pt>
                <c:pt idx="1371">
                  <c:v>17.649999999999999</c:v>
                </c:pt>
                <c:pt idx="1372">
                  <c:v>22.1</c:v>
                </c:pt>
                <c:pt idx="1373">
                  <c:v>21.52</c:v>
                </c:pt>
                <c:pt idx="1374">
                  <c:v>15.66</c:v>
                </c:pt>
                <c:pt idx="1375">
                  <c:v>11.450000000000006</c:v>
                </c:pt>
                <c:pt idx="1376">
                  <c:v>13.67</c:v>
                </c:pt>
                <c:pt idx="1377">
                  <c:v>13.26</c:v>
                </c:pt>
                <c:pt idx="1378">
                  <c:v>10.8</c:v>
                </c:pt>
                <c:pt idx="1379">
                  <c:v>14.31</c:v>
                </c:pt>
                <c:pt idx="1380">
                  <c:v>19.510000000000005</c:v>
                </c:pt>
                <c:pt idx="1381">
                  <c:v>17.89</c:v>
                </c:pt>
                <c:pt idx="1382">
                  <c:v>12.97</c:v>
                </c:pt>
                <c:pt idx="1383">
                  <c:v>19.37</c:v>
                </c:pt>
                <c:pt idx="1384">
                  <c:v>15.27</c:v>
                </c:pt>
                <c:pt idx="1385">
                  <c:v>9.06</c:v>
                </c:pt>
                <c:pt idx="1386">
                  <c:v>9.5500000000000007</c:v>
                </c:pt>
                <c:pt idx="1387">
                  <c:v>10.709999999999999</c:v>
                </c:pt>
                <c:pt idx="1388">
                  <c:v>17.39</c:v>
                </c:pt>
                <c:pt idx="1389">
                  <c:v>17.75</c:v>
                </c:pt>
                <c:pt idx="1390">
                  <c:v>14.5</c:v>
                </c:pt>
                <c:pt idx="1391">
                  <c:v>12.03</c:v>
                </c:pt>
                <c:pt idx="1392">
                  <c:v>15.52</c:v>
                </c:pt>
                <c:pt idx="1393">
                  <c:v>14.01</c:v>
                </c:pt>
                <c:pt idx="1394">
                  <c:v>10.239999999999998</c:v>
                </c:pt>
                <c:pt idx="1395">
                  <c:v>8.68</c:v>
                </c:pt>
                <c:pt idx="1396">
                  <c:v>20.03</c:v>
                </c:pt>
                <c:pt idx="1397">
                  <c:v>19.610000000000031</c:v>
                </c:pt>
                <c:pt idx="1398">
                  <c:v>16.34</c:v>
                </c:pt>
                <c:pt idx="1399">
                  <c:v>13.49</c:v>
                </c:pt>
                <c:pt idx="1400">
                  <c:v>13.29</c:v>
                </c:pt>
                <c:pt idx="1401">
                  <c:v>13.53</c:v>
                </c:pt>
                <c:pt idx="1402">
                  <c:v>12.01</c:v>
                </c:pt>
                <c:pt idx="1403">
                  <c:v>10.88</c:v>
                </c:pt>
                <c:pt idx="1404">
                  <c:v>11.4</c:v>
                </c:pt>
                <c:pt idx="1405">
                  <c:v>11.02</c:v>
                </c:pt>
                <c:pt idx="1406">
                  <c:v>9.26</c:v>
                </c:pt>
                <c:pt idx="1407">
                  <c:v>9.5</c:v>
                </c:pt>
                <c:pt idx="1408">
                  <c:v>8.7100000000000009</c:v>
                </c:pt>
                <c:pt idx="1409">
                  <c:v>21.53</c:v>
                </c:pt>
                <c:pt idx="1410">
                  <c:v>21.630000000000031</c:v>
                </c:pt>
                <c:pt idx="1411">
                  <c:v>9.7000000000000011</c:v>
                </c:pt>
                <c:pt idx="1412">
                  <c:v>12.239999999999998</c:v>
                </c:pt>
                <c:pt idx="1413">
                  <c:v>14.34</c:v>
                </c:pt>
                <c:pt idx="1414">
                  <c:v>30.24</c:v>
                </c:pt>
                <c:pt idx="1415">
                  <c:v>31.85</c:v>
                </c:pt>
                <c:pt idx="1416">
                  <c:v>30.34</c:v>
                </c:pt>
                <c:pt idx="1417">
                  <c:v>22.07</c:v>
                </c:pt>
                <c:pt idx="1418">
                  <c:v>8.52</c:v>
                </c:pt>
                <c:pt idx="1419">
                  <c:v>17.100000000000001</c:v>
                </c:pt>
                <c:pt idx="1420">
                  <c:v>20.399999999999999</c:v>
                </c:pt>
                <c:pt idx="1421">
                  <c:v>20.47</c:v>
                </c:pt>
                <c:pt idx="1422">
                  <c:v>13.54</c:v>
                </c:pt>
                <c:pt idx="1423">
                  <c:v>16.439999999999987</c:v>
                </c:pt>
                <c:pt idx="1424">
                  <c:v>17.84</c:v>
                </c:pt>
                <c:pt idx="1425">
                  <c:v>8.7199999999999989</c:v>
                </c:pt>
                <c:pt idx="1426">
                  <c:v>10.220000000000001</c:v>
                </c:pt>
                <c:pt idx="1427">
                  <c:v>14.219999999999999</c:v>
                </c:pt>
                <c:pt idx="1428">
                  <c:v>9.01</c:v>
                </c:pt>
                <c:pt idx="1429">
                  <c:v>30.38</c:v>
                </c:pt>
                <c:pt idx="1430">
                  <c:v>31.650000000000031</c:v>
                </c:pt>
                <c:pt idx="1431">
                  <c:v>30.02</c:v>
                </c:pt>
                <c:pt idx="1432">
                  <c:v>22.939999999999987</c:v>
                </c:pt>
                <c:pt idx="1433">
                  <c:v>10.47</c:v>
                </c:pt>
                <c:pt idx="1434">
                  <c:v>22.56</c:v>
                </c:pt>
                <c:pt idx="1435">
                  <c:v>26.72</c:v>
                </c:pt>
                <c:pt idx="1436">
                  <c:v>27.259999999999987</c:v>
                </c:pt>
                <c:pt idx="1437">
                  <c:v>18.010000000000005</c:v>
                </c:pt>
                <c:pt idx="1438">
                  <c:v>19.110000000000031</c:v>
                </c:pt>
                <c:pt idx="1439">
                  <c:v>18.130000000000031</c:v>
                </c:pt>
                <c:pt idx="1440">
                  <c:v>8.7199999999999989</c:v>
                </c:pt>
                <c:pt idx="1441">
                  <c:v>9.94</c:v>
                </c:pt>
                <c:pt idx="1442">
                  <c:v>12.59</c:v>
                </c:pt>
                <c:pt idx="1443">
                  <c:v>26.130000000000031</c:v>
                </c:pt>
                <c:pt idx="1444">
                  <c:v>26.32</c:v>
                </c:pt>
                <c:pt idx="1445">
                  <c:v>24.67</c:v>
                </c:pt>
                <c:pt idx="1446">
                  <c:v>18.16</c:v>
                </c:pt>
                <c:pt idx="1447">
                  <c:v>8.61</c:v>
                </c:pt>
                <c:pt idx="1448">
                  <c:v>8.91</c:v>
                </c:pt>
                <c:pt idx="1449">
                  <c:v>8.0300000000000011</c:v>
                </c:pt>
                <c:pt idx="1450">
                  <c:v>19.260000000000002</c:v>
                </c:pt>
                <c:pt idx="1451">
                  <c:v>17.84</c:v>
                </c:pt>
                <c:pt idx="1452">
                  <c:v>10.239999999999998</c:v>
                </c:pt>
                <c:pt idx="1453">
                  <c:v>12.75</c:v>
                </c:pt>
                <c:pt idx="1454">
                  <c:v>14.77</c:v>
                </c:pt>
                <c:pt idx="1455">
                  <c:v>23.18</c:v>
                </c:pt>
                <c:pt idx="1456">
                  <c:v>23.82</c:v>
                </c:pt>
                <c:pt idx="1457">
                  <c:v>21.24</c:v>
                </c:pt>
                <c:pt idx="1458">
                  <c:v>18.32</c:v>
                </c:pt>
                <c:pt idx="1459">
                  <c:v>11.709999999999999</c:v>
                </c:pt>
                <c:pt idx="1460">
                  <c:v>14.75</c:v>
                </c:pt>
                <c:pt idx="1461">
                  <c:v>14.88</c:v>
                </c:pt>
                <c:pt idx="1462">
                  <c:v>10.46</c:v>
                </c:pt>
                <c:pt idx="1463">
                  <c:v>10.729999999999999</c:v>
                </c:pt>
                <c:pt idx="1464">
                  <c:v>13.55</c:v>
                </c:pt>
                <c:pt idx="1465">
                  <c:v>12.98</c:v>
                </c:pt>
                <c:pt idx="1466">
                  <c:v>9.44</c:v>
                </c:pt>
                <c:pt idx="1467">
                  <c:v>10.49</c:v>
                </c:pt>
                <c:pt idx="1468">
                  <c:v>10.79</c:v>
                </c:pt>
                <c:pt idx="1469">
                  <c:v>9.7000000000000011</c:v>
                </c:pt>
                <c:pt idx="1470">
                  <c:v>8.32</c:v>
                </c:pt>
                <c:pt idx="1471">
                  <c:v>21.22</c:v>
                </c:pt>
                <c:pt idx="1472">
                  <c:v>20.16</c:v>
                </c:pt>
                <c:pt idx="1473">
                  <c:v>11.229999999999999</c:v>
                </c:pt>
                <c:pt idx="1474">
                  <c:v>13.43</c:v>
                </c:pt>
                <c:pt idx="1475">
                  <c:v>16.12</c:v>
                </c:pt>
                <c:pt idx="1476">
                  <c:v>26.64</c:v>
                </c:pt>
                <c:pt idx="1477">
                  <c:v>26.810000000000031</c:v>
                </c:pt>
                <c:pt idx="1478">
                  <c:v>23.69</c:v>
                </c:pt>
                <c:pt idx="1479">
                  <c:v>20.7</c:v>
                </c:pt>
                <c:pt idx="1480">
                  <c:v>11.17</c:v>
                </c:pt>
                <c:pt idx="1481">
                  <c:v>12.6</c:v>
                </c:pt>
                <c:pt idx="1482">
                  <c:v>9.8600000000000048</c:v>
                </c:pt>
                <c:pt idx="1483">
                  <c:v>9.56</c:v>
                </c:pt>
                <c:pt idx="1484">
                  <c:v>17.489999999999888</c:v>
                </c:pt>
                <c:pt idx="1485">
                  <c:v>31.21</c:v>
                </c:pt>
                <c:pt idx="1486">
                  <c:v>35.980000000000004</c:v>
                </c:pt>
                <c:pt idx="1487">
                  <c:v>10.91</c:v>
                </c:pt>
                <c:pt idx="1488">
                  <c:v>25.56</c:v>
                </c:pt>
                <c:pt idx="1489">
                  <c:v>16.27</c:v>
                </c:pt>
                <c:pt idx="1490">
                  <c:v>10.639999999999999</c:v>
                </c:pt>
                <c:pt idx="1491">
                  <c:v>11.41</c:v>
                </c:pt>
                <c:pt idx="1492">
                  <c:v>9.65</c:v>
                </c:pt>
                <c:pt idx="1493">
                  <c:v>9.2800000000000011</c:v>
                </c:pt>
                <c:pt idx="1494">
                  <c:v>11.15</c:v>
                </c:pt>
                <c:pt idx="1495">
                  <c:v>9.43</c:v>
                </c:pt>
                <c:pt idx="1496">
                  <c:v>9.07</c:v>
                </c:pt>
                <c:pt idx="1497">
                  <c:v>11.4</c:v>
                </c:pt>
                <c:pt idx="1498">
                  <c:v>9.5300000000000011</c:v>
                </c:pt>
                <c:pt idx="1499">
                  <c:v>9.42</c:v>
                </c:pt>
                <c:pt idx="1500">
                  <c:v>10.16</c:v>
                </c:pt>
                <c:pt idx="1501">
                  <c:v>8.4500000000000028</c:v>
                </c:pt>
                <c:pt idx="1502">
                  <c:v>8.4700000000000006</c:v>
                </c:pt>
                <c:pt idx="1503">
                  <c:v>11.92</c:v>
                </c:pt>
                <c:pt idx="1504">
                  <c:v>10.01</c:v>
                </c:pt>
                <c:pt idx="1505">
                  <c:v>8.2399999999999984</c:v>
                </c:pt>
                <c:pt idx="1506">
                  <c:v>9.7900000000000009</c:v>
                </c:pt>
                <c:pt idx="1507">
                  <c:v>8.65</c:v>
                </c:pt>
                <c:pt idx="1508">
                  <c:v>8.120000000000001</c:v>
                </c:pt>
                <c:pt idx="1509">
                  <c:v>17.239999999999988</c:v>
                </c:pt>
                <c:pt idx="1510">
                  <c:v>10.210000000000001</c:v>
                </c:pt>
                <c:pt idx="1511">
                  <c:v>15.129999999999999</c:v>
                </c:pt>
                <c:pt idx="1512">
                  <c:v>24.34</c:v>
                </c:pt>
                <c:pt idx="1513">
                  <c:v>31.89</c:v>
                </c:pt>
                <c:pt idx="1514">
                  <c:v>10.28</c:v>
                </c:pt>
                <c:pt idx="1515">
                  <c:v>29.97</c:v>
                </c:pt>
                <c:pt idx="1516">
                  <c:v>20.14</c:v>
                </c:pt>
                <c:pt idx="1517">
                  <c:v>16.7</c:v>
                </c:pt>
                <c:pt idx="1518">
                  <c:v>14.450000000000006</c:v>
                </c:pt>
                <c:pt idx="1519">
                  <c:v>14.31</c:v>
                </c:pt>
                <c:pt idx="1520">
                  <c:v>27.95</c:v>
                </c:pt>
                <c:pt idx="1521">
                  <c:v>34.42</c:v>
                </c:pt>
                <c:pt idx="1522">
                  <c:v>10.15</c:v>
                </c:pt>
                <c:pt idx="1523">
                  <c:v>34.78</c:v>
                </c:pt>
                <c:pt idx="1524">
                  <c:v>23.95</c:v>
                </c:pt>
                <c:pt idx="1525">
                  <c:v>13.31</c:v>
                </c:pt>
                <c:pt idx="1526">
                  <c:v>9.4</c:v>
                </c:pt>
                <c:pt idx="1527">
                  <c:v>9.66</c:v>
                </c:pt>
                <c:pt idx="1528">
                  <c:v>9.4500000000000028</c:v>
                </c:pt>
                <c:pt idx="1529">
                  <c:v>8.2800000000000011</c:v>
                </c:pt>
                <c:pt idx="1530">
                  <c:v>14.49</c:v>
                </c:pt>
                <c:pt idx="1531">
                  <c:v>13.05</c:v>
                </c:pt>
                <c:pt idx="1532">
                  <c:v>12.450000000000006</c:v>
                </c:pt>
                <c:pt idx="1533">
                  <c:v>27.439999999999987</c:v>
                </c:pt>
                <c:pt idx="1534">
                  <c:v>20.939999999999987</c:v>
                </c:pt>
                <c:pt idx="1535">
                  <c:v>12.8</c:v>
                </c:pt>
                <c:pt idx="1536">
                  <c:v>19.88</c:v>
                </c:pt>
                <c:pt idx="1537">
                  <c:v>13.42</c:v>
                </c:pt>
                <c:pt idx="1538">
                  <c:v>35.309999999999995</c:v>
                </c:pt>
                <c:pt idx="1539">
                  <c:v>37.590000000000003</c:v>
                </c:pt>
                <c:pt idx="1540">
                  <c:v>9.7000000000000011</c:v>
                </c:pt>
                <c:pt idx="1541">
                  <c:v>34.25</c:v>
                </c:pt>
                <c:pt idx="1542">
                  <c:v>27.73</c:v>
                </c:pt>
                <c:pt idx="1543">
                  <c:v>11.05</c:v>
                </c:pt>
                <c:pt idx="1544">
                  <c:v>11.09</c:v>
                </c:pt>
                <c:pt idx="1545">
                  <c:v>15.67</c:v>
                </c:pt>
                <c:pt idx="1546">
                  <c:v>14.89</c:v>
                </c:pt>
                <c:pt idx="1547">
                  <c:v>11.32</c:v>
                </c:pt>
                <c:pt idx="1548">
                  <c:v>12.52</c:v>
                </c:pt>
                <c:pt idx="1549">
                  <c:v>10.26</c:v>
                </c:pt>
                <c:pt idx="1550">
                  <c:v>10.67</c:v>
                </c:pt>
                <c:pt idx="1551">
                  <c:v>11.719999999999999</c:v>
                </c:pt>
                <c:pt idx="1552">
                  <c:v>9.68</c:v>
                </c:pt>
                <c:pt idx="1553">
                  <c:v>10.47</c:v>
                </c:pt>
                <c:pt idx="1554">
                  <c:v>17.939999999999987</c:v>
                </c:pt>
                <c:pt idx="1555">
                  <c:v>40.14</c:v>
                </c:pt>
                <c:pt idx="1556">
                  <c:v>43.4</c:v>
                </c:pt>
                <c:pt idx="1557">
                  <c:v>9.42</c:v>
                </c:pt>
                <c:pt idx="1558">
                  <c:v>39.28</c:v>
                </c:pt>
                <c:pt idx="1559">
                  <c:v>24.74</c:v>
                </c:pt>
                <c:pt idx="1560">
                  <c:v>12.219999999999999</c:v>
                </c:pt>
                <c:pt idx="1561">
                  <c:v>13.03</c:v>
                </c:pt>
                <c:pt idx="1562">
                  <c:v>11.97</c:v>
                </c:pt>
                <c:pt idx="1563">
                  <c:v>17.22</c:v>
                </c:pt>
                <c:pt idx="1564">
                  <c:v>17.84</c:v>
                </c:pt>
                <c:pt idx="1565">
                  <c:v>10.07</c:v>
                </c:pt>
                <c:pt idx="1566">
                  <c:v>10.350000000000026</c:v>
                </c:pt>
                <c:pt idx="1567">
                  <c:v>14.03</c:v>
                </c:pt>
                <c:pt idx="1568">
                  <c:v>10.11</c:v>
                </c:pt>
                <c:pt idx="1569">
                  <c:v>9.84</c:v>
                </c:pt>
                <c:pt idx="1570">
                  <c:v>14.05</c:v>
                </c:pt>
                <c:pt idx="1571">
                  <c:v>9.9600000000000026</c:v>
                </c:pt>
                <c:pt idx="1572">
                  <c:v>11.31</c:v>
                </c:pt>
                <c:pt idx="1573">
                  <c:v>10.739999999999998</c:v>
                </c:pt>
                <c:pt idx="1574">
                  <c:v>9.9500000000000028</c:v>
                </c:pt>
                <c:pt idx="1575">
                  <c:v>16.39</c:v>
                </c:pt>
                <c:pt idx="1576">
                  <c:v>10.75</c:v>
                </c:pt>
                <c:pt idx="1577">
                  <c:v>11.4</c:v>
                </c:pt>
                <c:pt idx="1578">
                  <c:v>14.82</c:v>
                </c:pt>
                <c:pt idx="1579">
                  <c:v>11.41</c:v>
                </c:pt>
                <c:pt idx="1580">
                  <c:v>12.62</c:v>
                </c:pt>
                <c:pt idx="1581">
                  <c:v>11.370000000000006</c:v>
                </c:pt>
                <c:pt idx="1582">
                  <c:v>12.51</c:v>
                </c:pt>
                <c:pt idx="1583">
                  <c:v>8.11</c:v>
                </c:pt>
                <c:pt idx="1584">
                  <c:v>17.110000000000031</c:v>
                </c:pt>
                <c:pt idx="1585">
                  <c:v>9.32</c:v>
                </c:pt>
                <c:pt idx="1586">
                  <c:v>10.220000000000001</c:v>
                </c:pt>
                <c:pt idx="1587">
                  <c:v>13.56</c:v>
                </c:pt>
                <c:pt idx="1588">
                  <c:v>9.52</c:v>
                </c:pt>
                <c:pt idx="1589">
                  <c:v>10.850000000000026</c:v>
                </c:pt>
                <c:pt idx="1590">
                  <c:v>16.71</c:v>
                </c:pt>
                <c:pt idx="1591">
                  <c:v>16.959999999999987</c:v>
                </c:pt>
                <c:pt idx="1592">
                  <c:v>9.2399999999999984</c:v>
                </c:pt>
                <c:pt idx="1593">
                  <c:v>9.99</c:v>
                </c:pt>
                <c:pt idx="1594">
                  <c:v>8.75</c:v>
                </c:pt>
                <c:pt idx="1595">
                  <c:v>8.4700000000000006</c:v>
                </c:pt>
                <c:pt idx="1596">
                  <c:v>8.09</c:v>
                </c:pt>
                <c:pt idx="1597">
                  <c:v>8.3500000000000068</c:v>
                </c:pt>
                <c:pt idx="1598">
                  <c:v>15.739999999999998</c:v>
                </c:pt>
                <c:pt idx="1599">
                  <c:v>8.8000000000000007</c:v>
                </c:pt>
                <c:pt idx="1600">
                  <c:v>11.48</c:v>
                </c:pt>
                <c:pt idx="1601">
                  <c:v>12.01</c:v>
                </c:pt>
                <c:pt idx="1602">
                  <c:v>8.67</c:v>
                </c:pt>
                <c:pt idx="1603">
                  <c:v>12.51</c:v>
                </c:pt>
                <c:pt idx="1604">
                  <c:v>8.8500000000000068</c:v>
                </c:pt>
                <c:pt idx="1605">
                  <c:v>11.41</c:v>
                </c:pt>
                <c:pt idx="1606">
                  <c:v>8.4</c:v>
                </c:pt>
                <c:pt idx="1607">
                  <c:v>8.31</c:v>
                </c:pt>
                <c:pt idx="1608">
                  <c:v>10.78</c:v>
                </c:pt>
                <c:pt idx="1609">
                  <c:v>11.82</c:v>
                </c:pt>
                <c:pt idx="1610">
                  <c:v>13.65</c:v>
                </c:pt>
                <c:pt idx="1611">
                  <c:v>8.2399999999999984</c:v>
                </c:pt>
                <c:pt idx="1612">
                  <c:v>10.48</c:v>
                </c:pt>
                <c:pt idx="1613">
                  <c:v>10.43</c:v>
                </c:pt>
                <c:pt idx="1614">
                  <c:v>10.41</c:v>
                </c:pt>
                <c:pt idx="1615">
                  <c:v>10.09</c:v>
                </c:pt>
                <c:pt idx="1616">
                  <c:v>9.34</c:v>
                </c:pt>
                <c:pt idx="1617">
                  <c:v>8.11</c:v>
                </c:pt>
                <c:pt idx="1618">
                  <c:v>10.07</c:v>
                </c:pt>
                <c:pt idx="1619">
                  <c:v>9.2199999999999989</c:v>
                </c:pt>
                <c:pt idx="1620">
                  <c:v>9.68</c:v>
                </c:pt>
                <c:pt idx="1621">
                  <c:v>8.2800000000000011</c:v>
                </c:pt>
                <c:pt idx="1622">
                  <c:v>8.56</c:v>
                </c:pt>
                <c:pt idx="1623">
                  <c:v>8.26</c:v>
                </c:pt>
                <c:pt idx="1624">
                  <c:v>8.9</c:v>
                </c:pt>
                <c:pt idx="1625">
                  <c:v>8.8700000000000028</c:v>
                </c:pt>
                <c:pt idx="1626">
                  <c:v>11.53</c:v>
                </c:pt>
                <c:pt idx="1627">
                  <c:v>10.61</c:v>
                </c:pt>
                <c:pt idx="1628">
                  <c:v>8.11</c:v>
                </c:pt>
                <c:pt idx="1629">
                  <c:v>9.84</c:v>
                </c:pt>
                <c:pt idx="1630">
                  <c:v>9.4700000000000006</c:v>
                </c:pt>
                <c:pt idx="1631">
                  <c:v>9.4600000000000026</c:v>
                </c:pt>
                <c:pt idx="1632">
                  <c:v>8.0400000000000009</c:v>
                </c:pt>
                <c:pt idx="1633">
                  <c:v>9.7800000000000011</c:v>
                </c:pt>
                <c:pt idx="1634">
                  <c:v>8.48</c:v>
                </c:pt>
                <c:pt idx="1635">
                  <c:v>8.7299999999999986</c:v>
                </c:pt>
                <c:pt idx="1636">
                  <c:v>10.200000000000001</c:v>
                </c:pt>
                <c:pt idx="1637">
                  <c:v>9.2100000000000009</c:v>
                </c:pt>
                <c:pt idx="1638">
                  <c:v>11.17</c:v>
                </c:pt>
                <c:pt idx="1639">
                  <c:v>8.2399999999999984</c:v>
                </c:pt>
                <c:pt idx="1640">
                  <c:v>9.94</c:v>
                </c:pt>
                <c:pt idx="1641">
                  <c:v>9.58</c:v>
                </c:pt>
                <c:pt idx="1642">
                  <c:v>11.15</c:v>
                </c:pt>
                <c:pt idx="1643">
                  <c:v>10.69</c:v>
                </c:pt>
                <c:pt idx="1644">
                  <c:v>10.93</c:v>
                </c:pt>
                <c:pt idx="1645">
                  <c:v>10.130000000000001</c:v>
                </c:pt>
                <c:pt idx="1646">
                  <c:v>9.0500000000000007</c:v>
                </c:pt>
                <c:pt idx="1647">
                  <c:v>9.76</c:v>
                </c:pt>
                <c:pt idx="1648">
                  <c:v>9.42</c:v>
                </c:pt>
                <c:pt idx="1649">
                  <c:v>8.42</c:v>
                </c:pt>
                <c:pt idx="1650">
                  <c:v>10.030000000000001</c:v>
                </c:pt>
                <c:pt idx="1651">
                  <c:v>8.129999999999999</c:v>
                </c:pt>
                <c:pt idx="1652">
                  <c:v>9.620000000000001</c:v>
                </c:pt>
                <c:pt idx="1653">
                  <c:v>8.129999999999999</c:v>
                </c:pt>
                <c:pt idx="1654">
                  <c:v>10.25</c:v>
                </c:pt>
                <c:pt idx="1655">
                  <c:v>8.7199999999999989</c:v>
                </c:pt>
                <c:pt idx="1656">
                  <c:v>17.329999999999988</c:v>
                </c:pt>
                <c:pt idx="1657">
                  <c:v>8.42</c:v>
                </c:pt>
                <c:pt idx="1658">
                  <c:v>9.5400000000000009</c:v>
                </c:pt>
                <c:pt idx="1659">
                  <c:v>10.34</c:v>
                </c:pt>
                <c:pt idx="1660">
                  <c:v>9.7800000000000011</c:v>
                </c:pt>
                <c:pt idx="1661">
                  <c:v>14.19</c:v>
                </c:pt>
                <c:pt idx="1662">
                  <c:v>16.39</c:v>
                </c:pt>
                <c:pt idx="1663">
                  <c:v>14.25</c:v>
                </c:pt>
                <c:pt idx="1664">
                  <c:v>8.1399999999999988</c:v>
                </c:pt>
                <c:pt idx="1665">
                  <c:v>9.3600000000000048</c:v>
                </c:pt>
                <c:pt idx="1666">
                  <c:v>9.92</c:v>
                </c:pt>
                <c:pt idx="1667">
                  <c:v>8.7800000000000011</c:v>
                </c:pt>
                <c:pt idx="1668">
                  <c:v>11.28</c:v>
                </c:pt>
                <c:pt idx="1669">
                  <c:v>13.229999999999999</c:v>
                </c:pt>
                <c:pt idx="1670">
                  <c:v>15.219999999999999</c:v>
                </c:pt>
                <c:pt idx="1671">
                  <c:v>14.07</c:v>
                </c:pt>
                <c:pt idx="1672">
                  <c:v>13.65</c:v>
                </c:pt>
                <c:pt idx="1673">
                  <c:v>15.850000000000026</c:v>
                </c:pt>
                <c:pt idx="1674">
                  <c:v>8.34</c:v>
                </c:pt>
                <c:pt idx="1675">
                  <c:v>9.0500000000000007</c:v>
                </c:pt>
                <c:pt idx="1676">
                  <c:v>21.08</c:v>
                </c:pt>
                <c:pt idx="1677">
                  <c:v>20.62</c:v>
                </c:pt>
                <c:pt idx="1678">
                  <c:v>20.62</c:v>
                </c:pt>
                <c:pt idx="1679">
                  <c:v>18.88</c:v>
                </c:pt>
                <c:pt idx="1680">
                  <c:v>10.040000000000001</c:v>
                </c:pt>
                <c:pt idx="1681">
                  <c:v>9.9700000000000006</c:v>
                </c:pt>
                <c:pt idx="1682">
                  <c:v>8.09</c:v>
                </c:pt>
                <c:pt idx="1683">
                  <c:v>9.44</c:v>
                </c:pt>
                <c:pt idx="1684">
                  <c:v>8.7399999999999984</c:v>
                </c:pt>
                <c:pt idx="1685">
                  <c:v>10.99</c:v>
                </c:pt>
                <c:pt idx="1686">
                  <c:v>13.31</c:v>
                </c:pt>
                <c:pt idx="1687">
                  <c:v>8.42</c:v>
                </c:pt>
                <c:pt idx="1688">
                  <c:v>18.12</c:v>
                </c:pt>
                <c:pt idx="1689">
                  <c:v>17.829999999999988</c:v>
                </c:pt>
                <c:pt idx="1690">
                  <c:v>8.31</c:v>
                </c:pt>
                <c:pt idx="1691">
                  <c:v>8.44</c:v>
                </c:pt>
                <c:pt idx="1692">
                  <c:v>10.32</c:v>
                </c:pt>
                <c:pt idx="1693">
                  <c:v>9.76</c:v>
                </c:pt>
                <c:pt idx="1694">
                  <c:v>9.01</c:v>
                </c:pt>
                <c:pt idx="1695">
                  <c:v>9.56</c:v>
                </c:pt>
                <c:pt idx="1696">
                  <c:v>8.27</c:v>
                </c:pt>
                <c:pt idx="1697">
                  <c:v>11.370000000000006</c:v>
                </c:pt>
                <c:pt idx="1698">
                  <c:v>8.120000000000001</c:v>
                </c:pt>
                <c:pt idx="1699">
                  <c:v>8.08</c:v>
                </c:pt>
                <c:pt idx="1700">
                  <c:v>11.69</c:v>
                </c:pt>
                <c:pt idx="1701">
                  <c:v>9.51</c:v>
                </c:pt>
                <c:pt idx="1702">
                  <c:v>9.9500000000000028</c:v>
                </c:pt>
                <c:pt idx="1703">
                  <c:v>10.49</c:v>
                </c:pt>
                <c:pt idx="1704">
                  <c:v>8.32</c:v>
                </c:pt>
                <c:pt idx="1705">
                  <c:v>11.54</c:v>
                </c:pt>
                <c:pt idx="1706">
                  <c:v>9.2299999999999986</c:v>
                </c:pt>
                <c:pt idx="1707">
                  <c:v>9.19</c:v>
                </c:pt>
                <c:pt idx="1708">
                  <c:v>8.67</c:v>
                </c:pt>
                <c:pt idx="1709">
                  <c:v>11.16</c:v>
                </c:pt>
                <c:pt idx="1710">
                  <c:v>10.54</c:v>
                </c:pt>
                <c:pt idx="1711">
                  <c:v>8.06</c:v>
                </c:pt>
                <c:pt idx="1712">
                  <c:v>8.15</c:v>
                </c:pt>
                <c:pt idx="1713">
                  <c:v>8.42</c:v>
                </c:pt>
                <c:pt idx="1714">
                  <c:v>8.0500000000000007</c:v>
                </c:pt>
                <c:pt idx="1715">
                  <c:v>11.209999999999999</c:v>
                </c:pt>
                <c:pt idx="1716">
                  <c:v>9.83</c:v>
                </c:pt>
                <c:pt idx="1717">
                  <c:v>15.4</c:v>
                </c:pt>
                <c:pt idx="1718">
                  <c:v>12.77</c:v>
                </c:pt>
              </c:numCache>
            </c:numRef>
          </c:yVal>
        </c:ser>
        <c:axId val="121354880"/>
        <c:axId val="121463936"/>
      </c:scatterChart>
      <c:valAx>
        <c:axId val="121354880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Location</a:t>
                </a:r>
              </a:p>
            </c:rich>
          </c:tx>
          <c:layout/>
          <c:spPr>
            <a:noFill/>
          </c:spPr>
        </c:title>
        <c:numFmt formatCode="General" sourceLinked="1"/>
        <c:tickLblPos val="nextTo"/>
        <c:spPr>
          <a:ln w="31750" cmpd="sng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21463936"/>
        <c:crosses val="autoZero"/>
        <c:crossBetween val="midCat"/>
        <c:majorUnit val="20000000"/>
      </c:valAx>
      <c:valAx>
        <c:axId val="121463936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Absolute Effect</a:t>
                </a:r>
              </a:p>
            </c:rich>
          </c:tx>
          <c:layout>
            <c:manualLayout>
              <c:xMode val="edge"/>
              <c:yMode val="edge"/>
              <c:x val="6.3745794801509071E-4"/>
              <c:y val="0.29960947421895001"/>
            </c:manualLayout>
          </c:layout>
        </c:title>
        <c:numFmt formatCode="General" sourceLinked="1"/>
        <c:tickLblPos val="nextTo"/>
        <c:spPr>
          <a:ln w="34925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121354880"/>
        <c:crosses val="autoZero"/>
        <c:crossBetween val="midCat"/>
        <c:majorUnit val="5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2125544055420741E-2"/>
          <c:y val="3.5958380202474688E-2"/>
          <c:w val="0.8434481696077295"/>
          <c:h val="0.83769472477912177"/>
        </c:manualLayout>
      </c:layout>
      <c:scatterChart>
        <c:scatterStyle val="lineMarker"/>
        <c:ser>
          <c:idx val="0"/>
          <c:order val="0"/>
          <c:tx>
            <c:v>Abs Effect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xVal>
            <c:numRef>
              <c:f>Sheet1!$A$1:$A$693</c:f>
              <c:numCache>
                <c:formatCode>General</c:formatCode>
                <c:ptCount val="693"/>
                <c:pt idx="0">
                  <c:v>396254</c:v>
                </c:pt>
                <c:pt idx="1">
                  <c:v>557709</c:v>
                </c:pt>
                <c:pt idx="2">
                  <c:v>3645270</c:v>
                </c:pt>
                <c:pt idx="3">
                  <c:v>7870014</c:v>
                </c:pt>
                <c:pt idx="4">
                  <c:v>12344605</c:v>
                </c:pt>
                <c:pt idx="5">
                  <c:v>12364929</c:v>
                </c:pt>
                <c:pt idx="6">
                  <c:v>12437702</c:v>
                </c:pt>
                <c:pt idx="7">
                  <c:v>12437702</c:v>
                </c:pt>
                <c:pt idx="8">
                  <c:v>12442181</c:v>
                </c:pt>
                <c:pt idx="9">
                  <c:v>12442181</c:v>
                </c:pt>
                <c:pt idx="10">
                  <c:v>12492102</c:v>
                </c:pt>
                <c:pt idx="11">
                  <c:v>12492102</c:v>
                </c:pt>
                <c:pt idx="12">
                  <c:v>12501812</c:v>
                </c:pt>
                <c:pt idx="13">
                  <c:v>12507199</c:v>
                </c:pt>
                <c:pt idx="14">
                  <c:v>12514509</c:v>
                </c:pt>
                <c:pt idx="15">
                  <c:v>12517388</c:v>
                </c:pt>
                <c:pt idx="16">
                  <c:v>12517388</c:v>
                </c:pt>
                <c:pt idx="17">
                  <c:v>12528954</c:v>
                </c:pt>
                <c:pt idx="18">
                  <c:v>12544897</c:v>
                </c:pt>
                <c:pt idx="19">
                  <c:v>12611464</c:v>
                </c:pt>
                <c:pt idx="20">
                  <c:v>13601301</c:v>
                </c:pt>
                <c:pt idx="21">
                  <c:v>15017275</c:v>
                </c:pt>
                <c:pt idx="22">
                  <c:v>15046626</c:v>
                </c:pt>
                <c:pt idx="23">
                  <c:v>15058276</c:v>
                </c:pt>
                <c:pt idx="24">
                  <c:v>15061346</c:v>
                </c:pt>
                <c:pt idx="25">
                  <c:v>15061346</c:v>
                </c:pt>
                <c:pt idx="26">
                  <c:v>15064717</c:v>
                </c:pt>
                <c:pt idx="27">
                  <c:v>15212595</c:v>
                </c:pt>
                <c:pt idx="28">
                  <c:v>15437930</c:v>
                </c:pt>
                <c:pt idx="29">
                  <c:v>15437930</c:v>
                </c:pt>
                <c:pt idx="30">
                  <c:v>15437930</c:v>
                </c:pt>
                <c:pt idx="31">
                  <c:v>15476915</c:v>
                </c:pt>
                <c:pt idx="32">
                  <c:v>15521160</c:v>
                </c:pt>
                <c:pt idx="33">
                  <c:v>15521160</c:v>
                </c:pt>
                <c:pt idx="34">
                  <c:v>15696963</c:v>
                </c:pt>
                <c:pt idx="35">
                  <c:v>15833792</c:v>
                </c:pt>
                <c:pt idx="36">
                  <c:v>15833792</c:v>
                </c:pt>
                <c:pt idx="37">
                  <c:v>15833792</c:v>
                </c:pt>
                <c:pt idx="38">
                  <c:v>15871721</c:v>
                </c:pt>
                <c:pt idx="39">
                  <c:v>15871721</c:v>
                </c:pt>
                <c:pt idx="40">
                  <c:v>15920995</c:v>
                </c:pt>
                <c:pt idx="41">
                  <c:v>15930880</c:v>
                </c:pt>
                <c:pt idx="42">
                  <c:v>15939304</c:v>
                </c:pt>
                <c:pt idx="43">
                  <c:v>15959362</c:v>
                </c:pt>
                <c:pt idx="44">
                  <c:v>15996910</c:v>
                </c:pt>
                <c:pt idx="45">
                  <c:v>16015613</c:v>
                </c:pt>
                <c:pt idx="46">
                  <c:v>16015613</c:v>
                </c:pt>
                <c:pt idx="47">
                  <c:v>16024346</c:v>
                </c:pt>
                <c:pt idx="48">
                  <c:v>16057304</c:v>
                </c:pt>
                <c:pt idx="49">
                  <c:v>16057304</c:v>
                </c:pt>
                <c:pt idx="50">
                  <c:v>17208337</c:v>
                </c:pt>
                <c:pt idx="51">
                  <c:v>17208385</c:v>
                </c:pt>
                <c:pt idx="52">
                  <c:v>17208385</c:v>
                </c:pt>
                <c:pt idx="53">
                  <c:v>17208418</c:v>
                </c:pt>
                <c:pt idx="54">
                  <c:v>17208418</c:v>
                </c:pt>
                <c:pt idx="55">
                  <c:v>17208467</c:v>
                </c:pt>
                <c:pt idx="56">
                  <c:v>17208516</c:v>
                </c:pt>
                <c:pt idx="57">
                  <c:v>17208516</c:v>
                </c:pt>
                <c:pt idx="58">
                  <c:v>17208707</c:v>
                </c:pt>
                <c:pt idx="59">
                  <c:v>17208707</c:v>
                </c:pt>
                <c:pt idx="60">
                  <c:v>17208721</c:v>
                </c:pt>
                <c:pt idx="61">
                  <c:v>17209015</c:v>
                </c:pt>
                <c:pt idx="62">
                  <c:v>17209015</c:v>
                </c:pt>
                <c:pt idx="63">
                  <c:v>17209413</c:v>
                </c:pt>
                <c:pt idx="64">
                  <c:v>17505200</c:v>
                </c:pt>
                <c:pt idx="65">
                  <c:v>17507982</c:v>
                </c:pt>
                <c:pt idx="66">
                  <c:v>17507982</c:v>
                </c:pt>
                <c:pt idx="67">
                  <c:v>17570212</c:v>
                </c:pt>
                <c:pt idx="68">
                  <c:v>17570212</c:v>
                </c:pt>
                <c:pt idx="69">
                  <c:v>17592477</c:v>
                </c:pt>
                <c:pt idx="70">
                  <c:v>17592477</c:v>
                </c:pt>
                <c:pt idx="71">
                  <c:v>19033947</c:v>
                </c:pt>
                <c:pt idx="72">
                  <c:v>19281645</c:v>
                </c:pt>
                <c:pt idx="73">
                  <c:v>19671059</c:v>
                </c:pt>
                <c:pt idx="74">
                  <c:v>21074050</c:v>
                </c:pt>
                <c:pt idx="75">
                  <c:v>21091766</c:v>
                </c:pt>
                <c:pt idx="76">
                  <c:v>21454467</c:v>
                </c:pt>
                <c:pt idx="77">
                  <c:v>21509243</c:v>
                </c:pt>
                <c:pt idx="78">
                  <c:v>21509243</c:v>
                </c:pt>
                <c:pt idx="79">
                  <c:v>21509243</c:v>
                </c:pt>
                <c:pt idx="80">
                  <c:v>21611137</c:v>
                </c:pt>
                <c:pt idx="81">
                  <c:v>21706949</c:v>
                </c:pt>
                <c:pt idx="82">
                  <c:v>21853983</c:v>
                </c:pt>
                <c:pt idx="83">
                  <c:v>21988493</c:v>
                </c:pt>
                <c:pt idx="84">
                  <c:v>21988493</c:v>
                </c:pt>
                <c:pt idx="85">
                  <c:v>21988493</c:v>
                </c:pt>
                <c:pt idx="86">
                  <c:v>21988493</c:v>
                </c:pt>
                <c:pt idx="87">
                  <c:v>22397807</c:v>
                </c:pt>
                <c:pt idx="88">
                  <c:v>22397807</c:v>
                </c:pt>
                <c:pt idx="89">
                  <c:v>22644646</c:v>
                </c:pt>
                <c:pt idx="90">
                  <c:v>22781601</c:v>
                </c:pt>
                <c:pt idx="91">
                  <c:v>23395995</c:v>
                </c:pt>
                <c:pt idx="92">
                  <c:v>23425645</c:v>
                </c:pt>
                <c:pt idx="93">
                  <c:v>23839935</c:v>
                </c:pt>
                <c:pt idx="94">
                  <c:v>24227953</c:v>
                </c:pt>
                <c:pt idx="95">
                  <c:v>24551785</c:v>
                </c:pt>
                <c:pt idx="96">
                  <c:v>25024455</c:v>
                </c:pt>
                <c:pt idx="97">
                  <c:v>25107462</c:v>
                </c:pt>
                <c:pt idx="98">
                  <c:v>25109822</c:v>
                </c:pt>
                <c:pt idx="99">
                  <c:v>26678161</c:v>
                </c:pt>
                <c:pt idx="100">
                  <c:v>26702080</c:v>
                </c:pt>
                <c:pt idx="101">
                  <c:v>26860978</c:v>
                </c:pt>
                <c:pt idx="102">
                  <c:v>26878104</c:v>
                </c:pt>
                <c:pt idx="103">
                  <c:v>27094115</c:v>
                </c:pt>
                <c:pt idx="104">
                  <c:v>27179062</c:v>
                </c:pt>
                <c:pt idx="105">
                  <c:v>27201844</c:v>
                </c:pt>
                <c:pt idx="106">
                  <c:v>27282968</c:v>
                </c:pt>
                <c:pt idx="107">
                  <c:v>27283213</c:v>
                </c:pt>
                <c:pt idx="108">
                  <c:v>27477197</c:v>
                </c:pt>
                <c:pt idx="109">
                  <c:v>27652920</c:v>
                </c:pt>
                <c:pt idx="110">
                  <c:v>27657965</c:v>
                </c:pt>
                <c:pt idx="111">
                  <c:v>27767153</c:v>
                </c:pt>
                <c:pt idx="112">
                  <c:v>27835741</c:v>
                </c:pt>
                <c:pt idx="113">
                  <c:v>28196680</c:v>
                </c:pt>
                <c:pt idx="114">
                  <c:v>28221875</c:v>
                </c:pt>
                <c:pt idx="115">
                  <c:v>30405121</c:v>
                </c:pt>
                <c:pt idx="116">
                  <c:v>30417623</c:v>
                </c:pt>
                <c:pt idx="117">
                  <c:v>30452597</c:v>
                </c:pt>
                <c:pt idx="118">
                  <c:v>30963613</c:v>
                </c:pt>
                <c:pt idx="119">
                  <c:v>30982627</c:v>
                </c:pt>
                <c:pt idx="120">
                  <c:v>30989242</c:v>
                </c:pt>
                <c:pt idx="121">
                  <c:v>30989455</c:v>
                </c:pt>
                <c:pt idx="122">
                  <c:v>31042656</c:v>
                </c:pt>
                <c:pt idx="123">
                  <c:v>31046101</c:v>
                </c:pt>
                <c:pt idx="124">
                  <c:v>31052813</c:v>
                </c:pt>
                <c:pt idx="125">
                  <c:v>31061723</c:v>
                </c:pt>
                <c:pt idx="126">
                  <c:v>31061773</c:v>
                </c:pt>
                <c:pt idx="127">
                  <c:v>31074513</c:v>
                </c:pt>
                <c:pt idx="128">
                  <c:v>31558255</c:v>
                </c:pt>
                <c:pt idx="129">
                  <c:v>31776708</c:v>
                </c:pt>
                <c:pt idx="130">
                  <c:v>31857987</c:v>
                </c:pt>
                <c:pt idx="131">
                  <c:v>31858019</c:v>
                </c:pt>
                <c:pt idx="132">
                  <c:v>31858356</c:v>
                </c:pt>
                <c:pt idx="133">
                  <c:v>31858569</c:v>
                </c:pt>
                <c:pt idx="134">
                  <c:v>31858925</c:v>
                </c:pt>
                <c:pt idx="135">
                  <c:v>31858966</c:v>
                </c:pt>
                <c:pt idx="136">
                  <c:v>31859244</c:v>
                </c:pt>
                <c:pt idx="137">
                  <c:v>31859506</c:v>
                </c:pt>
                <c:pt idx="138">
                  <c:v>31859622</c:v>
                </c:pt>
                <c:pt idx="139">
                  <c:v>31859750</c:v>
                </c:pt>
                <c:pt idx="140">
                  <c:v>31955485</c:v>
                </c:pt>
                <c:pt idx="141">
                  <c:v>32100720</c:v>
                </c:pt>
                <c:pt idx="142">
                  <c:v>32481519</c:v>
                </c:pt>
                <c:pt idx="143">
                  <c:v>32911371</c:v>
                </c:pt>
                <c:pt idx="144">
                  <c:v>32928151</c:v>
                </c:pt>
                <c:pt idx="145">
                  <c:v>32928151</c:v>
                </c:pt>
                <c:pt idx="146">
                  <c:v>32955841</c:v>
                </c:pt>
                <c:pt idx="147">
                  <c:v>32986020</c:v>
                </c:pt>
                <c:pt idx="148">
                  <c:v>33078266</c:v>
                </c:pt>
                <c:pt idx="149">
                  <c:v>33081435</c:v>
                </c:pt>
                <c:pt idx="150">
                  <c:v>33129305</c:v>
                </c:pt>
                <c:pt idx="151">
                  <c:v>33991103</c:v>
                </c:pt>
                <c:pt idx="152">
                  <c:v>34992983</c:v>
                </c:pt>
                <c:pt idx="153">
                  <c:v>34992983</c:v>
                </c:pt>
                <c:pt idx="154">
                  <c:v>34992983</c:v>
                </c:pt>
                <c:pt idx="155">
                  <c:v>35385581</c:v>
                </c:pt>
                <c:pt idx="156">
                  <c:v>35491180</c:v>
                </c:pt>
                <c:pt idx="157">
                  <c:v>36636964</c:v>
                </c:pt>
                <c:pt idx="158">
                  <c:v>36636964</c:v>
                </c:pt>
                <c:pt idx="159">
                  <c:v>37338446</c:v>
                </c:pt>
                <c:pt idx="160">
                  <c:v>37338446</c:v>
                </c:pt>
                <c:pt idx="161">
                  <c:v>37444670</c:v>
                </c:pt>
                <c:pt idx="162">
                  <c:v>37461006</c:v>
                </c:pt>
                <c:pt idx="163">
                  <c:v>37766098</c:v>
                </c:pt>
                <c:pt idx="164">
                  <c:v>38118136</c:v>
                </c:pt>
                <c:pt idx="165">
                  <c:v>38793619</c:v>
                </c:pt>
                <c:pt idx="166">
                  <c:v>39535245</c:v>
                </c:pt>
                <c:pt idx="167">
                  <c:v>39541706</c:v>
                </c:pt>
                <c:pt idx="168">
                  <c:v>39541706</c:v>
                </c:pt>
                <c:pt idx="169">
                  <c:v>39541706</c:v>
                </c:pt>
                <c:pt idx="170">
                  <c:v>39541706</c:v>
                </c:pt>
                <c:pt idx="171">
                  <c:v>39541706</c:v>
                </c:pt>
                <c:pt idx="172">
                  <c:v>39565077</c:v>
                </c:pt>
                <c:pt idx="173">
                  <c:v>39677592</c:v>
                </c:pt>
                <c:pt idx="174">
                  <c:v>39696621</c:v>
                </c:pt>
                <c:pt idx="175">
                  <c:v>40157056</c:v>
                </c:pt>
                <c:pt idx="176">
                  <c:v>43057923</c:v>
                </c:pt>
                <c:pt idx="177">
                  <c:v>43082148</c:v>
                </c:pt>
                <c:pt idx="178">
                  <c:v>43253141</c:v>
                </c:pt>
                <c:pt idx="179">
                  <c:v>44253935</c:v>
                </c:pt>
                <c:pt idx="180">
                  <c:v>44253963</c:v>
                </c:pt>
                <c:pt idx="181">
                  <c:v>44254674</c:v>
                </c:pt>
                <c:pt idx="182">
                  <c:v>44538881</c:v>
                </c:pt>
                <c:pt idx="183">
                  <c:v>46240663</c:v>
                </c:pt>
                <c:pt idx="184">
                  <c:v>46240663</c:v>
                </c:pt>
                <c:pt idx="185">
                  <c:v>46833212</c:v>
                </c:pt>
                <c:pt idx="186">
                  <c:v>47030734</c:v>
                </c:pt>
                <c:pt idx="187">
                  <c:v>47234392</c:v>
                </c:pt>
                <c:pt idx="188">
                  <c:v>47342153</c:v>
                </c:pt>
                <c:pt idx="189">
                  <c:v>47345881</c:v>
                </c:pt>
                <c:pt idx="190">
                  <c:v>47345881</c:v>
                </c:pt>
                <c:pt idx="191">
                  <c:v>47345881</c:v>
                </c:pt>
                <c:pt idx="192">
                  <c:v>47446929</c:v>
                </c:pt>
                <c:pt idx="193">
                  <c:v>47446929</c:v>
                </c:pt>
                <c:pt idx="194">
                  <c:v>47446929</c:v>
                </c:pt>
                <c:pt idx="195">
                  <c:v>47736050</c:v>
                </c:pt>
                <c:pt idx="196">
                  <c:v>47736050</c:v>
                </c:pt>
                <c:pt idx="197">
                  <c:v>47736816</c:v>
                </c:pt>
                <c:pt idx="198">
                  <c:v>47739578</c:v>
                </c:pt>
                <c:pt idx="199">
                  <c:v>47748462</c:v>
                </c:pt>
                <c:pt idx="200">
                  <c:v>47751513</c:v>
                </c:pt>
                <c:pt idx="201">
                  <c:v>47751638</c:v>
                </c:pt>
                <c:pt idx="202">
                  <c:v>47751638</c:v>
                </c:pt>
                <c:pt idx="203">
                  <c:v>47751771</c:v>
                </c:pt>
                <c:pt idx="204">
                  <c:v>47751771</c:v>
                </c:pt>
                <c:pt idx="205">
                  <c:v>47751782</c:v>
                </c:pt>
                <c:pt idx="206">
                  <c:v>47751782</c:v>
                </c:pt>
                <c:pt idx="207">
                  <c:v>47752459</c:v>
                </c:pt>
                <c:pt idx="208">
                  <c:v>47752459</c:v>
                </c:pt>
                <c:pt idx="209">
                  <c:v>47752459</c:v>
                </c:pt>
                <c:pt idx="210">
                  <c:v>47752520</c:v>
                </c:pt>
                <c:pt idx="211">
                  <c:v>47752520</c:v>
                </c:pt>
                <c:pt idx="212">
                  <c:v>47752520</c:v>
                </c:pt>
                <c:pt idx="213">
                  <c:v>47752749</c:v>
                </c:pt>
                <c:pt idx="214">
                  <c:v>47752749</c:v>
                </c:pt>
                <c:pt idx="215">
                  <c:v>47753069</c:v>
                </c:pt>
                <c:pt idx="216">
                  <c:v>48184847</c:v>
                </c:pt>
                <c:pt idx="217">
                  <c:v>48606150</c:v>
                </c:pt>
                <c:pt idx="218">
                  <c:v>48727320</c:v>
                </c:pt>
                <c:pt idx="219">
                  <c:v>48997792</c:v>
                </c:pt>
                <c:pt idx="220">
                  <c:v>49650155</c:v>
                </c:pt>
                <c:pt idx="221">
                  <c:v>49669089</c:v>
                </c:pt>
                <c:pt idx="222">
                  <c:v>49683383</c:v>
                </c:pt>
                <c:pt idx="223">
                  <c:v>49824033</c:v>
                </c:pt>
                <c:pt idx="224">
                  <c:v>49837083</c:v>
                </c:pt>
                <c:pt idx="225">
                  <c:v>50333669</c:v>
                </c:pt>
                <c:pt idx="226">
                  <c:v>50352942</c:v>
                </c:pt>
                <c:pt idx="227">
                  <c:v>50355362</c:v>
                </c:pt>
                <c:pt idx="228">
                  <c:v>50361152</c:v>
                </c:pt>
                <c:pt idx="229">
                  <c:v>50406034</c:v>
                </c:pt>
                <c:pt idx="230">
                  <c:v>51026070</c:v>
                </c:pt>
                <c:pt idx="231">
                  <c:v>51164132</c:v>
                </c:pt>
                <c:pt idx="232">
                  <c:v>52328476</c:v>
                </c:pt>
                <c:pt idx="233">
                  <c:v>52375683</c:v>
                </c:pt>
                <c:pt idx="234">
                  <c:v>52375683</c:v>
                </c:pt>
                <c:pt idx="235">
                  <c:v>52405863</c:v>
                </c:pt>
                <c:pt idx="236">
                  <c:v>52425859</c:v>
                </c:pt>
                <c:pt idx="237">
                  <c:v>52559477</c:v>
                </c:pt>
                <c:pt idx="238">
                  <c:v>52823311</c:v>
                </c:pt>
                <c:pt idx="239">
                  <c:v>54928767</c:v>
                </c:pt>
                <c:pt idx="240">
                  <c:v>54928767</c:v>
                </c:pt>
                <c:pt idx="241">
                  <c:v>54928767</c:v>
                </c:pt>
                <c:pt idx="242">
                  <c:v>54930090</c:v>
                </c:pt>
                <c:pt idx="243">
                  <c:v>54930090</c:v>
                </c:pt>
                <c:pt idx="244">
                  <c:v>54930090</c:v>
                </c:pt>
                <c:pt idx="245">
                  <c:v>54930108</c:v>
                </c:pt>
                <c:pt idx="246">
                  <c:v>54930108</c:v>
                </c:pt>
                <c:pt idx="247">
                  <c:v>54930138</c:v>
                </c:pt>
                <c:pt idx="248">
                  <c:v>54930138</c:v>
                </c:pt>
                <c:pt idx="249">
                  <c:v>54930138</c:v>
                </c:pt>
                <c:pt idx="250">
                  <c:v>54930177</c:v>
                </c:pt>
                <c:pt idx="251">
                  <c:v>54930177</c:v>
                </c:pt>
                <c:pt idx="252">
                  <c:v>54930231</c:v>
                </c:pt>
                <c:pt idx="253">
                  <c:v>54930231</c:v>
                </c:pt>
                <c:pt idx="254">
                  <c:v>54930231</c:v>
                </c:pt>
                <c:pt idx="255">
                  <c:v>54930321</c:v>
                </c:pt>
                <c:pt idx="256">
                  <c:v>54930321</c:v>
                </c:pt>
                <c:pt idx="257">
                  <c:v>54930321</c:v>
                </c:pt>
                <c:pt idx="258">
                  <c:v>54933394</c:v>
                </c:pt>
                <c:pt idx="259">
                  <c:v>54933394</c:v>
                </c:pt>
                <c:pt idx="260">
                  <c:v>54933394</c:v>
                </c:pt>
                <c:pt idx="261">
                  <c:v>55263796</c:v>
                </c:pt>
                <c:pt idx="262">
                  <c:v>55482947</c:v>
                </c:pt>
                <c:pt idx="263">
                  <c:v>56052051</c:v>
                </c:pt>
                <c:pt idx="264">
                  <c:v>56201568</c:v>
                </c:pt>
                <c:pt idx="265">
                  <c:v>56201568</c:v>
                </c:pt>
                <c:pt idx="266">
                  <c:v>56340355</c:v>
                </c:pt>
                <c:pt idx="267">
                  <c:v>56444519</c:v>
                </c:pt>
                <c:pt idx="268">
                  <c:v>56444519</c:v>
                </c:pt>
                <c:pt idx="269">
                  <c:v>56444519</c:v>
                </c:pt>
                <c:pt idx="270">
                  <c:v>57130607</c:v>
                </c:pt>
                <c:pt idx="271">
                  <c:v>57305142</c:v>
                </c:pt>
                <c:pt idx="272">
                  <c:v>58051882</c:v>
                </c:pt>
                <c:pt idx="273">
                  <c:v>59061752</c:v>
                </c:pt>
                <c:pt idx="274">
                  <c:v>60891609</c:v>
                </c:pt>
                <c:pt idx="275">
                  <c:v>62644905</c:v>
                </c:pt>
                <c:pt idx="276">
                  <c:v>62644905</c:v>
                </c:pt>
                <c:pt idx="277">
                  <c:v>63484225</c:v>
                </c:pt>
                <c:pt idx="278">
                  <c:v>63484225</c:v>
                </c:pt>
                <c:pt idx="279">
                  <c:v>63484225</c:v>
                </c:pt>
                <c:pt idx="280">
                  <c:v>63487531</c:v>
                </c:pt>
                <c:pt idx="281">
                  <c:v>63535381</c:v>
                </c:pt>
                <c:pt idx="282">
                  <c:v>63535381</c:v>
                </c:pt>
                <c:pt idx="283">
                  <c:v>63535381</c:v>
                </c:pt>
                <c:pt idx="284">
                  <c:v>63535381</c:v>
                </c:pt>
                <c:pt idx="285">
                  <c:v>63535381</c:v>
                </c:pt>
                <c:pt idx="286">
                  <c:v>63600529</c:v>
                </c:pt>
                <c:pt idx="287">
                  <c:v>63809277</c:v>
                </c:pt>
                <c:pt idx="288">
                  <c:v>63809277</c:v>
                </c:pt>
                <c:pt idx="289">
                  <c:v>63813917</c:v>
                </c:pt>
                <c:pt idx="290">
                  <c:v>64648662</c:v>
                </c:pt>
                <c:pt idx="291">
                  <c:v>64648662</c:v>
                </c:pt>
                <c:pt idx="292">
                  <c:v>64648662</c:v>
                </c:pt>
                <c:pt idx="293">
                  <c:v>64648662</c:v>
                </c:pt>
                <c:pt idx="294">
                  <c:v>64650558</c:v>
                </c:pt>
                <c:pt idx="295">
                  <c:v>64650558</c:v>
                </c:pt>
                <c:pt idx="296">
                  <c:v>64650558</c:v>
                </c:pt>
                <c:pt idx="297">
                  <c:v>65661797</c:v>
                </c:pt>
                <c:pt idx="298">
                  <c:v>65668144</c:v>
                </c:pt>
                <c:pt idx="299">
                  <c:v>66127270</c:v>
                </c:pt>
                <c:pt idx="300">
                  <c:v>66127270</c:v>
                </c:pt>
                <c:pt idx="301">
                  <c:v>66292471</c:v>
                </c:pt>
                <c:pt idx="302">
                  <c:v>66292902</c:v>
                </c:pt>
                <c:pt idx="303">
                  <c:v>66459639</c:v>
                </c:pt>
                <c:pt idx="304">
                  <c:v>66976106</c:v>
                </c:pt>
                <c:pt idx="305">
                  <c:v>66976106</c:v>
                </c:pt>
                <c:pt idx="306">
                  <c:v>66985735</c:v>
                </c:pt>
                <c:pt idx="307">
                  <c:v>66985735</c:v>
                </c:pt>
                <c:pt idx="308">
                  <c:v>66985735</c:v>
                </c:pt>
                <c:pt idx="309">
                  <c:v>67050951</c:v>
                </c:pt>
                <c:pt idx="310">
                  <c:v>67940808</c:v>
                </c:pt>
                <c:pt idx="311">
                  <c:v>67940808</c:v>
                </c:pt>
                <c:pt idx="312">
                  <c:v>68054068</c:v>
                </c:pt>
                <c:pt idx="313">
                  <c:v>68054068</c:v>
                </c:pt>
                <c:pt idx="314">
                  <c:v>68384655</c:v>
                </c:pt>
                <c:pt idx="315">
                  <c:v>68384655</c:v>
                </c:pt>
                <c:pt idx="316">
                  <c:v>68384655</c:v>
                </c:pt>
                <c:pt idx="317">
                  <c:v>68866486</c:v>
                </c:pt>
                <c:pt idx="318">
                  <c:v>68876577</c:v>
                </c:pt>
                <c:pt idx="319">
                  <c:v>69887742</c:v>
                </c:pt>
                <c:pt idx="320">
                  <c:v>69893106</c:v>
                </c:pt>
                <c:pt idx="321">
                  <c:v>69893589</c:v>
                </c:pt>
                <c:pt idx="322">
                  <c:v>69894023</c:v>
                </c:pt>
                <c:pt idx="323">
                  <c:v>70001645</c:v>
                </c:pt>
                <c:pt idx="324">
                  <c:v>70175036</c:v>
                </c:pt>
                <c:pt idx="325">
                  <c:v>70897603</c:v>
                </c:pt>
                <c:pt idx="326">
                  <c:v>70897603</c:v>
                </c:pt>
                <c:pt idx="327">
                  <c:v>70963445</c:v>
                </c:pt>
                <c:pt idx="328">
                  <c:v>70963445</c:v>
                </c:pt>
                <c:pt idx="329">
                  <c:v>70963445</c:v>
                </c:pt>
                <c:pt idx="330">
                  <c:v>70986534</c:v>
                </c:pt>
                <c:pt idx="331">
                  <c:v>70986534</c:v>
                </c:pt>
                <c:pt idx="332">
                  <c:v>71012313</c:v>
                </c:pt>
                <c:pt idx="333">
                  <c:v>71012313</c:v>
                </c:pt>
                <c:pt idx="334">
                  <c:v>71021432</c:v>
                </c:pt>
                <c:pt idx="335">
                  <c:v>71021432</c:v>
                </c:pt>
                <c:pt idx="336">
                  <c:v>71021432</c:v>
                </c:pt>
                <c:pt idx="337">
                  <c:v>71100125</c:v>
                </c:pt>
                <c:pt idx="338">
                  <c:v>71177470</c:v>
                </c:pt>
                <c:pt idx="339">
                  <c:v>71177969</c:v>
                </c:pt>
                <c:pt idx="340">
                  <c:v>71182243</c:v>
                </c:pt>
                <c:pt idx="341">
                  <c:v>71221411</c:v>
                </c:pt>
                <c:pt idx="342">
                  <c:v>71374734</c:v>
                </c:pt>
                <c:pt idx="343">
                  <c:v>71410853</c:v>
                </c:pt>
                <c:pt idx="344">
                  <c:v>71475195</c:v>
                </c:pt>
                <c:pt idx="345">
                  <c:v>72047894</c:v>
                </c:pt>
                <c:pt idx="346">
                  <c:v>72053566</c:v>
                </c:pt>
                <c:pt idx="347">
                  <c:v>72060179</c:v>
                </c:pt>
                <c:pt idx="348">
                  <c:v>72060179</c:v>
                </c:pt>
                <c:pt idx="349">
                  <c:v>72603754</c:v>
                </c:pt>
                <c:pt idx="350">
                  <c:v>72645005</c:v>
                </c:pt>
                <c:pt idx="351">
                  <c:v>74671915</c:v>
                </c:pt>
                <c:pt idx="352">
                  <c:v>74688075</c:v>
                </c:pt>
                <c:pt idx="353">
                  <c:v>74689835</c:v>
                </c:pt>
                <c:pt idx="354">
                  <c:v>75227241</c:v>
                </c:pt>
                <c:pt idx="355">
                  <c:v>75622243</c:v>
                </c:pt>
                <c:pt idx="356">
                  <c:v>75622243</c:v>
                </c:pt>
                <c:pt idx="357">
                  <c:v>75622243</c:v>
                </c:pt>
                <c:pt idx="358">
                  <c:v>75641296</c:v>
                </c:pt>
                <c:pt idx="359">
                  <c:v>75641296</c:v>
                </c:pt>
                <c:pt idx="360">
                  <c:v>75650678</c:v>
                </c:pt>
                <c:pt idx="361">
                  <c:v>75653967</c:v>
                </c:pt>
                <c:pt idx="362">
                  <c:v>75660290</c:v>
                </c:pt>
                <c:pt idx="363">
                  <c:v>75660521</c:v>
                </c:pt>
                <c:pt idx="364">
                  <c:v>75724367</c:v>
                </c:pt>
                <c:pt idx="365">
                  <c:v>75732846</c:v>
                </c:pt>
                <c:pt idx="366">
                  <c:v>75732846</c:v>
                </c:pt>
                <c:pt idx="367">
                  <c:v>75733932</c:v>
                </c:pt>
                <c:pt idx="368">
                  <c:v>75746329</c:v>
                </c:pt>
                <c:pt idx="369">
                  <c:v>75746329</c:v>
                </c:pt>
                <c:pt idx="370">
                  <c:v>75746351</c:v>
                </c:pt>
                <c:pt idx="371">
                  <c:v>75746351</c:v>
                </c:pt>
                <c:pt idx="372">
                  <c:v>75757551</c:v>
                </c:pt>
                <c:pt idx="373">
                  <c:v>75786153</c:v>
                </c:pt>
                <c:pt idx="374">
                  <c:v>75810266</c:v>
                </c:pt>
                <c:pt idx="375">
                  <c:v>75810505</c:v>
                </c:pt>
                <c:pt idx="376">
                  <c:v>75817691</c:v>
                </c:pt>
                <c:pt idx="377">
                  <c:v>75927911</c:v>
                </c:pt>
                <c:pt idx="378">
                  <c:v>75927911</c:v>
                </c:pt>
                <c:pt idx="379">
                  <c:v>75927911</c:v>
                </c:pt>
                <c:pt idx="380">
                  <c:v>75993374</c:v>
                </c:pt>
                <c:pt idx="381">
                  <c:v>75993374</c:v>
                </c:pt>
                <c:pt idx="382">
                  <c:v>76157488</c:v>
                </c:pt>
                <c:pt idx="383">
                  <c:v>77622374</c:v>
                </c:pt>
                <c:pt idx="384">
                  <c:v>77622374</c:v>
                </c:pt>
                <c:pt idx="385">
                  <c:v>77636849</c:v>
                </c:pt>
                <c:pt idx="386">
                  <c:v>77636849</c:v>
                </c:pt>
                <c:pt idx="387">
                  <c:v>78635952</c:v>
                </c:pt>
                <c:pt idx="388">
                  <c:v>78635952</c:v>
                </c:pt>
                <c:pt idx="389">
                  <c:v>78635952</c:v>
                </c:pt>
                <c:pt idx="390">
                  <c:v>78655826</c:v>
                </c:pt>
                <c:pt idx="391">
                  <c:v>78655826</c:v>
                </c:pt>
                <c:pt idx="392">
                  <c:v>78655826</c:v>
                </c:pt>
                <c:pt idx="393">
                  <c:v>78655826</c:v>
                </c:pt>
                <c:pt idx="394">
                  <c:v>79225281</c:v>
                </c:pt>
                <c:pt idx="395">
                  <c:v>79977535</c:v>
                </c:pt>
                <c:pt idx="396">
                  <c:v>80008582</c:v>
                </c:pt>
                <c:pt idx="397">
                  <c:v>80008582</c:v>
                </c:pt>
                <c:pt idx="398">
                  <c:v>80026098</c:v>
                </c:pt>
                <c:pt idx="399">
                  <c:v>80068657</c:v>
                </c:pt>
                <c:pt idx="400">
                  <c:v>80068657</c:v>
                </c:pt>
                <c:pt idx="401">
                  <c:v>80068657</c:v>
                </c:pt>
                <c:pt idx="402">
                  <c:v>80968041</c:v>
                </c:pt>
                <c:pt idx="403">
                  <c:v>81011893</c:v>
                </c:pt>
                <c:pt idx="404">
                  <c:v>81332285</c:v>
                </c:pt>
                <c:pt idx="405">
                  <c:v>81378737</c:v>
                </c:pt>
                <c:pt idx="406">
                  <c:v>81379017</c:v>
                </c:pt>
                <c:pt idx="407">
                  <c:v>82143463</c:v>
                </c:pt>
                <c:pt idx="408">
                  <c:v>82143463</c:v>
                </c:pt>
                <c:pt idx="409">
                  <c:v>82376724</c:v>
                </c:pt>
                <c:pt idx="410">
                  <c:v>82468261</c:v>
                </c:pt>
                <c:pt idx="411">
                  <c:v>82475891</c:v>
                </c:pt>
                <c:pt idx="412">
                  <c:v>82475891</c:v>
                </c:pt>
                <c:pt idx="413">
                  <c:v>82482527</c:v>
                </c:pt>
                <c:pt idx="414">
                  <c:v>82483914</c:v>
                </c:pt>
                <c:pt idx="415">
                  <c:v>82483914</c:v>
                </c:pt>
                <c:pt idx="416">
                  <c:v>82501849</c:v>
                </c:pt>
                <c:pt idx="417">
                  <c:v>82501849</c:v>
                </c:pt>
                <c:pt idx="418">
                  <c:v>82523353</c:v>
                </c:pt>
                <c:pt idx="419">
                  <c:v>82523353</c:v>
                </c:pt>
                <c:pt idx="420">
                  <c:v>82523353</c:v>
                </c:pt>
                <c:pt idx="421">
                  <c:v>82756593</c:v>
                </c:pt>
                <c:pt idx="422">
                  <c:v>82756593</c:v>
                </c:pt>
                <c:pt idx="423">
                  <c:v>82814962</c:v>
                </c:pt>
                <c:pt idx="424">
                  <c:v>82814962</c:v>
                </c:pt>
                <c:pt idx="425">
                  <c:v>82834522</c:v>
                </c:pt>
                <c:pt idx="426">
                  <c:v>82939361</c:v>
                </c:pt>
                <c:pt idx="427">
                  <c:v>82939422</c:v>
                </c:pt>
                <c:pt idx="428">
                  <c:v>82939568</c:v>
                </c:pt>
                <c:pt idx="429">
                  <c:v>82939775</c:v>
                </c:pt>
                <c:pt idx="430">
                  <c:v>82939823</c:v>
                </c:pt>
                <c:pt idx="431">
                  <c:v>82940053</c:v>
                </c:pt>
                <c:pt idx="432">
                  <c:v>82940081</c:v>
                </c:pt>
                <c:pt idx="433">
                  <c:v>82940614</c:v>
                </c:pt>
                <c:pt idx="434">
                  <c:v>82940881</c:v>
                </c:pt>
                <c:pt idx="435">
                  <c:v>82941016</c:v>
                </c:pt>
                <c:pt idx="436">
                  <c:v>84140414</c:v>
                </c:pt>
                <c:pt idx="437">
                  <c:v>84140414</c:v>
                </c:pt>
                <c:pt idx="438">
                  <c:v>84368929</c:v>
                </c:pt>
                <c:pt idx="439">
                  <c:v>84368929</c:v>
                </c:pt>
                <c:pt idx="440">
                  <c:v>84539347</c:v>
                </c:pt>
                <c:pt idx="441">
                  <c:v>84539347</c:v>
                </c:pt>
                <c:pt idx="442">
                  <c:v>84539347</c:v>
                </c:pt>
                <c:pt idx="443">
                  <c:v>84635051</c:v>
                </c:pt>
                <c:pt idx="444">
                  <c:v>84671197</c:v>
                </c:pt>
                <c:pt idx="445">
                  <c:v>84671197</c:v>
                </c:pt>
                <c:pt idx="446">
                  <c:v>84856568</c:v>
                </c:pt>
                <c:pt idx="447">
                  <c:v>84918971</c:v>
                </c:pt>
                <c:pt idx="448">
                  <c:v>85367923</c:v>
                </c:pt>
                <c:pt idx="449">
                  <c:v>85918075</c:v>
                </c:pt>
                <c:pt idx="450">
                  <c:v>86946969</c:v>
                </c:pt>
                <c:pt idx="451">
                  <c:v>88581508</c:v>
                </c:pt>
                <c:pt idx="452">
                  <c:v>88581508</c:v>
                </c:pt>
                <c:pt idx="453">
                  <c:v>88686048</c:v>
                </c:pt>
                <c:pt idx="454">
                  <c:v>88686048</c:v>
                </c:pt>
                <c:pt idx="455">
                  <c:v>88686048</c:v>
                </c:pt>
                <c:pt idx="456">
                  <c:v>88686048</c:v>
                </c:pt>
                <c:pt idx="457">
                  <c:v>88702470</c:v>
                </c:pt>
                <c:pt idx="458">
                  <c:v>88724379</c:v>
                </c:pt>
                <c:pt idx="459">
                  <c:v>88850154</c:v>
                </c:pt>
                <c:pt idx="460">
                  <c:v>88860760</c:v>
                </c:pt>
                <c:pt idx="461">
                  <c:v>88860760</c:v>
                </c:pt>
                <c:pt idx="462">
                  <c:v>88860760</c:v>
                </c:pt>
                <c:pt idx="463">
                  <c:v>88860760</c:v>
                </c:pt>
                <c:pt idx="464">
                  <c:v>88881250</c:v>
                </c:pt>
                <c:pt idx="465">
                  <c:v>89117681</c:v>
                </c:pt>
                <c:pt idx="466">
                  <c:v>91482433</c:v>
                </c:pt>
                <c:pt idx="467">
                  <c:v>92172979</c:v>
                </c:pt>
                <c:pt idx="468">
                  <c:v>93201312</c:v>
                </c:pt>
                <c:pt idx="469">
                  <c:v>93283645</c:v>
                </c:pt>
                <c:pt idx="470">
                  <c:v>93335079</c:v>
                </c:pt>
                <c:pt idx="471">
                  <c:v>93335079</c:v>
                </c:pt>
                <c:pt idx="472">
                  <c:v>93632872</c:v>
                </c:pt>
                <c:pt idx="473">
                  <c:v>93807981</c:v>
                </c:pt>
                <c:pt idx="474">
                  <c:v>93875727</c:v>
                </c:pt>
                <c:pt idx="475">
                  <c:v>93933708</c:v>
                </c:pt>
                <c:pt idx="476">
                  <c:v>93942166</c:v>
                </c:pt>
                <c:pt idx="477">
                  <c:v>93942166</c:v>
                </c:pt>
                <c:pt idx="478">
                  <c:v>93950333</c:v>
                </c:pt>
                <c:pt idx="479">
                  <c:v>93950333</c:v>
                </c:pt>
                <c:pt idx="480">
                  <c:v>93950346</c:v>
                </c:pt>
                <c:pt idx="481">
                  <c:v>93950346</c:v>
                </c:pt>
                <c:pt idx="482">
                  <c:v>93950935</c:v>
                </c:pt>
                <c:pt idx="483">
                  <c:v>93950935</c:v>
                </c:pt>
                <c:pt idx="484">
                  <c:v>93970676</c:v>
                </c:pt>
                <c:pt idx="485">
                  <c:v>93995487</c:v>
                </c:pt>
                <c:pt idx="486">
                  <c:v>94055934</c:v>
                </c:pt>
                <c:pt idx="487">
                  <c:v>94055934</c:v>
                </c:pt>
                <c:pt idx="488">
                  <c:v>94056014</c:v>
                </c:pt>
                <c:pt idx="489">
                  <c:v>94056014</c:v>
                </c:pt>
                <c:pt idx="490">
                  <c:v>94597691</c:v>
                </c:pt>
                <c:pt idx="491">
                  <c:v>94622206</c:v>
                </c:pt>
                <c:pt idx="492">
                  <c:v>100478727</c:v>
                </c:pt>
                <c:pt idx="493">
                  <c:v>100478765</c:v>
                </c:pt>
                <c:pt idx="494">
                  <c:v>100478805</c:v>
                </c:pt>
                <c:pt idx="495">
                  <c:v>100478904</c:v>
                </c:pt>
                <c:pt idx="496">
                  <c:v>100479057</c:v>
                </c:pt>
                <c:pt idx="497">
                  <c:v>100479333</c:v>
                </c:pt>
                <c:pt idx="498">
                  <c:v>100479428</c:v>
                </c:pt>
                <c:pt idx="499">
                  <c:v>100480380</c:v>
                </c:pt>
                <c:pt idx="500">
                  <c:v>100748292</c:v>
                </c:pt>
                <c:pt idx="501">
                  <c:v>102103423</c:v>
                </c:pt>
                <c:pt idx="502">
                  <c:v>102103423</c:v>
                </c:pt>
                <c:pt idx="503">
                  <c:v>102332718</c:v>
                </c:pt>
                <c:pt idx="504">
                  <c:v>102332718</c:v>
                </c:pt>
                <c:pt idx="505">
                  <c:v>102519139</c:v>
                </c:pt>
                <c:pt idx="506">
                  <c:v>102519139</c:v>
                </c:pt>
                <c:pt idx="507">
                  <c:v>102520285</c:v>
                </c:pt>
                <c:pt idx="508">
                  <c:v>102520285</c:v>
                </c:pt>
                <c:pt idx="509">
                  <c:v>102521418</c:v>
                </c:pt>
                <c:pt idx="510">
                  <c:v>103045279</c:v>
                </c:pt>
                <c:pt idx="511">
                  <c:v>103111756</c:v>
                </c:pt>
                <c:pt idx="512">
                  <c:v>103114170</c:v>
                </c:pt>
                <c:pt idx="513">
                  <c:v>103114170</c:v>
                </c:pt>
                <c:pt idx="514">
                  <c:v>103114170</c:v>
                </c:pt>
                <c:pt idx="515">
                  <c:v>103114170</c:v>
                </c:pt>
                <c:pt idx="516">
                  <c:v>103378716</c:v>
                </c:pt>
                <c:pt idx="517">
                  <c:v>103381086</c:v>
                </c:pt>
                <c:pt idx="518">
                  <c:v>103381086</c:v>
                </c:pt>
                <c:pt idx="519">
                  <c:v>103381086</c:v>
                </c:pt>
                <c:pt idx="520">
                  <c:v>103381086</c:v>
                </c:pt>
                <c:pt idx="521">
                  <c:v>103381086</c:v>
                </c:pt>
                <c:pt idx="522">
                  <c:v>103821233</c:v>
                </c:pt>
                <c:pt idx="523">
                  <c:v>103987333</c:v>
                </c:pt>
                <c:pt idx="524">
                  <c:v>103988963</c:v>
                </c:pt>
                <c:pt idx="525">
                  <c:v>103988963</c:v>
                </c:pt>
                <c:pt idx="526">
                  <c:v>103994604</c:v>
                </c:pt>
                <c:pt idx="527">
                  <c:v>103994604</c:v>
                </c:pt>
                <c:pt idx="528">
                  <c:v>103994936</c:v>
                </c:pt>
                <c:pt idx="529">
                  <c:v>103994936</c:v>
                </c:pt>
                <c:pt idx="530">
                  <c:v>103995000</c:v>
                </c:pt>
                <c:pt idx="531">
                  <c:v>104058349</c:v>
                </c:pt>
                <c:pt idx="532">
                  <c:v>104058526</c:v>
                </c:pt>
                <c:pt idx="533">
                  <c:v>104058526</c:v>
                </c:pt>
                <c:pt idx="534">
                  <c:v>104061196</c:v>
                </c:pt>
                <c:pt idx="535">
                  <c:v>104061196</c:v>
                </c:pt>
                <c:pt idx="536">
                  <c:v>104061196</c:v>
                </c:pt>
                <c:pt idx="537">
                  <c:v>104063765</c:v>
                </c:pt>
                <c:pt idx="538">
                  <c:v>104063773</c:v>
                </c:pt>
                <c:pt idx="539">
                  <c:v>104063773</c:v>
                </c:pt>
                <c:pt idx="540">
                  <c:v>104063773</c:v>
                </c:pt>
                <c:pt idx="541">
                  <c:v>104063793</c:v>
                </c:pt>
                <c:pt idx="542">
                  <c:v>104063835</c:v>
                </c:pt>
                <c:pt idx="543">
                  <c:v>104069660</c:v>
                </c:pt>
                <c:pt idx="544">
                  <c:v>104087460</c:v>
                </c:pt>
                <c:pt idx="545">
                  <c:v>105742690</c:v>
                </c:pt>
                <c:pt idx="546">
                  <c:v>105800017</c:v>
                </c:pt>
                <c:pt idx="547">
                  <c:v>105800017</c:v>
                </c:pt>
                <c:pt idx="548">
                  <c:v>105800017</c:v>
                </c:pt>
                <c:pt idx="549">
                  <c:v>105800017</c:v>
                </c:pt>
                <c:pt idx="550">
                  <c:v>105804923</c:v>
                </c:pt>
                <c:pt idx="551">
                  <c:v>105804923</c:v>
                </c:pt>
                <c:pt idx="552">
                  <c:v>105804923</c:v>
                </c:pt>
                <c:pt idx="553">
                  <c:v>105804923</c:v>
                </c:pt>
                <c:pt idx="554">
                  <c:v>105837539</c:v>
                </c:pt>
                <c:pt idx="555">
                  <c:v>105837539</c:v>
                </c:pt>
                <c:pt idx="556">
                  <c:v>105837539</c:v>
                </c:pt>
                <c:pt idx="557">
                  <c:v>105838237</c:v>
                </c:pt>
                <c:pt idx="558">
                  <c:v>105838237</c:v>
                </c:pt>
                <c:pt idx="559">
                  <c:v>105838237</c:v>
                </c:pt>
                <c:pt idx="560">
                  <c:v>105894453</c:v>
                </c:pt>
                <c:pt idx="561">
                  <c:v>105894453</c:v>
                </c:pt>
                <c:pt idx="562">
                  <c:v>105987331</c:v>
                </c:pt>
                <c:pt idx="563">
                  <c:v>105987331</c:v>
                </c:pt>
                <c:pt idx="564">
                  <c:v>105987331</c:v>
                </c:pt>
                <c:pt idx="565">
                  <c:v>106156700</c:v>
                </c:pt>
                <c:pt idx="566">
                  <c:v>106156700</c:v>
                </c:pt>
                <c:pt idx="567">
                  <c:v>106156700</c:v>
                </c:pt>
                <c:pt idx="568">
                  <c:v>106199422</c:v>
                </c:pt>
                <c:pt idx="569">
                  <c:v>106199422</c:v>
                </c:pt>
                <c:pt idx="570">
                  <c:v>106199422</c:v>
                </c:pt>
                <c:pt idx="571">
                  <c:v>106203648</c:v>
                </c:pt>
                <c:pt idx="572">
                  <c:v>106203648</c:v>
                </c:pt>
                <c:pt idx="573">
                  <c:v>106203648</c:v>
                </c:pt>
                <c:pt idx="574">
                  <c:v>106203648</c:v>
                </c:pt>
                <c:pt idx="575">
                  <c:v>106223457</c:v>
                </c:pt>
                <c:pt idx="576">
                  <c:v>106223457</c:v>
                </c:pt>
                <c:pt idx="577">
                  <c:v>106223457</c:v>
                </c:pt>
                <c:pt idx="578">
                  <c:v>106223457</c:v>
                </c:pt>
                <c:pt idx="579">
                  <c:v>106223457</c:v>
                </c:pt>
                <c:pt idx="580">
                  <c:v>106256616</c:v>
                </c:pt>
                <c:pt idx="581">
                  <c:v>106256616</c:v>
                </c:pt>
                <c:pt idx="582">
                  <c:v>106256616</c:v>
                </c:pt>
                <c:pt idx="583">
                  <c:v>106256616</c:v>
                </c:pt>
                <c:pt idx="584">
                  <c:v>110000657</c:v>
                </c:pt>
                <c:pt idx="585">
                  <c:v>110000657</c:v>
                </c:pt>
                <c:pt idx="586">
                  <c:v>110025575</c:v>
                </c:pt>
                <c:pt idx="587">
                  <c:v>110026245</c:v>
                </c:pt>
                <c:pt idx="588">
                  <c:v>110026293</c:v>
                </c:pt>
                <c:pt idx="589">
                  <c:v>110026379</c:v>
                </c:pt>
                <c:pt idx="590">
                  <c:v>110026727</c:v>
                </c:pt>
                <c:pt idx="591">
                  <c:v>110062204</c:v>
                </c:pt>
                <c:pt idx="592">
                  <c:v>110234289</c:v>
                </c:pt>
                <c:pt idx="593">
                  <c:v>110379235</c:v>
                </c:pt>
                <c:pt idx="594">
                  <c:v>111258187</c:v>
                </c:pt>
                <c:pt idx="595">
                  <c:v>111258394</c:v>
                </c:pt>
                <c:pt idx="596">
                  <c:v>111261988</c:v>
                </c:pt>
                <c:pt idx="597">
                  <c:v>111264495</c:v>
                </c:pt>
                <c:pt idx="598">
                  <c:v>111265273</c:v>
                </c:pt>
                <c:pt idx="599">
                  <c:v>111268814</c:v>
                </c:pt>
                <c:pt idx="600">
                  <c:v>112068075</c:v>
                </c:pt>
                <c:pt idx="601">
                  <c:v>112145423</c:v>
                </c:pt>
                <c:pt idx="602">
                  <c:v>112145423</c:v>
                </c:pt>
                <c:pt idx="603">
                  <c:v>112366155</c:v>
                </c:pt>
                <c:pt idx="604">
                  <c:v>112366474</c:v>
                </c:pt>
                <c:pt idx="605">
                  <c:v>112368263</c:v>
                </c:pt>
                <c:pt idx="606">
                  <c:v>112517252</c:v>
                </c:pt>
                <c:pt idx="607">
                  <c:v>112994111</c:v>
                </c:pt>
                <c:pt idx="608">
                  <c:v>112994111</c:v>
                </c:pt>
                <c:pt idx="609">
                  <c:v>112994111</c:v>
                </c:pt>
                <c:pt idx="610">
                  <c:v>113152920</c:v>
                </c:pt>
                <c:pt idx="611">
                  <c:v>113152920</c:v>
                </c:pt>
                <c:pt idx="612">
                  <c:v>113160439</c:v>
                </c:pt>
                <c:pt idx="613">
                  <c:v>113236704</c:v>
                </c:pt>
                <c:pt idx="614">
                  <c:v>113498950</c:v>
                </c:pt>
                <c:pt idx="615">
                  <c:v>113507862</c:v>
                </c:pt>
                <c:pt idx="616">
                  <c:v>113679525</c:v>
                </c:pt>
                <c:pt idx="617">
                  <c:v>113679789</c:v>
                </c:pt>
                <c:pt idx="618">
                  <c:v>113680107</c:v>
                </c:pt>
                <c:pt idx="619">
                  <c:v>113680281</c:v>
                </c:pt>
                <c:pt idx="620">
                  <c:v>113680302</c:v>
                </c:pt>
                <c:pt idx="621">
                  <c:v>113680589</c:v>
                </c:pt>
                <c:pt idx="622">
                  <c:v>113681438</c:v>
                </c:pt>
                <c:pt idx="623">
                  <c:v>113682678</c:v>
                </c:pt>
                <c:pt idx="624">
                  <c:v>113682858</c:v>
                </c:pt>
                <c:pt idx="625">
                  <c:v>113682876</c:v>
                </c:pt>
                <c:pt idx="626">
                  <c:v>113683311</c:v>
                </c:pt>
                <c:pt idx="627">
                  <c:v>113684617</c:v>
                </c:pt>
                <c:pt idx="628">
                  <c:v>113696317</c:v>
                </c:pt>
                <c:pt idx="629">
                  <c:v>113701568</c:v>
                </c:pt>
                <c:pt idx="630">
                  <c:v>113726014</c:v>
                </c:pt>
                <c:pt idx="631">
                  <c:v>113726014</c:v>
                </c:pt>
                <c:pt idx="632">
                  <c:v>115146217</c:v>
                </c:pt>
                <c:pt idx="633">
                  <c:v>115296185</c:v>
                </c:pt>
                <c:pt idx="634">
                  <c:v>115296185</c:v>
                </c:pt>
                <c:pt idx="635">
                  <c:v>115296185</c:v>
                </c:pt>
                <c:pt idx="636">
                  <c:v>115376590</c:v>
                </c:pt>
                <c:pt idx="637">
                  <c:v>115376590</c:v>
                </c:pt>
                <c:pt idx="638">
                  <c:v>115440403</c:v>
                </c:pt>
                <c:pt idx="639">
                  <c:v>115609591</c:v>
                </c:pt>
                <c:pt idx="640">
                  <c:v>115754443</c:v>
                </c:pt>
                <c:pt idx="641">
                  <c:v>117974760</c:v>
                </c:pt>
                <c:pt idx="642">
                  <c:v>118127379</c:v>
                </c:pt>
                <c:pt idx="643">
                  <c:v>118244695</c:v>
                </c:pt>
                <c:pt idx="644">
                  <c:v>118288908</c:v>
                </c:pt>
                <c:pt idx="645">
                  <c:v>118339627</c:v>
                </c:pt>
                <c:pt idx="646">
                  <c:v>118344251</c:v>
                </c:pt>
                <c:pt idx="647">
                  <c:v>118344481</c:v>
                </c:pt>
                <c:pt idx="648">
                  <c:v>118345977</c:v>
                </c:pt>
                <c:pt idx="649">
                  <c:v>118345977</c:v>
                </c:pt>
                <c:pt idx="650">
                  <c:v>118347445</c:v>
                </c:pt>
                <c:pt idx="651">
                  <c:v>118348310</c:v>
                </c:pt>
                <c:pt idx="652">
                  <c:v>118348339</c:v>
                </c:pt>
                <c:pt idx="653">
                  <c:v>118366425</c:v>
                </c:pt>
                <c:pt idx="654">
                  <c:v>118376205</c:v>
                </c:pt>
                <c:pt idx="655">
                  <c:v>118383540</c:v>
                </c:pt>
                <c:pt idx="656">
                  <c:v>118566086</c:v>
                </c:pt>
                <c:pt idx="657">
                  <c:v>118779478</c:v>
                </c:pt>
                <c:pt idx="658">
                  <c:v>118977007</c:v>
                </c:pt>
                <c:pt idx="659">
                  <c:v>118985883</c:v>
                </c:pt>
                <c:pt idx="660">
                  <c:v>118985883</c:v>
                </c:pt>
                <c:pt idx="661">
                  <c:v>119177968</c:v>
                </c:pt>
                <c:pt idx="662">
                  <c:v>119407489</c:v>
                </c:pt>
                <c:pt idx="663">
                  <c:v>119407575</c:v>
                </c:pt>
                <c:pt idx="664">
                  <c:v>119408670</c:v>
                </c:pt>
                <c:pt idx="665">
                  <c:v>119441043</c:v>
                </c:pt>
                <c:pt idx="666">
                  <c:v>119569145</c:v>
                </c:pt>
                <c:pt idx="667">
                  <c:v>119569145</c:v>
                </c:pt>
                <c:pt idx="668">
                  <c:v>119821627</c:v>
                </c:pt>
                <c:pt idx="669">
                  <c:v>119828985</c:v>
                </c:pt>
                <c:pt idx="670">
                  <c:v>119829394</c:v>
                </c:pt>
                <c:pt idx="671">
                  <c:v>119830197</c:v>
                </c:pt>
                <c:pt idx="672">
                  <c:v>119830259</c:v>
                </c:pt>
                <c:pt idx="673">
                  <c:v>119847972</c:v>
                </c:pt>
                <c:pt idx="674">
                  <c:v>119848543</c:v>
                </c:pt>
                <c:pt idx="675">
                  <c:v>119854415</c:v>
                </c:pt>
                <c:pt idx="676">
                  <c:v>119885951</c:v>
                </c:pt>
                <c:pt idx="677">
                  <c:v>119885987</c:v>
                </c:pt>
                <c:pt idx="678">
                  <c:v>119885987</c:v>
                </c:pt>
                <c:pt idx="679">
                  <c:v>120217392</c:v>
                </c:pt>
                <c:pt idx="680">
                  <c:v>120217392</c:v>
                </c:pt>
                <c:pt idx="681">
                  <c:v>120217392</c:v>
                </c:pt>
                <c:pt idx="682">
                  <c:v>120217392</c:v>
                </c:pt>
                <c:pt idx="683">
                  <c:v>120230189</c:v>
                </c:pt>
                <c:pt idx="684">
                  <c:v>120244788</c:v>
                </c:pt>
                <c:pt idx="685">
                  <c:v>120244788</c:v>
                </c:pt>
                <c:pt idx="686">
                  <c:v>120244788</c:v>
                </c:pt>
                <c:pt idx="687">
                  <c:v>120298858</c:v>
                </c:pt>
                <c:pt idx="688">
                  <c:v>120687427</c:v>
                </c:pt>
                <c:pt idx="689">
                  <c:v>120780751</c:v>
                </c:pt>
                <c:pt idx="690">
                  <c:v>120780751</c:v>
                </c:pt>
                <c:pt idx="691">
                  <c:v>120857561</c:v>
                </c:pt>
                <c:pt idx="692">
                  <c:v>120933758</c:v>
                </c:pt>
              </c:numCache>
            </c:numRef>
          </c:xVal>
          <c:yVal>
            <c:numRef>
              <c:f>Sheet1!$B$1:$B$693</c:f>
              <c:numCache>
                <c:formatCode>General</c:formatCode>
                <c:ptCount val="693"/>
                <c:pt idx="0">
                  <c:v>8.2199999999999989</c:v>
                </c:pt>
                <c:pt idx="1">
                  <c:v>10.229999999999999</c:v>
                </c:pt>
                <c:pt idx="2">
                  <c:v>8.17</c:v>
                </c:pt>
                <c:pt idx="3">
                  <c:v>26.84</c:v>
                </c:pt>
                <c:pt idx="4">
                  <c:v>30.19</c:v>
                </c:pt>
                <c:pt idx="5">
                  <c:v>25.110000000000031</c:v>
                </c:pt>
                <c:pt idx="6">
                  <c:v>27.89</c:v>
                </c:pt>
                <c:pt idx="7">
                  <c:v>66.290000000000006</c:v>
                </c:pt>
                <c:pt idx="8">
                  <c:v>28.25</c:v>
                </c:pt>
                <c:pt idx="9">
                  <c:v>74.72</c:v>
                </c:pt>
                <c:pt idx="10">
                  <c:v>25.18</c:v>
                </c:pt>
                <c:pt idx="11">
                  <c:v>37.630000000000003</c:v>
                </c:pt>
                <c:pt idx="12">
                  <c:v>28.439999999999987</c:v>
                </c:pt>
                <c:pt idx="13">
                  <c:v>30.84</c:v>
                </c:pt>
                <c:pt idx="14">
                  <c:v>28.419999999999987</c:v>
                </c:pt>
                <c:pt idx="15">
                  <c:v>25.18</c:v>
                </c:pt>
                <c:pt idx="16">
                  <c:v>25.71</c:v>
                </c:pt>
                <c:pt idx="17">
                  <c:v>25.38</c:v>
                </c:pt>
                <c:pt idx="18">
                  <c:v>39.04</c:v>
                </c:pt>
                <c:pt idx="19">
                  <c:v>28.77</c:v>
                </c:pt>
                <c:pt idx="20">
                  <c:v>26.17</c:v>
                </c:pt>
                <c:pt idx="21">
                  <c:v>12.01</c:v>
                </c:pt>
                <c:pt idx="22">
                  <c:v>8.65</c:v>
                </c:pt>
                <c:pt idx="23">
                  <c:v>8.75</c:v>
                </c:pt>
                <c:pt idx="24">
                  <c:v>14.350000000000026</c:v>
                </c:pt>
                <c:pt idx="25">
                  <c:v>14.6</c:v>
                </c:pt>
                <c:pt idx="26">
                  <c:v>14.52</c:v>
                </c:pt>
                <c:pt idx="27">
                  <c:v>12.12</c:v>
                </c:pt>
                <c:pt idx="28">
                  <c:v>10.639999999999999</c:v>
                </c:pt>
                <c:pt idx="29">
                  <c:v>13.05</c:v>
                </c:pt>
                <c:pt idx="30">
                  <c:v>12.17</c:v>
                </c:pt>
                <c:pt idx="31">
                  <c:v>11.01</c:v>
                </c:pt>
                <c:pt idx="32">
                  <c:v>9.3600000000000048</c:v>
                </c:pt>
                <c:pt idx="33">
                  <c:v>10.81</c:v>
                </c:pt>
                <c:pt idx="34">
                  <c:v>8.11</c:v>
                </c:pt>
                <c:pt idx="35">
                  <c:v>9.9700000000000006</c:v>
                </c:pt>
                <c:pt idx="36">
                  <c:v>15.870000000000006</c:v>
                </c:pt>
                <c:pt idx="37">
                  <c:v>12.89</c:v>
                </c:pt>
                <c:pt idx="38">
                  <c:v>10.39</c:v>
                </c:pt>
                <c:pt idx="39">
                  <c:v>12.629999999999999</c:v>
                </c:pt>
                <c:pt idx="40">
                  <c:v>13.07</c:v>
                </c:pt>
                <c:pt idx="41">
                  <c:v>10.52</c:v>
                </c:pt>
                <c:pt idx="42">
                  <c:v>13.02</c:v>
                </c:pt>
                <c:pt idx="43">
                  <c:v>9.7299999999999986</c:v>
                </c:pt>
                <c:pt idx="44">
                  <c:v>18.25</c:v>
                </c:pt>
                <c:pt idx="45">
                  <c:v>8.9</c:v>
                </c:pt>
                <c:pt idx="46">
                  <c:v>19.45</c:v>
                </c:pt>
                <c:pt idx="47">
                  <c:v>12.84</c:v>
                </c:pt>
                <c:pt idx="48">
                  <c:v>12.59</c:v>
                </c:pt>
                <c:pt idx="49">
                  <c:v>17.579999999999988</c:v>
                </c:pt>
                <c:pt idx="50">
                  <c:v>8.68</c:v>
                </c:pt>
                <c:pt idx="51">
                  <c:v>9.0400000000000009</c:v>
                </c:pt>
                <c:pt idx="52">
                  <c:v>9.83</c:v>
                </c:pt>
                <c:pt idx="53">
                  <c:v>15.3</c:v>
                </c:pt>
                <c:pt idx="54">
                  <c:v>16.399999999999999</c:v>
                </c:pt>
                <c:pt idx="55">
                  <c:v>8.5300000000000011</c:v>
                </c:pt>
                <c:pt idx="56">
                  <c:v>8.69</c:v>
                </c:pt>
                <c:pt idx="57">
                  <c:v>9.5400000000000009</c:v>
                </c:pt>
                <c:pt idx="58">
                  <c:v>8.7299999999999986</c:v>
                </c:pt>
                <c:pt idx="59">
                  <c:v>9.5</c:v>
                </c:pt>
                <c:pt idx="60">
                  <c:v>8.09</c:v>
                </c:pt>
                <c:pt idx="61">
                  <c:v>9.11</c:v>
                </c:pt>
                <c:pt idx="62">
                  <c:v>9.92</c:v>
                </c:pt>
                <c:pt idx="63">
                  <c:v>8.33</c:v>
                </c:pt>
                <c:pt idx="64">
                  <c:v>18.23</c:v>
                </c:pt>
                <c:pt idx="65">
                  <c:v>11.639999999999999</c:v>
                </c:pt>
                <c:pt idx="66">
                  <c:v>17.610000000000031</c:v>
                </c:pt>
                <c:pt idx="67">
                  <c:v>9.120000000000001</c:v>
                </c:pt>
                <c:pt idx="68">
                  <c:v>12.6</c:v>
                </c:pt>
                <c:pt idx="69">
                  <c:v>11.39</c:v>
                </c:pt>
                <c:pt idx="70">
                  <c:v>16.02</c:v>
                </c:pt>
                <c:pt idx="71">
                  <c:v>13.91</c:v>
                </c:pt>
                <c:pt idx="72">
                  <c:v>10.62</c:v>
                </c:pt>
                <c:pt idx="73">
                  <c:v>8.9700000000000006</c:v>
                </c:pt>
                <c:pt idx="74">
                  <c:v>8.59</c:v>
                </c:pt>
                <c:pt idx="75">
                  <c:v>12.06</c:v>
                </c:pt>
                <c:pt idx="76">
                  <c:v>8.3700000000000028</c:v>
                </c:pt>
                <c:pt idx="77">
                  <c:v>11.59</c:v>
                </c:pt>
                <c:pt idx="78">
                  <c:v>8.58</c:v>
                </c:pt>
                <c:pt idx="79">
                  <c:v>9.76</c:v>
                </c:pt>
                <c:pt idx="80">
                  <c:v>8.2399999999999984</c:v>
                </c:pt>
                <c:pt idx="81">
                  <c:v>14.15</c:v>
                </c:pt>
                <c:pt idx="82">
                  <c:v>11.62</c:v>
                </c:pt>
                <c:pt idx="83">
                  <c:v>9.25</c:v>
                </c:pt>
                <c:pt idx="84">
                  <c:v>8.8000000000000007</c:v>
                </c:pt>
                <c:pt idx="85">
                  <c:v>11.7</c:v>
                </c:pt>
                <c:pt idx="86">
                  <c:v>10.76</c:v>
                </c:pt>
                <c:pt idx="87">
                  <c:v>9.16</c:v>
                </c:pt>
                <c:pt idx="88">
                  <c:v>9.58</c:v>
                </c:pt>
                <c:pt idx="89">
                  <c:v>9.3800000000000008</c:v>
                </c:pt>
                <c:pt idx="90">
                  <c:v>8.7100000000000009</c:v>
                </c:pt>
                <c:pt idx="91">
                  <c:v>9.2800000000000011</c:v>
                </c:pt>
                <c:pt idx="92">
                  <c:v>8.94</c:v>
                </c:pt>
                <c:pt idx="93">
                  <c:v>11.209999999999999</c:v>
                </c:pt>
                <c:pt idx="94">
                  <c:v>9.7199999999999989</c:v>
                </c:pt>
                <c:pt idx="95">
                  <c:v>8.5300000000000011</c:v>
                </c:pt>
                <c:pt idx="96">
                  <c:v>8.27</c:v>
                </c:pt>
                <c:pt idx="97">
                  <c:v>8.1</c:v>
                </c:pt>
                <c:pt idx="98">
                  <c:v>8.09</c:v>
                </c:pt>
                <c:pt idx="99">
                  <c:v>8.06</c:v>
                </c:pt>
                <c:pt idx="100">
                  <c:v>8.66</c:v>
                </c:pt>
                <c:pt idx="101">
                  <c:v>9.3000000000000007</c:v>
                </c:pt>
                <c:pt idx="102">
                  <c:v>10.02</c:v>
                </c:pt>
                <c:pt idx="103">
                  <c:v>9.4</c:v>
                </c:pt>
                <c:pt idx="104">
                  <c:v>9.49</c:v>
                </c:pt>
                <c:pt idx="105">
                  <c:v>9.7199999999999989</c:v>
                </c:pt>
                <c:pt idx="106">
                  <c:v>9.27</c:v>
                </c:pt>
                <c:pt idx="107">
                  <c:v>8.2900000000000009</c:v>
                </c:pt>
                <c:pt idx="108">
                  <c:v>9.11</c:v>
                </c:pt>
                <c:pt idx="109">
                  <c:v>12.51</c:v>
                </c:pt>
                <c:pt idx="110">
                  <c:v>12.66</c:v>
                </c:pt>
                <c:pt idx="111">
                  <c:v>11.68</c:v>
                </c:pt>
                <c:pt idx="112">
                  <c:v>8.94</c:v>
                </c:pt>
                <c:pt idx="113">
                  <c:v>8.4500000000000028</c:v>
                </c:pt>
                <c:pt idx="114">
                  <c:v>10.07</c:v>
                </c:pt>
                <c:pt idx="115">
                  <c:v>8.34</c:v>
                </c:pt>
                <c:pt idx="116">
                  <c:v>10.75</c:v>
                </c:pt>
                <c:pt idx="117">
                  <c:v>8.4700000000000006</c:v>
                </c:pt>
                <c:pt idx="118">
                  <c:v>9.6399999999999988</c:v>
                </c:pt>
                <c:pt idx="119">
                  <c:v>10.51</c:v>
                </c:pt>
                <c:pt idx="120">
                  <c:v>8.8800000000000008</c:v>
                </c:pt>
                <c:pt idx="121">
                  <c:v>8.66</c:v>
                </c:pt>
                <c:pt idx="122">
                  <c:v>9.5300000000000011</c:v>
                </c:pt>
                <c:pt idx="123">
                  <c:v>11.739999999999998</c:v>
                </c:pt>
                <c:pt idx="124">
                  <c:v>10.17</c:v>
                </c:pt>
                <c:pt idx="125">
                  <c:v>8.41</c:v>
                </c:pt>
                <c:pt idx="126">
                  <c:v>8.41</c:v>
                </c:pt>
                <c:pt idx="127">
                  <c:v>9.0400000000000009</c:v>
                </c:pt>
                <c:pt idx="128">
                  <c:v>19.5</c:v>
                </c:pt>
                <c:pt idx="129">
                  <c:v>16.36</c:v>
                </c:pt>
                <c:pt idx="130">
                  <c:v>8.92</c:v>
                </c:pt>
                <c:pt idx="131">
                  <c:v>8.93</c:v>
                </c:pt>
                <c:pt idx="132">
                  <c:v>8.89</c:v>
                </c:pt>
                <c:pt idx="133">
                  <c:v>8.3700000000000028</c:v>
                </c:pt>
                <c:pt idx="134">
                  <c:v>9.43</c:v>
                </c:pt>
                <c:pt idx="135">
                  <c:v>9.43</c:v>
                </c:pt>
                <c:pt idx="136">
                  <c:v>8.92</c:v>
                </c:pt>
                <c:pt idx="137">
                  <c:v>23.84</c:v>
                </c:pt>
                <c:pt idx="138">
                  <c:v>8.92</c:v>
                </c:pt>
                <c:pt idx="139">
                  <c:v>9.43</c:v>
                </c:pt>
                <c:pt idx="140">
                  <c:v>10.210000000000001</c:v>
                </c:pt>
                <c:pt idx="141">
                  <c:v>12.729999999999999</c:v>
                </c:pt>
                <c:pt idx="142">
                  <c:v>12.53</c:v>
                </c:pt>
                <c:pt idx="143">
                  <c:v>17.3</c:v>
                </c:pt>
                <c:pt idx="144">
                  <c:v>9.2399999999999984</c:v>
                </c:pt>
                <c:pt idx="145">
                  <c:v>16.010000000000005</c:v>
                </c:pt>
                <c:pt idx="146">
                  <c:v>8.06</c:v>
                </c:pt>
                <c:pt idx="147">
                  <c:v>8.1</c:v>
                </c:pt>
                <c:pt idx="148">
                  <c:v>10.92</c:v>
                </c:pt>
                <c:pt idx="149">
                  <c:v>8.9600000000000026</c:v>
                </c:pt>
                <c:pt idx="150">
                  <c:v>8.94</c:v>
                </c:pt>
                <c:pt idx="151">
                  <c:v>8.43</c:v>
                </c:pt>
                <c:pt idx="152">
                  <c:v>8.1</c:v>
                </c:pt>
                <c:pt idx="153">
                  <c:v>10.41</c:v>
                </c:pt>
                <c:pt idx="154">
                  <c:v>9.39</c:v>
                </c:pt>
                <c:pt idx="155">
                  <c:v>8.93</c:v>
                </c:pt>
                <c:pt idx="156">
                  <c:v>8.06</c:v>
                </c:pt>
                <c:pt idx="157">
                  <c:v>10.47</c:v>
                </c:pt>
                <c:pt idx="158">
                  <c:v>8.34</c:v>
                </c:pt>
                <c:pt idx="159">
                  <c:v>8.08</c:v>
                </c:pt>
                <c:pt idx="160">
                  <c:v>8.48</c:v>
                </c:pt>
                <c:pt idx="161">
                  <c:v>9.8700000000000028</c:v>
                </c:pt>
                <c:pt idx="162">
                  <c:v>8.59</c:v>
                </c:pt>
                <c:pt idx="163">
                  <c:v>9.16</c:v>
                </c:pt>
                <c:pt idx="164">
                  <c:v>11.3</c:v>
                </c:pt>
                <c:pt idx="165">
                  <c:v>8.65</c:v>
                </c:pt>
                <c:pt idx="166">
                  <c:v>8.2299999999999986</c:v>
                </c:pt>
                <c:pt idx="167">
                  <c:v>10.33</c:v>
                </c:pt>
                <c:pt idx="168">
                  <c:v>9.3500000000000068</c:v>
                </c:pt>
                <c:pt idx="169">
                  <c:v>8.83</c:v>
                </c:pt>
                <c:pt idx="170">
                  <c:v>8.7000000000000011</c:v>
                </c:pt>
                <c:pt idx="171">
                  <c:v>11.08</c:v>
                </c:pt>
                <c:pt idx="172">
                  <c:v>9.2199999999999989</c:v>
                </c:pt>
                <c:pt idx="173">
                  <c:v>12.1</c:v>
                </c:pt>
                <c:pt idx="174">
                  <c:v>12.92</c:v>
                </c:pt>
                <c:pt idx="175">
                  <c:v>8.2100000000000009</c:v>
                </c:pt>
                <c:pt idx="176">
                  <c:v>8.2399999999999984</c:v>
                </c:pt>
                <c:pt idx="177">
                  <c:v>9.0500000000000007</c:v>
                </c:pt>
                <c:pt idx="178">
                  <c:v>9.49</c:v>
                </c:pt>
                <c:pt idx="179">
                  <c:v>8.9700000000000006</c:v>
                </c:pt>
                <c:pt idx="180">
                  <c:v>8.02</c:v>
                </c:pt>
                <c:pt idx="181">
                  <c:v>8.5300000000000011</c:v>
                </c:pt>
                <c:pt idx="182">
                  <c:v>9.42</c:v>
                </c:pt>
                <c:pt idx="183">
                  <c:v>8.18</c:v>
                </c:pt>
                <c:pt idx="184">
                  <c:v>9.2299999999999986</c:v>
                </c:pt>
                <c:pt idx="185">
                  <c:v>8.61</c:v>
                </c:pt>
                <c:pt idx="186">
                  <c:v>9.9700000000000006</c:v>
                </c:pt>
                <c:pt idx="187">
                  <c:v>8.07</c:v>
                </c:pt>
                <c:pt idx="188">
                  <c:v>9.81</c:v>
                </c:pt>
                <c:pt idx="189">
                  <c:v>8.26</c:v>
                </c:pt>
                <c:pt idx="190">
                  <c:v>9.3600000000000048</c:v>
                </c:pt>
                <c:pt idx="191">
                  <c:v>10.220000000000001</c:v>
                </c:pt>
                <c:pt idx="192">
                  <c:v>9.8600000000000048</c:v>
                </c:pt>
                <c:pt idx="193">
                  <c:v>13.4</c:v>
                </c:pt>
                <c:pt idx="194">
                  <c:v>9.129999999999999</c:v>
                </c:pt>
                <c:pt idx="195">
                  <c:v>13.709999999999999</c:v>
                </c:pt>
                <c:pt idx="196">
                  <c:v>8.120000000000001</c:v>
                </c:pt>
                <c:pt idx="197">
                  <c:v>14.370000000000006</c:v>
                </c:pt>
                <c:pt idx="198">
                  <c:v>13.53</c:v>
                </c:pt>
                <c:pt idx="199">
                  <c:v>9.1399999999999988</c:v>
                </c:pt>
                <c:pt idx="200">
                  <c:v>12.729999999999999</c:v>
                </c:pt>
                <c:pt idx="201">
                  <c:v>8.32</c:v>
                </c:pt>
                <c:pt idx="202">
                  <c:v>8.15</c:v>
                </c:pt>
                <c:pt idx="203">
                  <c:v>12.48</c:v>
                </c:pt>
                <c:pt idx="204">
                  <c:v>9.61</c:v>
                </c:pt>
                <c:pt idx="205">
                  <c:v>12.48</c:v>
                </c:pt>
                <c:pt idx="206">
                  <c:v>9.61</c:v>
                </c:pt>
                <c:pt idx="207">
                  <c:v>12.97</c:v>
                </c:pt>
                <c:pt idx="208">
                  <c:v>9.34</c:v>
                </c:pt>
                <c:pt idx="209">
                  <c:v>9.07</c:v>
                </c:pt>
                <c:pt idx="210">
                  <c:v>13.02</c:v>
                </c:pt>
                <c:pt idx="211">
                  <c:v>9.41</c:v>
                </c:pt>
                <c:pt idx="212">
                  <c:v>9.39</c:v>
                </c:pt>
                <c:pt idx="213">
                  <c:v>9.08</c:v>
                </c:pt>
                <c:pt idx="214">
                  <c:v>9.7000000000000011</c:v>
                </c:pt>
                <c:pt idx="215">
                  <c:v>8.08</c:v>
                </c:pt>
                <c:pt idx="216">
                  <c:v>10.1</c:v>
                </c:pt>
                <c:pt idx="217">
                  <c:v>13.9</c:v>
                </c:pt>
                <c:pt idx="218">
                  <c:v>8.8000000000000007</c:v>
                </c:pt>
                <c:pt idx="219">
                  <c:v>8.98</c:v>
                </c:pt>
                <c:pt idx="220">
                  <c:v>8.7199999999999989</c:v>
                </c:pt>
                <c:pt idx="221">
                  <c:v>14.01</c:v>
                </c:pt>
                <c:pt idx="222">
                  <c:v>14.56</c:v>
                </c:pt>
                <c:pt idx="223">
                  <c:v>11.59</c:v>
                </c:pt>
                <c:pt idx="224">
                  <c:v>8.4700000000000006</c:v>
                </c:pt>
                <c:pt idx="225">
                  <c:v>8.94</c:v>
                </c:pt>
                <c:pt idx="226">
                  <c:v>13.629999999999999</c:v>
                </c:pt>
                <c:pt idx="227">
                  <c:v>10.33</c:v>
                </c:pt>
                <c:pt idx="228">
                  <c:v>9.31</c:v>
                </c:pt>
                <c:pt idx="229">
                  <c:v>8.129999999999999</c:v>
                </c:pt>
                <c:pt idx="230">
                  <c:v>9.77</c:v>
                </c:pt>
                <c:pt idx="231">
                  <c:v>8.7100000000000009</c:v>
                </c:pt>
                <c:pt idx="232">
                  <c:v>10.27</c:v>
                </c:pt>
                <c:pt idx="233">
                  <c:v>13.129999999999999</c:v>
                </c:pt>
                <c:pt idx="234">
                  <c:v>9.27</c:v>
                </c:pt>
                <c:pt idx="235">
                  <c:v>11.139999999999999</c:v>
                </c:pt>
                <c:pt idx="236">
                  <c:v>13.719999999999999</c:v>
                </c:pt>
                <c:pt idx="237">
                  <c:v>9.2000000000000011</c:v>
                </c:pt>
                <c:pt idx="238">
                  <c:v>8.129999999999999</c:v>
                </c:pt>
                <c:pt idx="239">
                  <c:v>9.7900000000000009</c:v>
                </c:pt>
                <c:pt idx="240">
                  <c:v>10.38</c:v>
                </c:pt>
                <c:pt idx="241">
                  <c:v>8.48</c:v>
                </c:pt>
                <c:pt idx="242">
                  <c:v>9.7900000000000009</c:v>
                </c:pt>
                <c:pt idx="243">
                  <c:v>10.38</c:v>
                </c:pt>
                <c:pt idx="244">
                  <c:v>8.49</c:v>
                </c:pt>
                <c:pt idx="245">
                  <c:v>9.6399999999999988</c:v>
                </c:pt>
                <c:pt idx="246">
                  <c:v>9.8700000000000028</c:v>
                </c:pt>
                <c:pt idx="247">
                  <c:v>9.7900000000000009</c:v>
                </c:pt>
                <c:pt idx="248">
                  <c:v>10.38</c:v>
                </c:pt>
                <c:pt idx="249">
                  <c:v>8.49</c:v>
                </c:pt>
                <c:pt idx="250">
                  <c:v>8.8800000000000008</c:v>
                </c:pt>
                <c:pt idx="251">
                  <c:v>9.65</c:v>
                </c:pt>
                <c:pt idx="252">
                  <c:v>9.7900000000000009</c:v>
                </c:pt>
                <c:pt idx="253">
                  <c:v>10.38</c:v>
                </c:pt>
                <c:pt idx="254">
                  <c:v>8.49</c:v>
                </c:pt>
                <c:pt idx="255">
                  <c:v>9.8000000000000007</c:v>
                </c:pt>
                <c:pt idx="256">
                  <c:v>10.38</c:v>
                </c:pt>
                <c:pt idx="257">
                  <c:v>8.49</c:v>
                </c:pt>
                <c:pt idx="258">
                  <c:v>9.69</c:v>
                </c:pt>
                <c:pt idx="259">
                  <c:v>9.94</c:v>
                </c:pt>
                <c:pt idx="260">
                  <c:v>11.26</c:v>
                </c:pt>
                <c:pt idx="261">
                  <c:v>9.25</c:v>
                </c:pt>
                <c:pt idx="262">
                  <c:v>17.05</c:v>
                </c:pt>
                <c:pt idx="263">
                  <c:v>9.44</c:v>
                </c:pt>
                <c:pt idx="264">
                  <c:v>9.26</c:v>
                </c:pt>
                <c:pt idx="265">
                  <c:v>11.7</c:v>
                </c:pt>
                <c:pt idx="266">
                  <c:v>8.2199999999999989</c:v>
                </c:pt>
                <c:pt idx="267">
                  <c:v>12.77</c:v>
                </c:pt>
                <c:pt idx="268">
                  <c:v>8.3500000000000068</c:v>
                </c:pt>
                <c:pt idx="269">
                  <c:v>10.48</c:v>
                </c:pt>
                <c:pt idx="270">
                  <c:v>11.31</c:v>
                </c:pt>
                <c:pt idx="271">
                  <c:v>8.57</c:v>
                </c:pt>
                <c:pt idx="272">
                  <c:v>15.139999999999999</c:v>
                </c:pt>
                <c:pt idx="273">
                  <c:v>10.050000000000002</c:v>
                </c:pt>
                <c:pt idx="274">
                  <c:v>8.4600000000000026</c:v>
                </c:pt>
                <c:pt idx="275">
                  <c:v>11.16</c:v>
                </c:pt>
                <c:pt idx="276">
                  <c:v>10.200000000000001</c:v>
                </c:pt>
                <c:pt idx="277">
                  <c:v>16.09</c:v>
                </c:pt>
                <c:pt idx="278">
                  <c:v>8.91</c:v>
                </c:pt>
                <c:pt idx="279">
                  <c:v>9.42</c:v>
                </c:pt>
                <c:pt idx="280">
                  <c:v>8.17</c:v>
                </c:pt>
                <c:pt idx="281">
                  <c:v>19.329999999999988</c:v>
                </c:pt>
                <c:pt idx="282">
                  <c:v>12.49</c:v>
                </c:pt>
                <c:pt idx="283">
                  <c:v>10.62</c:v>
                </c:pt>
                <c:pt idx="284">
                  <c:v>11.729999999999999</c:v>
                </c:pt>
                <c:pt idx="285">
                  <c:v>8.7900000000000009</c:v>
                </c:pt>
                <c:pt idx="286">
                  <c:v>8.7199999999999989</c:v>
                </c:pt>
                <c:pt idx="287">
                  <c:v>9.41</c:v>
                </c:pt>
                <c:pt idx="288">
                  <c:v>11.82</c:v>
                </c:pt>
                <c:pt idx="289">
                  <c:v>16.190000000000001</c:v>
                </c:pt>
                <c:pt idx="290">
                  <c:v>10.19</c:v>
                </c:pt>
                <c:pt idx="291">
                  <c:v>9.77</c:v>
                </c:pt>
                <c:pt idx="292">
                  <c:v>13.34</c:v>
                </c:pt>
                <c:pt idx="293">
                  <c:v>8.42</c:v>
                </c:pt>
                <c:pt idx="294">
                  <c:v>8.89</c:v>
                </c:pt>
                <c:pt idx="295">
                  <c:v>8.3500000000000068</c:v>
                </c:pt>
                <c:pt idx="296">
                  <c:v>11.7</c:v>
                </c:pt>
                <c:pt idx="297">
                  <c:v>9.7900000000000009</c:v>
                </c:pt>
                <c:pt idx="298">
                  <c:v>8.48</c:v>
                </c:pt>
                <c:pt idx="299">
                  <c:v>9.3600000000000048</c:v>
                </c:pt>
                <c:pt idx="300">
                  <c:v>9.92</c:v>
                </c:pt>
                <c:pt idx="301">
                  <c:v>8.91</c:v>
                </c:pt>
                <c:pt idx="302">
                  <c:v>8.68</c:v>
                </c:pt>
                <c:pt idx="303">
                  <c:v>9.0400000000000009</c:v>
                </c:pt>
                <c:pt idx="304">
                  <c:v>9.7299999999999986</c:v>
                </c:pt>
                <c:pt idx="305">
                  <c:v>8.25</c:v>
                </c:pt>
                <c:pt idx="306">
                  <c:v>9.17</c:v>
                </c:pt>
                <c:pt idx="307">
                  <c:v>10.860000000000024</c:v>
                </c:pt>
                <c:pt idx="308">
                  <c:v>8.3600000000000048</c:v>
                </c:pt>
                <c:pt idx="309">
                  <c:v>8.56</c:v>
                </c:pt>
                <c:pt idx="310">
                  <c:v>8.9500000000000028</c:v>
                </c:pt>
                <c:pt idx="311">
                  <c:v>12.05</c:v>
                </c:pt>
                <c:pt idx="312">
                  <c:v>16.47</c:v>
                </c:pt>
                <c:pt idx="313">
                  <c:v>10.19</c:v>
                </c:pt>
                <c:pt idx="314">
                  <c:v>12.96</c:v>
                </c:pt>
                <c:pt idx="315">
                  <c:v>16.059999999999999</c:v>
                </c:pt>
                <c:pt idx="316">
                  <c:v>9.7000000000000011</c:v>
                </c:pt>
                <c:pt idx="317">
                  <c:v>8.02</c:v>
                </c:pt>
                <c:pt idx="318">
                  <c:v>8.0400000000000009</c:v>
                </c:pt>
                <c:pt idx="319">
                  <c:v>15.94</c:v>
                </c:pt>
                <c:pt idx="320">
                  <c:v>10.5</c:v>
                </c:pt>
                <c:pt idx="321">
                  <c:v>10.050000000000002</c:v>
                </c:pt>
                <c:pt idx="322">
                  <c:v>10.56</c:v>
                </c:pt>
                <c:pt idx="323">
                  <c:v>8.629999999999999</c:v>
                </c:pt>
                <c:pt idx="324">
                  <c:v>9.0400000000000009</c:v>
                </c:pt>
                <c:pt idx="325">
                  <c:v>9.3700000000000028</c:v>
                </c:pt>
                <c:pt idx="326">
                  <c:v>8.2800000000000011</c:v>
                </c:pt>
                <c:pt idx="327">
                  <c:v>8.7900000000000009</c:v>
                </c:pt>
                <c:pt idx="328">
                  <c:v>12.639999999999999</c:v>
                </c:pt>
                <c:pt idx="329">
                  <c:v>8.59</c:v>
                </c:pt>
                <c:pt idx="330">
                  <c:v>8.120000000000001</c:v>
                </c:pt>
                <c:pt idx="331">
                  <c:v>8.3500000000000068</c:v>
                </c:pt>
                <c:pt idx="332">
                  <c:v>8.16</c:v>
                </c:pt>
                <c:pt idx="333">
                  <c:v>8.91</c:v>
                </c:pt>
                <c:pt idx="334">
                  <c:v>8.8500000000000068</c:v>
                </c:pt>
                <c:pt idx="335">
                  <c:v>8.98</c:v>
                </c:pt>
                <c:pt idx="336">
                  <c:v>8.3600000000000048</c:v>
                </c:pt>
                <c:pt idx="337">
                  <c:v>11.870000000000006</c:v>
                </c:pt>
                <c:pt idx="338">
                  <c:v>11.79</c:v>
                </c:pt>
                <c:pt idx="339">
                  <c:v>11.33</c:v>
                </c:pt>
                <c:pt idx="340">
                  <c:v>10.719999999999999</c:v>
                </c:pt>
                <c:pt idx="341">
                  <c:v>8.9600000000000026</c:v>
                </c:pt>
                <c:pt idx="342">
                  <c:v>8.44</c:v>
                </c:pt>
                <c:pt idx="343">
                  <c:v>8.61</c:v>
                </c:pt>
                <c:pt idx="344">
                  <c:v>8.09</c:v>
                </c:pt>
                <c:pt idx="345">
                  <c:v>14.77</c:v>
                </c:pt>
                <c:pt idx="346">
                  <c:v>10.67</c:v>
                </c:pt>
                <c:pt idx="347">
                  <c:v>8.1</c:v>
                </c:pt>
                <c:pt idx="348">
                  <c:v>8.76</c:v>
                </c:pt>
                <c:pt idx="349">
                  <c:v>8.7800000000000011</c:v>
                </c:pt>
                <c:pt idx="350">
                  <c:v>8.34</c:v>
                </c:pt>
                <c:pt idx="351">
                  <c:v>14.17</c:v>
                </c:pt>
                <c:pt idx="352">
                  <c:v>9.49</c:v>
                </c:pt>
                <c:pt idx="353">
                  <c:v>10.239999999999998</c:v>
                </c:pt>
                <c:pt idx="354">
                  <c:v>11.69</c:v>
                </c:pt>
                <c:pt idx="355">
                  <c:v>8.31</c:v>
                </c:pt>
                <c:pt idx="356">
                  <c:v>11.19</c:v>
                </c:pt>
                <c:pt idx="357">
                  <c:v>9.3600000000000048</c:v>
                </c:pt>
                <c:pt idx="358">
                  <c:v>8</c:v>
                </c:pt>
                <c:pt idx="359">
                  <c:v>11.7</c:v>
                </c:pt>
                <c:pt idx="360">
                  <c:v>10.32</c:v>
                </c:pt>
                <c:pt idx="361">
                  <c:v>12.01</c:v>
                </c:pt>
                <c:pt idx="362">
                  <c:v>8.91</c:v>
                </c:pt>
                <c:pt idx="363">
                  <c:v>10.62</c:v>
                </c:pt>
                <c:pt idx="364">
                  <c:v>10.15</c:v>
                </c:pt>
                <c:pt idx="365">
                  <c:v>12.34</c:v>
                </c:pt>
                <c:pt idx="366">
                  <c:v>12.450000000000006</c:v>
                </c:pt>
                <c:pt idx="367">
                  <c:v>9.2800000000000011</c:v>
                </c:pt>
                <c:pt idx="368">
                  <c:v>8.59</c:v>
                </c:pt>
                <c:pt idx="369">
                  <c:v>11.639999999999999</c:v>
                </c:pt>
                <c:pt idx="370">
                  <c:v>13.39</c:v>
                </c:pt>
                <c:pt idx="371">
                  <c:v>8.48</c:v>
                </c:pt>
                <c:pt idx="372">
                  <c:v>10.5</c:v>
                </c:pt>
                <c:pt idx="373">
                  <c:v>8.52</c:v>
                </c:pt>
                <c:pt idx="374">
                  <c:v>11.77</c:v>
                </c:pt>
                <c:pt idx="375">
                  <c:v>10.17</c:v>
                </c:pt>
                <c:pt idx="376">
                  <c:v>12.34</c:v>
                </c:pt>
                <c:pt idx="377">
                  <c:v>14.67</c:v>
                </c:pt>
                <c:pt idx="378">
                  <c:v>27.02</c:v>
                </c:pt>
                <c:pt idx="379">
                  <c:v>20.69</c:v>
                </c:pt>
                <c:pt idx="380">
                  <c:v>11.5</c:v>
                </c:pt>
                <c:pt idx="381">
                  <c:v>12.5</c:v>
                </c:pt>
                <c:pt idx="382">
                  <c:v>9.44</c:v>
                </c:pt>
                <c:pt idx="383">
                  <c:v>12.629999999999999</c:v>
                </c:pt>
                <c:pt idx="384">
                  <c:v>8.68</c:v>
                </c:pt>
                <c:pt idx="385">
                  <c:v>11.68</c:v>
                </c:pt>
                <c:pt idx="386">
                  <c:v>8.9600000000000026</c:v>
                </c:pt>
                <c:pt idx="387">
                  <c:v>8.120000000000001</c:v>
                </c:pt>
                <c:pt idx="388">
                  <c:v>16.939999999999987</c:v>
                </c:pt>
                <c:pt idx="389">
                  <c:v>17.8</c:v>
                </c:pt>
                <c:pt idx="390">
                  <c:v>8.91</c:v>
                </c:pt>
                <c:pt idx="391">
                  <c:v>10.07</c:v>
                </c:pt>
                <c:pt idx="392">
                  <c:v>17.489999999999888</c:v>
                </c:pt>
                <c:pt idx="393">
                  <c:v>20.149999999999999</c:v>
                </c:pt>
                <c:pt idx="394">
                  <c:v>10.050000000000002</c:v>
                </c:pt>
                <c:pt idx="395">
                  <c:v>9.120000000000001</c:v>
                </c:pt>
                <c:pt idx="396">
                  <c:v>11.27</c:v>
                </c:pt>
                <c:pt idx="397">
                  <c:v>10.83</c:v>
                </c:pt>
                <c:pt idx="398">
                  <c:v>9.68</c:v>
                </c:pt>
                <c:pt idx="399">
                  <c:v>15.52</c:v>
                </c:pt>
                <c:pt idx="400">
                  <c:v>14.55</c:v>
                </c:pt>
                <c:pt idx="401">
                  <c:v>14.360000000000024</c:v>
                </c:pt>
                <c:pt idx="402">
                  <c:v>8.6399999999999988</c:v>
                </c:pt>
                <c:pt idx="403">
                  <c:v>10.94</c:v>
                </c:pt>
                <c:pt idx="404">
                  <c:v>9.2399999999999984</c:v>
                </c:pt>
                <c:pt idx="405">
                  <c:v>9.7800000000000011</c:v>
                </c:pt>
                <c:pt idx="406">
                  <c:v>13.34</c:v>
                </c:pt>
                <c:pt idx="407">
                  <c:v>8.8000000000000007</c:v>
                </c:pt>
                <c:pt idx="408">
                  <c:v>8.7900000000000009</c:v>
                </c:pt>
                <c:pt idx="409">
                  <c:v>11.65</c:v>
                </c:pt>
                <c:pt idx="410">
                  <c:v>8.3700000000000028</c:v>
                </c:pt>
                <c:pt idx="411">
                  <c:v>11.129999999999999</c:v>
                </c:pt>
                <c:pt idx="412">
                  <c:v>15.51</c:v>
                </c:pt>
                <c:pt idx="413">
                  <c:v>15.58</c:v>
                </c:pt>
                <c:pt idx="414">
                  <c:v>11.61</c:v>
                </c:pt>
                <c:pt idx="415">
                  <c:v>15.850000000000026</c:v>
                </c:pt>
                <c:pt idx="416">
                  <c:v>12.46</c:v>
                </c:pt>
                <c:pt idx="417">
                  <c:v>16.989999999999888</c:v>
                </c:pt>
                <c:pt idx="418">
                  <c:v>8.5300000000000011</c:v>
                </c:pt>
                <c:pt idx="419">
                  <c:v>11.360000000000024</c:v>
                </c:pt>
                <c:pt idx="420">
                  <c:v>9.31</c:v>
                </c:pt>
                <c:pt idx="421">
                  <c:v>8.0500000000000007</c:v>
                </c:pt>
                <c:pt idx="422">
                  <c:v>10.69</c:v>
                </c:pt>
                <c:pt idx="423">
                  <c:v>9.01</c:v>
                </c:pt>
                <c:pt idx="424">
                  <c:v>8.11</c:v>
                </c:pt>
                <c:pt idx="425">
                  <c:v>8.0300000000000011</c:v>
                </c:pt>
                <c:pt idx="426">
                  <c:v>9.120000000000001</c:v>
                </c:pt>
                <c:pt idx="427">
                  <c:v>9.33</c:v>
                </c:pt>
                <c:pt idx="428">
                  <c:v>9.51</c:v>
                </c:pt>
                <c:pt idx="429">
                  <c:v>9.120000000000001</c:v>
                </c:pt>
                <c:pt idx="430">
                  <c:v>10.639999999999999</c:v>
                </c:pt>
                <c:pt idx="431">
                  <c:v>10.47</c:v>
                </c:pt>
                <c:pt idx="432">
                  <c:v>9.1</c:v>
                </c:pt>
                <c:pt idx="433">
                  <c:v>11.209999999999999</c:v>
                </c:pt>
                <c:pt idx="434">
                  <c:v>9.1399999999999988</c:v>
                </c:pt>
                <c:pt idx="435">
                  <c:v>9.120000000000001</c:v>
                </c:pt>
                <c:pt idx="436">
                  <c:v>14.139999999999999</c:v>
                </c:pt>
                <c:pt idx="437">
                  <c:v>13.709999999999999</c:v>
                </c:pt>
                <c:pt idx="438">
                  <c:v>9.9700000000000006</c:v>
                </c:pt>
                <c:pt idx="439">
                  <c:v>10.350000000000026</c:v>
                </c:pt>
                <c:pt idx="440">
                  <c:v>9.629999999999999</c:v>
                </c:pt>
                <c:pt idx="441">
                  <c:v>8.9500000000000028</c:v>
                </c:pt>
                <c:pt idx="442">
                  <c:v>9.25</c:v>
                </c:pt>
                <c:pt idx="443">
                  <c:v>11.51</c:v>
                </c:pt>
                <c:pt idx="444">
                  <c:v>10.860000000000024</c:v>
                </c:pt>
                <c:pt idx="445">
                  <c:v>9.16</c:v>
                </c:pt>
                <c:pt idx="446">
                  <c:v>9.06</c:v>
                </c:pt>
                <c:pt idx="447">
                  <c:v>14.51</c:v>
                </c:pt>
                <c:pt idx="448">
                  <c:v>21.73</c:v>
                </c:pt>
                <c:pt idx="449">
                  <c:v>21.89</c:v>
                </c:pt>
                <c:pt idx="450">
                  <c:v>22.17</c:v>
                </c:pt>
                <c:pt idx="451">
                  <c:v>23.110000000000031</c:v>
                </c:pt>
                <c:pt idx="452">
                  <c:v>20.22</c:v>
                </c:pt>
                <c:pt idx="453">
                  <c:v>23.47</c:v>
                </c:pt>
                <c:pt idx="454">
                  <c:v>25.9</c:v>
                </c:pt>
                <c:pt idx="455">
                  <c:v>20.74</c:v>
                </c:pt>
                <c:pt idx="456">
                  <c:v>24.73</c:v>
                </c:pt>
                <c:pt idx="457">
                  <c:v>20.85</c:v>
                </c:pt>
                <c:pt idx="458">
                  <c:v>25.310000000000031</c:v>
                </c:pt>
                <c:pt idx="459">
                  <c:v>23.66</c:v>
                </c:pt>
                <c:pt idx="460">
                  <c:v>21.08</c:v>
                </c:pt>
                <c:pt idx="461">
                  <c:v>30.87</c:v>
                </c:pt>
                <c:pt idx="462">
                  <c:v>22.85</c:v>
                </c:pt>
                <c:pt idx="463">
                  <c:v>22.19</c:v>
                </c:pt>
                <c:pt idx="464">
                  <c:v>20.62</c:v>
                </c:pt>
                <c:pt idx="465">
                  <c:v>20.72</c:v>
                </c:pt>
                <c:pt idx="466">
                  <c:v>22.459999999999987</c:v>
                </c:pt>
                <c:pt idx="467">
                  <c:v>20.37</c:v>
                </c:pt>
                <c:pt idx="468">
                  <c:v>30.21</c:v>
                </c:pt>
                <c:pt idx="469">
                  <c:v>20.41</c:v>
                </c:pt>
                <c:pt idx="470">
                  <c:v>23.18</c:v>
                </c:pt>
                <c:pt idx="471">
                  <c:v>22.75</c:v>
                </c:pt>
                <c:pt idx="472">
                  <c:v>20.22</c:v>
                </c:pt>
                <c:pt idx="473">
                  <c:v>23.32</c:v>
                </c:pt>
                <c:pt idx="474">
                  <c:v>27.49</c:v>
                </c:pt>
                <c:pt idx="475">
                  <c:v>25.12</c:v>
                </c:pt>
                <c:pt idx="476">
                  <c:v>22.330000000000005</c:v>
                </c:pt>
                <c:pt idx="477">
                  <c:v>28.08</c:v>
                </c:pt>
                <c:pt idx="478">
                  <c:v>21.51</c:v>
                </c:pt>
                <c:pt idx="479">
                  <c:v>26.32</c:v>
                </c:pt>
                <c:pt idx="480">
                  <c:v>21.41</c:v>
                </c:pt>
                <c:pt idx="481">
                  <c:v>26.2</c:v>
                </c:pt>
                <c:pt idx="482">
                  <c:v>24.19</c:v>
                </c:pt>
                <c:pt idx="483">
                  <c:v>27.53</c:v>
                </c:pt>
                <c:pt idx="484">
                  <c:v>22.23</c:v>
                </c:pt>
                <c:pt idx="485">
                  <c:v>21.67</c:v>
                </c:pt>
                <c:pt idx="486">
                  <c:v>20.2</c:v>
                </c:pt>
                <c:pt idx="487">
                  <c:v>20.99</c:v>
                </c:pt>
                <c:pt idx="488">
                  <c:v>23.57</c:v>
                </c:pt>
                <c:pt idx="489">
                  <c:v>23.37</c:v>
                </c:pt>
                <c:pt idx="490">
                  <c:v>22.130000000000031</c:v>
                </c:pt>
                <c:pt idx="491">
                  <c:v>25.89</c:v>
                </c:pt>
                <c:pt idx="492">
                  <c:v>10.79</c:v>
                </c:pt>
                <c:pt idx="493">
                  <c:v>10.83</c:v>
                </c:pt>
                <c:pt idx="494">
                  <c:v>9.7000000000000011</c:v>
                </c:pt>
                <c:pt idx="495">
                  <c:v>10.79</c:v>
                </c:pt>
                <c:pt idx="496">
                  <c:v>10.34</c:v>
                </c:pt>
                <c:pt idx="497">
                  <c:v>10.69</c:v>
                </c:pt>
                <c:pt idx="498">
                  <c:v>10.1</c:v>
                </c:pt>
                <c:pt idx="499">
                  <c:v>10.55</c:v>
                </c:pt>
                <c:pt idx="500">
                  <c:v>9.58</c:v>
                </c:pt>
                <c:pt idx="501">
                  <c:v>11</c:v>
                </c:pt>
                <c:pt idx="502">
                  <c:v>13.01</c:v>
                </c:pt>
                <c:pt idx="503">
                  <c:v>10.66</c:v>
                </c:pt>
                <c:pt idx="504">
                  <c:v>12.08</c:v>
                </c:pt>
                <c:pt idx="505">
                  <c:v>10.28</c:v>
                </c:pt>
                <c:pt idx="506">
                  <c:v>8.31</c:v>
                </c:pt>
                <c:pt idx="507">
                  <c:v>12.07</c:v>
                </c:pt>
                <c:pt idx="508">
                  <c:v>9.8600000000000048</c:v>
                </c:pt>
                <c:pt idx="509">
                  <c:v>8.2900000000000009</c:v>
                </c:pt>
                <c:pt idx="510">
                  <c:v>10.220000000000001</c:v>
                </c:pt>
                <c:pt idx="511">
                  <c:v>9.4700000000000006</c:v>
                </c:pt>
                <c:pt idx="512">
                  <c:v>10.94</c:v>
                </c:pt>
                <c:pt idx="513">
                  <c:v>14.42</c:v>
                </c:pt>
                <c:pt idx="514">
                  <c:v>12.59</c:v>
                </c:pt>
                <c:pt idx="515">
                  <c:v>11.97</c:v>
                </c:pt>
                <c:pt idx="516">
                  <c:v>9.3600000000000048</c:v>
                </c:pt>
                <c:pt idx="517">
                  <c:v>11.66</c:v>
                </c:pt>
                <c:pt idx="518">
                  <c:v>12.98</c:v>
                </c:pt>
                <c:pt idx="519">
                  <c:v>15.31</c:v>
                </c:pt>
                <c:pt idx="520">
                  <c:v>11.97</c:v>
                </c:pt>
                <c:pt idx="521">
                  <c:v>10.25</c:v>
                </c:pt>
                <c:pt idx="522">
                  <c:v>10.719999999999999</c:v>
                </c:pt>
                <c:pt idx="523">
                  <c:v>8.4600000000000026</c:v>
                </c:pt>
                <c:pt idx="524">
                  <c:v>8.34</c:v>
                </c:pt>
                <c:pt idx="525">
                  <c:v>11.18</c:v>
                </c:pt>
                <c:pt idx="526">
                  <c:v>8.25</c:v>
                </c:pt>
                <c:pt idx="527">
                  <c:v>10.46</c:v>
                </c:pt>
                <c:pt idx="528">
                  <c:v>9.120000000000001</c:v>
                </c:pt>
                <c:pt idx="529">
                  <c:v>11.5</c:v>
                </c:pt>
                <c:pt idx="530">
                  <c:v>9.56</c:v>
                </c:pt>
                <c:pt idx="531">
                  <c:v>9.89</c:v>
                </c:pt>
                <c:pt idx="532">
                  <c:v>10.57</c:v>
                </c:pt>
                <c:pt idx="533">
                  <c:v>8.5</c:v>
                </c:pt>
                <c:pt idx="534">
                  <c:v>12.59</c:v>
                </c:pt>
                <c:pt idx="535">
                  <c:v>12.34</c:v>
                </c:pt>
                <c:pt idx="536">
                  <c:v>8.92</c:v>
                </c:pt>
                <c:pt idx="537">
                  <c:v>9.4500000000000028</c:v>
                </c:pt>
                <c:pt idx="538">
                  <c:v>12.59</c:v>
                </c:pt>
                <c:pt idx="539">
                  <c:v>12.34</c:v>
                </c:pt>
                <c:pt idx="540">
                  <c:v>8.92</c:v>
                </c:pt>
                <c:pt idx="541">
                  <c:v>12.5</c:v>
                </c:pt>
                <c:pt idx="542">
                  <c:v>10.67</c:v>
                </c:pt>
                <c:pt idx="543">
                  <c:v>8.75</c:v>
                </c:pt>
                <c:pt idx="544">
                  <c:v>8.3000000000000007</c:v>
                </c:pt>
                <c:pt idx="545">
                  <c:v>22.1</c:v>
                </c:pt>
                <c:pt idx="546">
                  <c:v>30.24</c:v>
                </c:pt>
                <c:pt idx="547">
                  <c:v>31.85</c:v>
                </c:pt>
                <c:pt idx="548">
                  <c:v>30.34</c:v>
                </c:pt>
                <c:pt idx="549">
                  <c:v>22.07</c:v>
                </c:pt>
                <c:pt idx="550">
                  <c:v>30.38</c:v>
                </c:pt>
                <c:pt idx="551">
                  <c:v>31.650000000000031</c:v>
                </c:pt>
                <c:pt idx="552">
                  <c:v>30.02</c:v>
                </c:pt>
                <c:pt idx="553">
                  <c:v>22.939999999999987</c:v>
                </c:pt>
                <c:pt idx="554">
                  <c:v>22.56</c:v>
                </c:pt>
                <c:pt idx="555">
                  <c:v>26.72</c:v>
                </c:pt>
                <c:pt idx="556">
                  <c:v>27.259999999999987</c:v>
                </c:pt>
                <c:pt idx="557">
                  <c:v>26.130000000000031</c:v>
                </c:pt>
                <c:pt idx="558">
                  <c:v>26.32</c:v>
                </c:pt>
                <c:pt idx="559">
                  <c:v>24.67</c:v>
                </c:pt>
                <c:pt idx="560">
                  <c:v>23.18</c:v>
                </c:pt>
                <c:pt idx="561">
                  <c:v>23.82</c:v>
                </c:pt>
                <c:pt idx="562">
                  <c:v>26.64</c:v>
                </c:pt>
                <c:pt idx="563">
                  <c:v>26.810000000000031</c:v>
                </c:pt>
                <c:pt idx="564">
                  <c:v>23.69</c:v>
                </c:pt>
                <c:pt idx="565">
                  <c:v>31.21</c:v>
                </c:pt>
                <c:pt idx="566">
                  <c:v>35.980000000000004</c:v>
                </c:pt>
                <c:pt idx="567">
                  <c:v>25.56</c:v>
                </c:pt>
                <c:pt idx="568">
                  <c:v>24.34</c:v>
                </c:pt>
                <c:pt idx="569">
                  <c:v>31.89</c:v>
                </c:pt>
                <c:pt idx="570">
                  <c:v>29.97</c:v>
                </c:pt>
                <c:pt idx="571">
                  <c:v>27.95</c:v>
                </c:pt>
                <c:pt idx="572">
                  <c:v>34.42</c:v>
                </c:pt>
                <c:pt idx="573">
                  <c:v>34.78</c:v>
                </c:pt>
                <c:pt idx="574">
                  <c:v>23.95</c:v>
                </c:pt>
                <c:pt idx="575">
                  <c:v>27.439999999999987</c:v>
                </c:pt>
                <c:pt idx="576">
                  <c:v>35.309999999999995</c:v>
                </c:pt>
                <c:pt idx="577">
                  <c:v>37.590000000000003</c:v>
                </c:pt>
                <c:pt idx="578">
                  <c:v>34.25</c:v>
                </c:pt>
                <c:pt idx="579">
                  <c:v>27.73</c:v>
                </c:pt>
                <c:pt idx="580">
                  <c:v>40.14</c:v>
                </c:pt>
                <c:pt idx="581">
                  <c:v>43.4</c:v>
                </c:pt>
                <c:pt idx="582">
                  <c:v>39.28</c:v>
                </c:pt>
                <c:pt idx="583">
                  <c:v>24.74</c:v>
                </c:pt>
                <c:pt idx="584">
                  <c:v>13.65</c:v>
                </c:pt>
                <c:pt idx="585">
                  <c:v>8.2399999999999984</c:v>
                </c:pt>
                <c:pt idx="586">
                  <c:v>10.48</c:v>
                </c:pt>
                <c:pt idx="587">
                  <c:v>10.43</c:v>
                </c:pt>
                <c:pt idx="588">
                  <c:v>10.41</c:v>
                </c:pt>
                <c:pt idx="589">
                  <c:v>10.09</c:v>
                </c:pt>
                <c:pt idx="590">
                  <c:v>9.34</c:v>
                </c:pt>
                <c:pt idx="591">
                  <c:v>8.11</c:v>
                </c:pt>
                <c:pt idx="592">
                  <c:v>10.07</c:v>
                </c:pt>
                <c:pt idx="593">
                  <c:v>9.2199999999999989</c:v>
                </c:pt>
                <c:pt idx="594">
                  <c:v>9.68</c:v>
                </c:pt>
                <c:pt idx="595">
                  <c:v>8.2800000000000011</c:v>
                </c:pt>
                <c:pt idx="596">
                  <c:v>8.56</c:v>
                </c:pt>
                <c:pt idx="597">
                  <c:v>8.26</c:v>
                </c:pt>
                <c:pt idx="598">
                  <c:v>8.9</c:v>
                </c:pt>
                <c:pt idx="599">
                  <c:v>8.8700000000000028</c:v>
                </c:pt>
                <c:pt idx="600">
                  <c:v>11.53</c:v>
                </c:pt>
                <c:pt idx="601">
                  <c:v>10.61</c:v>
                </c:pt>
                <c:pt idx="602">
                  <c:v>8.11</c:v>
                </c:pt>
                <c:pt idx="603">
                  <c:v>9.84</c:v>
                </c:pt>
                <c:pt idx="604">
                  <c:v>9.4700000000000006</c:v>
                </c:pt>
                <c:pt idx="605">
                  <c:v>9.4600000000000026</c:v>
                </c:pt>
                <c:pt idx="606">
                  <c:v>8.0400000000000009</c:v>
                </c:pt>
                <c:pt idx="607">
                  <c:v>9.7800000000000011</c:v>
                </c:pt>
                <c:pt idx="608">
                  <c:v>8.48</c:v>
                </c:pt>
                <c:pt idx="609">
                  <c:v>8.7299999999999986</c:v>
                </c:pt>
                <c:pt idx="610">
                  <c:v>10.200000000000001</c:v>
                </c:pt>
                <c:pt idx="611">
                  <c:v>9.2100000000000009</c:v>
                </c:pt>
                <c:pt idx="612">
                  <c:v>11.17</c:v>
                </c:pt>
                <c:pt idx="613">
                  <c:v>8.2399999999999984</c:v>
                </c:pt>
                <c:pt idx="614">
                  <c:v>9.94</c:v>
                </c:pt>
                <c:pt idx="615">
                  <c:v>9.58</c:v>
                </c:pt>
                <c:pt idx="616">
                  <c:v>11.15</c:v>
                </c:pt>
                <c:pt idx="617">
                  <c:v>10.69</c:v>
                </c:pt>
                <c:pt idx="618">
                  <c:v>10.93</c:v>
                </c:pt>
                <c:pt idx="619">
                  <c:v>10.130000000000001</c:v>
                </c:pt>
                <c:pt idx="620">
                  <c:v>9.0500000000000007</c:v>
                </c:pt>
                <c:pt idx="621">
                  <c:v>9.76</c:v>
                </c:pt>
                <c:pt idx="622">
                  <c:v>9.42</c:v>
                </c:pt>
                <c:pt idx="623">
                  <c:v>8.42</c:v>
                </c:pt>
                <c:pt idx="624">
                  <c:v>10.030000000000001</c:v>
                </c:pt>
                <c:pt idx="625">
                  <c:v>8.129999999999999</c:v>
                </c:pt>
                <c:pt idx="626">
                  <c:v>9.620000000000001</c:v>
                </c:pt>
                <c:pt idx="627">
                  <c:v>8.129999999999999</c:v>
                </c:pt>
                <c:pt idx="628">
                  <c:v>10.25</c:v>
                </c:pt>
                <c:pt idx="629">
                  <c:v>8.7199999999999989</c:v>
                </c:pt>
                <c:pt idx="630">
                  <c:v>17.329999999999988</c:v>
                </c:pt>
                <c:pt idx="631">
                  <c:v>8.42</c:v>
                </c:pt>
                <c:pt idx="632">
                  <c:v>9.5400000000000009</c:v>
                </c:pt>
                <c:pt idx="633">
                  <c:v>10.34</c:v>
                </c:pt>
                <c:pt idx="634">
                  <c:v>9.7800000000000011</c:v>
                </c:pt>
                <c:pt idx="635">
                  <c:v>14.19</c:v>
                </c:pt>
                <c:pt idx="636">
                  <c:v>16.39</c:v>
                </c:pt>
                <c:pt idx="637">
                  <c:v>14.25</c:v>
                </c:pt>
                <c:pt idx="638">
                  <c:v>8.1399999999999988</c:v>
                </c:pt>
                <c:pt idx="639">
                  <c:v>9.3600000000000048</c:v>
                </c:pt>
                <c:pt idx="640">
                  <c:v>9.92</c:v>
                </c:pt>
                <c:pt idx="641">
                  <c:v>8.7800000000000011</c:v>
                </c:pt>
                <c:pt idx="642">
                  <c:v>11.28</c:v>
                </c:pt>
                <c:pt idx="643">
                  <c:v>13.229999999999999</c:v>
                </c:pt>
                <c:pt idx="644">
                  <c:v>15.219999999999999</c:v>
                </c:pt>
                <c:pt idx="645">
                  <c:v>14.07</c:v>
                </c:pt>
                <c:pt idx="646">
                  <c:v>13.65</c:v>
                </c:pt>
                <c:pt idx="647">
                  <c:v>15.850000000000026</c:v>
                </c:pt>
                <c:pt idx="648">
                  <c:v>8.34</c:v>
                </c:pt>
                <c:pt idx="649">
                  <c:v>9.0500000000000007</c:v>
                </c:pt>
                <c:pt idx="650">
                  <c:v>21.08</c:v>
                </c:pt>
                <c:pt idx="651">
                  <c:v>20.62</c:v>
                </c:pt>
                <c:pt idx="652">
                  <c:v>20.62</c:v>
                </c:pt>
                <c:pt idx="653">
                  <c:v>18.88</c:v>
                </c:pt>
                <c:pt idx="654">
                  <c:v>10.040000000000001</c:v>
                </c:pt>
                <c:pt idx="655">
                  <c:v>9.9700000000000006</c:v>
                </c:pt>
                <c:pt idx="656">
                  <c:v>8.09</c:v>
                </c:pt>
                <c:pt idx="657">
                  <c:v>9.44</c:v>
                </c:pt>
                <c:pt idx="658">
                  <c:v>8.7399999999999984</c:v>
                </c:pt>
                <c:pt idx="659">
                  <c:v>10.99</c:v>
                </c:pt>
                <c:pt idx="660">
                  <c:v>13.31</c:v>
                </c:pt>
                <c:pt idx="661">
                  <c:v>8.42</c:v>
                </c:pt>
                <c:pt idx="662">
                  <c:v>18.12</c:v>
                </c:pt>
                <c:pt idx="663">
                  <c:v>17.829999999999988</c:v>
                </c:pt>
                <c:pt idx="664">
                  <c:v>8.31</c:v>
                </c:pt>
                <c:pt idx="665">
                  <c:v>8.44</c:v>
                </c:pt>
                <c:pt idx="666">
                  <c:v>10.32</c:v>
                </c:pt>
                <c:pt idx="667">
                  <c:v>9.76</c:v>
                </c:pt>
                <c:pt idx="668">
                  <c:v>9.01</c:v>
                </c:pt>
                <c:pt idx="669">
                  <c:v>9.56</c:v>
                </c:pt>
                <c:pt idx="670">
                  <c:v>8.27</c:v>
                </c:pt>
                <c:pt idx="671">
                  <c:v>11.370000000000006</c:v>
                </c:pt>
                <c:pt idx="672">
                  <c:v>8.120000000000001</c:v>
                </c:pt>
                <c:pt idx="673">
                  <c:v>8.08</c:v>
                </c:pt>
                <c:pt idx="674">
                  <c:v>11.69</c:v>
                </c:pt>
                <c:pt idx="675">
                  <c:v>9.51</c:v>
                </c:pt>
                <c:pt idx="676">
                  <c:v>9.9500000000000028</c:v>
                </c:pt>
                <c:pt idx="677">
                  <c:v>10.49</c:v>
                </c:pt>
                <c:pt idx="678">
                  <c:v>8.32</c:v>
                </c:pt>
                <c:pt idx="679">
                  <c:v>11.54</c:v>
                </c:pt>
                <c:pt idx="680">
                  <c:v>9.2299999999999986</c:v>
                </c:pt>
                <c:pt idx="681">
                  <c:v>9.19</c:v>
                </c:pt>
                <c:pt idx="682">
                  <c:v>8.67</c:v>
                </c:pt>
                <c:pt idx="683">
                  <c:v>11.16</c:v>
                </c:pt>
                <c:pt idx="684">
                  <c:v>10.54</c:v>
                </c:pt>
                <c:pt idx="685">
                  <c:v>8.06</c:v>
                </c:pt>
                <c:pt idx="686">
                  <c:v>8.15</c:v>
                </c:pt>
                <c:pt idx="687">
                  <c:v>8.42</c:v>
                </c:pt>
                <c:pt idx="688">
                  <c:v>8.0500000000000007</c:v>
                </c:pt>
                <c:pt idx="689">
                  <c:v>11.209999999999999</c:v>
                </c:pt>
                <c:pt idx="690">
                  <c:v>9.83</c:v>
                </c:pt>
                <c:pt idx="691">
                  <c:v>15.4</c:v>
                </c:pt>
                <c:pt idx="692">
                  <c:v>12.77</c:v>
                </c:pt>
              </c:numCache>
            </c:numRef>
          </c:yVal>
        </c:ser>
        <c:axId val="68175360"/>
        <c:axId val="68186112"/>
      </c:scatterChart>
      <c:valAx>
        <c:axId val="68175360"/>
        <c:scaling>
          <c:orientation val="minMax"/>
          <c:max val="125000000"/>
          <c:min val="0"/>
        </c:scaling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US" sz="1800" baseline="0"/>
                  <a:t>Location</a:t>
                </a:r>
              </a:p>
            </c:rich>
          </c:tx>
          <c:layout>
            <c:manualLayout>
              <c:xMode val="edge"/>
              <c:yMode val="edge"/>
              <c:x val="0.45221320318364439"/>
              <c:y val="0.93323933099911804"/>
            </c:manualLayout>
          </c:layout>
          <c:spPr>
            <a:noFill/>
          </c:spPr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8186112"/>
        <c:crosses val="autoZero"/>
        <c:crossBetween val="midCat"/>
        <c:majorUnit val="20000000"/>
      </c:valAx>
      <c:valAx>
        <c:axId val="68186112"/>
        <c:scaling>
          <c:orientation val="minMax"/>
          <c:max val="80"/>
          <c:min val="5"/>
        </c:scaling>
        <c:axPos val="l"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 dirty="0"/>
                  <a:t>Absolute Effect</a:t>
                </a:r>
              </a:p>
            </c:rich>
          </c:tx>
          <c:layout>
            <c:manualLayout>
              <c:xMode val="edge"/>
              <c:yMode val="edge"/>
              <c:x val="6.3745794801509071E-4"/>
              <c:y val="0.29976626161166686"/>
            </c:manualLayout>
          </c:layout>
        </c:title>
        <c:numFmt formatCode="General" sourceLinked="1"/>
        <c:tickLblPos val="nextTo"/>
        <c:spPr>
          <a:ln w="31750"/>
        </c:spPr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68175360"/>
        <c:crosses val="autoZero"/>
        <c:crossBetween val="midCat"/>
        <c:majorUnit val="5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0.39135</cdr:x>
      <cdr:y>0.15895</cdr:y>
    </cdr:from>
    <cdr:to>
      <cdr:x>0.67638</cdr:x>
      <cdr:y>0.24347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3219411" y="752457"/>
          <a:ext cx="234477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sz="1200" kern="1200">
              <a:solidFill>
                <a:srgbClr val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en-US" sz="2000" b="1" dirty="0" smtClean="0">
              <a:latin typeface="Calibri" pitchFamily="34" charset="0"/>
            </a:rPr>
            <a:t>After Edits: </a:t>
          </a:r>
          <a:r>
            <a:rPr lang="en-US" sz="2000" b="1" dirty="0" smtClean="0">
              <a:solidFill>
                <a:srgbClr val="FFFF00"/>
              </a:solidFill>
              <a:latin typeface="Calibri" pitchFamily="34" charset="0"/>
            </a:rPr>
            <a:t>693</a:t>
          </a:r>
          <a:r>
            <a:rPr lang="en-US" sz="2000" b="1" dirty="0" smtClean="0">
              <a:latin typeface="Calibri" pitchFamily="34" charset="0"/>
            </a:rPr>
            <a:t> SNP</a:t>
          </a:r>
          <a:endParaRPr lang="en-US" sz="2000" b="1" dirty="0">
            <a:latin typeface="Calibri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defTabSz="928590">
              <a:defRPr>
                <a:cs typeface="+mn-cs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C9C6310F-1A7E-43EB-9DD3-A44BFFB1D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3DB26FD4-1C16-4175-A473-7E75FAC4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642"/>
            <a:fld id="{C8760661-CD67-4530-8D70-8F0AD17C6D6C}" type="slidenum">
              <a:rPr lang="en-US" smtClean="0">
                <a:cs typeface="Arial" charset="0"/>
              </a:rPr>
              <a:pPr defTabSz="927642"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</a:t>
            </a:r>
            <a:r>
              <a:rPr lang="en-US" baseline="0" dirty="0" smtClean="0"/>
              <a:t> 2016 CDCB used 60,671 </a:t>
            </a:r>
            <a:r>
              <a:rPr lang="en-US" baseline="0" dirty="0" err="1" smtClean="0"/>
              <a:t>snp</a:t>
            </a:r>
            <a:r>
              <a:rPr lang="en-US" baseline="0" dirty="0" smtClean="0"/>
              <a:t>.  Not an actual SNP chip, but 50K and lower chips imputed up to 60K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USA contributed 72 total bulls to the project, </a:t>
            </a:r>
            <a:r>
              <a:rPr lang="en-US" smtClean="0"/>
              <a:t>26 were Holstein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SAM (Sequence Alignment/Map), BAM (Binary Alignment/Map)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examples; inversions, translocations, fusions, stop gain, upstream, downstream and many others.  Most </a:t>
            </a:r>
            <a:r>
              <a:rPr lang="en-US" dirty="0" err="1" smtClean="0"/>
              <a:t>indels</a:t>
            </a:r>
            <a:r>
              <a:rPr lang="en-US" dirty="0" smtClean="0"/>
              <a:t> over 50bp can be considered  structural variations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Chromosome 30 is the </a:t>
            </a:r>
            <a:r>
              <a:rPr lang="en-US" sz="1200" b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pseudoautosomal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region (PAR) is a short region of homology between the X and Y chromosomes.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also the only spot where the X and Y recombine, and it is likely misassembled on the UMD3.1 cattle reference assembly.</a:t>
            </a:r>
            <a:endParaRPr lang="en-US" baseline="0" dirty="0" smtClean="0"/>
          </a:p>
          <a:p>
            <a:r>
              <a:rPr lang="en-US" baseline="0" dirty="0" smtClean="0"/>
              <a:t>Chromosome 12 has a big gap in the middle of the HD SNP, and </a:t>
            </a:r>
            <a:r>
              <a:rPr lang="en-US" baseline="0" dirty="0" err="1" smtClean="0"/>
              <a:t>haplotype</a:t>
            </a:r>
            <a:r>
              <a:rPr lang="en-US" baseline="0" dirty="0" smtClean="0"/>
              <a:t> window may have been too small?  The gap may be due to using an older Baylor map, and not the newer (unavailable) UMD map when designing </a:t>
            </a:r>
            <a:r>
              <a:rPr lang="en-US" baseline="0" smtClean="0"/>
              <a:t>the chip.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units of</a:t>
            </a:r>
            <a:r>
              <a:rPr lang="en-US" baseline="0" dirty="0" smtClean="0"/>
              <a:t> the </a:t>
            </a:r>
            <a:r>
              <a:rPr lang="en-US" dirty="0" smtClean="0"/>
              <a:t>Absolute effect is based</a:t>
            </a:r>
            <a:r>
              <a:rPr lang="en-US" baseline="0" dirty="0" smtClean="0"/>
              <a:t> on SD of the SNP effects.  Chromosome 5 has about 1.8 million </a:t>
            </a:r>
            <a:r>
              <a:rPr lang="en-US" baseline="0" smtClean="0"/>
              <a:t>raw variants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units of</a:t>
            </a:r>
            <a:r>
              <a:rPr lang="en-US" baseline="0" dirty="0" smtClean="0"/>
              <a:t> the </a:t>
            </a:r>
            <a:r>
              <a:rPr lang="en-US" dirty="0" smtClean="0"/>
              <a:t>Absolute effect is based</a:t>
            </a:r>
            <a:r>
              <a:rPr lang="en-US" baseline="0" dirty="0" smtClean="0"/>
              <a:t> on SD of the SNP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one expects the Spanish Inquisition! Our chief weapon is surprise, fear and surprise; two chief weapons, fear, surprise, and ruthless efficiency!</a:t>
            </a:r>
          </a:p>
          <a:p>
            <a:r>
              <a:rPr lang="en-US" dirty="0" smtClean="0"/>
              <a:t>Picture: Dave J Hogan/Getty Images  retrieved from http://www.telegraph.co.uk/culture/culturepicturegalleries/10939991/Monty-Python-Live-Mostly-at-Londons-O2-Arena-in-pictures.html?frame=2961214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26FD4-1C16-4175-A473-7E75FAC44C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457200" y="3566160"/>
            <a:ext cx="8229600" cy="256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  <a:defRPr/>
            </a:pPr>
            <a:r>
              <a:rPr lang="en-US" sz="2600" b="1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M.E. Tooker,</a:t>
            </a:r>
            <a:r>
              <a:rPr lang="en-US" sz="2600" b="1" kern="1200" baseline="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*</a:t>
            </a:r>
            <a:r>
              <a:rPr lang="en-US" sz="2600" b="1" kern="1200" baseline="300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,1</a:t>
            </a:r>
            <a:r>
              <a:rPr lang="en-US" sz="2600" b="1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P.M. VanRaden,</a:t>
            </a:r>
            <a:r>
              <a:rPr lang="en-US" sz="2600" b="1" kern="1200" baseline="300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1</a:t>
            </a:r>
            <a:r>
              <a:rPr lang="en-US" sz="2600" b="1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D.M. Bickhart,</a:t>
            </a:r>
            <a:r>
              <a:rPr lang="en-US" sz="2600" b="1" kern="1200" baseline="300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1</a:t>
            </a:r>
            <a:r>
              <a:rPr lang="en-US" sz="2600" b="1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J.R.</a:t>
            </a:r>
            <a:r>
              <a:rPr lang="en-US" sz="2600" b="1" kern="1200" dirty="0" smtClean="0">
                <a:solidFill>
                  <a:srgbClr val="FFFF00"/>
                </a:solidFill>
                <a:latin typeface="Calibri"/>
                <a:ea typeface="+mn-ea"/>
                <a:cs typeface="Arial" charset="0"/>
              </a:rPr>
              <a:t> </a:t>
            </a:r>
            <a:r>
              <a:rPr lang="en-US" sz="2600" b="1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O’Connell,</a:t>
            </a:r>
            <a:r>
              <a:rPr lang="en-US" sz="2600" b="1" kern="1200" baseline="300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en-US" sz="2600" b="1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 and J.B. Cole</a:t>
            </a:r>
            <a:r>
              <a:rPr lang="en-US" sz="2600" b="1" kern="1200" baseline="300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1</a:t>
            </a:r>
            <a:endParaRPr lang="en-US" sz="2600" b="1" baseline="30000" dirty="0" smtClean="0">
              <a:solidFill>
                <a:srgbClr val="FFFF00"/>
              </a:solidFill>
              <a:latin typeface="Calibri" pitchFamily="34" charset="0"/>
              <a:cs typeface="+mn-cs"/>
            </a:endParaRPr>
          </a:p>
          <a:p>
            <a:pPr marL="231775" indent="0"/>
            <a:r>
              <a:rPr lang="en-US" sz="2200" b="1" i="0" kern="1200" baseline="30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1</a:t>
            </a:r>
            <a:r>
              <a:rPr lang="en-US" sz="2200" b="1" i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Animal Genomics and Improvement Laboratory,</a:t>
            </a:r>
          </a:p>
          <a:p>
            <a:pPr marL="231775" indent="0">
              <a:lnSpc>
                <a:spcPts val="2200"/>
              </a:lnSpc>
              <a:spcAft>
                <a:spcPts val="900"/>
              </a:spcAft>
            </a:pPr>
            <a:r>
              <a:rPr lang="en-US" sz="2200" b="1" i="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  Agricultural Research Service, USDA, Beltsville, MD</a:t>
            </a:r>
          </a:p>
          <a:p>
            <a:pPr marL="231775" indent="0"/>
            <a:r>
              <a:rPr lang="en-US" sz="2200" b="1" i="0" kern="1200" baseline="30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2</a:t>
            </a:r>
            <a:r>
              <a:rPr lang="en-US" sz="2200" b="1" i="0" kern="1200" baseline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rPr>
              <a:t>University of Maryland School of Medicine, Baltimore, MD</a:t>
            </a:r>
          </a:p>
          <a:p>
            <a:pPr marL="231775" indent="0"/>
            <a:endParaRPr lang="en-US" sz="2200" b="1" i="0" kern="1200" baseline="0" dirty="0" smtClean="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231775" indent="0">
              <a:lnSpc>
                <a:spcPts val="2400"/>
              </a:lnSpc>
            </a:pPr>
            <a:r>
              <a:rPr lang="en-US" sz="2200" b="1" i="0" baseline="0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*melvin.tooker@ars.usda.gov</a:t>
            </a:r>
            <a:endParaRPr lang="en-US" sz="2200" b="1" i="0" baseline="0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3198813"/>
            <a:ext cx="9144000" cy="80962"/>
            <a:chOff x="0" y="604"/>
            <a:chExt cx="5760" cy="51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 dirty="0">
                <a:cs typeface="+mn-cs"/>
              </a:endParaRPr>
            </a:p>
          </p:txBody>
        </p:sp>
        <p:sp>
          <p:nvSpPr>
            <p:cNvPr id="10" name="Rectangle 48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1" name="Text Box 50"/>
          <p:cNvSpPr txBox="1">
            <a:spLocks noChangeArrowheads="1"/>
          </p:cNvSpPr>
          <p:nvPr/>
        </p:nvSpPr>
        <p:spPr bwMode="ltGray">
          <a:xfrm>
            <a:off x="7124995" y="6561673"/>
            <a:ext cx="9106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Melvin</a:t>
            </a:r>
            <a:r>
              <a:rPr kumimoji="1" lang="en-US" b="1" baseline="0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 Tooker</a:t>
            </a:r>
            <a:endParaRPr kumimoji="1" lang="en-US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179512" y="6525880"/>
            <a:ext cx="65055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2016 Joint  Annual Meeting,</a:t>
            </a:r>
            <a:r>
              <a:rPr lang="en-US" b="1" baseline="0" dirty="0" smtClean="0">
                <a:solidFill>
                  <a:srgbClr val="FFFF00"/>
                </a:solidFill>
                <a:latin typeface="Calibri" pitchFamily="34" charset="0"/>
              </a:rPr>
              <a:t> Salt Lake City, Utah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 July 19–23, 2016 </a:t>
            </a:r>
            <a:endParaRPr kumimoji="1" lang="en-US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613"/>
            <a:ext cx="8229600" cy="569387"/>
          </a:xfrm>
        </p:spPr>
        <p:txBody>
          <a:bodyPr/>
          <a:lstStyle>
            <a:lvl1pPr>
              <a:defRPr sz="37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165304"/>
            <a:ext cx="829001" cy="56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320040" indent="-320040">
              <a:spcAft>
                <a:spcPts val="3000"/>
              </a:spcAft>
              <a:defRPr/>
            </a:lvl1pPr>
            <a:lvl2pPr marL="594360" indent="-228600">
              <a:spcAft>
                <a:spcPts val="3000"/>
              </a:spcAft>
              <a:buFont typeface="Wingdings" pitchFamily="2" charset="2"/>
              <a:buChar char="§"/>
              <a:defRPr/>
            </a:lvl2pPr>
            <a:lvl3pPr marL="1005840" indent="-411480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1030" name="Group 38"/>
          <p:cNvGrpSpPr>
            <a:grpSpLocks/>
          </p:cNvGrpSpPr>
          <p:nvPr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 dirty="0">
                <a:cs typeface="+mn-cs"/>
              </a:endParaRPr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6" name="Picture 15" descr="USDA_W-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165304"/>
            <a:ext cx="829001" cy="566928"/>
          </a:xfrm>
          <a:prstGeom prst="rect">
            <a:avLst/>
          </a:prstGeom>
        </p:spPr>
      </p:pic>
      <p:sp>
        <p:nvSpPr>
          <p:cNvPr id="11" name="Text Box 51"/>
          <p:cNvSpPr txBox="1">
            <a:spLocks noChangeArrowheads="1"/>
          </p:cNvSpPr>
          <p:nvPr userDrawn="1"/>
        </p:nvSpPr>
        <p:spPr bwMode="ltGray">
          <a:xfrm>
            <a:off x="179512" y="6525880"/>
            <a:ext cx="65055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2016 Joint Annual Meeting,</a:t>
            </a:r>
            <a:r>
              <a:rPr lang="en-US" b="1" baseline="0" dirty="0" smtClean="0">
                <a:solidFill>
                  <a:srgbClr val="FFFF00"/>
                </a:solidFill>
                <a:latin typeface="Calibri" pitchFamily="34" charset="0"/>
              </a:rPr>
              <a:t> Salt Lake City, Utah 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 July 19–23, 2016  (</a:t>
            </a:r>
            <a:fld id="{7740E4C5-F639-411C-97F7-3E80C7223C70}" type="slidenum">
              <a:rPr lang="en-US" b="1" smtClean="0">
                <a:solidFill>
                  <a:srgbClr val="FFFF00"/>
                </a:solidFill>
                <a:latin typeface="Calibri" pitchFamily="34" charset="0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) </a:t>
            </a:r>
            <a:endParaRPr kumimoji="1" lang="en-US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 userDrawn="1"/>
        </p:nvSpPr>
        <p:spPr bwMode="ltGray">
          <a:xfrm>
            <a:off x="7124995" y="6561673"/>
            <a:ext cx="91063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Melvin</a:t>
            </a:r>
            <a:r>
              <a:rPr kumimoji="1" lang="en-US" b="1" baseline="0" dirty="0" smtClean="0">
                <a:solidFill>
                  <a:srgbClr val="FFFF00"/>
                </a:solidFill>
                <a:latin typeface="Calibri" pitchFamily="34" charset="0"/>
                <a:cs typeface="+mn-cs"/>
              </a:rPr>
              <a:t> Tooker</a:t>
            </a:r>
            <a:endParaRPr kumimoji="1" lang="en-US" b="1" dirty="0">
              <a:solidFill>
                <a:srgbClr val="FFFF00"/>
              </a:solidFill>
              <a:latin typeface="Calibri" pitchFamily="34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6" r:id="rId3"/>
    <p:sldLayoutId id="2147483655" r:id="rId4"/>
    <p:sldLayoutId id="2147483654" r:id="rId5"/>
    <p:sldLayoutId id="2147483653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79438" indent="-2286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Calibri" pitchFamily="34" charset="0"/>
        </a:defRPr>
      </a:lvl2pPr>
      <a:lvl3pPr marL="1023938" indent="-452438" algn="l" rtl="0" eaLnBrk="0" fontAlgn="base" hangingPunct="0">
        <a:spcBef>
          <a:spcPct val="0"/>
        </a:spcBef>
        <a:spcAft>
          <a:spcPts val="24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613"/>
            <a:ext cx="7860804" cy="2215991"/>
          </a:xfrm>
        </p:spPr>
        <p:txBody>
          <a:bodyPr/>
          <a:lstStyle/>
          <a:p>
            <a:r>
              <a:rPr lang="en-US" sz="4800" dirty="0" smtClean="0"/>
              <a:t>Selection of sequence variants to improve dairy cattle genomic predictions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50" y="2348880"/>
            <a:ext cx="277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solidFill>
                  <a:srgbClr val="FFFF00"/>
                </a:solidFill>
                <a:latin typeface="Calibri" pitchFamily="34" charset="0"/>
              </a:rPr>
              <a:t>Abstr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. 15440   </a:t>
            </a:r>
            <a:endParaRPr lang="en-US" sz="3600" b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best sequence variants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32147"/>
          </a:xfrm>
        </p:spPr>
        <p:txBody>
          <a:bodyPr/>
          <a:lstStyle/>
          <a:p>
            <a:r>
              <a:rPr lang="en-GB" dirty="0" smtClean="0"/>
              <a:t>HD+ results used to choose 1000 variants with large effects for each trait  </a:t>
            </a:r>
          </a:p>
          <a:p>
            <a:r>
              <a:rPr lang="en-US" dirty="0" smtClean="0"/>
              <a:t>SNP near DGAT1 and other QTL, duplicates, and SNP not in the SEQ data but on the 60K chip were not used</a:t>
            </a:r>
          </a:p>
          <a:p>
            <a:r>
              <a:rPr lang="en-US" dirty="0" smtClean="0"/>
              <a:t>Selected</a:t>
            </a:r>
            <a:r>
              <a:rPr lang="en-US" dirty="0" smtClean="0">
                <a:solidFill>
                  <a:srgbClr val="FFFF00"/>
                </a:solidFill>
              </a:rPr>
              <a:t> 17,000</a:t>
            </a:r>
            <a:r>
              <a:rPr lang="en-US" dirty="0" smtClean="0"/>
              <a:t> SEQ SNP added to 60K chip, </a:t>
            </a:r>
            <a:r>
              <a:rPr lang="en-US" dirty="0" smtClean="0">
                <a:solidFill>
                  <a:srgbClr val="FFFF00"/>
                </a:solidFill>
              </a:rPr>
              <a:t>77,000</a:t>
            </a:r>
            <a:r>
              <a:rPr lang="en-US" dirty="0" smtClean="0"/>
              <a:t> total SNP</a:t>
            </a:r>
            <a:endParaRPr lang="en-GB" dirty="0" smtClean="0"/>
          </a:p>
          <a:p>
            <a:pPr lvl="1">
              <a:buFont typeface="Wingdings" pitchFamily="2" charset="2"/>
              <a:buChar char="§"/>
            </a:pPr>
            <a:r>
              <a:rPr lang="en-GB" dirty="0" smtClean="0"/>
              <a:t>Choosing a SNP with a large effect for one trait will also use that SNP’s effect for other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5 NM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5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457325" y="4486275"/>
            <a:ext cx="600076" cy="90487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972175" y="4772026"/>
            <a:ext cx="762000" cy="62865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00875" y="4648201"/>
            <a:ext cx="266700" cy="74295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7123" y="2114550"/>
            <a:ext cx="2762252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Before Edits: 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1,719</a:t>
            </a:r>
            <a:r>
              <a:rPr lang="en-US" sz="2000" b="1" dirty="0" smtClean="0">
                <a:latin typeface="Calibri" pitchFamily="34" charset="0"/>
              </a:rPr>
              <a:t> SNP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5 NM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 smtClean="0"/>
              <a:t>Gains in REL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75188" y="1420868"/>
          <a:ext cx="8054462" cy="416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957"/>
                <a:gridCol w="640080"/>
                <a:gridCol w="1005840"/>
                <a:gridCol w="868680"/>
                <a:gridCol w="822960"/>
                <a:gridCol w="914047"/>
                <a:gridCol w="893962"/>
                <a:gridCol w="822960"/>
                <a:gridCol w="821976"/>
              </a:tblGrid>
              <a:tr h="503065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 pitchFamily="34" charset="0"/>
                          <a:ea typeface="Times New Roman"/>
                        </a:rPr>
                        <a:t>Trait</a:t>
                      </a:r>
                      <a:endParaRPr lang="en-US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 pitchFamily="34" charset="0"/>
                          <a:ea typeface="Times New Roman"/>
                        </a:rPr>
                        <a:t>HD + candidate SNP</a:t>
                      </a: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 pitchFamily="34" charset="0"/>
                          <a:ea typeface="Times New Roman"/>
                        </a:rPr>
                        <a:t>60K + selected</a:t>
                      </a:r>
                      <a:endParaRPr lang="en-GB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0302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only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only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+ 17K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Milk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34.1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33.9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–0.2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33.9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–0.2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34.3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1.4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Fat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33.7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34.0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0.3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33.4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–0.3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34.3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0.8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Protein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27.9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27.0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–0.9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26.7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–1.2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27.5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28.2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0.7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Fat </a:t>
                      </a: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 %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49.2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52.7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3.5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52.4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52.9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54.8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Protein %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42.1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41.6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0.5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43.0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0.9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41.6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44.3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2.7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 smtClean="0"/>
              <a:t>Gains in REL </a:t>
            </a:r>
            <a:r>
              <a:rPr lang="en-GB" i="1" dirty="0" smtClean="0">
                <a:solidFill>
                  <a:srgbClr val="FFFF00"/>
                </a:solidFill>
              </a:rPr>
              <a:t>(continued)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75188" y="1420868"/>
          <a:ext cx="8044937" cy="416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957"/>
                <a:gridCol w="640080"/>
                <a:gridCol w="1005840"/>
                <a:gridCol w="868680"/>
                <a:gridCol w="822960"/>
                <a:gridCol w="914047"/>
                <a:gridCol w="893962"/>
                <a:gridCol w="822960"/>
                <a:gridCol w="812451"/>
              </a:tblGrid>
              <a:tr h="503065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 pitchFamily="34" charset="0"/>
                          <a:ea typeface="Times New Roman"/>
                        </a:rPr>
                        <a:t>Trait</a:t>
                      </a:r>
                      <a:endParaRPr lang="en-US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 pitchFamily="34" charset="0"/>
                          <a:ea typeface="Times New Roman"/>
                        </a:rPr>
                        <a:t>HD + candidate SNP</a:t>
                      </a: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 pitchFamily="34" charset="0"/>
                          <a:ea typeface="Times New Roman"/>
                        </a:rPr>
                        <a:t>60K + selected</a:t>
                      </a:r>
                      <a:endParaRPr lang="en-GB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0302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only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only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+ 17K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PL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36.1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35.8</a:t>
                      </a: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–0.3</a:t>
                      </a:r>
                    </a:p>
                  </a:txBody>
                  <a:tcPr marL="9525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36.4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0.3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38.2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2.6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SCS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35.9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36.1</a:t>
                      </a: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0.2</a:t>
                      </a:r>
                    </a:p>
                  </a:txBody>
                  <a:tcPr marL="9525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37.1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1.2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37.0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DPR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30.8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30.0</a:t>
                      </a: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–0.8</a:t>
                      </a:r>
                    </a:p>
                  </a:txBody>
                  <a:tcPr marL="9525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31.2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0.4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29.0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33.0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4.0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CCR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28.7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28.1</a:t>
                      </a: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–0.6</a:t>
                      </a:r>
                    </a:p>
                  </a:txBody>
                  <a:tcPr marL="9525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28.8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0.1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28.9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31.8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2.9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HCR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19.0</a:t>
                      </a: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20.3</a:t>
                      </a: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kern="1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1.3</a:t>
                      </a:r>
                    </a:p>
                  </a:txBody>
                  <a:tcPr marL="9525" marR="210312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19.7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0.7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20.5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21.5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1.0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 smtClean="0"/>
              <a:t>Gains in REL </a:t>
            </a:r>
            <a:r>
              <a:rPr lang="en-GB" i="1" dirty="0" smtClean="0">
                <a:solidFill>
                  <a:srgbClr val="FFFF00"/>
                </a:solidFill>
              </a:rPr>
              <a:t>(continued)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75188" y="1420868"/>
          <a:ext cx="8054462" cy="439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957"/>
                <a:gridCol w="640080"/>
                <a:gridCol w="1005840"/>
                <a:gridCol w="868680"/>
                <a:gridCol w="822960"/>
                <a:gridCol w="914047"/>
                <a:gridCol w="893962"/>
                <a:gridCol w="822960"/>
                <a:gridCol w="821976"/>
              </a:tblGrid>
              <a:tr h="503065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 pitchFamily="34" charset="0"/>
                          <a:ea typeface="Times New Roman"/>
                        </a:rPr>
                        <a:t>Trait</a:t>
                      </a:r>
                      <a:endParaRPr lang="en-US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 pitchFamily="34" charset="0"/>
                          <a:ea typeface="Times New Roman"/>
                        </a:rPr>
                        <a:t>HD + candidate SNP</a:t>
                      </a: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 pitchFamily="34" charset="0"/>
                          <a:ea typeface="Times New Roman"/>
                        </a:rPr>
                        <a:t>60K + selected</a:t>
                      </a:r>
                      <a:endParaRPr lang="en-GB" sz="24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0302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only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4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only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+ 17K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Differ-</a:t>
                      </a:r>
                      <a:r>
                        <a:rPr lang="en-GB" sz="24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ence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Final score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24.7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25.5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0.8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25.8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1.1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24.6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27.8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Stature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30.4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32.4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2.0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32.8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2.4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30.3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34.7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4.3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Strength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29.9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31.8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31.8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1.9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29.9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34.5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4.6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Dairy form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33.8</a:t>
                      </a:r>
                      <a:endParaRPr lang="en-US" sz="2400" b="1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1.5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2.0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35.0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38.2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870">
                <a:tc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Net merit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23.8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24.3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0.5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24.4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0.6</a:t>
                      </a:r>
                      <a:endParaRPr lang="en-US" sz="24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210312" marT="9144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23.4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24.7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</a:rPr>
                        <a:t>1.3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GB" dirty="0" smtClean="0"/>
              <a:t>Overall Gains in REL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75187" y="1420868"/>
          <a:ext cx="8214851" cy="459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510"/>
                <a:gridCol w="2079522"/>
                <a:gridCol w="2079523"/>
                <a:gridCol w="1858296"/>
              </a:tblGrid>
              <a:tr h="725549"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latin typeface="Calibri" pitchFamily="34" charset="0"/>
                          <a:ea typeface="Times New Roman"/>
                        </a:rPr>
                        <a:t>Trait Group</a:t>
                      </a:r>
                      <a:endParaRPr lang="en-US" sz="2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latin typeface="Calibri" pitchFamily="34" charset="0"/>
                          <a:ea typeface="Times New Roman"/>
                        </a:rPr>
                        <a:t>HD + candidate SNP</a:t>
                      </a:r>
                    </a:p>
                  </a:txBody>
                  <a:tcPr marL="0" marR="0" marT="0" marB="9144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0158">
                <a:tc vMerge="1">
                  <a:txBody>
                    <a:bodyPr/>
                    <a:lstStyle/>
                    <a:p>
                      <a:pPr marL="0" marR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200" b="1" dirty="0">
                        <a:solidFill>
                          <a:srgbClr val="00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+ 482K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HD + </a:t>
                      </a:r>
                      <a:r>
                        <a:rPr lang="en-GB" sz="2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indels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60K + 17K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9144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153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Production</a:t>
                      </a:r>
                      <a:endParaRPr lang="en-GB" sz="2800" b="1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0.6</a:t>
                      </a:r>
                      <a:endParaRPr lang="en-GB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  0.5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1.5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153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Health</a:t>
                      </a:r>
                      <a:endParaRPr lang="en-GB" sz="2800" b="1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–0.1</a:t>
                      </a:r>
                      <a:endParaRPr lang="en-GB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  0.5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2.5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153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Calving</a:t>
                      </a:r>
                      <a:endParaRPr lang="en-GB" sz="2800" b="1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" algn="dec"/>
                        </a:tabLst>
                        <a:defRPr/>
                      </a:pPr>
                      <a:r>
                        <a:rPr lang="en-GB" sz="2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–0.6</a:t>
                      </a:r>
                      <a:endParaRPr lang="en-GB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dec"/>
                        </a:tabLst>
                        <a:defRPr/>
                      </a:pPr>
                      <a:r>
                        <a:rPr lang="en-GB" sz="2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–1.8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3.3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153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Type</a:t>
                      </a:r>
                      <a:endParaRPr lang="en-GB" sz="2800" b="1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1.0</a:t>
                      </a:r>
                      <a:endParaRPr lang="en-GB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  0.8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3.2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0153">
                <a:tc>
                  <a:txBody>
                    <a:bodyPr/>
                    <a:lstStyle/>
                    <a:p>
                      <a:pPr marL="0" marR="0" algn="l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0" u="none" strike="noStrike" kern="1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</a:rPr>
                        <a:t>All traits</a:t>
                      </a:r>
                      <a:endParaRPr lang="en-GB" sz="2800" b="1" i="0" u="none" strike="noStrike" kern="1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 eaLnBrk="1" fontAlgn="b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" algn="dec"/>
                        </a:tabLst>
                      </a:pPr>
                      <a:r>
                        <a:rPr lang="en-GB" sz="28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</a:rPr>
                        <a:t>  0.6</a:t>
                      </a:r>
                      <a:endParaRPr lang="en-GB" sz="28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9525" marR="9525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  0.5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2.7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0" marR="0" marT="9144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316071" y="2599765"/>
            <a:ext cx="26894" cy="8964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5399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616375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dirty="0" smtClean="0"/>
              <a:t>Sequenced genotypes from </a:t>
            </a:r>
            <a:r>
              <a:rPr lang="en-US" dirty="0" smtClean="0">
                <a:solidFill>
                  <a:srgbClr val="FFFF00"/>
                </a:solidFill>
              </a:rPr>
              <a:t>444</a:t>
            </a:r>
            <a:r>
              <a:rPr lang="en-US" dirty="0" smtClean="0"/>
              <a:t> Holsteins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Imputed </a:t>
            </a:r>
            <a:r>
              <a:rPr lang="en-US" dirty="0" smtClean="0">
                <a:solidFill>
                  <a:srgbClr val="FFFF00"/>
                </a:solidFill>
              </a:rPr>
              <a:t>27,000</a:t>
            </a:r>
            <a:r>
              <a:rPr lang="en-US" dirty="0" smtClean="0"/>
              <a:t> reference bulls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700,000</a:t>
            </a:r>
            <a:r>
              <a:rPr lang="en-US" dirty="0" smtClean="0"/>
              <a:t> candidate loci plus</a:t>
            </a:r>
            <a:r>
              <a:rPr lang="en-US" dirty="0" smtClean="0">
                <a:solidFill>
                  <a:srgbClr val="FFFF00"/>
                </a:solidFill>
              </a:rPr>
              <a:t> 300,000</a:t>
            </a:r>
            <a:r>
              <a:rPr lang="en-US" dirty="0" smtClean="0"/>
              <a:t> HD SNP</a:t>
            </a:r>
          </a:p>
          <a:p>
            <a:pPr>
              <a:lnSpc>
                <a:spcPts val="3200"/>
              </a:lnSpc>
            </a:pPr>
            <a:r>
              <a:rPr lang="en-US" dirty="0" smtClean="0">
                <a:solidFill>
                  <a:srgbClr val="FFFF00"/>
                </a:solidFill>
              </a:rPr>
              <a:t>17K</a:t>
            </a:r>
            <a:r>
              <a:rPr lang="en-US" dirty="0" smtClean="0"/>
              <a:t> SNP with largest effects added to </a:t>
            </a:r>
            <a:r>
              <a:rPr lang="en-US" dirty="0" smtClean="0">
                <a:solidFill>
                  <a:srgbClr val="FFFF00"/>
                </a:solidFill>
              </a:rPr>
              <a:t>60K</a:t>
            </a:r>
            <a:r>
              <a:rPr lang="en-US" dirty="0" smtClean="0"/>
              <a:t> routinely used; averaged REL gain of </a:t>
            </a:r>
            <a:r>
              <a:rPr lang="en-US" dirty="0" smtClean="0">
                <a:solidFill>
                  <a:srgbClr val="FFFF00"/>
                </a:solidFill>
              </a:rPr>
              <a:t>2.7</a:t>
            </a:r>
            <a:r>
              <a:rPr lang="en-US" dirty="0" smtClean="0"/>
              <a:t> percentage points across traits </a:t>
            </a:r>
          </a:p>
        </p:txBody>
      </p:sp>
      <p:pic>
        <p:nvPicPr>
          <p:cNvPr id="4" name="Picture 2" descr="M:\PAUL\GRAPHICS\Carlin-M Ivanhoe 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978" y="174785"/>
            <a:ext cx="1828800" cy="124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The Future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231654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dirty="0" smtClean="0"/>
              <a:t>The 1000 bulls project covered many breeds, and 1500 bulls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1000 Bulls Genome project Run 6 will have 3000 bulls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Editing and procedures used to choose SNP to be added to lower density chips need further review and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2290" name="Picture 2" descr="http://i.telegraph.co.uk/multimedia/archive/02961/monty_python_spani_2961214k.jpg"/>
          <p:cNvPicPr>
            <a:picLocks noChangeAspect="1" noChangeArrowheads="1"/>
          </p:cNvPicPr>
          <p:nvPr/>
        </p:nvPicPr>
        <p:blipFill>
          <a:blip r:embed="rId3" cstate="print"/>
          <a:srcRect t="6716" r="839" b="3358"/>
          <a:stretch>
            <a:fillRect/>
          </a:stretch>
        </p:blipFill>
        <p:spPr bwMode="auto">
          <a:xfrm>
            <a:off x="457200" y="1430777"/>
            <a:ext cx="8229600" cy="466219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2800350" y="2543175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850" y="876965"/>
            <a:ext cx="7953375" cy="45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 smtClean="0"/>
              <a:t>Presentation available: http://aipl.arsusda.gov/publish/present.htm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Genetic markers in genomic selection</a:t>
            </a:r>
            <a:endParaRPr lang="en-US" dirty="0"/>
          </a:p>
        </p:txBody>
      </p:sp>
      <p:pic>
        <p:nvPicPr>
          <p:cNvPr id="4" name="Picture 3" descr="ChipHistory.t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7544" y="1268760"/>
            <a:ext cx="822960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1000 Bulls Genome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364859" cy="5488682"/>
          </a:xfrm>
        </p:spPr>
        <p:txBody>
          <a:bodyPr/>
          <a:lstStyle/>
          <a:p>
            <a:pPr marL="320040" lvl="1" indent="-320040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dirty="0" smtClean="0"/>
              <a:t>1000 bull genomes project is a cooperative, international sequencing project that seeks to pool resources in order to impute sequence-derived genetic variants across a wide range of cattle breeds</a:t>
            </a:r>
          </a:p>
          <a:p>
            <a:pPr marL="320040" lvl="1" indent="-320040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dirty="0" smtClean="0"/>
              <a:t>To join the project you are required to contribute a minimum of 25 animals sequenced at 10.5X coverage and be approved by the project steering committee</a:t>
            </a:r>
          </a:p>
          <a:p>
            <a:pPr marL="320040" lvl="1" indent="-320040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r>
              <a:rPr lang="en-US" dirty="0" smtClean="0"/>
              <a:t>Increasing size of dataset greatly increases variant calling runtimes (see </a:t>
            </a:r>
            <a:r>
              <a:rPr lang="en-US" dirty="0" err="1" smtClean="0"/>
              <a:t>VanRaden</a:t>
            </a:r>
            <a:r>
              <a:rPr lang="en-US" dirty="0" smtClean="0"/>
              <a:t> et al.'s presentation)</a:t>
            </a:r>
          </a:p>
          <a:p>
            <a:pPr marL="320040" lvl="1" indent="-320040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1000 Bulls Genome Project </a:t>
            </a:r>
            <a:r>
              <a:rPr lang="en-US" sz="3200" dirty="0" smtClean="0">
                <a:solidFill>
                  <a:srgbClr val="FFFF00"/>
                </a:solidFill>
              </a:rPr>
              <a:t>(continued)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smtClean="0"/>
              <a:t>Sequence alignment map created according to set specifications and collected from partners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err="1" smtClean="0"/>
              <a:t>SAMtools</a:t>
            </a:r>
            <a:r>
              <a:rPr lang="en-US" dirty="0" smtClean="0"/>
              <a:t> identifies SNP and </a:t>
            </a:r>
            <a:r>
              <a:rPr lang="en-US" dirty="0" err="1" smtClean="0"/>
              <a:t>indels</a:t>
            </a:r>
            <a:r>
              <a:rPr lang="en-US" dirty="0" smtClean="0"/>
              <a:t> and produces genotype probabilities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Project used heavily processed and hard filters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Developing field, no ‘gold’ standard as to best way to select variants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SNP </a:t>
            </a:r>
            <a:r>
              <a:rPr lang="en-US" dirty="0" err="1" smtClean="0"/>
              <a:t>vs</a:t>
            </a:r>
            <a:r>
              <a:rPr lang="en-US" dirty="0" smtClean="0"/>
              <a:t> Sequence (SEQ)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364859" cy="5745163"/>
          </a:xfrm>
        </p:spPr>
        <p:txBody>
          <a:bodyPr/>
          <a:lstStyle/>
          <a:p>
            <a:pPr marL="320040" lvl="1" indent="-320040">
              <a:lnSpc>
                <a:spcPts val="3200"/>
              </a:lnSpc>
              <a:buSzPct val="67000"/>
              <a:buFont typeface="Monotype Sorts" pitchFamily="2" charset="2"/>
              <a:buChar char="l"/>
            </a:pPr>
            <a:r>
              <a:rPr lang="en-US" dirty="0" smtClean="0"/>
              <a:t>Single base substitutions (SNPs), where one letter (A, C, G, or T) replaces another </a:t>
            </a:r>
          </a:p>
          <a:p>
            <a:pPr marL="731520" lvl="2" indent="-320040">
              <a:lnSpc>
                <a:spcPts val="3200"/>
              </a:lnSpc>
              <a:spcAft>
                <a:spcPts val="3600"/>
              </a:spcAft>
              <a:buClr>
                <a:srgbClr val="009900"/>
              </a:buClr>
              <a:buSzPct val="67000"/>
              <a:buFont typeface="Wingdings" pitchFamily="2" charset="2"/>
              <a:buChar char="§"/>
            </a:pPr>
            <a:r>
              <a:rPr lang="en-US" dirty="0" smtClean="0"/>
              <a:t>Previous SNP chips only include these </a:t>
            </a:r>
          </a:p>
          <a:p>
            <a:pPr marL="320040" lvl="1" indent="-320040">
              <a:lnSpc>
                <a:spcPts val="3200"/>
              </a:lnSpc>
              <a:buSzPct val="67000"/>
              <a:buFont typeface="Monotype Sorts" pitchFamily="2" charset="2"/>
              <a:buChar char="l"/>
            </a:pPr>
            <a:r>
              <a:rPr lang="en-US" dirty="0" smtClean="0"/>
              <a:t>SEQ data has many insertions/deletions (</a:t>
            </a:r>
            <a:r>
              <a:rPr lang="en-US" dirty="0" err="1" smtClean="0">
                <a:solidFill>
                  <a:srgbClr val="FFFF00"/>
                </a:solidFill>
              </a:rPr>
              <a:t>indels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731520" lvl="2" indent="-320040">
              <a:lnSpc>
                <a:spcPts val="3200"/>
              </a:lnSpc>
              <a:spcAft>
                <a:spcPts val="3600"/>
              </a:spcAft>
              <a:buClr>
                <a:srgbClr val="009900"/>
              </a:buClr>
              <a:buSzPct val="67000"/>
              <a:buFont typeface="Wingdings" pitchFamily="2" charset="2"/>
              <a:buChar char="§"/>
            </a:pPr>
            <a:r>
              <a:rPr lang="en-US" dirty="0" smtClean="0"/>
              <a:t>Many lengths of </a:t>
            </a:r>
            <a:r>
              <a:rPr lang="en-US" dirty="0" err="1" smtClean="0"/>
              <a:t>indels</a:t>
            </a:r>
            <a:endParaRPr lang="en-US" dirty="0" smtClean="0"/>
          </a:p>
          <a:p>
            <a:pPr marL="320040" lvl="1" indent="-320040">
              <a:lnSpc>
                <a:spcPts val="3200"/>
              </a:lnSpc>
              <a:spcAft>
                <a:spcPts val="4800"/>
              </a:spcAft>
              <a:buSzPct val="67000"/>
              <a:buFont typeface="Monotype Sorts" pitchFamily="2" charset="2"/>
              <a:buChar char="l"/>
            </a:pPr>
            <a:r>
              <a:rPr lang="en-US" dirty="0" smtClean="0"/>
              <a:t>Other variant classes, such as Copy Number Variants, were not identified from the raw data</a:t>
            </a:r>
            <a:endParaRPr lang="en-US" dirty="0" smtClean="0">
              <a:solidFill>
                <a:srgbClr val="FFFF00"/>
              </a:solidFill>
            </a:endParaRPr>
          </a:p>
          <a:p>
            <a:pPr marL="320040" lvl="1" indent="-320040">
              <a:lnSpc>
                <a:spcPts val="3200"/>
              </a:lnSpc>
              <a:spcAft>
                <a:spcPts val="3600"/>
              </a:spcAft>
              <a:buSzPct val="67000"/>
              <a:buFont typeface="Monotype Sorts" pitchFamily="2" charset="2"/>
              <a:buChar char="l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HD+ and </a:t>
            </a:r>
            <a:r>
              <a:rPr lang="en-US" dirty="0" err="1" smtClean="0"/>
              <a:t>HD+Indels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8294578"/>
          </a:xfrm>
        </p:spPr>
        <p:txBody>
          <a:bodyPr/>
          <a:lstStyle/>
          <a:p>
            <a:r>
              <a:rPr lang="en-US" dirty="0" smtClean="0"/>
              <a:t>Using the current HD chip: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HD chip has </a:t>
            </a:r>
            <a:r>
              <a:rPr lang="en-GB" dirty="0" smtClean="0">
                <a:solidFill>
                  <a:srgbClr val="FFFF00"/>
                </a:solidFill>
              </a:rPr>
              <a:t>312,614 </a:t>
            </a:r>
            <a:r>
              <a:rPr lang="en-GB" dirty="0" smtClean="0">
                <a:solidFill>
                  <a:schemeClr val="tx2"/>
                </a:solidFill>
              </a:rPr>
              <a:t>usable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/>
              <a:t>SNP, was reduced by removing over half of the SNP due to LD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HD+ : </a:t>
            </a:r>
            <a:r>
              <a:rPr lang="en-GB" dirty="0" smtClean="0">
                <a:solidFill>
                  <a:srgbClr val="FFFF00"/>
                </a:solidFill>
              </a:rPr>
              <a:t>481,904</a:t>
            </a:r>
            <a:r>
              <a:rPr lang="en-GB" dirty="0" smtClean="0"/>
              <a:t> candidate sequence SNP added; consisting of </a:t>
            </a:r>
            <a:r>
              <a:rPr lang="en-GB" dirty="0" smtClean="0">
                <a:solidFill>
                  <a:srgbClr val="FFFF00"/>
                </a:solidFill>
              </a:rPr>
              <a:t>107,471</a:t>
            </a:r>
            <a:r>
              <a:rPr lang="en-GB" dirty="0" smtClean="0"/>
              <a:t> </a:t>
            </a:r>
            <a:r>
              <a:rPr lang="en-GB" dirty="0" err="1" smtClean="0"/>
              <a:t>exonic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FF00"/>
                </a:solidFill>
              </a:rPr>
              <a:t>9</a:t>
            </a:r>
            <a:r>
              <a:rPr lang="en-GB" dirty="0" smtClean="0"/>
              <a:t>,</a:t>
            </a:r>
            <a:r>
              <a:rPr lang="en-GB" dirty="0" smtClean="0">
                <a:solidFill>
                  <a:srgbClr val="FFFF00"/>
                </a:solidFill>
              </a:rPr>
              <a:t>422</a:t>
            </a:r>
            <a:r>
              <a:rPr lang="en-GB" dirty="0" smtClean="0"/>
              <a:t> splice, </a:t>
            </a:r>
            <a:r>
              <a:rPr lang="en-GB" dirty="0" smtClean="0">
                <a:solidFill>
                  <a:srgbClr val="FFFF00"/>
                </a:solidFill>
              </a:rPr>
              <a:t>35,242</a:t>
            </a:r>
            <a:r>
              <a:rPr lang="en-GB" dirty="0" smtClean="0"/>
              <a:t> </a:t>
            </a:r>
            <a:r>
              <a:rPr lang="en-GB" dirty="0" err="1" smtClean="0"/>
              <a:t>untranslated</a:t>
            </a:r>
            <a:r>
              <a:rPr lang="en-GB" dirty="0" smtClean="0"/>
              <a:t> regions at beginning and end of genes, and </a:t>
            </a:r>
            <a:r>
              <a:rPr lang="en-GB" dirty="0" smtClean="0">
                <a:solidFill>
                  <a:srgbClr val="FFFF00"/>
                </a:solidFill>
              </a:rPr>
              <a:t>329,769</a:t>
            </a:r>
            <a:r>
              <a:rPr lang="en-GB" dirty="0" smtClean="0"/>
              <a:t> SNP upstream or downstream of genes</a:t>
            </a:r>
          </a:p>
          <a:p>
            <a:r>
              <a:rPr lang="en-US" dirty="0" smtClean="0"/>
              <a:t>HD+I :</a:t>
            </a:r>
            <a:r>
              <a:rPr lang="en-GB" dirty="0" smtClean="0"/>
              <a:t> Also added </a:t>
            </a:r>
            <a:r>
              <a:rPr lang="en-GB" dirty="0" smtClean="0">
                <a:solidFill>
                  <a:srgbClr val="FFFF00"/>
                </a:solidFill>
              </a:rPr>
              <a:t>249,966</a:t>
            </a:r>
            <a:r>
              <a:rPr lang="en-GB" dirty="0" smtClean="0"/>
              <a:t> </a:t>
            </a:r>
            <a:r>
              <a:rPr lang="en-GB" dirty="0" err="1" smtClean="0"/>
              <a:t>indels</a:t>
            </a:r>
            <a:r>
              <a:rPr lang="en-GB" dirty="0" smtClean="0"/>
              <a:t> in or near genes to HD+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Edits to 39 million variants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39552" y="1196751"/>
          <a:ext cx="8064896" cy="43433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904656"/>
                <a:gridCol w="2160240"/>
              </a:tblGrid>
              <a:tr h="11521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Edit</a:t>
                      </a:r>
                      <a:endParaRPr lang="en-US" sz="3200" baseline="0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Actual </a:t>
                      </a:r>
                      <a:r>
                        <a:rPr lang="en-GB" sz="3200" b="1" baseline="0" dirty="0" smtClean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remaining (millions</a:t>
                      </a:r>
                      <a:r>
                        <a:rPr lang="en-GB" sz="32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)</a:t>
                      </a:r>
                      <a:endParaRPr lang="en-US" sz="3200" baseline="0" dirty="0">
                        <a:solidFill>
                          <a:srgbClr val="FFFF00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Original variants </a:t>
                      </a:r>
                      <a:r>
                        <a:rPr lang="en-GB" sz="32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called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39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73152" marR="868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Remove MAF &lt; 0.01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73152" marR="868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Remove for linkage &gt; 0.95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</a:rPr>
                        <a:t>6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73152" marR="868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Remove for imputation accuracy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73152" marR="868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Remaining </a:t>
                      </a:r>
                      <a:r>
                        <a:rPr lang="en-GB" sz="32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after edits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baseline="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en-US" sz="3200" b="1" baseline="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</a:endParaRPr>
                    </a:p>
                  </a:txBody>
                  <a:tcPr marL="73152" marR="868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imputation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14056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GB" dirty="0" smtClean="0"/>
              <a:t>Quality of imputation assessed by keeping </a:t>
            </a:r>
            <a:r>
              <a:rPr lang="en-GB" dirty="0" smtClean="0">
                <a:solidFill>
                  <a:srgbClr val="FFFF00"/>
                </a:solidFill>
              </a:rPr>
              <a:t>404</a:t>
            </a:r>
            <a:r>
              <a:rPr lang="en-GB" dirty="0" smtClean="0"/>
              <a:t> of the SEQ Holsteins, and using </a:t>
            </a:r>
            <a:r>
              <a:rPr lang="en-GB" dirty="0" smtClean="0">
                <a:solidFill>
                  <a:srgbClr val="FFFF00"/>
                </a:solidFill>
              </a:rPr>
              <a:t>40</a:t>
            </a:r>
            <a:r>
              <a:rPr lang="en-GB" dirty="0" smtClean="0"/>
              <a:t> as a test. (</a:t>
            </a:r>
            <a:r>
              <a:rPr lang="en-US" dirty="0" smtClean="0"/>
              <a:t>40 bulls were reduced to HD and then imputed back to SEQ)</a:t>
            </a:r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GB" dirty="0" smtClean="0"/>
              <a:t>High- density </a:t>
            </a:r>
            <a:r>
              <a:rPr lang="en-GB" dirty="0" smtClean="0">
                <a:solidFill>
                  <a:srgbClr val="FFFF00"/>
                </a:solidFill>
              </a:rPr>
              <a:t>(HD)</a:t>
            </a:r>
            <a:r>
              <a:rPr lang="en-GB" dirty="0" smtClean="0"/>
              <a:t> imputed genotypes for </a:t>
            </a:r>
            <a:r>
              <a:rPr lang="en-GB" dirty="0" smtClean="0">
                <a:solidFill>
                  <a:srgbClr val="FFFF00"/>
                </a:solidFill>
              </a:rPr>
              <a:t>26,970 </a:t>
            </a:r>
            <a:r>
              <a:rPr lang="en-GB" dirty="0" smtClean="0"/>
              <a:t>progeny-tested Holstein bulls</a:t>
            </a:r>
            <a:endParaRPr lang="en-US" dirty="0" smtClean="0"/>
          </a:p>
          <a:p>
            <a:pPr>
              <a:lnSpc>
                <a:spcPts val="3200"/>
              </a:lnSpc>
              <a:spcAft>
                <a:spcPts val="4800"/>
              </a:spcAft>
            </a:pPr>
            <a:r>
              <a:rPr lang="en-US" dirty="0" err="1" smtClean="0"/>
              <a:t>Findhap</a:t>
            </a:r>
            <a:r>
              <a:rPr lang="en-US" dirty="0" smtClean="0"/>
              <a:t> was designed for equally spaced markers, but the selected markers are now bunched together near genes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accuracy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160584"/>
          <a:ext cx="8604739" cy="498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309494</TotalTime>
  <Words>1121</Words>
  <Application>Microsoft Office PowerPoint</Application>
  <PresentationFormat>On-screen Show (4:3)</PresentationFormat>
  <Paragraphs>285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Monotype Sorts</vt:lpstr>
      <vt:lpstr>Wingdings</vt:lpstr>
      <vt:lpstr>Times New Roman</vt:lpstr>
      <vt:lpstr>Humnst777 BT</vt:lpstr>
      <vt:lpstr>smh08</vt:lpstr>
      <vt:lpstr>Selection of sequence variants to improve dairy cattle genomic predictions</vt:lpstr>
      <vt:lpstr>Genetic markers in genomic selection</vt:lpstr>
      <vt:lpstr>1000 Bulls Genome Project</vt:lpstr>
      <vt:lpstr>1000 Bulls Genome Project (continued)</vt:lpstr>
      <vt:lpstr>SNP vs Sequence (SEQ) variants</vt:lpstr>
      <vt:lpstr>Methods for HD+ and HD+Indels</vt:lpstr>
      <vt:lpstr>Edits to 39 million variants</vt:lpstr>
      <vt:lpstr>Methods for imputation</vt:lpstr>
      <vt:lpstr>Imputation accuracy</vt:lpstr>
      <vt:lpstr>Selecting the best sequence variants </vt:lpstr>
      <vt:lpstr>Chromosome 5 NM example</vt:lpstr>
      <vt:lpstr>Chromosome 5 NM example</vt:lpstr>
      <vt:lpstr>Gains in REL</vt:lpstr>
      <vt:lpstr>Gains in REL (continued)</vt:lpstr>
      <vt:lpstr>Gains in REL (continued)</vt:lpstr>
      <vt:lpstr>Overall Gains in REL </vt:lpstr>
      <vt:lpstr>Summary</vt:lpstr>
      <vt:lpstr>The Future  ?</vt:lpstr>
      <vt:lpstr>Questions?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mtooker</cp:lastModifiedBy>
  <cp:revision>17459</cp:revision>
  <cp:lastPrinted>2001-08-24T14:44:42Z</cp:lastPrinted>
  <dcterms:created xsi:type="dcterms:W3CDTF">2002-07-16T13:01:30Z</dcterms:created>
  <dcterms:modified xsi:type="dcterms:W3CDTF">2016-07-13T17:09:45Z</dcterms:modified>
  <cp:category>Interbull</cp:category>
</cp:coreProperties>
</file>