
<file path=[Content_Types].xml><?xml version="1.0" encoding="utf-8"?>
<Types xmlns="http://schemas.openxmlformats.org/package/2006/content-types">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4.xml" ContentType="application/vnd.openxmlformats-officedocument.theme+xml"/>
  <Override PartName="/ppt/theme/theme5.xml" ContentType="application/vnd.openxmlformats-officedocument.them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commentAuthors.xml" ContentType="application/vnd.openxmlformats-officedocument.presentationml.commentAuthors+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64" r:id="rId2"/>
    <p:sldMasterId id="2147483666" r:id="rId3"/>
    <p:sldMasterId id="2147483668" r:id="rId4"/>
    <p:sldMasterId id="2147483670" r:id="rId5"/>
  </p:sldMasterIdLst>
  <p:sldIdLst>
    <p:sldId id="257" r:id="rId6"/>
    <p:sldId id="258" r:id="rId7"/>
  </p:sldIdLst>
  <p:sldSz cx="37490400" cy="21031200"/>
  <p:notesSz cx="6858000" cy="9144000"/>
  <p:defaultTextStyle>
    <a:defPPr>
      <a:defRPr lang="en-US"/>
    </a:defPPr>
    <a:lvl1pPr marL="0" algn="l" defTabSz="1672026" rtl="0" eaLnBrk="1" latinLnBrk="0" hangingPunct="1">
      <a:defRPr sz="6600" kern="1200">
        <a:solidFill>
          <a:schemeClr val="tx1"/>
        </a:solidFill>
        <a:latin typeface="+mn-lt"/>
        <a:ea typeface="+mn-ea"/>
        <a:cs typeface="+mn-cs"/>
      </a:defRPr>
    </a:lvl1pPr>
    <a:lvl2pPr marL="1672026" algn="l" defTabSz="1672026" rtl="0" eaLnBrk="1" latinLnBrk="0" hangingPunct="1">
      <a:defRPr sz="6600" kern="1200">
        <a:solidFill>
          <a:schemeClr val="tx1"/>
        </a:solidFill>
        <a:latin typeface="+mn-lt"/>
        <a:ea typeface="+mn-ea"/>
        <a:cs typeface="+mn-cs"/>
      </a:defRPr>
    </a:lvl2pPr>
    <a:lvl3pPr marL="3344052" algn="l" defTabSz="1672026" rtl="0" eaLnBrk="1" latinLnBrk="0" hangingPunct="1">
      <a:defRPr sz="6600" kern="1200">
        <a:solidFill>
          <a:schemeClr val="tx1"/>
        </a:solidFill>
        <a:latin typeface="+mn-lt"/>
        <a:ea typeface="+mn-ea"/>
        <a:cs typeface="+mn-cs"/>
      </a:defRPr>
    </a:lvl3pPr>
    <a:lvl4pPr marL="5016078" algn="l" defTabSz="1672026" rtl="0" eaLnBrk="1" latinLnBrk="0" hangingPunct="1">
      <a:defRPr sz="6600" kern="1200">
        <a:solidFill>
          <a:schemeClr val="tx1"/>
        </a:solidFill>
        <a:latin typeface="+mn-lt"/>
        <a:ea typeface="+mn-ea"/>
        <a:cs typeface="+mn-cs"/>
      </a:defRPr>
    </a:lvl4pPr>
    <a:lvl5pPr marL="6688104" algn="l" defTabSz="1672026" rtl="0" eaLnBrk="1" latinLnBrk="0" hangingPunct="1">
      <a:defRPr sz="6600" kern="1200">
        <a:solidFill>
          <a:schemeClr val="tx1"/>
        </a:solidFill>
        <a:latin typeface="+mn-lt"/>
        <a:ea typeface="+mn-ea"/>
        <a:cs typeface="+mn-cs"/>
      </a:defRPr>
    </a:lvl5pPr>
    <a:lvl6pPr marL="8360131" algn="l" defTabSz="1672026" rtl="0" eaLnBrk="1" latinLnBrk="0" hangingPunct="1">
      <a:defRPr sz="6600" kern="1200">
        <a:solidFill>
          <a:schemeClr val="tx1"/>
        </a:solidFill>
        <a:latin typeface="+mn-lt"/>
        <a:ea typeface="+mn-ea"/>
        <a:cs typeface="+mn-cs"/>
      </a:defRPr>
    </a:lvl6pPr>
    <a:lvl7pPr marL="10032157" algn="l" defTabSz="1672026" rtl="0" eaLnBrk="1" latinLnBrk="0" hangingPunct="1">
      <a:defRPr sz="6600" kern="1200">
        <a:solidFill>
          <a:schemeClr val="tx1"/>
        </a:solidFill>
        <a:latin typeface="+mn-lt"/>
        <a:ea typeface="+mn-ea"/>
        <a:cs typeface="+mn-cs"/>
      </a:defRPr>
    </a:lvl7pPr>
    <a:lvl8pPr marL="11704183" algn="l" defTabSz="1672026" rtl="0" eaLnBrk="1" latinLnBrk="0" hangingPunct="1">
      <a:defRPr sz="6600" kern="1200">
        <a:solidFill>
          <a:schemeClr val="tx1"/>
        </a:solidFill>
        <a:latin typeface="+mn-lt"/>
        <a:ea typeface="+mn-ea"/>
        <a:cs typeface="+mn-cs"/>
      </a:defRPr>
    </a:lvl8pPr>
    <a:lvl9pPr marL="13376209" algn="l" defTabSz="1672026" rtl="0" eaLnBrk="1" latinLnBrk="0" hangingPunct="1">
      <a:defRPr sz="66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3120">
          <p15:clr>
            <a:srgbClr val="A4A3A4"/>
          </p15:clr>
        </p15:guide>
        <p15:guide id="2" orient="horz" pos="3171">
          <p15:clr>
            <a:srgbClr val="A4A3A4"/>
          </p15:clr>
        </p15:guide>
        <p15:guide id="3" orient="horz" pos="6624">
          <p15:clr>
            <a:srgbClr val="A4A3A4"/>
          </p15:clr>
        </p15:guide>
        <p15:guide id="4" orient="horz" pos="3205">
          <p15:clr>
            <a:srgbClr val="A4A3A4"/>
          </p15:clr>
        </p15:guide>
        <p15:guide id="5" pos="1143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rek Bickhart" initials="DMB" lastIdx="12" clrIdx="0"/>
  <p:cmAuthor id="1" name="jana" initials="j"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7DEE8"/>
    <a:srgbClr val="A8D8C6"/>
    <a:srgbClr val="006400"/>
    <a:srgbClr val="1D7500"/>
    <a:srgbClr val="1D751F"/>
    <a:srgbClr val="208222"/>
    <a:srgbClr val="468527"/>
    <a:srgbClr val="77354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91" autoAdjust="0"/>
    <p:restoredTop sz="94693" autoAdjust="0"/>
  </p:normalViewPr>
  <p:slideViewPr>
    <p:cSldViewPr snapToGrid="0" snapToObjects="1">
      <p:cViewPr varScale="1">
        <p:scale>
          <a:sx n="20" d="100"/>
          <a:sy n="20" d="100"/>
        </p:scale>
        <p:origin x="-270" y="-150"/>
      </p:cViewPr>
      <p:guideLst>
        <p:guide orient="horz" pos="13120"/>
        <p:guide orient="horz" pos="3171"/>
        <p:guide orient="horz" pos="6624"/>
        <p:guide orient="horz" pos="3205"/>
        <p:guide pos="11435"/>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5548897" y="836615"/>
            <a:ext cx="26392606" cy="1386075"/>
          </a:xfrm>
          <a:prstGeom prst="rect">
            <a:avLst/>
          </a:prstGeom>
        </p:spPr>
        <p:txBody>
          <a:bodyPr vert="horz" anchor="ctr"/>
          <a:lstStyle>
            <a:lvl1pPr marL="0" indent="0" algn="ctr">
              <a:buNone/>
              <a:defRPr sz="7200" baseline="0">
                <a:solidFill>
                  <a:srgbClr val="FFFFFF"/>
                </a:solidFill>
              </a:defRPr>
            </a:lvl1pPr>
          </a:lstStyle>
          <a:p>
            <a:pPr lvl="0"/>
            <a:r>
              <a:rPr lang="en-US" dirty="0" smtClean="0"/>
              <a:t>Click to add Title</a:t>
            </a:r>
            <a:endParaRPr lang="en-US" dirty="0"/>
          </a:p>
        </p:txBody>
      </p:sp>
      <p:sp>
        <p:nvSpPr>
          <p:cNvPr id="19" name="Text Placeholder 17"/>
          <p:cNvSpPr>
            <a:spLocks noGrp="1"/>
          </p:cNvSpPr>
          <p:nvPr>
            <p:ph type="body" sz="quarter" idx="11" hasCustomPrompt="1"/>
          </p:nvPr>
        </p:nvSpPr>
        <p:spPr>
          <a:xfrm>
            <a:off x="5548897" y="2222690"/>
            <a:ext cx="26392606" cy="992272"/>
          </a:xfrm>
          <a:prstGeom prst="rect">
            <a:avLst/>
          </a:prstGeom>
        </p:spPr>
        <p:txBody>
          <a:bodyPr vert="horz" anchor="ctr"/>
          <a:lstStyle>
            <a:lvl1pPr marL="0" indent="0" algn="ctr">
              <a:buNone/>
              <a:defRPr sz="5400" baseline="0">
                <a:solidFill>
                  <a:srgbClr val="FFFFFF"/>
                </a:solidFill>
              </a:defRPr>
            </a:lvl1pPr>
          </a:lstStyle>
          <a:p>
            <a:pPr lvl="0"/>
            <a:r>
              <a:rPr lang="en-US" dirty="0" smtClean="0"/>
              <a:t>Click to add authors</a:t>
            </a:r>
            <a:endParaRPr lang="en-US" dirty="0"/>
          </a:p>
        </p:txBody>
      </p:sp>
      <p:sp>
        <p:nvSpPr>
          <p:cNvPr id="20" name="Text Placeholder 17"/>
          <p:cNvSpPr>
            <a:spLocks noGrp="1"/>
          </p:cNvSpPr>
          <p:nvPr>
            <p:ph type="body" sz="quarter" idx="12" hasCustomPrompt="1"/>
          </p:nvPr>
        </p:nvSpPr>
        <p:spPr>
          <a:xfrm>
            <a:off x="5548897" y="3214962"/>
            <a:ext cx="26392606" cy="992272"/>
          </a:xfrm>
          <a:prstGeom prst="rect">
            <a:avLst/>
          </a:prstGeom>
        </p:spPr>
        <p:txBody>
          <a:bodyPr vert="horz" anchor="ctr"/>
          <a:lstStyle>
            <a:lvl1pPr marL="0" indent="0" algn="ctr">
              <a:buNone/>
              <a:defRPr sz="4400" baseline="0">
                <a:solidFill>
                  <a:srgbClr val="FFFFFF"/>
                </a:solidFill>
              </a:defRPr>
            </a:lvl1pPr>
          </a:lstStyle>
          <a:p>
            <a:pPr lvl="0"/>
            <a:r>
              <a:rPr lang="en-US" dirty="0" smtClean="0"/>
              <a:t>Click here to add affiliations</a:t>
            </a:r>
            <a:endParaRPr lang="en-US" dirty="0"/>
          </a:p>
        </p:txBody>
      </p:sp>
      <p:sp>
        <p:nvSpPr>
          <p:cNvPr id="26" name="Text Placeholder 25"/>
          <p:cNvSpPr>
            <a:spLocks noGrp="1"/>
          </p:cNvSpPr>
          <p:nvPr>
            <p:ph type="body" sz="quarter" idx="13" hasCustomPrompt="1"/>
          </p:nvPr>
        </p:nvSpPr>
        <p:spPr>
          <a:xfrm>
            <a:off x="939369" y="5262831"/>
            <a:ext cx="17373600" cy="859098"/>
          </a:xfrm>
          <a:prstGeom prst="rect">
            <a:avLst/>
          </a:prstGeom>
        </p:spPr>
        <p:txBody>
          <a:bodyPr vert="horz" anchor="ctr"/>
          <a:lstStyle>
            <a:lvl1pPr marL="0" indent="0" algn="ctr">
              <a:buNone/>
              <a:defRPr sz="4000" u="sng" baseline="0"/>
            </a:lvl1pPr>
          </a:lstStyle>
          <a:p>
            <a:pPr lvl="0"/>
            <a:r>
              <a:rPr lang="en-US" sz="4000" dirty="0" smtClean="0"/>
              <a:t>Introduction/Abstract (click to edit)</a:t>
            </a:r>
            <a:endParaRPr lang="en-US" dirty="0"/>
          </a:p>
        </p:txBody>
      </p:sp>
      <p:sp>
        <p:nvSpPr>
          <p:cNvPr id="28" name="Content Placeholder 27"/>
          <p:cNvSpPr>
            <a:spLocks noGrp="1"/>
          </p:cNvSpPr>
          <p:nvPr>
            <p:ph sz="quarter" idx="14" hasCustomPrompt="1"/>
          </p:nvPr>
        </p:nvSpPr>
        <p:spPr>
          <a:xfrm>
            <a:off x="920693" y="6148211"/>
            <a:ext cx="17373600" cy="5150995"/>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
        <p:nvSpPr>
          <p:cNvPr id="29" name="Text Placeholder 25"/>
          <p:cNvSpPr>
            <a:spLocks noGrp="1"/>
          </p:cNvSpPr>
          <p:nvPr>
            <p:ph type="body" sz="quarter" idx="15" hasCustomPrompt="1"/>
          </p:nvPr>
        </p:nvSpPr>
        <p:spPr>
          <a:xfrm>
            <a:off x="19204725" y="12635798"/>
            <a:ext cx="17373600" cy="859098"/>
          </a:xfrm>
          <a:prstGeom prst="rect">
            <a:avLst/>
          </a:prstGeom>
        </p:spPr>
        <p:txBody>
          <a:bodyPr vert="horz" anchor="ctr"/>
          <a:lstStyle>
            <a:lvl1pPr marL="0" indent="0" algn="ctr">
              <a:buNone/>
              <a:defRPr sz="4000" u="sng" baseline="0"/>
            </a:lvl1pPr>
          </a:lstStyle>
          <a:p>
            <a:pPr lvl="0"/>
            <a:r>
              <a:rPr lang="en-US" sz="4000" dirty="0" smtClean="0"/>
              <a:t>Conclusion (click to edit)</a:t>
            </a:r>
            <a:endParaRPr lang="en-US" dirty="0"/>
          </a:p>
        </p:txBody>
      </p:sp>
      <p:sp>
        <p:nvSpPr>
          <p:cNvPr id="31" name="Text Placeholder 25"/>
          <p:cNvSpPr>
            <a:spLocks noGrp="1"/>
          </p:cNvSpPr>
          <p:nvPr>
            <p:ph type="body" sz="quarter" idx="17" hasCustomPrompt="1"/>
          </p:nvPr>
        </p:nvSpPr>
        <p:spPr>
          <a:xfrm>
            <a:off x="920693" y="11339797"/>
            <a:ext cx="17373600" cy="859098"/>
          </a:xfrm>
          <a:prstGeom prst="rect">
            <a:avLst/>
          </a:prstGeom>
        </p:spPr>
        <p:txBody>
          <a:bodyPr vert="horz" anchor="ctr"/>
          <a:lstStyle>
            <a:lvl1pPr marL="0" indent="0" algn="ctr">
              <a:buNone/>
              <a:defRPr sz="4000" u="sng" baseline="0"/>
            </a:lvl1pPr>
          </a:lstStyle>
          <a:p>
            <a:pPr lvl="0"/>
            <a:r>
              <a:rPr lang="en-US" sz="4000" dirty="0" smtClean="0"/>
              <a:t>Methods (click to edit)</a:t>
            </a:r>
            <a:endParaRPr lang="en-US" dirty="0"/>
          </a:p>
        </p:txBody>
      </p:sp>
      <p:sp>
        <p:nvSpPr>
          <p:cNvPr id="32" name="Content Placeholder 27"/>
          <p:cNvSpPr>
            <a:spLocks noGrp="1"/>
          </p:cNvSpPr>
          <p:nvPr>
            <p:ph sz="quarter" idx="18" hasCustomPrompt="1"/>
          </p:nvPr>
        </p:nvSpPr>
        <p:spPr>
          <a:xfrm>
            <a:off x="920693" y="12198895"/>
            <a:ext cx="17373600" cy="8629103"/>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
        <p:nvSpPr>
          <p:cNvPr id="34" name="Content Placeholder 27"/>
          <p:cNvSpPr>
            <a:spLocks noGrp="1"/>
          </p:cNvSpPr>
          <p:nvPr>
            <p:ph sz="quarter" idx="20" hasCustomPrompt="1"/>
          </p:nvPr>
        </p:nvSpPr>
        <p:spPr>
          <a:xfrm>
            <a:off x="19204725" y="13494897"/>
            <a:ext cx="17373600" cy="3705351"/>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
        <p:nvSpPr>
          <p:cNvPr id="35" name="Text Placeholder 25"/>
          <p:cNvSpPr>
            <a:spLocks noGrp="1"/>
          </p:cNvSpPr>
          <p:nvPr>
            <p:ph type="body" sz="quarter" idx="21" hasCustomPrompt="1"/>
          </p:nvPr>
        </p:nvSpPr>
        <p:spPr>
          <a:xfrm>
            <a:off x="19204725" y="17200248"/>
            <a:ext cx="17373600" cy="859098"/>
          </a:xfrm>
          <a:prstGeom prst="rect">
            <a:avLst/>
          </a:prstGeom>
        </p:spPr>
        <p:txBody>
          <a:bodyPr vert="horz" anchor="ctr"/>
          <a:lstStyle>
            <a:lvl1pPr marL="0" indent="0" algn="ctr">
              <a:buNone/>
              <a:defRPr sz="4000" u="sng" baseline="0"/>
            </a:lvl1pPr>
          </a:lstStyle>
          <a:p>
            <a:pPr lvl="0"/>
            <a:r>
              <a:rPr lang="en-US" sz="4000" dirty="0" smtClean="0"/>
              <a:t>References (click to edit)</a:t>
            </a:r>
            <a:endParaRPr lang="en-US" dirty="0"/>
          </a:p>
        </p:txBody>
      </p:sp>
      <p:sp>
        <p:nvSpPr>
          <p:cNvPr id="36" name="Content Placeholder 27"/>
          <p:cNvSpPr>
            <a:spLocks noGrp="1"/>
          </p:cNvSpPr>
          <p:nvPr>
            <p:ph sz="quarter" idx="22" hasCustomPrompt="1"/>
          </p:nvPr>
        </p:nvSpPr>
        <p:spPr>
          <a:xfrm>
            <a:off x="19204725" y="18059346"/>
            <a:ext cx="17373600" cy="2768652"/>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
        <p:nvSpPr>
          <p:cNvPr id="15" name="Text Placeholder 25"/>
          <p:cNvSpPr>
            <a:spLocks noGrp="1"/>
          </p:cNvSpPr>
          <p:nvPr>
            <p:ph type="body" sz="quarter" idx="23" hasCustomPrompt="1"/>
          </p:nvPr>
        </p:nvSpPr>
        <p:spPr>
          <a:xfrm>
            <a:off x="19204725" y="5285237"/>
            <a:ext cx="17373600" cy="859098"/>
          </a:xfrm>
          <a:prstGeom prst="rect">
            <a:avLst/>
          </a:prstGeom>
        </p:spPr>
        <p:txBody>
          <a:bodyPr vert="horz" anchor="ctr"/>
          <a:lstStyle>
            <a:lvl1pPr marL="0" indent="0" algn="ctr">
              <a:buNone/>
              <a:defRPr sz="4000" u="sng" baseline="0"/>
            </a:lvl1pPr>
          </a:lstStyle>
          <a:p>
            <a:pPr lvl="0"/>
            <a:r>
              <a:rPr lang="en-US" sz="4000" dirty="0" smtClean="0"/>
              <a:t>Results (click to edit)</a:t>
            </a:r>
            <a:endParaRPr lang="en-US" dirty="0"/>
          </a:p>
        </p:txBody>
      </p:sp>
      <p:sp>
        <p:nvSpPr>
          <p:cNvPr id="17" name="Content Placeholder 27"/>
          <p:cNvSpPr>
            <a:spLocks noGrp="1"/>
          </p:cNvSpPr>
          <p:nvPr>
            <p:ph sz="quarter" idx="24" hasCustomPrompt="1"/>
          </p:nvPr>
        </p:nvSpPr>
        <p:spPr>
          <a:xfrm>
            <a:off x="19204725" y="6144335"/>
            <a:ext cx="17373600" cy="6491463"/>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Tree>
    <p:extLst>
      <p:ext uri="{BB962C8B-B14F-4D97-AF65-F5344CB8AC3E}">
        <p14:creationId xmlns:p14="http://schemas.microsoft.com/office/powerpoint/2010/main" xmlns="" val="2438317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5548897" y="836615"/>
            <a:ext cx="26392606" cy="1386075"/>
          </a:xfrm>
          <a:prstGeom prst="rect">
            <a:avLst/>
          </a:prstGeom>
        </p:spPr>
        <p:txBody>
          <a:bodyPr vert="horz" anchor="ctr"/>
          <a:lstStyle>
            <a:lvl1pPr marL="0" indent="0" algn="ctr">
              <a:buNone/>
              <a:defRPr sz="7200" baseline="0">
                <a:solidFill>
                  <a:srgbClr val="FFFFFF"/>
                </a:solidFill>
              </a:defRPr>
            </a:lvl1pPr>
          </a:lstStyle>
          <a:p>
            <a:pPr lvl="0"/>
            <a:r>
              <a:rPr lang="en-US" dirty="0" smtClean="0"/>
              <a:t>Click to add Title</a:t>
            </a:r>
            <a:endParaRPr lang="en-US" dirty="0"/>
          </a:p>
        </p:txBody>
      </p:sp>
      <p:sp>
        <p:nvSpPr>
          <p:cNvPr id="19" name="Text Placeholder 17"/>
          <p:cNvSpPr>
            <a:spLocks noGrp="1"/>
          </p:cNvSpPr>
          <p:nvPr>
            <p:ph type="body" sz="quarter" idx="11" hasCustomPrompt="1"/>
          </p:nvPr>
        </p:nvSpPr>
        <p:spPr>
          <a:xfrm>
            <a:off x="5548897" y="2222690"/>
            <a:ext cx="26392606" cy="992272"/>
          </a:xfrm>
          <a:prstGeom prst="rect">
            <a:avLst/>
          </a:prstGeom>
        </p:spPr>
        <p:txBody>
          <a:bodyPr vert="horz" anchor="ctr"/>
          <a:lstStyle>
            <a:lvl1pPr marL="0" indent="0" algn="ctr">
              <a:buNone/>
              <a:defRPr sz="5400" baseline="0">
                <a:solidFill>
                  <a:srgbClr val="FFFFFF"/>
                </a:solidFill>
              </a:defRPr>
            </a:lvl1pPr>
          </a:lstStyle>
          <a:p>
            <a:pPr lvl="0"/>
            <a:r>
              <a:rPr lang="en-US" dirty="0" smtClean="0"/>
              <a:t>Click to add authors</a:t>
            </a:r>
            <a:endParaRPr lang="en-US" dirty="0"/>
          </a:p>
        </p:txBody>
      </p:sp>
      <p:sp>
        <p:nvSpPr>
          <p:cNvPr id="20" name="Text Placeholder 17"/>
          <p:cNvSpPr>
            <a:spLocks noGrp="1"/>
          </p:cNvSpPr>
          <p:nvPr>
            <p:ph type="body" sz="quarter" idx="12" hasCustomPrompt="1"/>
          </p:nvPr>
        </p:nvSpPr>
        <p:spPr>
          <a:xfrm>
            <a:off x="5548897" y="3214962"/>
            <a:ext cx="26392606" cy="992272"/>
          </a:xfrm>
          <a:prstGeom prst="rect">
            <a:avLst/>
          </a:prstGeom>
        </p:spPr>
        <p:txBody>
          <a:bodyPr vert="horz" anchor="ctr"/>
          <a:lstStyle>
            <a:lvl1pPr marL="0" indent="0" algn="ctr">
              <a:buNone/>
              <a:defRPr sz="4400" baseline="0">
                <a:solidFill>
                  <a:srgbClr val="FFFFFF"/>
                </a:solidFill>
              </a:defRPr>
            </a:lvl1pPr>
          </a:lstStyle>
          <a:p>
            <a:pPr lvl="0"/>
            <a:r>
              <a:rPr lang="en-US" dirty="0" smtClean="0"/>
              <a:t>Click here to add affiliations</a:t>
            </a:r>
            <a:endParaRPr lang="en-US" dirty="0"/>
          </a:p>
        </p:txBody>
      </p:sp>
      <p:sp>
        <p:nvSpPr>
          <p:cNvPr id="26" name="Text Placeholder 25"/>
          <p:cNvSpPr>
            <a:spLocks noGrp="1"/>
          </p:cNvSpPr>
          <p:nvPr>
            <p:ph type="body" sz="quarter" idx="13" hasCustomPrompt="1"/>
          </p:nvPr>
        </p:nvSpPr>
        <p:spPr>
          <a:xfrm>
            <a:off x="423424" y="5262831"/>
            <a:ext cx="11887200" cy="881505"/>
          </a:xfrm>
          <a:prstGeom prst="rect">
            <a:avLst/>
          </a:prstGeom>
        </p:spPr>
        <p:txBody>
          <a:bodyPr vert="horz" anchor="ctr"/>
          <a:lstStyle>
            <a:lvl1pPr marL="0" indent="0" algn="ctr">
              <a:buNone/>
              <a:defRPr sz="4000" u="sng" baseline="0"/>
            </a:lvl1pPr>
          </a:lstStyle>
          <a:p>
            <a:pPr lvl="0"/>
            <a:r>
              <a:rPr lang="en-US" sz="4000" dirty="0" smtClean="0"/>
              <a:t>Introduction/Abstract (click to edit)</a:t>
            </a:r>
            <a:endParaRPr lang="en-US" dirty="0"/>
          </a:p>
        </p:txBody>
      </p:sp>
      <p:sp>
        <p:nvSpPr>
          <p:cNvPr id="28" name="Content Placeholder 27"/>
          <p:cNvSpPr>
            <a:spLocks noGrp="1"/>
          </p:cNvSpPr>
          <p:nvPr>
            <p:ph sz="quarter" idx="14" hasCustomPrompt="1"/>
          </p:nvPr>
        </p:nvSpPr>
        <p:spPr>
          <a:xfrm>
            <a:off x="423424" y="6157444"/>
            <a:ext cx="11887200" cy="5150995"/>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
        <p:nvSpPr>
          <p:cNvPr id="29" name="Text Placeholder 25"/>
          <p:cNvSpPr>
            <a:spLocks noGrp="1"/>
          </p:cNvSpPr>
          <p:nvPr>
            <p:ph type="body" sz="quarter" idx="15" hasCustomPrompt="1"/>
          </p:nvPr>
        </p:nvSpPr>
        <p:spPr>
          <a:xfrm>
            <a:off x="25148326" y="5285237"/>
            <a:ext cx="11887200" cy="859098"/>
          </a:xfrm>
          <a:prstGeom prst="rect">
            <a:avLst/>
          </a:prstGeom>
        </p:spPr>
        <p:txBody>
          <a:bodyPr vert="horz" anchor="ctr"/>
          <a:lstStyle>
            <a:lvl1pPr marL="0" indent="0" algn="ctr">
              <a:buNone/>
              <a:defRPr sz="4000" u="sng" baseline="0"/>
            </a:lvl1pPr>
          </a:lstStyle>
          <a:p>
            <a:pPr lvl="0"/>
            <a:r>
              <a:rPr lang="en-US" sz="4000" dirty="0" smtClean="0"/>
              <a:t>Conclusion (click to edit)</a:t>
            </a:r>
            <a:endParaRPr lang="en-US" dirty="0"/>
          </a:p>
        </p:txBody>
      </p:sp>
      <p:sp>
        <p:nvSpPr>
          <p:cNvPr id="31" name="Text Placeholder 25"/>
          <p:cNvSpPr>
            <a:spLocks noGrp="1"/>
          </p:cNvSpPr>
          <p:nvPr>
            <p:ph type="body" sz="quarter" idx="17" hasCustomPrompt="1"/>
          </p:nvPr>
        </p:nvSpPr>
        <p:spPr>
          <a:xfrm>
            <a:off x="423424" y="11339797"/>
            <a:ext cx="11887200" cy="859098"/>
          </a:xfrm>
          <a:prstGeom prst="rect">
            <a:avLst/>
          </a:prstGeom>
        </p:spPr>
        <p:txBody>
          <a:bodyPr vert="horz" anchor="ctr"/>
          <a:lstStyle>
            <a:lvl1pPr marL="0" indent="0" algn="ctr">
              <a:buNone/>
              <a:defRPr sz="4000" u="sng" baseline="0"/>
            </a:lvl1pPr>
          </a:lstStyle>
          <a:p>
            <a:pPr lvl="0"/>
            <a:r>
              <a:rPr lang="en-US" sz="4000" dirty="0" smtClean="0"/>
              <a:t>Methods (click to edit)</a:t>
            </a:r>
            <a:endParaRPr lang="en-US" dirty="0"/>
          </a:p>
        </p:txBody>
      </p:sp>
      <p:sp>
        <p:nvSpPr>
          <p:cNvPr id="32" name="Content Placeholder 27"/>
          <p:cNvSpPr>
            <a:spLocks noGrp="1"/>
          </p:cNvSpPr>
          <p:nvPr>
            <p:ph sz="quarter" idx="18" hasCustomPrompt="1"/>
          </p:nvPr>
        </p:nvSpPr>
        <p:spPr>
          <a:xfrm>
            <a:off x="423424" y="12198895"/>
            <a:ext cx="11887200" cy="8629103"/>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
        <p:nvSpPr>
          <p:cNvPr id="34" name="Content Placeholder 27"/>
          <p:cNvSpPr>
            <a:spLocks noGrp="1"/>
          </p:cNvSpPr>
          <p:nvPr>
            <p:ph sz="quarter" idx="20" hasCustomPrompt="1"/>
          </p:nvPr>
        </p:nvSpPr>
        <p:spPr>
          <a:xfrm>
            <a:off x="25148326" y="6161001"/>
            <a:ext cx="11887200" cy="8223760"/>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
        <p:nvSpPr>
          <p:cNvPr id="35" name="Text Placeholder 25"/>
          <p:cNvSpPr>
            <a:spLocks noGrp="1"/>
          </p:cNvSpPr>
          <p:nvPr>
            <p:ph type="body" sz="quarter" idx="21" hasCustomPrompt="1"/>
          </p:nvPr>
        </p:nvSpPr>
        <p:spPr>
          <a:xfrm>
            <a:off x="25148326" y="14447477"/>
            <a:ext cx="11887200" cy="859098"/>
          </a:xfrm>
          <a:prstGeom prst="rect">
            <a:avLst/>
          </a:prstGeom>
        </p:spPr>
        <p:txBody>
          <a:bodyPr vert="horz" anchor="ctr"/>
          <a:lstStyle>
            <a:lvl1pPr marL="0" indent="0" algn="ctr">
              <a:buNone/>
              <a:defRPr sz="4000" u="sng" baseline="0"/>
            </a:lvl1pPr>
          </a:lstStyle>
          <a:p>
            <a:pPr lvl="0"/>
            <a:r>
              <a:rPr lang="en-US" sz="4000" dirty="0" smtClean="0"/>
              <a:t>References (click to edit)</a:t>
            </a:r>
            <a:endParaRPr lang="en-US" dirty="0"/>
          </a:p>
        </p:txBody>
      </p:sp>
      <p:sp>
        <p:nvSpPr>
          <p:cNvPr id="36" name="Content Placeholder 27"/>
          <p:cNvSpPr>
            <a:spLocks noGrp="1"/>
          </p:cNvSpPr>
          <p:nvPr>
            <p:ph sz="quarter" idx="22" hasCustomPrompt="1"/>
          </p:nvPr>
        </p:nvSpPr>
        <p:spPr>
          <a:xfrm>
            <a:off x="25196882" y="15290694"/>
            <a:ext cx="11887200" cy="5537304"/>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
        <p:nvSpPr>
          <p:cNvPr id="15" name="Text Placeholder 25"/>
          <p:cNvSpPr>
            <a:spLocks noGrp="1"/>
          </p:cNvSpPr>
          <p:nvPr>
            <p:ph type="body" sz="quarter" idx="23" hasCustomPrompt="1"/>
          </p:nvPr>
        </p:nvSpPr>
        <p:spPr>
          <a:xfrm>
            <a:off x="12801602" y="5285237"/>
            <a:ext cx="11887200" cy="859098"/>
          </a:xfrm>
          <a:prstGeom prst="rect">
            <a:avLst/>
          </a:prstGeom>
        </p:spPr>
        <p:txBody>
          <a:bodyPr vert="horz" anchor="ctr"/>
          <a:lstStyle>
            <a:lvl1pPr marL="0" indent="0" algn="ctr">
              <a:buNone/>
              <a:defRPr sz="4000" u="sng" baseline="0"/>
            </a:lvl1pPr>
          </a:lstStyle>
          <a:p>
            <a:pPr lvl="0"/>
            <a:r>
              <a:rPr lang="en-US" sz="4000" dirty="0" smtClean="0"/>
              <a:t>Results (click to edit)</a:t>
            </a:r>
            <a:endParaRPr lang="en-US" dirty="0"/>
          </a:p>
        </p:txBody>
      </p:sp>
      <p:sp>
        <p:nvSpPr>
          <p:cNvPr id="17" name="Content Placeholder 27"/>
          <p:cNvSpPr>
            <a:spLocks noGrp="1"/>
          </p:cNvSpPr>
          <p:nvPr>
            <p:ph sz="quarter" idx="24" hasCustomPrompt="1"/>
          </p:nvPr>
        </p:nvSpPr>
        <p:spPr>
          <a:xfrm>
            <a:off x="12801602" y="6157444"/>
            <a:ext cx="11887200" cy="14639196"/>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Tree>
    <p:extLst>
      <p:ext uri="{BB962C8B-B14F-4D97-AF65-F5344CB8AC3E}">
        <p14:creationId xmlns:p14="http://schemas.microsoft.com/office/powerpoint/2010/main" xmlns="" val="1830025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5548897" y="836615"/>
            <a:ext cx="26392606" cy="1386075"/>
          </a:xfrm>
          <a:prstGeom prst="rect">
            <a:avLst/>
          </a:prstGeom>
        </p:spPr>
        <p:txBody>
          <a:bodyPr vert="horz" anchor="ctr"/>
          <a:lstStyle>
            <a:lvl1pPr marL="0" indent="0" algn="ctr">
              <a:buNone/>
              <a:defRPr sz="7200" baseline="0">
                <a:solidFill>
                  <a:srgbClr val="FFFFFF"/>
                </a:solidFill>
              </a:defRPr>
            </a:lvl1pPr>
          </a:lstStyle>
          <a:p>
            <a:pPr lvl="0"/>
            <a:r>
              <a:rPr lang="en-US" dirty="0" smtClean="0"/>
              <a:t>Click to add Title</a:t>
            </a:r>
            <a:endParaRPr lang="en-US" dirty="0"/>
          </a:p>
        </p:txBody>
      </p:sp>
      <p:sp>
        <p:nvSpPr>
          <p:cNvPr id="19" name="Text Placeholder 17"/>
          <p:cNvSpPr>
            <a:spLocks noGrp="1"/>
          </p:cNvSpPr>
          <p:nvPr>
            <p:ph type="body" sz="quarter" idx="11" hasCustomPrompt="1"/>
          </p:nvPr>
        </p:nvSpPr>
        <p:spPr>
          <a:xfrm>
            <a:off x="5548897" y="2222690"/>
            <a:ext cx="26392606" cy="992272"/>
          </a:xfrm>
          <a:prstGeom prst="rect">
            <a:avLst/>
          </a:prstGeom>
        </p:spPr>
        <p:txBody>
          <a:bodyPr vert="horz" anchor="ctr"/>
          <a:lstStyle>
            <a:lvl1pPr marL="0" indent="0" algn="ctr">
              <a:buNone/>
              <a:defRPr sz="5400" baseline="0">
                <a:solidFill>
                  <a:srgbClr val="FFFFFF"/>
                </a:solidFill>
              </a:defRPr>
            </a:lvl1pPr>
          </a:lstStyle>
          <a:p>
            <a:pPr lvl="0"/>
            <a:r>
              <a:rPr lang="en-US" dirty="0" smtClean="0"/>
              <a:t>Click to add authors</a:t>
            </a:r>
            <a:endParaRPr lang="en-US" dirty="0"/>
          </a:p>
        </p:txBody>
      </p:sp>
      <p:sp>
        <p:nvSpPr>
          <p:cNvPr id="20" name="Text Placeholder 17"/>
          <p:cNvSpPr>
            <a:spLocks noGrp="1"/>
          </p:cNvSpPr>
          <p:nvPr>
            <p:ph type="body" sz="quarter" idx="12" hasCustomPrompt="1"/>
          </p:nvPr>
        </p:nvSpPr>
        <p:spPr>
          <a:xfrm>
            <a:off x="5548897" y="3214962"/>
            <a:ext cx="26392606" cy="992272"/>
          </a:xfrm>
          <a:prstGeom prst="rect">
            <a:avLst/>
          </a:prstGeom>
        </p:spPr>
        <p:txBody>
          <a:bodyPr vert="horz" anchor="ctr"/>
          <a:lstStyle>
            <a:lvl1pPr marL="0" indent="0" algn="ctr">
              <a:buNone/>
              <a:defRPr sz="4400" baseline="0">
                <a:solidFill>
                  <a:srgbClr val="FFFFFF"/>
                </a:solidFill>
              </a:defRPr>
            </a:lvl1pPr>
          </a:lstStyle>
          <a:p>
            <a:pPr lvl="0"/>
            <a:r>
              <a:rPr lang="en-US" dirty="0" smtClean="0"/>
              <a:t>Click here to add affiliations</a:t>
            </a:r>
            <a:endParaRPr lang="en-US" dirty="0"/>
          </a:p>
        </p:txBody>
      </p:sp>
      <p:sp>
        <p:nvSpPr>
          <p:cNvPr id="26" name="Text Placeholder 25"/>
          <p:cNvSpPr>
            <a:spLocks noGrp="1"/>
          </p:cNvSpPr>
          <p:nvPr>
            <p:ph type="body" sz="quarter" idx="13" hasCustomPrompt="1"/>
          </p:nvPr>
        </p:nvSpPr>
        <p:spPr>
          <a:xfrm>
            <a:off x="423424" y="5262831"/>
            <a:ext cx="11887200" cy="881505"/>
          </a:xfrm>
          <a:prstGeom prst="rect">
            <a:avLst/>
          </a:prstGeom>
          <a:solidFill>
            <a:schemeClr val="tx2">
              <a:lumMod val="75000"/>
            </a:schemeClr>
          </a:solidFill>
        </p:spPr>
        <p:txBody>
          <a:bodyPr vert="horz" anchor="ctr"/>
          <a:lstStyle>
            <a:lvl1pPr marL="0" indent="0" algn="ctr">
              <a:buNone/>
              <a:defRPr sz="4000" u="sng" baseline="0">
                <a:solidFill>
                  <a:srgbClr val="FFFFFF"/>
                </a:solidFill>
              </a:defRPr>
            </a:lvl1pPr>
          </a:lstStyle>
          <a:p>
            <a:pPr lvl="0"/>
            <a:r>
              <a:rPr lang="en-US" sz="4000" dirty="0" smtClean="0"/>
              <a:t>Introduction/Abstract (click to edit)</a:t>
            </a:r>
            <a:endParaRPr lang="en-US" dirty="0"/>
          </a:p>
        </p:txBody>
      </p:sp>
      <p:sp>
        <p:nvSpPr>
          <p:cNvPr id="28" name="Content Placeholder 27"/>
          <p:cNvSpPr>
            <a:spLocks noGrp="1"/>
          </p:cNvSpPr>
          <p:nvPr>
            <p:ph sz="quarter" idx="14" hasCustomPrompt="1"/>
          </p:nvPr>
        </p:nvSpPr>
        <p:spPr>
          <a:xfrm>
            <a:off x="423424" y="6157444"/>
            <a:ext cx="11887200" cy="5150995"/>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
        <p:nvSpPr>
          <p:cNvPr id="29" name="Text Placeholder 25"/>
          <p:cNvSpPr>
            <a:spLocks noGrp="1"/>
          </p:cNvSpPr>
          <p:nvPr>
            <p:ph type="body" sz="quarter" idx="15" hasCustomPrompt="1"/>
          </p:nvPr>
        </p:nvSpPr>
        <p:spPr>
          <a:xfrm>
            <a:off x="25148326" y="5285237"/>
            <a:ext cx="11887200" cy="859098"/>
          </a:xfrm>
          <a:prstGeom prst="rect">
            <a:avLst/>
          </a:prstGeom>
          <a:solidFill>
            <a:srgbClr val="17375E"/>
          </a:solidFill>
        </p:spPr>
        <p:txBody>
          <a:bodyPr vert="horz" anchor="ctr"/>
          <a:lstStyle>
            <a:lvl1pPr marL="0" indent="0" algn="ctr">
              <a:buNone/>
              <a:defRPr sz="4000" u="sng" baseline="0">
                <a:solidFill>
                  <a:srgbClr val="FFFFFF"/>
                </a:solidFill>
              </a:defRPr>
            </a:lvl1pPr>
          </a:lstStyle>
          <a:p>
            <a:pPr lvl="0"/>
            <a:r>
              <a:rPr lang="en-US" sz="4000" dirty="0" smtClean="0"/>
              <a:t>Conclusion (click to edit)</a:t>
            </a:r>
            <a:endParaRPr lang="en-US" dirty="0"/>
          </a:p>
        </p:txBody>
      </p:sp>
      <p:sp>
        <p:nvSpPr>
          <p:cNvPr id="31" name="Text Placeholder 25"/>
          <p:cNvSpPr>
            <a:spLocks noGrp="1"/>
          </p:cNvSpPr>
          <p:nvPr>
            <p:ph type="body" sz="quarter" idx="17" hasCustomPrompt="1"/>
          </p:nvPr>
        </p:nvSpPr>
        <p:spPr>
          <a:xfrm>
            <a:off x="423424" y="11339797"/>
            <a:ext cx="11887200" cy="859098"/>
          </a:xfrm>
          <a:prstGeom prst="rect">
            <a:avLst/>
          </a:prstGeom>
          <a:solidFill>
            <a:srgbClr val="17375E"/>
          </a:solidFill>
        </p:spPr>
        <p:txBody>
          <a:bodyPr vert="horz" anchor="ctr"/>
          <a:lstStyle>
            <a:lvl1pPr marL="0" indent="0" algn="ctr">
              <a:buNone/>
              <a:defRPr sz="4000" u="sng" baseline="0">
                <a:solidFill>
                  <a:srgbClr val="FFFFFF"/>
                </a:solidFill>
              </a:defRPr>
            </a:lvl1pPr>
          </a:lstStyle>
          <a:p>
            <a:pPr lvl="0"/>
            <a:r>
              <a:rPr lang="en-US" sz="4000" dirty="0" smtClean="0"/>
              <a:t>Methods (click to edit)</a:t>
            </a:r>
            <a:endParaRPr lang="en-US" dirty="0"/>
          </a:p>
        </p:txBody>
      </p:sp>
      <p:sp>
        <p:nvSpPr>
          <p:cNvPr id="32" name="Content Placeholder 27"/>
          <p:cNvSpPr>
            <a:spLocks noGrp="1"/>
          </p:cNvSpPr>
          <p:nvPr>
            <p:ph sz="quarter" idx="18" hasCustomPrompt="1"/>
          </p:nvPr>
        </p:nvSpPr>
        <p:spPr>
          <a:xfrm>
            <a:off x="423424" y="12198895"/>
            <a:ext cx="11887200" cy="8629103"/>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
        <p:nvSpPr>
          <p:cNvPr id="34" name="Content Placeholder 27"/>
          <p:cNvSpPr>
            <a:spLocks noGrp="1"/>
          </p:cNvSpPr>
          <p:nvPr>
            <p:ph sz="quarter" idx="20" hasCustomPrompt="1"/>
          </p:nvPr>
        </p:nvSpPr>
        <p:spPr>
          <a:xfrm>
            <a:off x="25148326" y="6161001"/>
            <a:ext cx="11887200" cy="8223760"/>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
        <p:nvSpPr>
          <p:cNvPr id="35" name="Text Placeholder 25"/>
          <p:cNvSpPr>
            <a:spLocks noGrp="1"/>
          </p:cNvSpPr>
          <p:nvPr>
            <p:ph type="body" sz="quarter" idx="21" hasCustomPrompt="1"/>
          </p:nvPr>
        </p:nvSpPr>
        <p:spPr>
          <a:xfrm>
            <a:off x="25148326" y="14447477"/>
            <a:ext cx="11887200" cy="859098"/>
          </a:xfrm>
          <a:prstGeom prst="rect">
            <a:avLst/>
          </a:prstGeom>
          <a:solidFill>
            <a:srgbClr val="17375E"/>
          </a:solidFill>
        </p:spPr>
        <p:txBody>
          <a:bodyPr vert="horz" anchor="ctr"/>
          <a:lstStyle>
            <a:lvl1pPr marL="0" indent="0" algn="ctr">
              <a:buNone/>
              <a:defRPr sz="4000" u="sng" baseline="0">
                <a:solidFill>
                  <a:srgbClr val="FFFFFF"/>
                </a:solidFill>
              </a:defRPr>
            </a:lvl1pPr>
          </a:lstStyle>
          <a:p>
            <a:pPr lvl="0"/>
            <a:r>
              <a:rPr lang="en-US" sz="4000" dirty="0" smtClean="0"/>
              <a:t>References (click to edit)</a:t>
            </a:r>
            <a:endParaRPr lang="en-US" dirty="0"/>
          </a:p>
        </p:txBody>
      </p:sp>
      <p:sp>
        <p:nvSpPr>
          <p:cNvPr id="36" name="Content Placeholder 27"/>
          <p:cNvSpPr>
            <a:spLocks noGrp="1"/>
          </p:cNvSpPr>
          <p:nvPr>
            <p:ph sz="quarter" idx="22" hasCustomPrompt="1"/>
          </p:nvPr>
        </p:nvSpPr>
        <p:spPr>
          <a:xfrm>
            <a:off x="25196882" y="15290694"/>
            <a:ext cx="11887200" cy="5537304"/>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
        <p:nvSpPr>
          <p:cNvPr id="15" name="Text Placeholder 25"/>
          <p:cNvSpPr>
            <a:spLocks noGrp="1"/>
          </p:cNvSpPr>
          <p:nvPr>
            <p:ph type="body" sz="quarter" idx="23" hasCustomPrompt="1"/>
          </p:nvPr>
        </p:nvSpPr>
        <p:spPr>
          <a:xfrm>
            <a:off x="12801602" y="5285237"/>
            <a:ext cx="11887200" cy="859098"/>
          </a:xfrm>
          <a:prstGeom prst="rect">
            <a:avLst/>
          </a:prstGeom>
          <a:solidFill>
            <a:srgbClr val="17375E"/>
          </a:solidFill>
        </p:spPr>
        <p:txBody>
          <a:bodyPr vert="horz" anchor="ctr"/>
          <a:lstStyle>
            <a:lvl1pPr marL="0" indent="0" algn="ctr">
              <a:buNone/>
              <a:defRPr sz="4000" u="sng" baseline="0">
                <a:solidFill>
                  <a:srgbClr val="FFFFFF"/>
                </a:solidFill>
              </a:defRPr>
            </a:lvl1pPr>
          </a:lstStyle>
          <a:p>
            <a:pPr lvl="0"/>
            <a:r>
              <a:rPr lang="en-US" sz="4000" dirty="0" smtClean="0"/>
              <a:t>Results (click to edit)</a:t>
            </a:r>
            <a:endParaRPr lang="en-US" dirty="0"/>
          </a:p>
        </p:txBody>
      </p:sp>
      <p:sp>
        <p:nvSpPr>
          <p:cNvPr id="17" name="Content Placeholder 27"/>
          <p:cNvSpPr>
            <a:spLocks noGrp="1"/>
          </p:cNvSpPr>
          <p:nvPr>
            <p:ph sz="quarter" idx="24" hasCustomPrompt="1"/>
          </p:nvPr>
        </p:nvSpPr>
        <p:spPr>
          <a:xfrm>
            <a:off x="12801602" y="6157444"/>
            <a:ext cx="11887200" cy="14639196"/>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Tree>
    <p:extLst>
      <p:ext uri="{BB962C8B-B14F-4D97-AF65-F5344CB8AC3E}">
        <p14:creationId xmlns:p14="http://schemas.microsoft.com/office/powerpoint/2010/main" xmlns="" val="1076852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5548897" y="836615"/>
            <a:ext cx="26392606" cy="1386075"/>
          </a:xfrm>
          <a:prstGeom prst="rect">
            <a:avLst/>
          </a:prstGeom>
        </p:spPr>
        <p:txBody>
          <a:bodyPr vert="horz" anchor="ctr"/>
          <a:lstStyle>
            <a:lvl1pPr marL="0" indent="0" algn="ctr">
              <a:buNone/>
              <a:defRPr sz="7200" baseline="0">
                <a:solidFill>
                  <a:srgbClr val="FFFFFF"/>
                </a:solidFill>
              </a:defRPr>
            </a:lvl1pPr>
          </a:lstStyle>
          <a:p>
            <a:pPr lvl="0"/>
            <a:r>
              <a:rPr lang="en-US" dirty="0" smtClean="0"/>
              <a:t>Click to add Title</a:t>
            </a:r>
            <a:endParaRPr lang="en-US" dirty="0"/>
          </a:p>
        </p:txBody>
      </p:sp>
      <p:sp>
        <p:nvSpPr>
          <p:cNvPr id="19" name="Text Placeholder 17"/>
          <p:cNvSpPr>
            <a:spLocks noGrp="1"/>
          </p:cNvSpPr>
          <p:nvPr>
            <p:ph type="body" sz="quarter" idx="11" hasCustomPrompt="1"/>
          </p:nvPr>
        </p:nvSpPr>
        <p:spPr>
          <a:xfrm>
            <a:off x="5548897" y="2222690"/>
            <a:ext cx="26392606" cy="992272"/>
          </a:xfrm>
          <a:prstGeom prst="rect">
            <a:avLst/>
          </a:prstGeom>
        </p:spPr>
        <p:txBody>
          <a:bodyPr vert="horz" anchor="ctr"/>
          <a:lstStyle>
            <a:lvl1pPr marL="0" indent="0" algn="ctr">
              <a:buNone/>
              <a:defRPr sz="5400" baseline="0">
                <a:solidFill>
                  <a:srgbClr val="FFFFFF"/>
                </a:solidFill>
              </a:defRPr>
            </a:lvl1pPr>
          </a:lstStyle>
          <a:p>
            <a:pPr lvl="0"/>
            <a:r>
              <a:rPr lang="en-US" dirty="0" smtClean="0"/>
              <a:t>Click to add authors</a:t>
            </a:r>
            <a:endParaRPr lang="en-US" dirty="0"/>
          </a:p>
        </p:txBody>
      </p:sp>
      <p:sp>
        <p:nvSpPr>
          <p:cNvPr id="20" name="Text Placeholder 17"/>
          <p:cNvSpPr>
            <a:spLocks noGrp="1"/>
          </p:cNvSpPr>
          <p:nvPr>
            <p:ph type="body" sz="quarter" idx="12" hasCustomPrompt="1"/>
          </p:nvPr>
        </p:nvSpPr>
        <p:spPr>
          <a:xfrm>
            <a:off x="5548897" y="3214962"/>
            <a:ext cx="26392606" cy="992272"/>
          </a:xfrm>
          <a:prstGeom prst="rect">
            <a:avLst/>
          </a:prstGeom>
        </p:spPr>
        <p:txBody>
          <a:bodyPr vert="horz" anchor="ctr"/>
          <a:lstStyle>
            <a:lvl1pPr marL="0" indent="0" algn="ctr">
              <a:buNone/>
              <a:defRPr sz="4400" baseline="0">
                <a:solidFill>
                  <a:srgbClr val="FFFFFF"/>
                </a:solidFill>
              </a:defRPr>
            </a:lvl1pPr>
          </a:lstStyle>
          <a:p>
            <a:pPr lvl="0"/>
            <a:r>
              <a:rPr lang="en-US" dirty="0" smtClean="0"/>
              <a:t>Click here to add affiliations</a:t>
            </a:r>
            <a:endParaRPr lang="en-US" dirty="0"/>
          </a:p>
        </p:txBody>
      </p:sp>
      <p:sp>
        <p:nvSpPr>
          <p:cNvPr id="26" name="Text Placeholder 25"/>
          <p:cNvSpPr>
            <a:spLocks noGrp="1"/>
          </p:cNvSpPr>
          <p:nvPr>
            <p:ph type="body" sz="quarter" idx="13" hasCustomPrompt="1"/>
          </p:nvPr>
        </p:nvSpPr>
        <p:spPr>
          <a:xfrm>
            <a:off x="939369" y="5262831"/>
            <a:ext cx="17373600" cy="859098"/>
          </a:xfrm>
          <a:prstGeom prst="rect">
            <a:avLst/>
          </a:prstGeom>
          <a:solidFill>
            <a:srgbClr val="17375E"/>
          </a:solidFill>
        </p:spPr>
        <p:txBody>
          <a:bodyPr vert="horz" anchor="ctr"/>
          <a:lstStyle>
            <a:lvl1pPr marL="0" indent="0" algn="ctr">
              <a:buNone/>
              <a:defRPr sz="4000" u="sng" baseline="0">
                <a:solidFill>
                  <a:srgbClr val="FFFFFF"/>
                </a:solidFill>
              </a:defRPr>
            </a:lvl1pPr>
          </a:lstStyle>
          <a:p>
            <a:pPr lvl="0"/>
            <a:r>
              <a:rPr lang="en-US" sz="4000" dirty="0" smtClean="0"/>
              <a:t>Introduction/Abstract (click to edit)</a:t>
            </a:r>
            <a:endParaRPr lang="en-US" dirty="0"/>
          </a:p>
        </p:txBody>
      </p:sp>
      <p:sp>
        <p:nvSpPr>
          <p:cNvPr id="28" name="Content Placeholder 27"/>
          <p:cNvSpPr>
            <a:spLocks noGrp="1"/>
          </p:cNvSpPr>
          <p:nvPr>
            <p:ph sz="quarter" idx="14" hasCustomPrompt="1"/>
          </p:nvPr>
        </p:nvSpPr>
        <p:spPr>
          <a:xfrm>
            <a:off x="920693" y="6148211"/>
            <a:ext cx="17373600" cy="5150995"/>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
        <p:nvSpPr>
          <p:cNvPr id="29" name="Text Placeholder 25"/>
          <p:cNvSpPr>
            <a:spLocks noGrp="1"/>
          </p:cNvSpPr>
          <p:nvPr>
            <p:ph type="body" sz="quarter" idx="15" hasCustomPrompt="1"/>
          </p:nvPr>
        </p:nvSpPr>
        <p:spPr>
          <a:xfrm>
            <a:off x="19204725" y="12635798"/>
            <a:ext cx="17373600" cy="859098"/>
          </a:xfrm>
          <a:prstGeom prst="rect">
            <a:avLst/>
          </a:prstGeom>
          <a:solidFill>
            <a:srgbClr val="17375E"/>
          </a:solidFill>
        </p:spPr>
        <p:txBody>
          <a:bodyPr vert="horz" anchor="ctr"/>
          <a:lstStyle>
            <a:lvl1pPr marL="0" indent="0" algn="ctr">
              <a:buNone/>
              <a:defRPr sz="4000" u="sng" baseline="0">
                <a:solidFill>
                  <a:srgbClr val="FFFFFF"/>
                </a:solidFill>
              </a:defRPr>
            </a:lvl1pPr>
          </a:lstStyle>
          <a:p>
            <a:pPr lvl="0"/>
            <a:r>
              <a:rPr lang="en-US" sz="4000" dirty="0" smtClean="0"/>
              <a:t>Conclusion (click to edit)</a:t>
            </a:r>
            <a:endParaRPr lang="en-US" dirty="0"/>
          </a:p>
        </p:txBody>
      </p:sp>
      <p:sp>
        <p:nvSpPr>
          <p:cNvPr id="31" name="Text Placeholder 25"/>
          <p:cNvSpPr>
            <a:spLocks noGrp="1"/>
          </p:cNvSpPr>
          <p:nvPr>
            <p:ph type="body" sz="quarter" idx="17" hasCustomPrompt="1"/>
          </p:nvPr>
        </p:nvSpPr>
        <p:spPr>
          <a:xfrm>
            <a:off x="920693" y="11339797"/>
            <a:ext cx="17373600" cy="859098"/>
          </a:xfrm>
          <a:prstGeom prst="rect">
            <a:avLst/>
          </a:prstGeom>
          <a:solidFill>
            <a:srgbClr val="17375E"/>
          </a:solidFill>
        </p:spPr>
        <p:txBody>
          <a:bodyPr vert="horz" anchor="ctr"/>
          <a:lstStyle>
            <a:lvl1pPr marL="0" indent="0" algn="ctr">
              <a:buNone/>
              <a:defRPr sz="4000" u="sng" baseline="0">
                <a:solidFill>
                  <a:srgbClr val="FFFFFF"/>
                </a:solidFill>
              </a:defRPr>
            </a:lvl1pPr>
          </a:lstStyle>
          <a:p>
            <a:pPr lvl="0"/>
            <a:r>
              <a:rPr lang="en-US" sz="4000" dirty="0" smtClean="0"/>
              <a:t>Methods (click to edit)</a:t>
            </a:r>
            <a:endParaRPr lang="en-US" dirty="0"/>
          </a:p>
        </p:txBody>
      </p:sp>
      <p:sp>
        <p:nvSpPr>
          <p:cNvPr id="32" name="Content Placeholder 27"/>
          <p:cNvSpPr>
            <a:spLocks noGrp="1"/>
          </p:cNvSpPr>
          <p:nvPr>
            <p:ph sz="quarter" idx="18" hasCustomPrompt="1"/>
          </p:nvPr>
        </p:nvSpPr>
        <p:spPr>
          <a:xfrm>
            <a:off x="920693" y="12198895"/>
            <a:ext cx="17373600" cy="8629103"/>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
        <p:nvSpPr>
          <p:cNvPr id="34" name="Content Placeholder 27"/>
          <p:cNvSpPr>
            <a:spLocks noGrp="1"/>
          </p:cNvSpPr>
          <p:nvPr>
            <p:ph sz="quarter" idx="20" hasCustomPrompt="1"/>
          </p:nvPr>
        </p:nvSpPr>
        <p:spPr>
          <a:xfrm>
            <a:off x="19204725" y="13494897"/>
            <a:ext cx="17373600" cy="3705351"/>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
        <p:nvSpPr>
          <p:cNvPr id="35" name="Text Placeholder 25"/>
          <p:cNvSpPr>
            <a:spLocks noGrp="1"/>
          </p:cNvSpPr>
          <p:nvPr>
            <p:ph type="body" sz="quarter" idx="21" hasCustomPrompt="1"/>
          </p:nvPr>
        </p:nvSpPr>
        <p:spPr>
          <a:xfrm>
            <a:off x="19204725" y="17200248"/>
            <a:ext cx="17373600" cy="859098"/>
          </a:xfrm>
          <a:prstGeom prst="rect">
            <a:avLst/>
          </a:prstGeom>
          <a:solidFill>
            <a:srgbClr val="17375E"/>
          </a:solidFill>
        </p:spPr>
        <p:txBody>
          <a:bodyPr vert="horz" anchor="ctr"/>
          <a:lstStyle>
            <a:lvl1pPr marL="0" indent="0" algn="ctr">
              <a:buNone/>
              <a:defRPr sz="4000" u="sng" baseline="0">
                <a:solidFill>
                  <a:srgbClr val="FFFFFF"/>
                </a:solidFill>
              </a:defRPr>
            </a:lvl1pPr>
          </a:lstStyle>
          <a:p>
            <a:pPr lvl="0"/>
            <a:r>
              <a:rPr lang="en-US" sz="4000" dirty="0" smtClean="0"/>
              <a:t>References (click to edit)</a:t>
            </a:r>
            <a:endParaRPr lang="en-US" dirty="0"/>
          </a:p>
        </p:txBody>
      </p:sp>
      <p:sp>
        <p:nvSpPr>
          <p:cNvPr id="36" name="Content Placeholder 27"/>
          <p:cNvSpPr>
            <a:spLocks noGrp="1"/>
          </p:cNvSpPr>
          <p:nvPr>
            <p:ph sz="quarter" idx="22" hasCustomPrompt="1"/>
          </p:nvPr>
        </p:nvSpPr>
        <p:spPr>
          <a:xfrm>
            <a:off x="19204725" y="18059346"/>
            <a:ext cx="17373600" cy="2768652"/>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
        <p:nvSpPr>
          <p:cNvPr id="15" name="Text Placeholder 25"/>
          <p:cNvSpPr>
            <a:spLocks noGrp="1"/>
          </p:cNvSpPr>
          <p:nvPr>
            <p:ph type="body" sz="quarter" idx="23" hasCustomPrompt="1"/>
          </p:nvPr>
        </p:nvSpPr>
        <p:spPr>
          <a:xfrm>
            <a:off x="19204725" y="5285237"/>
            <a:ext cx="17373600" cy="859098"/>
          </a:xfrm>
          <a:prstGeom prst="rect">
            <a:avLst/>
          </a:prstGeom>
          <a:solidFill>
            <a:srgbClr val="17375E"/>
          </a:solidFill>
        </p:spPr>
        <p:txBody>
          <a:bodyPr vert="horz" anchor="ctr"/>
          <a:lstStyle>
            <a:lvl1pPr marL="0" indent="0" algn="ctr">
              <a:buNone/>
              <a:defRPr sz="4000" u="sng" baseline="0">
                <a:solidFill>
                  <a:srgbClr val="FFFFFF"/>
                </a:solidFill>
              </a:defRPr>
            </a:lvl1pPr>
          </a:lstStyle>
          <a:p>
            <a:pPr lvl="0"/>
            <a:r>
              <a:rPr lang="en-US" sz="4000" dirty="0" smtClean="0"/>
              <a:t>Results (click to edit)</a:t>
            </a:r>
            <a:endParaRPr lang="en-US" dirty="0"/>
          </a:p>
        </p:txBody>
      </p:sp>
      <p:sp>
        <p:nvSpPr>
          <p:cNvPr id="17" name="Content Placeholder 27"/>
          <p:cNvSpPr>
            <a:spLocks noGrp="1"/>
          </p:cNvSpPr>
          <p:nvPr>
            <p:ph sz="quarter" idx="24" hasCustomPrompt="1"/>
          </p:nvPr>
        </p:nvSpPr>
        <p:spPr>
          <a:xfrm>
            <a:off x="19204725" y="6144335"/>
            <a:ext cx="17373600" cy="6491463"/>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
        <p:nvSpPr>
          <p:cNvPr id="16" name="Rectangle 15"/>
          <p:cNvSpPr/>
          <p:nvPr userDrawn="1"/>
        </p:nvSpPr>
        <p:spPr>
          <a:xfrm>
            <a:off x="0" y="0"/>
            <a:ext cx="37490400" cy="38862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621387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5548897" y="836615"/>
            <a:ext cx="26392606" cy="1386075"/>
          </a:xfrm>
          <a:prstGeom prst="rect">
            <a:avLst/>
          </a:prstGeom>
        </p:spPr>
        <p:txBody>
          <a:bodyPr vert="horz" anchor="ctr"/>
          <a:lstStyle>
            <a:lvl1pPr marL="0" indent="0" algn="ctr">
              <a:buNone/>
              <a:defRPr sz="7200" baseline="0">
                <a:solidFill>
                  <a:srgbClr val="FFFFFF"/>
                </a:solidFill>
              </a:defRPr>
            </a:lvl1pPr>
          </a:lstStyle>
          <a:p>
            <a:pPr lvl="0"/>
            <a:r>
              <a:rPr lang="en-US" dirty="0" smtClean="0"/>
              <a:t>Click to add Title</a:t>
            </a:r>
            <a:endParaRPr lang="en-US" dirty="0"/>
          </a:p>
        </p:txBody>
      </p:sp>
      <p:sp>
        <p:nvSpPr>
          <p:cNvPr id="19" name="Text Placeholder 17"/>
          <p:cNvSpPr>
            <a:spLocks noGrp="1"/>
          </p:cNvSpPr>
          <p:nvPr>
            <p:ph type="body" sz="quarter" idx="11" hasCustomPrompt="1"/>
          </p:nvPr>
        </p:nvSpPr>
        <p:spPr>
          <a:xfrm>
            <a:off x="5548897" y="2222690"/>
            <a:ext cx="26392606" cy="992272"/>
          </a:xfrm>
          <a:prstGeom prst="rect">
            <a:avLst/>
          </a:prstGeom>
        </p:spPr>
        <p:txBody>
          <a:bodyPr vert="horz" anchor="ctr"/>
          <a:lstStyle>
            <a:lvl1pPr marL="0" indent="0" algn="ctr">
              <a:buNone/>
              <a:defRPr sz="5400" baseline="0">
                <a:solidFill>
                  <a:srgbClr val="FFFFFF"/>
                </a:solidFill>
              </a:defRPr>
            </a:lvl1pPr>
          </a:lstStyle>
          <a:p>
            <a:pPr lvl="0"/>
            <a:r>
              <a:rPr lang="en-US" dirty="0" smtClean="0"/>
              <a:t>Click to add authors</a:t>
            </a:r>
            <a:endParaRPr lang="en-US" dirty="0"/>
          </a:p>
        </p:txBody>
      </p:sp>
      <p:sp>
        <p:nvSpPr>
          <p:cNvPr id="20" name="Text Placeholder 17"/>
          <p:cNvSpPr>
            <a:spLocks noGrp="1"/>
          </p:cNvSpPr>
          <p:nvPr>
            <p:ph type="body" sz="quarter" idx="12" hasCustomPrompt="1"/>
          </p:nvPr>
        </p:nvSpPr>
        <p:spPr>
          <a:xfrm>
            <a:off x="5548897" y="3214962"/>
            <a:ext cx="26392606" cy="992272"/>
          </a:xfrm>
          <a:prstGeom prst="rect">
            <a:avLst/>
          </a:prstGeom>
        </p:spPr>
        <p:txBody>
          <a:bodyPr vert="horz" anchor="ctr"/>
          <a:lstStyle>
            <a:lvl1pPr marL="0" indent="0" algn="ctr">
              <a:buNone/>
              <a:defRPr sz="4400" baseline="0">
                <a:solidFill>
                  <a:srgbClr val="FFFFFF"/>
                </a:solidFill>
              </a:defRPr>
            </a:lvl1pPr>
          </a:lstStyle>
          <a:p>
            <a:pPr lvl="0"/>
            <a:r>
              <a:rPr lang="en-US" dirty="0" smtClean="0"/>
              <a:t>Click here to add affiliations</a:t>
            </a:r>
            <a:endParaRPr lang="en-US" dirty="0"/>
          </a:p>
        </p:txBody>
      </p:sp>
      <p:sp>
        <p:nvSpPr>
          <p:cNvPr id="26" name="Text Placeholder 25"/>
          <p:cNvSpPr>
            <a:spLocks noGrp="1"/>
          </p:cNvSpPr>
          <p:nvPr>
            <p:ph type="body" sz="quarter" idx="13" hasCustomPrompt="1"/>
          </p:nvPr>
        </p:nvSpPr>
        <p:spPr>
          <a:xfrm>
            <a:off x="815009" y="5262831"/>
            <a:ext cx="35860383" cy="859098"/>
          </a:xfrm>
          <a:prstGeom prst="rect">
            <a:avLst/>
          </a:prstGeom>
          <a:solidFill>
            <a:srgbClr val="17375E"/>
          </a:solidFill>
        </p:spPr>
        <p:txBody>
          <a:bodyPr vert="horz" anchor="ctr"/>
          <a:lstStyle>
            <a:lvl1pPr marL="0" indent="0" algn="ctr">
              <a:buNone/>
              <a:defRPr sz="4000" u="sng" baseline="0">
                <a:solidFill>
                  <a:srgbClr val="FFFFFF"/>
                </a:solidFill>
              </a:defRPr>
            </a:lvl1pPr>
          </a:lstStyle>
          <a:p>
            <a:pPr lvl="0"/>
            <a:r>
              <a:rPr lang="en-US" sz="4000" dirty="0" smtClean="0"/>
              <a:t>Introduction/Abstract (click to edit)</a:t>
            </a:r>
            <a:endParaRPr lang="en-US" dirty="0"/>
          </a:p>
        </p:txBody>
      </p:sp>
      <p:sp>
        <p:nvSpPr>
          <p:cNvPr id="28" name="Content Placeholder 27"/>
          <p:cNvSpPr>
            <a:spLocks noGrp="1"/>
          </p:cNvSpPr>
          <p:nvPr>
            <p:ph sz="quarter" idx="14" hasCustomPrompt="1"/>
          </p:nvPr>
        </p:nvSpPr>
        <p:spPr>
          <a:xfrm>
            <a:off x="806520" y="6140664"/>
            <a:ext cx="17604188" cy="3334215"/>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
        <p:nvSpPr>
          <p:cNvPr id="29" name="Text Placeholder 25"/>
          <p:cNvSpPr>
            <a:spLocks noGrp="1"/>
          </p:cNvSpPr>
          <p:nvPr>
            <p:ph type="body" sz="quarter" idx="15" hasCustomPrompt="1"/>
          </p:nvPr>
        </p:nvSpPr>
        <p:spPr>
          <a:xfrm>
            <a:off x="22637612" y="12489949"/>
            <a:ext cx="13940713" cy="859098"/>
          </a:xfrm>
          <a:prstGeom prst="rect">
            <a:avLst/>
          </a:prstGeom>
          <a:solidFill>
            <a:srgbClr val="17375E"/>
          </a:solidFill>
        </p:spPr>
        <p:txBody>
          <a:bodyPr vert="horz" anchor="ctr"/>
          <a:lstStyle>
            <a:lvl1pPr marL="0" indent="0" algn="ctr">
              <a:buNone/>
              <a:defRPr sz="4000" u="sng" baseline="0">
                <a:solidFill>
                  <a:srgbClr val="FFFFFF"/>
                </a:solidFill>
              </a:defRPr>
            </a:lvl1pPr>
          </a:lstStyle>
          <a:p>
            <a:pPr lvl="0"/>
            <a:r>
              <a:rPr lang="en-US" sz="4000" dirty="0" smtClean="0"/>
              <a:t>Conclusion (click to edit)</a:t>
            </a:r>
            <a:endParaRPr lang="en-US" dirty="0"/>
          </a:p>
        </p:txBody>
      </p:sp>
      <p:sp>
        <p:nvSpPr>
          <p:cNvPr id="31" name="Text Placeholder 25"/>
          <p:cNvSpPr>
            <a:spLocks noGrp="1"/>
          </p:cNvSpPr>
          <p:nvPr>
            <p:ph type="body" sz="quarter" idx="17" hasCustomPrompt="1"/>
          </p:nvPr>
        </p:nvSpPr>
        <p:spPr>
          <a:xfrm>
            <a:off x="806520" y="9474879"/>
            <a:ext cx="35771805" cy="859098"/>
          </a:xfrm>
          <a:prstGeom prst="rect">
            <a:avLst/>
          </a:prstGeom>
          <a:solidFill>
            <a:srgbClr val="17375E"/>
          </a:solidFill>
        </p:spPr>
        <p:txBody>
          <a:bodyPr vert="horz" anchor="ctr"/>
          <a:lstStyle>
            <a:lvl1pPr marL="0" indent="0" algn="ctr">
              <a:buNone/>
              <a:defRPr sz="4000" u="sng" baseline="0">
                <a:solidFill>
                  <a:srgbClr val="FFFFFF"/>
                </a:solidFill>
              </a:defRPr>
            </a:lvl1pPr>
          </a:lstStyle>
          <a:p>
            <a:pPr lvl="0"/>
            <a:r>
              <a:rPr lang="en-US" sz="4000" dirty="0" smtClean="0"/>
              <a:t>Methods (click to edit)</a:t>
            </a:r>
            <a:endParaRPr lang="en-US" dirty="0"/>
          </a:p>
        </p:txBody>
      </p:sp>
      <p:sp>
        <p:nvSpPr>
          <p:cNvPr id="34" name="Content Placeholder 27"/>
          <p:cNvSpPr>
            <a:spLocks noGrp="1"/>
          </p:cNvSpPr>
          <p:nvPr>
            <p:ph sz="quarter" idx="20" hasCustomPrompt="1"/>
          </p:nvPr>
        </p:nvSpPr>
        <p:spPr>
          <a:xfrm>
            <a:off x="22637612" y="13340627"/>
            <a:ext cx="13952018" cy="4561522"/>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
        <p:nvSpPr>
          <p:cNvPr id="35" name="Text Placeholder 25"/>
          <p:cNvSpPr>
            <a:spLocks noGrp="1"/>
          </p:cNvSpPr>
          <p:nvPr>
            <p:ph type="body" sz="quarter" idx="21" hasCustomPrompt="1"/>
          </p:nvPr>
        </p:nvSpPr>
        <p:spPr>
          <a:xfrm>
            <a:off x="22637611" y="17902149"/>
            <a:ext cx="14037780" cy="859098"/>
          </a:xfrm>
          <a:prstGeom prst="rect">
            <a:avLst/>
          </a:prstGeom>
          <a:solidFill>
            <a:srgbClr val="17375E"/>
          </a:solidFill>
        </p:spPr>
        <p:txBody>
          <a:bodyPr vert="horz" anchor="ctr"/>
          <a:lstStyle>
            <a:lvl1pPr marL="0" indent="0" algn="ctr">
              <a:buNone/>
              <a:defRPr sz="4000" u="sng" baseline="0">
                <a:solidFill>
                  <a:srgbClr val="FFFFFF"/>
                </a:solidFill>
              </a:defRPr>
            </a:lvl1pPr>
          </a:lstStyle>
          <a:p>
            <a:pPr lvl="0"/>
            <a:r>
              <a:rPr lang="en-US" sz="4000" dirty="0" smtClean="0"/>
              <a:t>References (click to edit)</a:t>
            </a:r>
            <a:endParaRPr lang="en-US" dirty="0"/>
          </a:p>
        </p:txBody>
      </p:sp>
      <p:sp>
        <p:nvSpPr>
          <p:cNvPr id="36" name="Content Placeholder 27"/>
          <p:cNvSpPr>
            <a:spLocks noGrp="1"/>
          </p:cNvSpPr>
          <p:nvPr>
            <p:ph sz="quarter" idx="22" hasCustomPrompt="1"/>
          </p:nvPr>
        </p:nvSpPr>
        <p:spPr>
          <a:xfrm>
            <a:off x="22637612" y="18761248"/>
            <a:ext cx="13940713" cy="2066750"/>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
        <p:nvSpPr>
          <p:cNvPr id="15" name="Text Placeholder 25"/>
          <p:cNvSpPr>
            <a:spLocks noGrp="1"/>
          </p:cNvSpPr>
          <p:nvPr>
            <p:ph type="body" sz="quarter" idx="23" hasCustomPrompt="1"/>
          </p:nvPr>
        </p:nvSpPr>
        <p:spPr>
          <a:xfrm>
            <a:off x="600331" y="12489949"/>
            <a:ext cx="20729129" cy="859098"/>
          </a:xfrm>
          <a:prstGeom prst="rect">
            <a:avLst/>
          </a:prstGeom>
          <a:solidFill>
            <a:srgbClr val="17375E"/>
          </a:solidFill>
        </p:spPr>
        <p:txBody>
          <a:bodyPr vert="horz" anchor="ctr"/>
          <a:lstStyle>
            <a:lvl1pPr marL="0" indent="0" algn="ctr">
              <a:buNone/>
              <a:defRPr sz="4000" u="sng" baseline="0">
                <a:solidFill>
                  <a:srgbClr val="FFFFFF"/>
                </a:solidFill>
              </a:defRPr>
            </a:lvl1pPr>
          </a:lstStyle>
          <a:p>
            <a:pPr lvl="0"/>
            <a:r>
              <a:rPr lang="en-US" sz="4000" dirty="0" smtClean="0"/>
              <a:t>Results (click to edit)</a:t>
            </a:r>
            <a:endParaRPr lang="en-US" dirty="0"/>
          </a:p>
        </p:txBody>
      </p:sp>
      <p:sp>
        <p:nvSpPr>
          <p:cNvPr id="17" name="Content Placeholder 27"/>
          <p:cNvSpPr>
            <a:spLocks noGrp="1"/>
          </p:cNvSpPr>
          <p:nvPr>
            <p:ph sz="quarter" idx="24" hasCustomPrompt="1"/>
          </p:nvPr>
        </p:nvSpPr>
        <p:spPr>
          <a:xfrm>
            <a:off x="600331" y="13349047"/>
            <a:ext cx="20729129" cy="7478951"/>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
        <p:nvSpPr>
          <p:cNvPr id="16" name="Content Placeholder 27"/>
          <p:cNvSpPr>
            <a:spLocks noGrp="1"/>
          </p:cNvSpPr>
          <p:nvPr>
            <p:ph sz="quarter" idx="25" hasCustomPrompt="1"/>
          </p:nvPr>
        </p:nvSpPr>
        <p:spPr>
          <a:xfrm>
            <a:off x="19085568" y="6134640"/>
            <a:ext cx="17589824" cy="3334215"/>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
        <p:nvSpPr>
          <p:cNvPr id="21" name="Content Placeholder 27"/>
          <p:cNvSpPr>
            <a:spLocks noGrp="1"/>
          </p:cNvSpPr>
          <p:nvPr>
            <p:ph sz="quarter" idx="26" hasCustomPrompt="1"/>
          </p:nvPr>
        </p:nvSpPr>
        <p:spPr>
          <a:xfrm>
            <a:off x="806520" y="10353233"/>
            <a:ext cx="17604188" cy="2051824"/>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
        <p:nvSpPr>
          <p:cNvPr id="22" name="Content Placeholder 27"/>
          <p:cNvSpPr>
            <a:spLocks noGrp="1"/>
          </p:cNvSpPr>
          <p:nvPr>
            <p:ph sz="quarter" idx="27" hasCustomPrompt="1"/>
          </p:nvPr>
        </p:nvSpPr>
        <p:spPr>
          <a:xfrm>
            <a:off x="19071203" y="10353233"/>
            <a:ext cx="17604188" cy="2051824"/>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Tree>
    <p:extLst>
      <p:ext uri="{BB962C8B-B14F-4D97-AF65-F5344CB8AC3E}">
        <p14:creationId xmlns:p14="http://schemas.microsoft.com/office/powerpoint/2010/main" xmlns="" val="368677102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B7DEE8"/>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0" y="0"/>
            <a:ext cx="37490400" cy="4891798"/>
            <a:chOff x="0" y="0"/>
            <a:chExt cx="37490400" cy="4891798"/>
          </a:xfrm>
          <a:solidFill>
            <a:schemeClr val="tx2">
              <a:lumMod val="75000"/>
            </a:schemeClr>
          </a:solidFill>
        </p:grpSpPr>
        <p:sp>
          <p:nvSpPr>
            <p:cNvPr id="7" name="Rectangle 6"/>
            <p:cNvSpPr/>
            <p:nvPr userDrawn="1"/>
          </p:nvSpPr>
          <p:spPr>
            <a:xfrm>
              <a:off x="0" y="0"/>
              <a:ext cx="37490400" cy="479772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flipH="1">
              <a:off x="0" y="4891798"/>
              <a:ext cx="37490400" cy="0"/>
            </a:xfrm>
            <a:prstGeom prst="line">
              <a:avLst/>
            </a:prstGeom>
            <a:grpFill/>
            <a:ln w="254000" cmpd="sng">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grpSp>
      <p:sp>
        <p:nvSpPr>
          <p:cNvPr id="24" name="Rounded Rectangle 23"/>
          <p:cNvSpPr>
            <a:spLocks/>
          </p:cNvSpPr>
          <p:nvPr userDrawn="1"/>
        </p:nvSpPr>
        <p:spPr>
          <a:xfrm>
            <a:off x="914400" y="5258851"/>
            <a:ext cx="17373600" cy="15545534"/>
          </a:xfrm>
          <a:prstGeom prst="roundRect">
            <a:avLst>
              <a:gd name="adj" fmla="val 6556"/>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
        <p:nvSpPr>
          <p:cNvPr id="25" name="Rounded Rectangle 24"/>
          <p:cNvSpPr>
            <a:spLocks/>
          </p:cNvSpPr>
          <p:nvPr userDrawn="1"/>
        </p:nvSpPr>
        <p:spPr>
          <a:xfrm>
            <a:off x="19202400" y="5258851"/>
            <a:ext cx="17373600" cy="15545534"/>
          </a:xfrm>
          <a:prstGeom prst="roundRect">
            <a:avLst>
              <a:gd name="adj" fmla="val 6556"/>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Tree>
    <p:extLst>
      <p:ext uri="{BB962C8B-B14F-4D97-AF65-F5344CB8AC3E}">
        <p14:creationId xmlns:p14="http://schemas.microsoft.com/office/powerpoint/2010/main" xmlns="" val="3912718737"/>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1672026" rtl="0" eaLnBrk="1" latinLnBrk="0" hangingPunct="1">
        <a:spcBef>
          <a:spcPct val="0"/>
        </a:spcBef>
        <a:buNone/>
        <a:defRPr sz="16100" kern="1200">
          <a:solidFill>
            <a:schemeClr val="tx1"/>
          </a:solidFill>
          <a:latin typeface="+mj-lt"/>
          <a:ea typeface="+mj-ea"/>
          <a:cs typeface="+mj-cs"/>
        </a:defRPr>
      </a:lvl1pPr>
    </p:titleStyle>
    <p:bodyStyle>
      <a:lvl1pPr marL="1254020" indent="-1254020" algn="l" defTabSz="1672026" rtl="0" eaLnBrk="1" latinLnBrk="0" hangingPunct="1">
        <a:spcBef>
          <a:spcPct val="20000"/>
        </a:spcBef>
        <a:buFont typeface="Arial"/>
        <a:buChar char="•"/>
        <a:defRPr sz="11700" kern="1200">
          <a:solidFill>
            <a:schemeClr val="tx1"/>
          </a:solidFill>
          <a:latin typeface="+mn-lt"/>
          <a:ea typeface="+mn-ea"/>
          <a:cs typeface="+mn-cs"/>
        </a:defRPr>
      </a:lvl1pPr>
      <a:lvl2pPr marL="2717042" indent="-1045016" algn="l" defTabSz="1672026" rtl="0" eaLnBrk="1" latinLnBrk="0" hangingPunct="1">
        <a:spcBef>
          <a:spcPct val="20000"/>
        </a:spcBef>
        <a:buFont typeface="Arial"/>
        <a:buChar char="–"/>
        <a:defRPr sz="10200" kern="1200">
          <a:solidFill>
            <a:schemeClr val="tx1"/>
          </a:solidFill>
          <a:latin typeface="+mn-lt"/>
          <a:ea typeface="+mn-ea"/>
          <a:cs typeface="+mn-cs"/>
        </a:defRPr>
      </a:lvl2pPr>
      <a:lvl3pPr marL="4180065" indent="-836013" algn="l" defTabSz="1672026" rtl="0" eaLnBrk="1" latinLnBrk="0" hangingPunct="1">
        <a:spcBef>
          <a:spcPct val="20000"/>
        </a:spcBef>
        <a:buFont typeface="Arial"/>
        <a:buChar char="•"/>
        <a:defRPr sz="8800" kern="1200">
          <a:solidFill>
            <a:schemeClr val="tx1"/>
          </a:solidFill>
          <a:latin typeface="+mn-lt"/>
          <a:ea typeface="+mn-ea"/>
          <a:cs typeface="+mn-cs"/>
        </a:defRPr>
      </a:lvl3pPr>
      <a:lvl4pPr marL="5852091" indent="-836013" algn="l" defTabSz="1672026" rtl="0" eaLnBrk="1" latinLnBrk="0" hangingPunct="1">
        <a:spcBef>
          <a:spcPct val="20000"/>
        </a:spcBef>
        <a:buFont typeface="Arial"/>
        <a:buChar char="–"/>
        <a:defRPr sz="7300" kern="1200">
          <a:solidFill>
            <a:schemeClr val="tx1"/>
          </a:solidFill>
          <a:latin typeface="+mn-lt"/>
          <a:ea typeface="+mn-ea"/>
          <a:cs typeface="+mn-cs"/>
        </a:defRPr>
      </a:lvl4pPr>
      <a:lvl5pPr marL="7524118" indent="-836013" algn="l" defTabSz="1672026" rtl="0" eaLnBrk="1" latinLnBrk="0" hangingPunct="1">
        <a:spcBef>
          <a:spcPct val="20000"/>
        </a:spcBef>
        <a:buFont typeface="Arial"/>
        <a:buChar char="»"/>
        <a:defRPr sz="7300" kern="1200">
          <a:solidFill>
            <a:schemeClr val="tx1"/>
          </a:solidFill>
          <a:latin typeface="+mn-lt"/>
          <a:ea typeface="+mn-ea"/>
          <a:cs typeface="+mn-cs"/>
        </a:defRPr>
      </a:lvl5pPr>
      <a:lvl6pPr marL="9196144" indent="-836013" algn="l" defTabSz="1672026" rtl="0" eaLnBrk="1" latinLnBrk="0" hangingPunct="1">
        <a:spcBef>
          <a:spcPct val="20000"/>
        </a:spcBef>
        <a:buFont typeface="Arial"/>
        <a:buChar char="•"/>
        <a:defRPr sz="7300" kern="1200">
          <a:solidFill>
            <a:schemeClr val="tx1"/>
          </a:solidFill>
          <a:latin typeface="+mn-lt"/>
          <a:ea typeface="+mn-ea"/>
          <a:cs typeface="+mn-cs"/>
        </a:defRPr>
      </a:lvl6pPr>
      <a:lvl7pPr marL="10868170" indent="-836013" algn="l" defTabSz="1672026" rtl="0" eaLnBrk="1" latinLnBrk="0" hangingPunct="1">
        <a:spcBef>
          <a:spcPct val="20000"/>
        </a:spcBef>
        <a:buFont typeface="Arial"/>
        <a:buChar char="•"/>
        <a:defRPr sz="7300" kern="1200">
          <a:solidFill>
            <a:schemeClr val="tx1"/>
          </a:solidFill>
          <a:latin typeface="+mn-lt"/>
          <a:ea typeface="+mn-ea"/>
          <a:cs typeface="+mn-cs"/>
        </a:defRPr>
      </a:lvl7pPr>
      <a:lvl8pPr marL="12540196" indent="-836013" algn="l" defTabSz="1672026" rtl="0" eaLnBrk="1" latinLnBrk="0" hangingPunct="1">
        <a:spcBef>
          <a:spcPct val="20000"/>
        </a:spcBef>
        <a:buFont typeface="Arial"/>
        <a:buChar char="•"/>
        <a:defRPr sz="7300" kern="1200">
          <a:solidFill>
            <a:schemeClr val="tx1"/>
          </a:solidFill>
          <a:latin typeface="+mn-lt"/>
          <a:ea typeface="+mn-ea"/>
          <a:cs typeface="+mn-cs"/>
        </a:defRPr>
      </a:lvl8pPr>
      <a:lvl9pPr marL="14212222" indent="-836013" algn="l" defTabSz="1672026" rtl="0" eaLnBrk="1" latinLnBrk="0" hangingPunct="1">
        <a:spcBef>
          <a:spcPct val="20000"/>
        </a:spcBef>
        <a:buFont typeface="Arial"/>
        <a:buChar char="•"/>
        <a:defRPr sz="7300" kern="1200">
          <a:solidFill>
            <a:schemeClr val="tx1"/>
          </a:solidFill>
          <a:latin typeface="+mn-lt"/>
          <a:ea typeface="+mn-ea"/>
          <a:cs typeface="+mn-cs"/>
        </a:defRPr>
      </a:lvl9pPr>
    </p:bodyStyle>
    <p:otherStyle>
      <a:defPPr>
        <a:defRPr lang="en-US"/>
      </a:defPPr>
      <a:lvl1pPr marL="0" algn="l" defTabSz="1672026" rtl="0" eaLnBrk="1" latinLnBrk="0" hangingPunct="1">
        <a:defRPr sz="6600" kern="1200">
          <a:solidFill>
            <a:schemeClr val="tx1"/>
          </a:solidFill>
          <a:latin typeface="+mn-lt"/>
          <a:ea typeface="+mn-ea"/>
          <a:cs typeface="+mn-cs"/>
        </a:defRPr>
      </a:lvl1pPr>
      <a:lvl2pPr marL="1672026" algn="l" defTabSz="1672026" rtl="0" eaLnBrk="1" latinLnBrk="0" hangingPunct="1">
        <a:defRPr sz="6600" kern="1200">
          <a:solidFill>
            <a:schemeClr val="tx1"/>
          </a:solidFill>
          <a:latin typeface="+mn-lt"/>
          <a:ea typeface="+mn-ea"/>
          <a:cs typeface="+mn-cs"/>
        </a:defRPr>
      </a:lvl2pPr>
      <a:lvl3pPr marL="3344052" algn="l" defTabSz="1672026" rtl="0" eaLnBrk="1" latinLnBrk="0" hangingPunct="1">
        <a:defRPr sz="6600" kern="1200">
          <a:solidFill>
            <a:schemeClr val="tx1"/>
          </a:solidFill>
          <a:latin typeface="+mn-lt"/>
          <a:ea typeface="+mn-ea"/>
          <a:cs typeface="+mn-cs"/>
        </a:defRPr>
      </a:lvl3pPr>
      <a:lvl4pPr marL="5016078" algn="l" defTabSz="1672026" rtl="0" eaLnBrk="1" latinLnBrk="0" hangingPunct="1">
        <a:defRPr sz="6600" kern="1200">
          <a:solidFill>
            <a:schemeClr val="tx1"/>
          </a:solidFill>
          <a:latin typeface="+mn-lt"/>
          <a:ea typeface="+mn-ea"/>
          <a:cs typeface="+mn-cs"/>
        </a:defRPr>
      </a:lvl4pPr>
      <a:lvl5pPr marL="6688104" algn="l" defTabSz="1672026" rtl="0" eaLnBrk="1" latinLnBrk="0" hangingPunct="1">
        <a:defRPr sz="6600" kern="1200">
          <a:solidFill>
            <a:schemeClr val="tx1"/>
          </a:solidFill>
          <a:latin typeface="+mn-lt"/>
          <a:ea typeface="+mn-ea"/>
          <a:cs typeface="+mn-cs"/>
        </a:defRPr>
      </a:lvl5pPr>
      <a:lvl6pPr marL="8360131" algn="l" defTabSz="1672026" rtl="0" eaLnBrk="1" latinLnBrk="0" hangingPunct="1">
        <a:defRPr sz="6600" kern="1200">
          <a:solidFill>
            <a:schemeClr val="tx1"/>
          </a:solidFill>
          <a:latin typeface="+mn-lt"/>
          <a:ea typeface="+mn-ea"/>
          <a:cs typeface="+mn-cs"/>
        </a:defRPr>
      </a:lvl6pPr>
      <a:lvl7pPr marL="10032157" algn="l" defTabSz="1672026" rtl="0" eaLnBrk="1" latinLnBrk="0" hangingPunct="1">
        <a:defRPr sz="6600" kern="1200">
          <a:solidFill>
            <a:schemeClr val="tx1"/>
          </a:solidFill>
          <a:latin typeface="+mn-lt"/>
          <a:ea typeface="+mn-ea"/>
          <a:cs typeface="+mn-cs"/>
        </a:defRPr>
      </a:lvl7pPr>
      <a:lvl8pPr marL="11704183" algn="l" defTabSz="1672026" rtl="0" eaLnBrk="1" latinLnBrk="0" hangingPunct="1">
        <a:defRPr sz="6600" kern="1200">
          <a:solidFill>
            <a:schemeClr val="tx1"/>
          </a:solidFill>
          <a:latin typeface="+mn-lt"/>
          <a:ea typeface="+mn-ea"/>
          <a:cs typeface="+mn-cs"/>
        </a:defRPr>
      </a:lvl8pPr>
      <a:lvl9pPr marL="13376209" algn="l" defTabSz="1672026" rtl="0" eaLnBrk="1" latinLnBrk="0" hangingPunct="1">
        <a:defRPr sz="6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B7DEE8"/>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0" y="0"/>
            <a:ext cx="37490400" cy="4891798"/>
            <a:chOff x="0" y="0"/>
            <a:chExt cx="37490400" cy="4891798"/>
          </a:xfrm>
          <a:solidFill>
            <a:schemeClr val="tx2">
              <a:lumMod val="75000"/>
            </a:schemeClr>
          </a:solidFill>
        </p:grpSpPr>
        <p:sp>
          <p:nvSpPr>
            <p:cNvPr id="7" name="Rectangle 6"/>
            <p:cNvSpPr/>
            <p:nvPr userDrawn="1"/>
          </p:nvSpPr>
          <p:spPr>
            <a:xfrm>
              <a:off x="0" y="0"/>
              <a:ext cx="37490400" cy="479772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flipH="1">
              <a:off x="0" y="4891798"/>
              <a:ext cx="37490400" cy="0"/>
            </a:xfrm>
            <a:prstGeom prst="line">
              <a:avLst/>
            </a:prstGeom>
            <a:grpFill/>
            <a:ln w="254000" cmpd="sng">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grpSp>
      <p:sp>
        <p:nvSpPr>
          <p:cNvPr id="24" name="Rounded Rectangle 23"/>
          <p:cNvSpPr>
            <a:spLocks/>
          </p:cNvSpPr>
          <p:nvPr userDrawn="1"/>
        </p:nvSpPr>
        <p:spPr>
          <a:xfrm>
            <a:off x="457200" y="5258851"/>
            <a:ext cx="36576000" cy="15545534"/>
          </a:xfrm>
          <a:prstGeom prst="roundRect">
            <a:avLst>
              <a:gd name="adj" fmla="val 6556"/>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Tree>
    <p:extLst>
      <p:ext uri="{BB962C8B-B14F-4D97-AF65-F5344CB8AC3E}">
        <p14:creationId xmlns:p14="http://schemas.microsoft.com/office/powerpoint/2010/main" xmlns="" val="790830232"/>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1672026" rtl="0" eaLnBrk="1" latinLnBrk="0" hangingPunct="1">
        <a:spcBef>
          <a:spcPct val="0"/>
        </a:spcBef>
        <a:buNone/>
        <a:defRPr sz="16100" kern="1200">
          <a:solidFill>
            <a:schemeClr val="tx1"/>
          </a:solidFill>
          <a:latin typeface="+mj-lt"/>
          <a:ea typeface="+mj-ea"/>
          <a:cs typeface="+mj-cs"/>
        </a:defRPr>
      </a:lvl1pPr>
    </p:titleStyle>
    <p:bodyStyle>
      <a:lvl1pPr marL="1254020" indent="-1254020" algn="l" defTabSz="1672026" rtl="0" eaLnBrk="1" latinLnBrk="0" hangingPunct="1">
        <a:spcBef>
          <a:spcPct val="20000"/>
        </a:spcBef>
        <a:buFont typeface="Arial"/>
        <a:buChar char="•"/>
        <a:defRPr sz="11700" kern="1200">
          <a:solidFill>
            <a:schemeClr val="tx1"/>
          </a:solidFill>
          <a:latin typeface="+mn-lt"/>
          <a:ea typeface="+mn-ea"/>
          <a:cs typeface="+mn-cs"/>
        </a:defRPr>
      </a:lvl1pPr>
      <a:lvl2pPr marL="2717042" indent="-1045016" algn="l" defTabSz="1672026" rtl="0" eaLnBrk="1" latinLnBrk="0" hangingPunct="1">
        <a:spcBef>
          <a:spcPct val="20000"/>
        </a:spcBef>
        <a:buFont typeface="Arial"/>
        <a:buChar char="–"/>
        <a:defRPr sz="10200" kern="1200">
          <a:solidFill>
            <a:schemeClr val="tx1"/>
          </a:solidFill>
          <a:latin typeface="+mn-lt"/>
          <a:ea typeface="+mn-ea"/>
          <a:cs typeface="+mn-cs"/>
        </a:defRPr>
      </a:lvl2pPr>
      <a:lvl3pPr marL="4180065" indent="-836013" algn="l" defTabSz="1672026" rtl="0" eaLnBrk="1" latinLnBrk="0" hangingPunct="1">
        <a:spcBef>
          <a:spcPct val="20000"/>
        </a:spcBef>
        <a:buFont typeface="Arial"/>
        <a:buChar char="•"/>
        <a:defRPr sz="8800" kern="1200">
          <a:solidFill>
            <a:schemeClr val="tx1"/>
          </a:solidFill>
          <a:latin typeface="+mn-lt"/>
          <a:ea typeface="+mn-ea"/>
          <a:cs typeface="+mn-cs"/>
        </a:defRPr>
      </a:lvl3pPr>
      <a:lvl4pPr marL="5852091" indent="-836013" algn="l" defTabSz="1672026" rtl="0" eaLnBrk="1" latinLnBrk="0" hangingPunct="1">
        <a:spcBef>
          <a:spcPct val="20000"/>
        </a:spcBef>
        <a:buFont typeface="Arial"/>
        <a:buChar char="–"/>
        <a:defRPr sz="7300" kern="1200">
          <a:solidFill>
            <a:schemeClr val="tx1"/>
          </a:solidFill>
          <a:latin typeface="+mn-lt"/>
          <a:ea typeface="+mn-ea"/>
          <a:cs typeface="+mn-cs"/>
        </a:defRPr>
      </a:lvl4pPr>
      <a:lvl5pPr marL="7524118" indent="-836013" algn="l" defTabSz="1672026" rtl="0" eaLnBrk="1" latinLnBrk="0" hangingPunct="1">
        <a:spcBef>
          <a:spcPct val="20000"/>
        </a:spcBef>
        <a:buFont typeface="Arial"/>
        <a:buChar char="»"/>
        <a:defRPr sz="7300" kern="1200">
          <a:solidFill>
            <a:schemeClr val="tx1"/>
          </a:solidFill>
          <a:latin typeface="+mn-lt"/>
          <a:ea typeface="+mn-ea"/>
          <a:cs typeface="+mn-cs"/>
        </a:defRPr>
      </a:lvl5pPr>
      <a:lvl6pPr marL="9196144" indent="-836013" algn="l" defTabSz="1672026" rtl="0" eaLnBrk="1" latinLnBrk="0" hangingPunct="1">
        <a:spcBef>
          <a:spcPct val="20000"/>
        </a:spcBef>
        <a:buFont typeface="Arial"/>
        <a:buChar char="•"/>
        <a:defRPr sz="7300" kern="1200">
          <a:solidFill>
            <a:schemeClr val="tx1"/>
          </a:solidFill>
          <a:latin typeface="+mn-lt"/>
          <a:ea typeface="+mn-ea"/>
          <a:cs typeface="+mn-cs"/>
        </a:defRPr>
      </a:lvl6pPr>
      <a:lvl7pPr marL="10868170" indent="-836013" algn="l" defTabSz="1672026" rtl="0" eaLnBrk="1" latinLnBrk="0" hangingPunct="1">
        <a:spcBef>
          <a:spcPct val="20000"/>
        </a:spcBef>
        <a:buFont typeface="Arial"/>
        <a:buChar char="•"/>
        <a:defRPr sz="7300" kern="1200">
          <a:solidFill>
            <a:schemeClr val="tx1"/>
          </a:solidFill>
          <a:latin typeface="+mn-lt"/>
          <a:ea typeface="+mn-ea"/>
          <a:cs typeface="+mn-cs"/>
        </a:defRPr>
      </a:lvl7pPr>
      <a:lvl8pPr marL="12540196" indent="-836013" algn="l" defTabSz="1672026" rtl="0" eaLnBrk="1" latinLnBrk="0" hangingPunct="1">
        <a:spcBef>
          <a:spcPct val="20000"/>
        </a:spcBef>
        <a:buFont typeface="Arial"/>
        <a:buChar char="•"/>
        <a:defRPr sz="7300" kern="1200">
          <a:solidFill>
            <a:schemeClr val="tx1"/>
          </a:solidFill>
          <a:latin typeface="+mn-lt"/>
          <a:ea typeface="+mn-ea"/>
          <a:cs typeface="+mn-cs"/>
        </a:defRPr>
      </a:lvl8pPr>
      <a:lvl9pPr marL="14212222" indent="-836013" algn="l" defTabSz="1672026" rtl="0" eaLnBrk="1" latinLnBrk="0" hangingPunct="1">
        <a:spcBef>
          <a:spcPct val="20000"/>
        </a:spcBef>
        <a:buFont typeface="Arial"/>
        <a:buChar char="•"/>
        <a:defRPr sz="7300" kern="1200">
          <a:solidFill>
            <a:schemeClr val="tx1"/>
          </a:solidFill>
          <a:latin typeface="+mn-lt"/>
          <a:ea typeface="+mn-ea"/>
          <a:cs typeface="+mn-cs"/>
        </a:defRPr>
      </a:lvl9pPr>
    </p:bodyStyle>
    <p:otherStyle>
      <a:defPPr>
        <a:defRPr lang="en-US"/>
      </a:defPPr>
      <a:lvl1pPr marL="0" algn="l" defTabSz="1672026" rtl="0" eaLnBrk="1" latinLnBrk="0" hangingPunct="1">
        <a:defRPr sz="6600" kern="1200">
          <a:solidFill>
            <a:schemeClr val="tx1"/>
          </a:solidFill>
          <a:latin typeface="+mn-lt"/>
          <a:ea typeface="+mn-ea"/>
          <a:cs typeface="+mn-cs"/>
        </a:defRPr>
      </a:lvl1pPr>
      <a:lvl2pPr marL="1672026" algn="l" defTabSz="1672026" rtl="0" eaLnBrk="1" latinLnBrk="0" hangingPunct="1">
        <a:defRPr sz="6600" kern="1200">
          <a:solidFill>
            <a:schemeClr val="tx1"/>
          </a:solidFill>
          <a:latin typeface="+mn-lt"/>
          <a:ea typeface="+mn-ea"/>
          <a:cs typeface="+mn-cs"/>
        </a:defRPr>
      </a:lvl2pPr>
      <a:lvl3pPr marL="3344052" algn="l" defTabSz="1672026" rtl="0" eaLnBrk="1" latinLnBrk="0" hangingPunct="1">
        <a:defRPr sz="6600" kern="1200">
          <a:solidFill>
            <a:schemeClr val="tx1"/>
          </a:solidFill>
          <a:latin typeface="+mn-lt"/>
          <a:ea typeface="+mn-ea"/>
          <a:cs typeface="+mn-cs"/>
        </a:defRPr>
      </a:lvl3pPr>
      <a:lvl4pPr marL="5016078" algn="l" defTabSz="1672026" rtl="0" eaLnBrk="1" latinLnBrk="0" hangingPunct="1">
        <a:defRPr sz="6600" kern="1200">
          <a:solidFill>
            <a:schemeClr val="tx1"/>
          </a:solidFill>
          <a:latin typeface="+mn-lt"/>
          <a:ea typeface="+mn-ea"/>
          <a:cs typeface="+mn-cs"/>
        </a:defRPr>
      </a:lvl4pPr>
      <a:lvl5pPr marL="6688104" algn="l" defTabSz="1672026" rtl="0" eaLnBrk="1" latinLnBrk="0" hangingPunct="1">
        <a:defRPr sz="6600" kern="1200">
          <a:solidFill>
            <a:schemeClr val="tx1"/>
          </a:solidFill>
          <a:latin typeface="+mn-lt"/>
          <a:ea typeface="+mn-ea"/>
          <a:cs typeface="+mn-cs"/>
        </a:defRPr>
      </a:lvl5pPr>
      <a:lvl6pPr marL="8360131" algn="l" defTabSz="1672026" rtl="0" eaLnBrk="1" latinLnBrk="0" hangingPunct="1">
        <a:defRPr sz="6600" kern="1200">
          <a:solidFill>
            <a:schemeClr val="tx1"/>
          </a:solidFill>
          <a:latin typeface="+mn-lt"/>
          <a:ea typeface="+mn-ea"/>
          <a:cs typeface="+mn-cs"/>
        </a:defRPr>
      </a:lvl6pPr>
      <a:lvl7pPr marL="10032157" algn="l" defTabSz="1672026" rtl="0" eaLnBrk="1" latinLnBrk="0" hangingPunct="1">
        <a:defRPr sz="6600" kern="1200">
          <a:solidFill>
            <a:schemeClr val="tx1"/>
          </a:solidFill>
          <a:latin typeface="+mn-lt"/>
          <a:ea typeface="+mn-ea"/>
          <a:cs typeface="+mn-cs"/>
        </a:defRPr>
      </a:lvl7pPr>
      <a:lvl8pPr marL="11704183" algn="l" defTabSz="1672026" rtl="0" eaLnBrk="1" latinLnBrk="0" hangingPunct="1">
        <a:defRPr sz="6600" kern="1200">
          <a:solidFill>
            <a:schemeClr val="tx1"/>
          </a:solidFill>
          <a:latin typeface="+mn-lt"/>
          <a:ea typeface="+mn-ea"/>
          <a:cs typeface="+mn-cs"/>
        </a:defRPr>
      </a:lvl8pPr>
      <a:lvl9pPr marL="13376209" algn="l" defTabSz="1672026" rtl="0" eaLnBrk="1" latinLnBrk="0" hangingPunct="1">
        <a:defRPr sz="6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B7DEE8"/>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0" y="0"/>
            <a:ext cx="37490400" cy="4891798"/>
            <a:chOff x="0" y="0"/>
            <a:chExt cx="37490400" cy="4891798"/>
          </a:xfrm>
          <a:solidFill>
            <a:schemeClr val="tx2">
              <a:lumMod val="75000"/>
            </a:schemeClr>
          </a:solidFill>
        </p:grpSpPr>
        <p:sp>
          <p:nvSpPr>
            <p:cNvPr id="7" name="Rectangle 6"/>
            <p:cNvSpPr/>
            <p:nvPr userDrawn="1"/>
          </p:nvSpPr>
          <p:spPr>
            <a:xfrm>
              <a:off x="0" y="0"/>
              <a:ext cx="37490400" cy="479772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flipH="1">
              <a:off x="0" y="4891798"/>
              <a:ext cx="37490400" cy="0"/>
            </a:xfrm>
            <a:prstGeom prst="line">
              <a:avLst/>
            </a:prstGeom>
            <a:grpFill/>
            <a:ln w="254000" cmpd="sng">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xmlns="" val="3609724833"/>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1672026" rtl="0" eaLnBrk="1" latinLnBrk="0" hangingPunct="1">
        <a:spcBef>
          <a:spcPct val="0"/>
        </a:spcBef>
        <a:buNone/>
        <a:defRPr sz="16100" kern="1200">
          <a:solidFill>
            <a:schemeClr val="tx1"/>
          </a:solidFill>
          <a:latin typeface="+mj-lt"/>
          <a:ea typeface="+mj-ea"/>
          <a:cs typeface="+mj-cs"/>
        </a:defRPr>
      </a:lvl1pPr>
    </p:titleStyle>
    <p:bodyStyle>
      <a:lvl1pPr marL="1254020" indent="-1254020" algn="l" defTabSz="1672026" rtl="0" eaLnBrk="1" latinLnBrk="0" hangingPunct="1">
        <a:spcBef>
          <a:spcPct val="20000"/>
        </a:spcBef>
        <a:buFont typeface="Arial"/>
        <a:buChar char="•"/>
        <a:defRPr sz="11700" kern="1200">
          <a:solidFill>
            <a:schemeClr val="tx1"/>
          </a:solidFill>
          <a:latin typeface="+mn-lt"/>
          <a:ea typeface="+mn-ea"/>
          <a:cs typeface="+mn-cs"/>
        </a:defRPr>
      </a:lvl1pPr>
      <a:lvl2pPr marL="2717042" indent="-1045016" algn="l" defTabSz="1672026" rtl="0" eaLnBrk="1" latinLnBrk="0" hangingPunct="1">
        <a:spcBef>
          <a:spcPct val="20000"/>
        </a:spcBef>
        <a:buFont typeface="Arial"/>
        <a:buChar char="–"/>
        <a:defRPr sz="10200" kern="1200">
          <a:solidFill>
            <a:schemeClr val="tx1"/>
          </a:solidFill>
          <a:latin typeface="+mn-lt"/>
          <a:ea typeface="+mn-ea"/>
          <a:cs typeface="+mn-cs"/>
        </a:defRPr>
      </a:lvl2pPr>
      <a:lvl3pPr marL="4180065" indent="-836013" algn="l" defTabSz="1672026" rtl="0" eaLnBrk="1" latinLnBrk="0" hangingPunct="1">
        <a:spcBef>
          <a:spcPct val="20000"/>
        </a:spcBef>
        <a:buFont typeface="Arial"/>
        <a:buChar char="•"/>
        <a:defRPr sz="8800" kern="1200">
          <a:solidFill>
            <a:schemeClr val="tx1"/>
          </a:solidFill>
          <a:latin typeface="+mn-lt"/>
          <a:ea typeface="+mn-ea"/>
          <a:cs typeface="+mn-cs"/>
        </a:defRPr>
      </a:lvl3pPr>
      <a:lvl4pPr marL="5852091" indent="-836013" algn="l" defTabSz="1672026" rtl="0" eaLnBrk="1" latinLnBrk="0" hangingPunct="1">
        <a:spcBef>
          <a:spcPct val="20000"/>
        </a:spcBef>
        <a:buFont typeface="Arial"/>
        <a:buChar char="–"/>
        <a:defRPr sz="7300" kern="1200">
          <a:solidFill>
            <a:schemeClr val="tx1"/>
          </a:solidFill>
          <a:latin typeface="+mn-lt"/>
          <a:ea typeface="+mn-ea"/>
          <a:cs typeface="+mn-cs"/>
        </a:defRPr>
      </a:lvl4pPr>
      <a:lvl5pPr marL="7524118" indent="-836013" algn="l" defTabSz="1672026" rtl="0" eaLnBrk="1" latinLnBrk="0" hangingPunct="1">
        <a:spcBef>
          <a:spcPct val="20000"/>
        </a:spcBef>
        <a:buFont typeface="Arial"/>
        <a:buChar char="»"/>
        <a:defRPr sz="7300" kern="1200">
          <a:solidFill>
            <a:schemeClr val="tx1"/>
          </a:solidFill>
          <a:latin typeface="+mn-lt"/>
          <a:ea typeface="+mn-ea"/>
          <a:cs typeface="+mn-cs"/>
        </a:defRPr>
      </a:lvl5pPr>
      <a:lvl6pPr marL="9196144" indent="-836013" algn="l" defTabSz="1672026" rtl="0" eaLnBrk="1" latinLnBrk="0" hangingPunct="1">
        <a:spcBef>
          <a:spcPct val="20000"/>
        </a:spcBef>
        <a:buFont typeface="Arial"/>
        <a:buChar char="•"/>
        <a:defRPr sz="7300" kern="1200">
          <a:solidFill>
            <a:schemeClr val="tx1"/>
          </a:solidFill>
          <a:latin typeface="+mn-lt"/>
          <a:ea typeface="+mn-ea"/>
          <a:cs typeface="+mn-cs"/>
        </a:defRPr>
      </a:lvl6pPr>
      <a:lvl7pPr marL="10868170" indent="-836013" algn="l" defTabSz="1672026" rtl="0" eaLnBrk="1" latinLnBrk="0" hangingPunct="1">
        <a:spcBef>
          <a:spcPct val="20000"/>
        </a:spcBef>
        <a:buFont typeface="Arial"/>
        <a:buChar char="•"/>
        <a:defRPr sz="7300" kern="1200">
          <a:solidFill>
            <a:schemeClr val="tx1"/>
          </a:solidFill>
          <a:latin typeface="+mn-lt"/>
          <a:ea typeface="+mn-ea"/>
          <a:cs typeface="+mn-cs"/>
        </a:defRPr>
      </a:lvl7pPr>
      <a:lvl8pPr marL="12540196" indent="-836013" algn="l" defTabSz="1672026" rtl="0" eaLnBrk="1" latinLnBrk="0" hangingPunct="1">
        <a:spcBef>
          <a:spcPct val="20000"/>
        </a:spcBef>
        <a:buFont typeface="Arial"/>
        <a:buChar char="•"/>
        <a:defRPr sz="7300" kern="1200">
          <a:solidFill>
            <a:schemeClr val="tx1"/>
          </a:solidFill>
          <a:latin typeface="+mn-lt"/>
          <a:ea typeface="+mn-ea"/>
          <a:cs typeface="+mn-cs"/>
        </a:defRPr>
      </a:lvl8pPr>
      <a:lvl9pPr marL="14212222" indent="-836013" algn="l" defTabSz="1672026" rtl="0" eaLnBrk="1" latinLnBrk="0" hangingPunct="1">
        <a:spcBef>
          <a:spcPct val="20000"/>
        </a:spcBef>
        <a:buFont typeface="Arial"/>
        <a:buChar char="•"/>
        <a:defRPr sz="7300" kern="1200">
          <a:solidFill>
            <a:schemeClr val="tx1"/>
          </a:solidFill>
          <a:latin typeface="+mn-lt"/>
          <a:ea typeface="+mn-ea"/>
          <a:cs typeface="+mn-cs"/>
        </a:defRPr>
      </a:lvl9pPr>
    </p:bodyStyle>
    <p:otherStyle>
      <a:defPPr>
        <a:defRPr lang="en-US"/>
      </a:defPPr>
      <a:lvl1pPr marL="0" algn="l" defTabSz="1672026" rtl="0" eaLnBrk="1" latinLnBrk="0" hangingPunct="1">
        <a:defRPr sz="6600" kern="1200">
          <a:solidFill>
            <a:schemeClr val="tx1"/>
          </a:solidFill>
          <a:latin typeface="+mn-lt"/>
          <a:ea typeface="+mn-ea"/>
          <a:cs typeface="+mn-cs"/>
        </a:defRPr>
      </a:lvl1pPr>
      <a:lvl2pPr marL="1672026" algn="l" defTabSz="1672026" rtl="0" eaLnBrk="1" latinLnBrk="0" hangingPunct="1">
        <a:defRPr sz="6600" kern="1200">
          <a:solidFill>
            <a:schemeClr val="tx1"/>
          </a:solidFill>
          <a:latin typeface="+mn-lt"/>
          <a:ea typeface="+mn-ea"/>
          <a:cs typeface="+mn-cs"/>
        </a:defRPr>
      </a:lvl2pPr>
      <a:lvl3pPr marL="3344052" algn="l" defTabSz="1672026" rtl="0" eaLnBrk="1" latinLnBrk="0" hangingPunct="1">
        <a:defRPr sz="6600" kern="1200">
          <a:solidFill>
            <a:schemeClr val="tx1"/>
          </a:solidFill>
          <a:latin typeface="+mn-lt"/>
          <a:ea typeface="+mn-ea"/>
          <a:cs typeface="+mn-cs"/>
        </a:defRPr>
      </a:lvl3pPr>
      <a:lvl4pPr marL="5016078" algn="l" defTabSz="1672026" rtl="0" eaLnBrk="1" latinLnBrk="0" hangingPunct="1">
        <a:defRPr sz="6600" kern="1200">
          <a:solidFill>
            <a:schemeClr val="tx1"/>
          </a:solidFill>
          <a:latin typeface="+mn-lt"/>
          <a:ea typeface="+mn-ea"/>
          <a:cs typeface="+mn-cs"/>
        </a:defRPr>
      </a:lvl4pPr>
      <a:lvl5pPr marL="6688104" algn="l" defTabSz="1672026" rtl="0" eaLnBrk="1" latinLnBrk="0" hangingPunct="1">
        <a:defRPr sz="6600" kern="1200">
          <a:solidFill>
            <a:schemeClr val="tx1"/>
          </a:solidFill>
          <a:latin typeface="+mn-lt"/>
          <a:ea typeface="+mn-ea"/>
          <a:cs typeface="+mn-cs"/>
        </a:defRPr>
      </a:lvl5pPr>
      <a:lvl6pPr marL="8360131" algn="l" defTabSz="1672026" rtl="0" eaLnBrk="1" latinLnBrk="0" hangingPunct="1">
        <a:defRPr sz="6600" kern="1200">
          <a:solidFill>
            <a:schemeClr val="tx1"/>
          </a:solidFill>
          <a:latin typeface="+mn-lt"/>
          <a:ea typeface="+mn-ea"/>
          <a:cs typeface="+mn-cs"/>
        </a:defRPr>
      </a:lvl6pPr>
      <a:lvl7pPr marL="10032157" algn="l" defTabSz="1672026" rtl="0" eaLnBrk="1" latinLnBrk="0" hangingPunct="1">
        <a:defRPr sz="6600" kern="1200">
          <a:solidFill>
            <a:schemeClr val="tx1"/>
          </a:solidFill>
          <a:latin typeface="+mn-lt"/>
          <a:ea typeface="+mn-ea"/>
          <a:cs typeface="+mn-cs"/>
        </a:defRPr>
      </a:lvl7pPr>
      <a:lvl8pPr marL="11704183" algn="l" defTabSz="1672026" rtl="0" eaLnBrk="1" latinLnBrk="0" hangingPunct="1">
        <a:defRPr sz="6600" kern="1200">
          <a:solidFill>
            <a:schemeClr val="tx1"/>
          </a:solidFill>
          <a:latin typeface="+mn-lt"/>
          <a:ea typeface="+mn-ea"/>
          <a:cs typeface="+mn-cs"/>
        </a:defRPr>
      </a:lvl8pPr>
      <a:lvl9pPr marL="13376209" algn="l" defTabSz="1672026" rtl="0" eaLnBrk="1" latinLnBrk="0" hangingPunct="1">
        <a:defRPr sz="6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B7DEE8"/>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0" y="0"/>
            <a:ext cx="37490400" cy="4891798"/>
            <a:chOff x="0" y="0"/>
            <a:chExt cx="37490400" cy="4891798"/>
          </a:xfrm>
          <a:solidFill>
            <a:schemeClr val="tx2">
              <a:lumMod val="75000"/>
            </a:schemeClr>
          </a:solidFill>
        </p:grpSpPr>
        <p:sp>
          <p:nvSpPr>
            <p:cNvPr id="7" name="Rectangle 6"/>
            <p:cNvSpPr/>
            <p:nvPr userDrawn="1"/>
          </p:nvSpPr>
          <p:spPr>
            <a:xfrm>
              <a:off x="0" y="0"/>
              <a:ext cx="37490400" cy="479772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flipH="1">
              <a:off x="0" y="4891798"/>
              <a:ext cx="37490400" cy="0"/>
            </a:xfrm>
            <a:prstGeom prst="line">
              <a:avLst/>
            </a:prstGeom>
            <a:grpFill/>
            <a:ln w="254000" cmpd="sng">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xmlns="" val="2974019808"/>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1672026" rtl="0" eaLnBrk="1" latinLnBrk="0" hangingPunct="1">
        <a:spcBef>
          <a:spcPct val="0"/>
        </a:spcBef>
        <a:buNone/>
        <a:defRPr sz="16100" kern="1200">
          <a:solidFill>
            <a:schemeClr val="tx1"/>
          </a:solidFill>
          <a:latin typeface="+mj-lt"/>
          <a:ea typeface="+mj-ea"/>
          <a:cs typeface="+mj-cs"/>
        </a:defRPr>
      </a:lvl1pPr>
    </p:titleStyle>
    <p:bodyStyle>
      <a:lvl1pPr marL="1254020" indent="-1254020" algn="l" defTabSz="1672026" rtl="0" eaLnBrk="1" latinLnBrk="0" hangingPunct="1">
        <a:spcBef>
          <a:spcPct val="20000"/>
        </a:spcBef>
        <a:buFont typeface="Arial"/>
        <a:buChar char="•"/>
        <a:defRPr sz="11700" kern="1200">
          <a:solidFill>
            <a:schemeClr val="tx1"/>
          </a:solidFill>
          <a:latin typeface="+mn-lt"/>
          <a:ea typeface="+mn-ea"/>
          <a:cs typeface="+mn-cs"/>
        </a:defRPr>
      </a:lvl1pPr>
      <a:lvl2pPr marL="2717042" indent="-1045016" algn="l" defTabSz="1672026" rtl="0" eaLnBrk="1" latinLnBrk="0" hangingPunct="1">
        <a:spcBef>
          <a:spcPct val="20000"/>
        </a:spcBef>
        <a:buFont typeface="Arial"/>
        <a:buChar char="–"/>
        <a:defRPr sz="10200" kern="1200">
          <a:solidFill>
            <a:schemeClr val="tx1"/>
          </a:solidFill>
          <a:latin typeface="+mn-lt"/>
          <a:ea typeface="+mn-ea"/>
          <a:cs typeface="+mn-cs"/>
        </a:defRPr>
      </a:lvl2pPr>
      <a:lvl3pPr marL="4180065" indent="-836013" algn="l" defTabSz="1672026" rtl="0" eaLnBrk="1" latinLnBrk="0" hangingPunct="1">
        <a:spcBef>
          <a:spcPct val="20000"/>
        </a:spcBef>
        <a:buFont typeface="Arial"/>
        <a:buChar char="•"/>
        <a:defRPr sz="8800" kern="1200">
          <a:solidFill>
            <a:schemeClr val="tx1"/>
          </a:solidFill>
          <a:latin typeface="+mn-lt"/>
          <a:ea typeface="+mn-ea"/>
          <a:cs typeface="+mn-cs"/>
        </a:defRPr>
      </a:lvl3pPr>
      <a:lvl4pPr marL="5852091" indent="-836013" algn="l" defTabSz="1672026" rtl="0" eaLnBrk="1" latinLnBrk="0" hangingPunct="1">
        <a:spcBef>
          <a:spcPct val="20000"/>
        </a:spcBef>
        <a:buFont typeface="Arial"/>
        <a:buChar char="–"/>
        <a:defRPr sz="7300" kern="1200">
          <a:solidFill>
            <a:schemeClr val="tx1"/>
          </a:solidFill>
          <a:latin typeface="+mn-lt"/>
          <a:ea typeface="+mn-ea"/>
          <a:cs typeface="+mn-cs"/>
        </a:defRPr>
      </a:lvl4pPr>
      <a:lvl5pPr marL="7524118" indent="-836013" algn="l" defTabSz="1672026" rtl="0" eaLnBrk="1" latinLnBrk="0" hangingPunct="1">
        <a:spcBef>
          <a:spcPct val="20000"/>
        </a:spcBef>
        <a:buFont typeface="Arial"/>
        <a:buChar char="»"/>
        <a:defRPr sz="7300" kern="1200">
          <a:solidFill>
            <a:schemeClr val="tx1"/>
          </a:solidFill>
          <a:latin typeface="+mn-lt"/>
          <a:ea typeface="+mn-ea"/>
          <a:cs typeface="+mn-cs"/>
        </a:defRPr>
      </a:lvl5pPr>
      <a:lvl6pPr marL="9196144" indent="-836013" algn="l" defTabSz="1672026" rtl="0" eaLnBrk="1" latinLnBrk="0" hangingPunct="1">
        <a:spcBef>
          <a:spcPct val="20000"/>
        </a:spcBef>
        <a:buFont typeface="Arial"/>
        <a:buChar char="•"/>
        <a:defRPr sz="7300" kern="1200">
          <a:solidFill>
            <a:schemeClr val="tx1"/>
          </a:solidFill>
          <a:latin typeface="+mn-lt"/>
          <a:ea typeface="+mn-ea"/>
          <a:cs typeface="+mn-cs"/>
        </a:defRPr>
      </a:lvl6pPr>
      <a:lvl7pPr marL="10868170" indent="-836013" algn="l" defTabSz="1672026" rtl="0" eaLnBrk="1" latinLnBrk="0" hangingPunct="1">
        <a:spcBef>
          <a:spcPct val="20000"/>
        </a:spcBef>
        <a:buFont typeface="Arial"/>
        <a:buChar char="•"/>
        <a:defRPr sz="7300" kern="1200">
          <a:solidFill>
            <a:schemeClr val="tx1"/>
          </a:solidFill>
          <a:latin typeface="+mn-lt"/>
          <a:ea typeface="+mn-ea"/>
          <a:cs typeface="+mn-cs"/>
        </a:defRPr>
      </a:lvl7pPr>
      <a:lvl8pPr marL="12540196" indent="-836013" algn="l" defTabSz="1672026" rtl="0" eaLnBrk="1" latinLnBrk="0" hangingPunct="1">
        <a:spcBef>
          <a:spcPct val="20000"/>
        </a:spcBef>
        <a:buFont typeface="Arial"/>
        <a:buChar char="•"/>
        <a:defRPr sz="7300" kern="1200">
          <a:solidFill>
            <a:schemeClr val="tx1"/>
          </a:solidFill>
          <a:latin typeface="+mn-lt"/>
          <a:ea typeface="+mn-ea"/>
          <a:cs typeface="+mn-cs"/>
        </a:defRPr>
      </a:lvl8pPr>
      <a:lvl9pPr marL="14212222" indent="-836013" algn="l" defTabSz="1672026" rtl="0" eaLnBrk="1" latinLnBrk="0" hangingPunct="1">
        <a:spcBef>
          <a:spcPct val="20000"/>
        </a:spcBef>
        <a:buFont typeface="Arial"/>
        <a:buChar char="•"/>
        <a:defRPr sz="7300" kern="1200">
          <a:solidFill>
            <a:schemeClr val="tx1"/>
          </a:solidFill>
          <a:latin typeface="+mn-lt"/>
          <a:ea typeface="+mn-ea"/>
          <a:cs typeface="+mn-cs"/>
        </a:defRPr>
      </a:lvl9pPr>
    </p:bodyStyle>
    <p:otherStyle>
      <a:defPPr>
        <a:defRPr lang="en-US"/>
      </a:defPPr>
      <a:lvl1pPr marL="0" algn="l" defTabSz="1672026" rtl="0" eaLnBrk="1" latinLnBrk="0" hangingPunct="1">
        <a:defRPr sz="6600" kern="1200">
          <a:solidFill>
            <a:schemeClr val="tx1"/>
          </a:solidFill>
          <a:latin typeface="+mn-lt"/>
          <a:ea typeface="+mn-ea"/>
          <a:cs typeface="+mn-cs"/>
        </a:defRPr>
      </a:lvl1pPr>
      <a:lvl2pPr marL="1672026" algn="l" defTabSz="1672026" rtl="0" eaLnBrk="1" latinLnBrk="0" hangingPunct="1">
        <a:defRPr sz="6600" kern="1200">
          <a:solidFill>
            <a:schemeClr val="tx1"/>
          </a:solidFill>
          <a:latin typeface="+mn-lt"/>
          <a:ea typeface="+mn-ea"/>
          <a:cs typeface="+mn-cs"/>
        </a:defRPr>
      </a:lvl2pPr>
      <a:lvl3pPr marL="3344052" algn="l" defTabSz="1672026" rtl="0" eaLnBrk="1" latinLnBrk="0" hangingPunct="1">
        <a:defRPr sz="6600" kern="1200">
          <a:solidFill>
            <a:schemeClr val="tx1"/>
          </a:solidFill>
          <a:latin typeface="+mn-lt"/>
          <a:ea typeface="+mn-ea"/>
          <a:cs typeface="+mn-cs"/>
        </a:defRPr>
      </a:lvl3pPr>
      <a:lvl4pPr marL="5016078" algn="l" defTabSz="1672026" rtl="0" eaLnBrk="1" latinLnBrk="0" hangingPunct="1">
        <a:defRPr sz="6600" kern="1200">
          <a:solidFill>
            <a:schemeClr val="tx1"/>
          </a:solidFill>
          <a:latin typeface="+mn-lt"/>
          <a:ea typeface="+mn-ea"/>
          <a:cs typeface="+mn-cs"/>
        </a:defRPr>
      </a:lvl4pPr>
      <a:lvl5pPr marL="6688104" algn="l" defTabSz="1672026" rtl="0" eaLnBrk="1" latinLnBrk="0" hangingPunct="1">
        <a:defRPr sz="6600" kern="1200">
          <a:solidFill>
            <a:schemeClr val="tx1"/>
          </a:solidFill>
          <a:latin typeface="+mn-lt"/>
          <a:ea typeface="+mn-ea"/>
          <a:cs typeface="+mn-cs"/>
        </a:defRPr>
      </a:lvl5pPr>
      <a:lvl6pPr marL="8360131" algn="l" defTabSz="1672026" rtl="0" eaLnBrk="1" latinLnBrk="0" hangingPunct="1">
        <a:defRPr sz="6600" kern="1200">
          <a:solidFill>
            <a:schemeClr val="tx1"/>
          </a:solidFill>
          <a:latin typeface="+mn-lt"/>
          <a:ea typeface="+mn-ea"/>
          <a:cs typeface="+mn-cs"/>
        </a:defRPr>
      </a:lvl6pPr>
      <a:lvl7pPr marL="10032157" algn="l" defTabSz="1672026" rtl="0" eaLnBrk="1" latinLnBrk="0" hangingPunct="1">
        <a:defRPr sz="6600" kern="1200">
          <a:solidFill>
            <a:schemeClr val="tx1"/>
          </a:solidFill>
          <a:latin typeface="+mn-lt"/>
          <a:ea typeface="+mn-ea"/>
          <a:cs typeface="+mn-cs"/>
        </a:defRPr>
      </a:lvl7pPr>
      <a:lvl8pPr marL="11704183" algn="l" defTabSz="1672026" rtl="0" eaLnBrk="1" latinLnBrk="0" hangingPunct="1">
        <a:defRPr sz="6600" kern="1200">
          <a:solidFill>
            <a:schemeClr val="tx1"/>
          </a:solidFill>
          <a:latin typeface="+mn-lt"/>
          <a:ea typeface="+mn-ea"/>
          <a:cs typeface="+mn-cs"/>
        </a:defRPr>
      </a:lvl8pPr>
      <a:lvl9pPr marL="13376209" algn="l" defTabSz="1672026" rtl="0" eaLnBrk="1" latinLnBrk="0" hangingPunct="1">
        <a:defRPr sz="6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B7DEE8"/>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0" y="0"/>
            <a:ext cx="37490400" cy="4891798"/>
            <a:chOff x="0" y="0"/>
            <a:chExt cx="37490400" cy="4891798"/>
          </a:xfrm>
          <a:solidFill>
            <a:schemeClr val="tx2">
              <a:lumMod val="75000"/>
            </a:schemeClr>
          </a:solidFill>
        </p:grpSpPr>
        <p:sp>
          <p:nvSpPr>
            <p:cNvPr id="7" name="Rectangle 6"/>
            <p:cNvSpPr/>
            <p:nvPr userDrawn="1"/>
          </p:nvSpPr>
          <p:spPr>
            <a:xfrm>
              <a:off x="0" y="0"/>
              <a:ext cx="37490400" cy="479772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flipH="1">
              <a:off x="0" y="4891798"/>
              <a:ext cx="37490400" cy="0"/>
            </a:xfrm>
            <a:prstGeom prst="line">
              <a:avLst/>
            </a:prstGeom>
            <a:grpFill/>
            <a:ln w="254000" cmpd="sng">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xmlns="" val="121420128"/>
      </p:ext>
    </p:extLst>
  </p:cSld>
  <p:clrMap bg1="lt1" tx1="dk1" bg2="lt2" tx2="dk2" accent1="accent1" accent2="accent2" accent3="accent3" accent4="accent4" accent5="accent5" accent6="accent6" hlink="hlink" folHlink="folHlink"/>
  <p:sldLayoutIdLst>
    <p:sldLayoutId id="2147483671" r:id="rId1"/>
  </p:sldLayoutIdLst>
  <p:txStyles>
    <p:titleStyle>
      <a:lvl1pPr algn="ctr" defTabSz="1672026" rtl="0" eaLnBrk="1" latinLnBrk="0" hangingPunct="1">
        <a:spcBef>
          <a:spcPct val="0"/>
        </a:spcBef>
        <a:buNone/>
        <a:defRPr sz="16100" kern="1200">
          <a:solidFill>
            <a:schemeClr val="tx1"/>
          </a:solidFill>
          <a:latin typeface="+mj-lt"/>
          <a:ea typeface="+mj-ea"/>
          <a:cs typeface="+mj-cs"/>
        </a:defRPr>
      </a:lvl1pPr>
    </p:titleStyle>
    <p:bodyStyle>
      <a:lvl1pPr marL="1254020" indent="-1254020" algn="l" defTabSz="1672026" rtl="0" eaLnBrk="1" latinLnBrk="0" hangingPunct="1">
        <a:spcBef>
          <a:spcPct val="20000"/>
        </a:spcBef>
        <a:buFont typeface="Arial"/>
        <a:buChar char="•"/>
        <a:defRPr sz="11700" kern="1200">
          <a:solidFill>
            <a:schemeClr val="tx1"/>
          </a:solidFill>
          <a:latin typeface="+mn-lt"/>
          <a:ea typeface="+mn-ea"/>
          <a:cs typeface="+mn-cs"/>
        </a:defRPr>
      </a:lvl1pPr>
      <a:lvl2pPr marL="2717042" indent="-1045016" algn="l" defTabSz="1672026" rtl="0" eaLnBrk="1" latinLnBrk="0" hangingPunct="1">
        <a:spcBef>
          <a:spcPct val="20000"/>
        </a:spcBef>
        <a:buFont typeface="Arial"/>
        <a:buChar char="–"/>
        <a:defRPr sz="10200" kern="1200">
          <a:solidFill>
            <a:schemeClr val="tx1"/>
          </a:solidFill>
          <a:latin typeface="+mn-lt"/>
          <a:ea typeface="+mn-ea"/>
          <a:cs typeface="+mn-cs"/>
        </a:defRPr>
      </a:lvl2pPr>
      <a:lvl3pPr marL="4180065" indent="-836013" algn="l" defTabSz="1672026" rtl="0" eaLnBrk="1" latinLnBrk="0" hangingPunct="1">
        <a:spcBef>
          <a:spcPct val="20000"/>
        </a:spcBef>
        <a:buFont typeface="Arial"/>
        <a:buChar char="•"/>
        <a:defRPr sz="8800" kern="1200">
          <a:solidFill>
            <a:schemeClr val="tx1"/>
          </a:solidFill>
          <a:latin typeface="+mn-lt"/>
          <a:ea typeface="+mn-ea"/>
          <a:cs typeface="+mn-cs"/>
        </a:defRPr>
      </a:lvl3pPr>
      <a:lvl4pPr marL="5852091" indent="-836013" algn="l" defTabSz="1672026" rtl="0" eaLnBrk="1" latinLnBrk="0" hangingPunct="1">
        <a:spcBef>
          <a:spcPct val="20000"/>
        </a:spcBef>
        <a:buFont typeface="Arial"/>
        <a:buChar char="–"/>
        <a:defRPr sz="7300" kern="1200">
          <a:solidFill>
            <a:schemeClr val="tx1"/>
          </a:solidFill>
          <a:latin typeface="+mn-lt"/>
          <a:ea typeface="+mn-ea"/>
          <a:cs typeface="+mn-cs"/>
        </a:defRPr>
      </a:lvl4pPr>
      <a:lvl5pPr marL="7524118" indent="-836013" algn="l" defTabSz="1672026" rtl="0" eaLnBrk="1" latinLnBrk="0" hangingPunct="1">
        <a:spcBef>
          <a:spcPct val="20000"/>
        </a:spcBef>
        <a:buFont typeface="Arial"/>
        <a:buChar char="»"/>
        <a:defRPr sz="7300" kern="1200">
          <a:solidFill>
            <a:schemeClr val="tx1"/>
          </a:solidFill>
          <a:latin typeface="+mn-lt"/>
          <a:ea typeface="+mn-ea"/>
          <a:cs typeface="+mn-cs"/>
        </a:defRPr>
      </a:lvl5pPr>
      <a:lvl6pPr marL="9196144" indent="-836013" algn="l" defTabSz="1672026" rtl="0" eaLnBrk="1" latinLnBrk="0" hangingPunct="1">
        <a:spcBef>
          <a:spcPct val="20000"/>
        </a:spcBef>
        <a:buFont typeface="Arial"/>
        <a:buChar char="•"/>
        <a:defRPr sz="7300" kern="1200">
          <a:solidFill>
            <a:schemeClr val="tx1"/>
          </a:solidFill>
          <a:latin typeface="+mn-lt"/>
          <a:ea typeface="+mn-ea"/>
          <a:cs typeface="+mn-cs"/>
        </a:defRPr>
      </a:lvl6pPr>
      <a:lvl7pPr marL="10868170" indent="-836013" algn="l" defTabSz="1672026" rtl="0" eaLnBrk="1" latinLnBrk="0" hangingPunct="1">
        <a:spcBef>
          <a:spcPct val="20000"/>
        </a:spcBef>
        <a:buFont typeface="Arial"/>
        <a:buChar char="•"/>
        <a:defRPr sz="7300" kern="1200">
          <a:solidFill>
            <a:schemeClr val="tx1"/>
          </a:solidFill>
          <a:latin typeface="+mn-lt"/>
          <a:ea typeface="+mn-ea"/>
          <a:cs typeface="+mn-cs"/>
        </a:defRPr>
      </a:lvl7pPr>
      <a:lvl8pPr marL="12540196" indent="-836013" algn="l" defTabSz="1672026" rtl="0" eaLnBrk="1" latinLnBrk="0" hangingPunct="1">
        <a:spcBef>
          <a:spcPct val="20000"/>
        </a:spcBef>
        <a:buFont typeface="Arial"/>
        <a:buChar char="•"/>
        <a:defRPr sz="7300" kern="1200">
          <a:solidFill>
            <a:schemeClr val="tx1"/>
          </a:solidFill>
          <a:latin typeface="+mn-lt"/>
          <a:ea typeface="+mn-ea"/>
          <a:cs typeface="+mn-cs"/>
        </a:defRPr>
      </a:lvl8pPr>
      <a:lvl9pPr marL="14212222" indent="-836013" algn="l" defTabSz="1672026" rtl="0" eaLnBrk="1" latinLnBrk="0" hangingPunct="1">
        <a:spcBef>
          <a:spcPct val="20000"/>
        </a:spcBef>
        <a:buFont typeface="Arial"/>
        <a:buChar char="•"/>
        <a:defRPr sz="7300" kern="1200">
          <a:solidFill>
            <a:schemeClr val="tx1"/>
          </a:solidFill>
          <a:latin typeface="+mn-lt"/>
          <a:ea typeface="+mn-ea"/>
          <a:cs typeface="+mn-cs"/>
        </a:defRPr>
      </a:lvl9pPr>
    </p:bodyStyle>
    <p:otherStyle>
      <a:defPPr>
        <a:defRPr lang="en-US"/>
      </a:defPPr>
      <a:lvl1pPr marL="0" algn="l" defTabSz="1672026" rtl="0" eaLnBrk="1" latinLnBrk="0" hangingPunct="1">
        <a:defRPr sz="6600" kern="1200">
          <a:solidFill>
            <a:schemeClr val="tx1"/>
          </a:solidFill>
          <a:latin typeface="+mn-lt"/>
          <a:ea typeface="+mn-ea"/>
          <a:cs typeface="+mn-cs"/>
        </a:defRPr>
      </a:lvl1pPr>
      <a:lvl2pPr marL="1672026" algn="l" defTabSz="1672026" rtl="0" eaLnBrk="1" latinLnBrk="0" hangingPunct="1">
        <a:defRPr sz="6600" kern="1200">
          <a:solidFill>
            <a:schemeClr val="tx1"/>
          </a:solidFill>
          <a:latin typeface="+mn-lt"/>
          <a:ea typeface="+mn-ea"/>
          <a:cs typeface="+mn-cs"/>
        </a:defRPr>
      </a:lvl2pPr>
      <a:lvl3pPr marL="3344052" algn="l" defTabSz="1672026" rtl="0" eaLnBrk="1" latinLnBrk="0" hangingPunct="1">
        <a:defRPr sz="6600" kern="1200">
          <a:solidFill>
            <a:schemeClr val="tx1"/>
          </a:solidFill>
          <a:latin typeface="+mn-lt"/>
          <a:ea typeface="+mn-ea"/>
          <a:cs typeface="+mn-cs"/>
        </a:defRPr>
      </a:lvl3pPr>
      <a:lvl4pPr marL="5016078" algn="l" defTabSz="1672026" rtl="0" eaLnBrk="1" latinLnBrk="0" hangingPunct="1">
        <a:defRPr sz="6600" kern="1200">
          <a:solidFill>
            <a:schemeClr val="tx1"/>
          </a:solidFill>
          <a:latin typeface="+mn-lt"/>
          <a:ea typeface="+mn-ea"/>
          <a:cs typeface="+mn-cs"/>
        </a:defRPr>
      </a:lvl4pPr>
      <a:lvl5pPr marL="6688104" algn="l" defTabSz="1672026" rtl="0" eaLnBrk="1" latinLnBrk="0" hangingPunct="1">
        <a:defRPr sz="6600" kern="1200">
          <a:solidFill>
            <a:schemeClr val="tx1"/>
          </a:solidFill>
          <a:latin typeface="+mn-lt"/>
          <a:ea typeface="+mn-ea"/>
          <a:cs typeface="+mn-cs"/>
        </a:defRPr>
      </a:lvl5pPr>
      <a:lvl6pPr marL="8360131" algn="l" defTabSz="1672026" rtl="0" eaLnBrk="1" latinLnBrk="0" hangingPunct="1">
        <a:defRPr sz="6600" kern="1200">
          <a:solidFill>
            <a:schemeClr val="tx1"/>
          </a:solidFill>
          <a:latin typeface="+mn-lt"/>
          <a:ea typeface="+mn-ea"/>
          <a:cs typeface="+mn-cs"/>
        </a:defRPr>
      </a:lvl6pPr>
      <a:lvl7pPr marL="10032157" algn="l" defTabSz="1672026" rtl="0" eaLnBrk="1" latinLnBrk="0" hangingPunct="1">
        <a:defRPr sz="6600" kern="1200">
          <a:solidFill>
            <a:schemeClr val="tx1"/>
          </a:solidFill>
          <a:latin typeface="+mn-lt"/>
          <a:ea typeface="+mn-ea"/>
          <a:cs typeface="+mn-cs"/>
        </a:defRPr>
      </a:lvl7pPr>
      <a:lvl8pPr marL="11704183" algn="l" defTabSz="1672026" rtl="0" eaLnBrk="1" latinLnBrk="0" hangingPunct="1">
        <a:defRPr sz="6600" kern="1200">
          <a:solidFill>
            <a:schemeClr val="tx1"/>
          </a:solidFill>
          <a:latin typeface="+mn-lt"/>
          <a:ea typeface="+mn-ea"/>
          <a:cs typeface="+mn-cs"/>
        </a:defRPr>
      </a:lvl8pPr>
      <a:lvl9pPr marL="13376209" algn="l" defTabSz="1672026" rtl="0" eaLnBrk="1" latinLnBrk="0" hangingPunct="1">
        <a:defRPr sz="6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ing.com/images/search?q=high+resolution+usda+logo&amp;id=5E36C02F1967E7BF483837D488FA032C9B5D9828&amp;FORM=IQFRBA" TargetMode="External"/><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hyperlink" Target="http://www.bing.com/images/search?q=high+resolution+usda+logo&amp;id=5E36C02F1967E7BF483837D488FA032C9B5D9828&amp;FORM=IQFRB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548897" y="496389"/>
            <a:ext cx="26392606" cy="1386075"/>
          </a:xfrm>
        </p:spPr>
        <p:txBody>
          <a:bodyPr/>
          <a:lstStyle/>
          <a:p>
            <a:r>
              <a:rPr lang="en-US" b="1" dirty="0" smtClean="0"/>
              <a:t>Sexed-semen usage for Holstein AI in the United States</a:t>
            </a:r>
            <a:endParaRPr lang="en-US" dirty="0"/>
          </a:p>
        </p:txBody>
      </p:sp>
      <p:sp>
        <p:nvSpPr>
          <p:cNvPr id="3" name="Text Placeholder 2"/>
          <p:cNvSpPr>
            <a:spLocks noGrp="1"/>
          </p:cNvSpPr>
          <p:nvPr>
            <p:ph type="body" sz="quarter" idx="11"/>
          </p:nvPr>
        </p:nvSpPr>
        <p:spPr>
          <a:xfrm>
            <a:off x="5548897" y="1882464"/>
            <a:ext cx="26392606" cy="992272"/>
          </a:xfrm>
        </p:spPr>
        <p:txBody>
          <a:bodyPr/>
          <a:lstStyle/>
          <a:p>
            <a:r>
              <a:rPr lang="en-US" b="1" dirty="0" smtClean="0"/>
              <a:t>J. L. Hutchison* and D. M. Bickhart</a:t>
            </a:r>
            <a:endParaRPr lang="en-US" b="1" dirty="0"/>
          </a:p>
        </p:txBody>
      </p:sp>
      <p:sp>
        <p:nvSpPr>
          <p:cNvPr id="5" name="Text Placeholder 4"/>
          <p:cNvSpPr>
            <a:spLocks noGrp="1"/>
          </p:cNvSpPr>
          <p:nvPr>
            <p:ph type="body" sz="quarter" idx="13"/>
          </p:nvPr>
        </p:nvSpPr>
        <p:spPr>
          <a:xfrm>
            <a:off x="280735" y="4162959"/>
            <a:ext cx="11247120" cy="859098"/>
          </a:xfrm>
          <a:solidFill>
            <a:srgbClr val="006400"/>
          </a:solidFill>
        </p:spPr>
        <p:txBody>
          <a:bodyPr/>
          <a:lstStyle/>
          <a:p>
            <a:r>
              <a:rPr lang="en-US" b="1" u="none" dirty="0" smtClean="0">
                <a:latin typeface="+mj-lt"/>
              </a:rPr>
              <a:t>INTRODUCTION</a:t>
            </a:r>
            <a:endParaRPr lang="en-US" b="1" u="none" dirty="0">
              <a:latin typeface="+mj-lt"/>
            </a:endParaRPr>
          </a:p>
        </p:txBody>
      </p:sp>
      <p:sp>
        <p:nvSpPr>
          <p:cNvPr id="6" name="Content Placeholder 5"/>
          <p:cNvSpPr>
            <a:spLocks noGrp="1"/>
          </p:cNvSpPr>
          <p:nvPr>
            <p:ph sz="quarter" idx="14"/>
          </p:nvPr>
        </p:nvSpPr>
        <p:spPr>
          <a:xfrm>
            <a:off x="280737" y="5016808"/>
            <a:ext cx="10830610" cy="6295171"/>
          </a:xfrm>
        </p:spPr>
        <p:txBody>
          <a:bodyPr/>
          <a:lstStyle/>
          <a:p>
            <a:pPr marL="457200" lvl="1" indent="-457200" algn="just">
              <a:spcBef>
                <a:spcPts val="0"/>
              </a:spcBef>
              <a:spcAft>
                <a:spcPts val="1800"/>
              </a:spcAft>
              <a:buClr>
                <a:srgbClr val="006400"/>
              </a:buClr>
              <a:buFont typeface="Wingdings 2" pitchFamily="18" charset="2"/>
              <a:buChar char="»"/>
            </a:pPr>
            <a:r>
              <a:rPr lang="en-US" sz="3200" b="1" dirty="0" smtClean="0">
                <a:latin typeface="Arial" pitchFamily="34" charset="0"/>
                <a:cs typeface="Arial" pitchFamily="34" charset="0"/>
              </a:rPr>
              <a:t>Sexed-semen is used in the US dairy industry to reduce the chance that a breeding results in an undesirable bull calf.</a:t>
            </a:r>
          </a:p>
          <a:p>
            <a:pPr marL="457200" lvl="1" indent="-457200" algn="just">
              <a:spcBef>
                <a:spcPts val="0"/>
              </a:spcBef>
              <a:spcAft>
                <a:spcPts val="1800"/>
              </a:spcAft>
              <a:buClr>
                <a:srgbClr val="006400"/>
              </a:buClr>
              <a:buFont typeface="Wingdings 2" pitchFamily="18" charset="2"/>
              <a:buChar char="»"/>
            </a:pPr>
            <a:r>
              <a:rPr lang="en-US" sz="3200" b="1" dirty="0" smtClean="0">
                <a:latin typeface="Arial" pitchFamily="34" charset="0"/>
                <a:cs typeface="Arial" pitchFamily="34" charset="0"/>
              </a:rPr>
              <a:t>Usage of sexed-semen has increased since 2007, especially in heifers (virgin cows).</a:t>
            </a:r>
          </a:p>
          <a:p>
            <a:pPr marL="457200" lvl="1" indent="-457200" algn="just">
              <a:spcBef>
                <a:spcPts val="0"/>
              </a:spcBef>
              <a:spcAft>
                <a:spcPts val="1800"/>
              </a:spcAft>
              <a:buClr>
                <a:srgbClr val="006400"/>
              </a:buClr>
              <a:buFont typeface="Wingdings 2" pitchFamily="18" charset="2"/>
              <a:buChar char="»"/>
            </a:pPr>
            <a:r>
              <a:rPr lang="en-US" sz="3200" b="1" dirty="0" smtClean="0">
                <a:latin typeface="Arial" pitchFamily="34" charset="0"/>
                <a:cs typeface="Arial" pitchFamily="34" charset="0"/>
              </a:rPr>
              <a:t>The sexing process compromises conception rate (</a:t>
            </a:r>
            <a:r>
              <a:rPr lang="en-US" sz="3200" b="1" dirty="0" smtClean="0">
                <a:solidFill>
                  <a:srgbClr val="FF0000"/>
                </a:solidFill>
                <a:latin typeface="Arial" pitchFamily="34" charset="0"/>
                <a:cs typeface="Arial" pitchFamily="34" charset="0"/>
              </a:rPr>
              <a:t>CR</a:t>
            </a:r>
            <a:r>
              <a:rPr lang="en-US" sz="3200" b="1" dirty="0" smtClean="0">
                <a:latin typeface="Arial" pitchFamily="34" charset="0"/>
                <a:cs typeface="Arial" pitchFamily="34" charset="0"/>
              </a:rPr>
              <a:t>); although technology has recently improved.</a:t>
            </a:r>
          </a:p>
          <a:p>
            <a:pPr marL="457200" lvl="1" indent="-457200">
              <a:spcBef>
                <a:spcPts val="0"/>
              </a:spcBef>
              <a:spcAft>
                <a:spcPts val="1800"/>
              </a:spcAft>
              <a:buClr>
                <a:srgbClr val="006400"/>
              </a:buClr>
              <a:buFont typeface="Wingdings 2" pitchFamily="18" charset="2"/>
              <a:buChar char="»"/>
            </a:pPr>
            <a:endParaRPr lang="en-US" sz="3200" dirty="0" smtClean="0">
              <a:latin typeface="Arial" pitchFamily="34" charset="0"/>
              <a:cs typeface="Arial" pitchFamily="34" charset="0"/>
            </a:endParaRPr>
          </a:p>
          <a:p>
            <a:pPr>
              <a:spcAft>
                <a:spcPts val="1800"/>
              </a:spcAft>
            </a:pPr>
            <a:endParaRPr lang="en-US" dirty="0"/>
          </a:p>
        </p:txBody>
      </p:sp>
      <p:sp>
        <p:nvSpPr>
          <p:cNvPr id="8" name="Text Placeholder 7"/>
          <p:cNvSpPr>
            <a:spLocks noGrp="1"/>
          </p:cNvSpPr>
          <p:nvPr>
            <p:ph type="body" sz="quarter" idx="17"/>
          </p:nvPr>
        </p:nvSpPr>
        <p:spPr>
          <a:xfrm>
            <a:off x="280735" y="10831253"/>
            <a:ext cx="11247120" cy="859098"/>
          </a:xfrm>
          <a:solidFill>
            <a:srgbClr val="006400"/>
          </a:solidFill>
        </p:spPr>
        <p:txBody>
          <a:bodyPr/>
          <a:lstStyle/>
          <a:p>
            <a:r>
              <a:rPr lang="en-US" b="1" u="none" dirty="0" smtClean="0">
                <a:latin typeface="+mj-lt"/>
              </a:rPr>
              <a:t>DATA &amp; METHODS </a:t>
            </a:r>
            <a:endParaRPr lang="en-US" b="1" u="none" dirty="0">
              <a:latin typeface="+mj-lt"/>
            </a:endParaRPr>
          </a:p>
        </p:txBody>
      </p:sp>
      <p:sp>
        <p:nvSpPr>
          <p:cNvPr id="9" name="Content Placeholder 8"/>
          <p:cNvSpPr>
            <a:spLocks noGrp="1"/>
          </p:cNvSpPr>
          <p:nvPr>
            <p:ph sz="quarter" idx="18"/>
          </p:nvPr>
        </p:nvSpPr>
        <p:spPr>
          <a:xfrm>
            <a:off x="280736" y="11658819"/>
            <a:ext cx="10830610" cy="7405035"/>
          </a:xfrm>
        </p:spPr>
        <p:txBody>
          <a:bodyPr/>
          <a:lstStyle/>
          <a:p>
            <a:pPr marL="457200" indent="-457200" algn="just">
              <a:spcAft>
                <a:spcPts val="1800"/>
              </a:spcAft>
              <a:buClr>
                <a:srgbClr val="006400"/>
              </a:buClr>
              <a:buFont typeface="Wingdings 2" pitchFamily="18" charset="2"/>
              <a:buChar char="»"/>
            </a:pPr>
            <a:r>
              <a:rPr lang="en-US" sz="3200" b="1" dirty="0" smtClean="0">
                <a:latin typeface="Arial" pitchFamily="34" charset="0"/>
                <a:cs typeface="Arial" pitchFamily="34" charset="0"/>
              </a:rPr>
              <a:t>Breeding records were provided by the Council of Dairy Cattle Breeding (CDCB)</a:t>
            </a:r>
          </a:p>
          <a:p>
            <a:pPr marL="457200" indent="-457200" algn="just">
              <a:spcBef>
                <a:spcPts val="1200"/>
              </a:spcBef>
              <a:spcAft>
                <a:spcPts val="1800"/>
              </a:spcAft>
              <a:buClr>
                <a:srgbClr val="006400"/>
              </a:buClr>
              <a:buFont typeface="Wingdings 2" pitchFamily="18" charset="2"/>
              <a:buChar char="»"/>
            </a:pPr>
            <a:r>
              <a:rPr lang="en-US" sz="3200" b="1" dirty="0" smtClean="0">
                <a:latin typeface="Arial" pitchFamily="34" charset="0"/>
                <a:cs typeface="Arial" pitchFamily="34" charset="0"/>
              </a:rPr>
              <a:t>Data included Holstein </a:t>
            </a:r>
            <a:r>
              <a:rPr lang="en-US" sz="3200" b="1" dirty="0" err="1" smtClean="0">
                <a:latin typeface="Arial" pitchFamily="34" charset="0"/>
                <a:cs typeface="Arial" pitchFamily="34" charset="0"/>
              </a:rPr>
              <a:t>breedings</a:t>
            </a:r>
            <a:r>
              <a:rPr lang="en-US" sz="3200" b="1" dirty="0" smtClean="0">
                <a:latin typeface="Arial" pitchFamily="34" charset="0"/>
                <a:cs typeface="Arial" pitchFamily="34" charset="0"/>
              </a:rPr>
              <a:t> from January 2007 through December 2015</a:t>
            </a:r>
          </a:p>
          <a:p>
            <a:pPr marL="747713" indent="-276225" algn="just">
              <a:spcBef>
                <a:spcPts val="1200"/>
              </a:spcBef>
              <a:spcAft>
                <a:spcPts val="1800"/>
              </a:spcAft>
              <a:buClr>
                <a:srgbClr val="006400"/>
              </a:buClr>
              <a:buSzPct val="75000"/>
              <a:buFont typeface="Arial" pitchFamily="34" charset="0"/>
              <a:buChar char="•"/>
            </a:pPr>
            <a:r>
              <a:rPr lang="en-US" sz="3200" b="1" dirty="0" smtClean="0">
                <a:latin typeface="Arial" pitchFamily="34" charset="0"/>
                <a:cs typeface="Arial" pitchFamily="34" charset="0"/>
              </a:rPr>
              <a:t>5,963,876 heifer </a:t>
            </a:r>
            <a:r>
              <a:rPr lang="en-US" sz="3200" b="1" dirty="0" err="1" smtClean="0">
                <a:latin typeface="Arial" pitchFamily="34" charset="0"/>
                <a:cs typeface="Arial" pitchFamily="34" charset="0"/>
              </a:rPr>
              <a:t>breedings</a:t>
            </a:r>
            <a:r>
              <a:rPr lang="en-US" sz="3200" b="1" dirty="0" smtClean="0">
                <a:latin typeface="Arial" pitchFamily="34" charset="0"/>
                <a:cs typeface="Arial" pitchFamily="34" charset="0"/>
              </a:rPr>
              <a:t> (1,323,721 with sexed-semen)</a:t>
            </a:r>
          </a:p>
          <a:p>
            <a:pPr marL="747713" indent="-276225" algn="just">
              <a:spcBef>
                <a:spcPts val="1200"/>
              </a:spcBef>
              <a:spcAft>
                <a:spcPts val="1800"/>
              </a:spcAft>
              <a:buClr>
                <a:srgbClr val="006400"/>
              </a:buClr>
              <a:buSzPct val="75000"/>
              <a:buFont typeface="Arial" pitchFamily="34" charset="0"/>
              <a:buChar char="•"/>
            </a:pPr>
            <a:r>
              <a:rPr lang="en-US" sz="3200" b="1" dirty="0" smtClean="0">
                <a:latin typeface="Arial" pitchFamily="34" charset="0"/>
                <a:cs typeface="Arial" pitchFamily="34" charset="0"/>
              </a:rPr>
              <a:t>42,232,502 cow </a:t>
            </a:r>
            <a:r>
              <a:rPr lang="en-US" sz="3200" b="1" dirty="0" err="1" smtClean="0">
                <a:latin typeface="Arial" pitchFamily="34" charset="0"/>
                <a:cs typeface="Arial" pitchFamily="34" charset="0"/>
              </a:rPr>
              <a:t>breedings</a:t>
            </a:r>
            <a:r>
              <a:rPr lang="en-US" sz="3200" b="1" dirty="0" smtClean="0">
                <a:latin typeface="Arial" pitchFamily="34" charset="0"/>
                <a:cs typeface="Arial" pitchFamily="34" charset="0"/>
              </a:rPr>
              <a:t> (253,586 with sexed-semen)</a:t>
            </a:r>
          </a:p>
          <a:p>
            <a:pPr marL="457200" indent="-457200" algn="just">
              <a:spcBef>
                <a:spcPts val="1200"/>
              </a:spcBef>
              <a:spcAft>
                <a:spcPts val="1800"/>
              </a:spcAft>
              <a:buClr>
                <a:srgbClr val="006400"/>
              </a:buClr>
              <a:buFont typeface="Wingdings 2" pitchFamily="18" charset="2"/>
              <a:buChar char="»"/>
            </a:pPr>
            <a:r>
              <a:rPr lang="en-US" sz="3200" b="1" dirty="0" smtClean="0">
                <a:latin typeface="Arial" pitchFamily="34" charset="0"/>
                <a:cs typeface="Arial" pitchFamily="34" charset="0"/>
              </a:rPr>
              <a:t>The outcome for each breeding was coded as a failure (0) or a success (1), and was the basis for deriving CR</a:t>
            </a:r>
          </a:p>
          <a:p>
            <a:pPr marL="457200" lvl="1" indent="-457200" algn="just">
              <a:spcBef>
                <a:spcPts val="1200"/>
              </a:spcBef>
              <a:spcAft>
                <a:spcPts val="1800"/>
              </a:spcAft>
              <a:buClr>
                <a:srgbClr val="006400"/>
              </a:buClr>
              <a:buFont typeface="Wingdings 2" pitchFamily="18" charset="2"/>
              <a:buChar char="»"/>
            </a:pPr>
            <a:r>
              <a:rPr lang="en-US" sz="3200" b="1" dirty="0" smtClean="0">
                <a:latin typeface="Arial" pitchFamily="34" charset="0"/>
                <a:cs typeface="Arial" pitchFamily="34" charset="0"/>
              </a:rPr>
              <a:t>Sex ratio for conventional and sexed-semen was: 50 and 89% for heifers and 48 and 87% for cows</a:t>
            </a:r>
          </a:p>
          <a:p>
            <a:pPr marL="457200" indent="-457200">
              <a:spcBef>
                <a:spcPts val="1200"/>
              </a:spcBef>
              <a:buClr>
                <a:srgbClr val="006400"/>
              </a:buClr>
              <a:buFont typeface="Wingdings 2" pitchFamily="18" charset="2"/>
              <a:buChar char="»"/>
            </a:pPr>
            <a:endParaRPr lang="en-US" sz="3200" b="1" dirty="0" smtClean="0">
              <a:latin typeface="Arial" pitchFamily="34" charset="0"/>
              <a:cs typeface="Arial" pitchFamily="34" charset="0"/>
            </a:endParaRPr>
          </a:p>
          <a:p>
            <a:pPr marL="457200" indent="-457200">
              <a:spcBef>
                <a:spcPts val="1200"/>
              </a:spcBef>
              <a:buClr>
                <a:srgbClr val="006400"/>
              </a:buClr>
              <a:buFont typeface="Wingdings 2" pitchFamily="18" charset="2"/>
              <a:buChar char="»"/>
            </a:pPr>
            <a:endParaRPr lang="en-US" sz="3200" b="1" dirty="0" smtClean="0">
              <a:latin typeface="Arial" pitchFamily="34" charset="0"/>
              <a:cs typeface="Arial" pitchFamily="34" charset="0"/>
            </a:endParaRPr>
          </a:p>
          <a:p>
            <a:r>
              <a:rPr lang="en-US" sz="3200" dirty="0" smtClean="0">
                <a:latin typeface="Arial" pitchFamily="34" charset="0"/>
                <a:cs typeface="Arial" pitchFamily="34" charset="0"/>
              </a:rPr>
              <a:t>    </a:t>
            </a:r>
            <a:endParaRPr lang="en-US" sz="3200" dirty="0" smtClean="0">
              <a:solidFill>
                <a:srgbClr val="FFFF00"/>
              </a:solidFill>
              <a:latin typeface="Arial" pitchFamily="34" charset="0"/>
              <a:cs typeface="Arial" pitchFamily="34" charset="0"/>
            </a:endParaRPr>
          </a:p>
          <a:p>
            <a:pPr marL="457200" lvl="1" indent="-457200">
              <a:spcBef>
                <a:spcPts val="600"/>
              </a:spcBef>
              <a:buClr>
                <a:srgbClr val="006400"/>
              </a:buClr>
              <a:buFont typeface="Wingdings 2" pitchFamily="18" charset="2"/>
              <a:buChar char="»"/>
            </a:pPr>
            <a:endParaRPr lang="en-US" sz="3200" dirty="0" smtClean="0">
              <a:latin typeface="Arial" pitchFamily="34" charset="0"/>
              <a:cs typeface="Arial" pitchFamily="34" charset="0"/>
            </a:endParaRPr>
          </a:p>
        </p:txBody>
      </p:sp>
      <p:sp>
        <p:nvSpPr>
          <p:cNvPr id="13" name="Text Placeholder 12"/>
          <p:cNvSpPr>
            <a:spLocks noGrp="1"/>
          </p:cNvSpPr>
          <p:nvPr>
            <p:ph type="body" sz="quarter" idx="23"/>
          </p:nvPr>
        </p:nvSpPr>
        <p:spPr>
          <a:xfrm>
            <a:off x="12090715" y="4185365"/>
            <a:ext cx="12122329" cy="859098"/>
          </a:xfrm>
          <a:solidFill>
            <a:srgbClr val="006400"/>
          </a:solidFill>
        </p:spPr>
        <p:txBody>
          <a:bodyPr/>
          <a:lstStyle/>
          <a:p>
            <a:r>
              <a:rPr lang="en-US" b="1" u="none" dirty="0" smtClean="0">
                <a:latin typeface="+mj-lt"/>
              </a:rPr>
              <a:t>RESULTS </a:t>
            </a:r>
            <a:endParaRPr lang="en-US" b="1" u="none" dirty="0">
              <a:latin typeface="+mj-lt"/>
            </a:endParaRPr>
          </a:p>
        </p:txBody>
      </p:sp>
      <p:pic>
        <p:nvPicPr>
          <p:cNvPr id="14" name="Content Placeholder 13"/>
          <p:cNvPicPr>
            <a:picLocks noGrp="1" noChangeAspect="1"/>
          </p:cNvPicPr>
          <p:nvPr>
            <p:ph sz="quarter" idx="14"/>
          </p:nvPr>
        </p:nvPicPr>
        <p:blipFill>
          <a:blip r:embed="rId2">
            <a:extLst>
              <a:ext uri="{28A0092B-C50C-407E-A947-70E740481C1C}">
                <a14:useLocalDpi xmlns:a14="http://schemas.microsoft.com/office/drawing/2010/main" xmlns="" val="0"/>
              </a:ext>
            </a:extLst>
          </a:blip>
          <a:stretch>
            <a:fillRect/>
          </a:stretch>
        </p:blipFill>
        <p:spPr>
          <a:xfrm>
            <a:off x="243770" y="164134"/>
            <a:ext cx="4588705" cy="2616340"/>
          </a:xfrm>
        </p:spPr>
      </p:pic>
      <p:sp>
        <p:nvSpPr>
          <p:cNvPr id="16" name="Text Placeholder 12"/>
          <p:cNvSpPr>
            <a:spLocks noGrp="1"/>
          </p:cNvSpPr>
          <p:nvPr>
            <p:ph type="body" sz="quarter" idx="23"/>
          </p:nvPr>
        </p:nvSpPr>
        <p:spPr>
          <a:xfrm>
            <a:off x="24578805" y="4185360"/>
            <a:ext cx="12728715" cy="859098"/>
          </a:xfrm>
          <a:solidFill>
            <a:srgbClr val="006400"/>
          </a:solidFill>
        </p:spPr>
        <p:txBody>
          <a:bodyPr/>
          <a:lstStyle/>
          <a:p>
            <a:r>
              <a:rPr lang="en-US" b="1" u="none" dirty="0" smtClean="0">
                <a:latin typeface="+mj-lt"/>
              </a:rPr>
              <a:t>RESULTS</a:t>
            </a:r>
            <a:r>
              <a:rPr lang="en-US" b="1" i="1" u="none" dirty="0" smtClean="0">
                <a:latin typeface="+mj-lt"/>
              </a:rPr>
              <a:t> (cont.) </a:t>
            </a:r>
            <a:endParaRPr lang="en-US" b="1" i="1" u="none" dirty="0">
              <a:latin typeface="+mj-lt"/>
            </a:endParaRPr>
          </a:p>
        </p:txBody>
      </p:sp>
      <p:sp>
        <p:nvSpPr>
          <p:cNvPr id="18" name="TextBox 17"/>
          <p:cNvSpPr txBox="1"/>
          <p:nvPr/>
        </p:nvSpPr>
        <p:spPr>
          <a:xfrm>
            <a:off x="243770" y="2891905"/>
            <a:ext cx="4425696" cy="646331"/>
          </a:xfrm>
          <a:prstGeom prst="rect">
            <a:avLst/>
          </a:prstGeom>
          <a:noFill/>
          <a:ln>
            <a:noFill/>
          </a:ln>
        </p:spPr>
        <p:txBody>
          <a:bodyPr wrap="square" rtlCol="0">
            <a:spAutoFit/>
          </a:bodyPr>
          <a:lstStyle/>
          <a:p>
            <a:r>
              <a:rPr lang="en-US" sz="3600" b="1" dirty="0" smtClean="0">
                <a:solidFill>
                  <a:schemeClr val="bg1"/>
                </a:solidFill>
              </a:rPr>
              <a:t>Abstract 17255 </a:t>
            </a:r>
            <a:endParaRPr lang="en-US" sz="3600" b="1" dirty="0">
              <a:solidFill>
                <a:schemeClr val="bg1"/>
              </a:solidFill>
            </a:endParaRPr>
          </a:p>
        </p:txBody>
      </p:sp>
      <p:pic>
        <p:nvPicPr>
          <p:cNvPr id="19" name="Picture 286" descr="http://ts1.mm.bing.net/th?id=HN.608035411040011622&amp;w=145&amp;h=100&amp;c=7&amp;rs=1&amp;qlt=90&amp;pid=3.1&amp;rm=2">
            <a:hlinkClick r:id="rId3"/>
          </p:cNvPr>
          <p:cNvPicPr>
            <a:picLocks noChangeAspect="1" noChangeArrowheads="1"/>
          </p:cNvPicPr>
          <p:nvPr/>
        </p:nvPicPr>
        <p:blipFill>
          <a:blip r:embed="rId4"/>
          <a:srcRect/>
          <a:stretch>
            <a:fillRect/>
          </a:stretch>
        </p:blipFill>
        <p:spPr bwMode="auto">
          <a:xfrm>
            <a:off x="33782509" y="128714"/>
            <a:ext cx="3213938" cy="2217091"/>
          </a:xfrm>
          <a:prstGeom prst="rect">
            <a:avLst/>
          </a:prstGeom>
          <a:noFill/>
          <a:ln w="9525">
            <a:noFill/>
            <a:miter lim="800000"/>
            <a:headEnd/>
            <a:tailEnd/>
          </a:ln>
        </p:spPr>
      </p:pic>
      <p:sp>
        <p:nvSpPr>
          <p:cNvPr id="21" name="Content Placeholder 20"/>
          <p:cNvSpPr>
            <a:spLocks noGrp="1"/>
          </p:cNvSpPr>
          <p:nvPr>
            <p:ph sz="quarter" idx="24"/>
          </p:nvPr>
        </p:nvSpPr>
        <p:spPr>
          <a:xfrm>
            <a:off x="12090717" y="5016808"/>
            <a:ext cx="12122329" cy="513639"/>
          </a:xfrm>
        </p:spPr>
        <p:txBody>
          <a:bodyPr/>
          <a:lstStyle/>
          <a:p>
            <a:pPr algn="ctr"/>
            <a:r>
              <a:rPr lang="en-US" sz="3200" b="1" dirty="0" smtClean="0">
                <a:latin typeface="Arial" pitchFamily="34" charset="0"/>
                <a:cs typeface="Arial" pitchFamily="34" charset="0"/>
              </a:rPr>
              <a:t>Extent of sexed-semen usage</a:t>
            </a:r>
          </a:p>
          <a:p>
            <a:endParaRPr lang="en-US" sz="3200" dirty="0">
              <a:latin typeface="Arial" pitchFamily="34" charset="0"/>
              <a:cs typeface="Arial" pitchFamily="34" charset="0"/>
            </a:endParaRPr>
          </a:p>
        </p:txBody>
      </p:sp>
      <p:graphicFrame>
        <p:nvGraphicFramePr>
          <p:cNvPr id="22" name="Content Placeholder 3"/>
          <p:cNvGraphicFramePr>
            <a:graphicFrameLocks noGrp="1"/>
          </p:cNvGraphicFramePr>
          <p:nvPr>
            <p:ph idx="4294967295"/>
          </p:nvPr>
        </p:nvGraphicFramePr>
        <p:xfrm>
          <a:off x="12090715" y="5721775"/>
          <a:ext cx="12122329" cy="7254240"/>
        </p:xfrm>
        <a:graphic>
          <a:graphicData uri="http://schemas.openxmlformats.org/drawingml/2006/table">
            <a:tbl>
              <a:tblPr firstRow="1" bandRow="1">
                <a:tableStyleId>{5C22544A-7EE6-4342-B048-85BDC9FD1C3A}</a:tableStyleId>
              </a:tblPr>
              <a:tblGrid>
                <a:gridCol w="1741399"/>
                <a:gridCol w="208280"/>
                <a:gridCol w="1867263"/>
                <a:gridCol w="3607597"/>
                <a:gridCol w="369800"/>
                <a:gridCol w="2488509"/>
                <a:gridCol w="1839481"/>
              </a:tblGrid>
              <a:tr h="370840">
                <a:tc rowSpan="2">
                  <a:txBody>
                    <a:bodyPr/>
                    <a:lstStyle/>
                    <a:p>
                      <a:pPr algn="ctr"/>
                      <a:r>
                        <a:rPr lang="en-US" sz="2800" dirty="0" smtClean="0">
                          <a:solidFill>
                            <a:schemeClr val="tx1"/>
                          </a:solidFill>
                        </a:rPr>
                        <a:t>Breeding</a:t>
                      </a:r>
                    </a:p>
                    <a:p>
                      <a:pPr algn="ctr"/>
                      <a:r>
                        <a:rPr lang="en-US" sz="2800" dirty="0" smtClean="0">
                          <a:solidFill>
                            <a:schemeClr val="tx1"/>
                          </a:solidFill>
                        </a:rPr>
                        <a:t>Year</a:t>
                      </a:r>
                      <a:endParaRPr lang="en-US" sz="2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rowSpan="2">
                  <a:txBody>
                    <a:bodyPr/>
                    <a:lstStyle/>
                    <a:p>
                      <a:pPr algn="ctr"/>
                      <a:endParaRPr lang="en-US" sz="2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2800" dirty="0" smtClean="0">
                          <a:solidFill>
                            <a:schemeClr val="tx1"/>
                          </a:solidFill>
                        </a:rPr>
                        <a:t>Conventional semen</a:t>
                      </a:r>
                      <a:endParaRPr lang="en-US" sz="2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endParaRPr lang="en-US"/>
                    </a:p>
                  </a:txBody>
                  <a:tcPr/>
                </a:tc>
                <a:tc>
                  <a:txBody>
                    <a:bodyPr/>
                    <a:lstStyle/>
                    <a:p>
                      <a:endParaRPr 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2800" dirty="0" smtClean="0">
                          <a:solidFill>
                            <a:schemeClr val="tx1"/>
                          </a:solidFill>
                        </a:rPr>
                        <a:t>Sexed</a:t>
                      </a:r>
                      <a:r>
                        <a:rPr lang="en-US" sz="2800" baseline="0" dirty="0" smtClean="0">
                          <a:solidFill>
                            <a:schemeClr val="tx1"/>
                          </a:solidFill>
                        </a:rPr>
                        <a:t> semen</a:t>
                      </a:r>
                      <a:endParaRPr lang="en-US" sz="2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vMerge="1">
                  <a:txBody>
                    <a:bodyPr/>
                    <a:lstStyle/>
                    <a:p>
                      <a:endParaRPr lang="en-US"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r>
                        <a:rPr lang="en-US" sz="2800" b="1" dirty="0" smtClean="0">
                          <a:solidFill>
                            <a:schemeClr val="tx1"/>
                          </a:solidFill>
                        </a:rPr>
                        <a:t>Number</a:t>
                      </a:r>
                      <a:endParaRPr lang="en-US" sz="2800" b="1" dirty="0">
                        <a:solidFill>
                          <a:schemeClr val="tx1"/>
                        </a:solidFill>
                      </a:endParaRPr>
                    </a:p>
                  </a:txBody>
                  <a:tcPr marL="18288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n-US" sz="2800" b="1" dirty="0" smtClean="0">
                          <a:solidFill>
                            <a:schemeClr val="tx1"/>
                          </a:solidFill>
                        </a:rPr>
                        <a:t>%</a:t>
                      </a:r>
                      <a:endParaRPr lang="en-US" sz="2800" b="1" dirty="0">
                        <a:solidFill>
                          <a:schemeClr val="tx1"/>
                        </a:solidFill>
                      </a:endParaRPr>
                    </a:p>
                  </a:txBody>
                  <a:tcPr marL="2286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sz="1000" dirty="0"/>
                    </a:p>
                  </a:txBody>
                  <a:tcPr marL="2286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solidFill>
                            <a:schemeClr val="tx1"/>
                          </a:solidFill>
                        </a:rPr>
                        <a:t>Number</a:t>
                      </a:r>
                      <a:endParaRPr lang="en-US" sz="2800" b="1" dirty="0">
                        <a:solidFill>
                          <a:schemeClr val="tx1"/>
                        </a:solidFill>
                      </a:endParaRPr>
                    </a:p>
                  </a:txBody>
                  <a:tcPr marL="228600"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800" b="1" dirty="0" smtClean="0">
                          <a:solidFill>
                            <a:schemeClr val="tx1"/>
                          </a:solidFill>
                        </a:rPr>
                        <a:t>%</a:t>
                      </a:r>
                      <a:endParaRPr lang="en-US" sz="2800" b="1" dirty="0">
                        <a:solidFill>
                          <a:schemeClr val="tx1"/>
                        </a:solidFill>
                      </a:endParaRPr>
                    </a:p>
                  </a:txBody>
                  <a:tcPr marL="228600"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70840">
                <a:tc>
                  <a:txBody>
                    <a:bodyPr/>
                    <a:lstStyle/>
                    <a:p>
                      <a:pPr algn="ctr"/>
                      <a:endParaRPr lang="en-US" sz="28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gn="l"/>
                      <a:r>
                        <a:rPr lang="en-US" sz="2800" b="1" dirty="0" smtClean="0">
                          <a:solidFill>
                            <a:schemeClr val="tx1"/>
                          </a:solidFill>
                        </a:rPr>
                        <a:t>Heifer </a:t>
                      </a:r>
                      <a:r>
                        <a:rPr lang="en-US" sz="2800" b="1" dirty="0" err="1" smtClean="0">
                          <a:solidFill>
                            <a:schemeClr val="tx1"/>
                          </a:solidFill>
                        </a:rPr>
                        <a:t>breedings</a:t>
                      </a:r>
                      <a:endParaRPr lang="en-US" sz="2800" b="1" dirty="0">
                        <a:solidFill>
                          <a:schemeClr val="tx1"/>
                        </a:solidFill>
                      </a:endParaRPr>
                    </a:p>
                  </a:txBody>
                  <a:tcPr marL="18288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r"/>
                      <a:endParaRPr lang="en-US" sz="2800" b="1" dirty="0">
                        <a:solidFill>
                          <a:schemeClr val="tx1"/>
                        </a:solidFill>
                      </a:endParaRPr>
                    </a:p>
                  </a:txBody>
                  <a:tcPr marL="228600" marR="274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2800" b="1" dirty="0" smtClean="0">
                          <a:solidFill>
                            <a:schemeClr val="tx1"/>
                          </a:solidFill>
                        </a:rPr>
                        <a:t>2007</a:t>
                      </a:r>
                      <a:endParaRPr lang="en-US" sz="28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b="1" dirty="0" smtClean="0">
                          <a:solidFill>
                            <a:schemeClr val="tx1"/>
                          </a:solidFill>
                        </a:rPr>
                        <a:t>399,203</a:t>
                      </a:r>
                      <a:endParaRPr lang="en-US" sz="2800" b="1" dirty="0">
                        <a:solidFill>
                          <a:schemeClr val="tx1"/>
                        </a:solidFill>
                      </a:endParaRPr>
                    </a:p>
                  </a:txBody>
                  <a:tcPr marL="18288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b="1" dirty="0" smtClean="0">
                          <a:solidFill>
                            <a:schemeClr val="tx1"/>
                          </a:solidFill>
                        </a:rPr>
                        <a:t>90.6</a:t>
                      </a:r>
                      <a:endParaRPr lang="en-US" sz="2800" b="1" dirty="0">
                        <a:solidFill>
                          <a:schemeClr val="tx1"/>
                        </a:solidFill>
                      </a:endParaRPr>
                    </a:p>
                  </a:txBody>
                  <a:tcPr marL="2286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p>
                  </a:txBody>
                  <a:tcPr marL="2286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solidFill>
                            <a:schemeClr val="tx1"/>
                          </a:solidFill>
                        </a:rPr>
                        <a:t>  41,482</a:t>
                      </a:r>
                      <a:endParaRPr lang="en-US" sz="2800" b="1" dirty="0">
                        <a:solidFill>
                          <a:schemeClr val="tx1"/>
                        </a:solidFill>
                      </a:endParaRPr>
                    </a:p>
                  </a:txBody>
                  <a:tcPr marL="228600"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solidFill>
                            <a:schemeClr val="tx1"/>
                          </a:solidFill>
                        </a:rPr>
                        <a:t>  9.4</a:t>
                      </a:r>
                      <a:endParaRPr lang="en-US" sz="2800" b="1" dirty="0">
                        <a:solidFill>
                          <a:schemeClr val="tx1"/>
                        </a:solidFill>
                      </a:endParaRPr>
                    </a:p>
                  </a:txBody>
                  <a:tcPr marL="228600"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2800" b="1" dirty="0" smtClean="0">
                          <a:solidFill>
                            <a:schemeClr val="tx1"/>
                          </a:solidFill>
                        </a:rPr>
                        <a:t>2009</a:t>
                      </a:r>
                      <a:endParaRPr lang="en-US" sz="28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b="1" dirty="0" smtClean="0">
                          <a:solidFill>
                            <a:schemeClr val="tx1"/>
                          </a:solidFill>
                        </a:rPr>
                        <a:t>443,135</a:t>
                      </a:r>
                      <a:endParaRPr lang="en-US" sz="2800" b="1" dirty="0">
                        <a:solidFill>
                          <a:schemeClr val="tx1"/>
                        </a:solidFill>
                      </a:endParaRPr>
                    </a:p>
                  </a:txBody>
                  <a:tcPr marL="18288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b="1" dirty="0" smtClean="0">
                          <a:solidFill>
                            <a:schemeClr val="tx1"/>
                          </a:solidFill>
                        </a:rPr>
                        <a:t>81.1</a:t>
                      </a:r>
                      <a:endParaRPr lang="en-US" sz="2800" b="1" dirty="0">
                        <a:solidFill>
                          <a:schemeClr val="tx1"/>
                        </a:solidFill>
                      </a:endParaRPr>
                    </a:p>
                  </a:txBody>
                  <a:tcPr marL="2286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p>
                  </a:txBody>
                  <a:tcPr marL="2286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solidFill>
                            <a:schemeClr val="tx1"/>
                          </a:solidFill>
                        </a:rPr>
                        <a:t>103,281</a:t>
                      </a:r>
                      <a:endParaRPr lang="en-US" sz="2800" b="1" dirty="0">
                        <a:solidFill>
                          <a:schemeClr val="tx1"/>
                        </a:solidFill>
                      </a:endParaRPr>
                    </a:p>
                  </a:txBody>
                  <a:tcPr marL="228600"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solidFill>
                            <a:schemeClr val="tx1"/>
                          </a:solidFill>
                        </a:rPr>
                        <a:t>18.9</a:t>
                      </a:r>
                      <a:endParaRPr lang="en-US" sz="2800" b="1" dirty="0">
                        <a:solidFill>
                          <a:schemeClr val="tx1"/>
                        </a:solidFill>
                      </a:endParaRPr>
                    </a:p>
                  </a:txBody>
                  <a:tcPr marL="228600"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2800" b="1" dirty="0" smtClean="0">
                          <a:solidFill>
                            <a:schemeClr val="tx1"/>
                          </a:solidFill>
                        </a:rPr>
                        <a:t>2011</a:t>
                      </a:r>
                      <a:endParaRPr lang="en-US" sz="28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b="1" dirty="0" smtClean="0">
                          <a:solidFill>
                            <a:schemeClr val="tx1"/>
                          </a:solidFill>
                        </a:rPr>
                        <a:t>558,181</a:t>
                      </a:r>
                      <a:endParaRPr lang="en-US" sz="2800" b="1" dirty="0">
                        <a:solidFill>
                          <a:schemeClr val="tx1"/>
                        </a:solidFill>
                      </a:endParaRPr>
                    </a:p>
                  </a:txBody>
                  <a:tcPr marL="18288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b="1" dirty="0" smtClean="0">
                          <a:solidFill>
                            <a:schemeClr val="tx1"/>
                          </a:solidFill>
                        </a:rPr>
                        <a:t>77.7</a:t>
                      </a:r>
                      <a:endParaRPr lang="en-US" sz="2800" b="1" dirty="0">
                        <a:solidFill>
                          <a:schemeClr val="tx1"/>
                        </a:solidFill>
                      </a:endParaRPr>
                    </a:p>
                  </a:txBody>
                  <a:tcPr marL="2286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p>
                  </a:txBody>
                  <a:tcPr marL="2286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solidFill>
                            <a:schemeClr val="tx1"/>
                          </a:solidFill>
                        </a:rPr>
                        <a:t>160,250</a:t>
                      </a:r>
                      <a:endParaRPr lang="en-US" sz="2800" b="1" dirty="0">
                        <a:solidFill>
                          <a:schemeClr val="tx1"/>
                        </a:solidFill>
                      </a:endParaRPr>
                    </a:p>
                  </a:txBody>
                  <a:tcPr marL="228600"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solidFill>
                            <a:schemeClr val="tx1"/>
                          </a:solidFill>
                        </a:rPr>
                        <a:t>22.3</a:t>
                      </a:r>
                      <a:endParaRPr lang="en-US" sz="2800" b="1" dirty="0">
                        <a:solidFill>
                          <a:schemeClr val="tx1"/>
                        </a:solidFill>
                      </a:endParaRPr>
                    </a:p>
                  </a:txBody>
                  <a:tcPr marL="228600"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2800" b="1" dirty="0" smtClean="0">
                          <a:solidFill>
                            <a:schemeClr val="tx1"/>
                          </a:solidFill>
                        </a:rPr>
                        <a:t>2013</a:t>
                      </a:r>
                      <a:endParaRPr lang="en-US" sz="28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b="1" dirty="0" smtClean="0">
                          <a:solidFill>
                            <a:schemeClr val="tx1"/>
                          </a:solidFill>
                        </a:rPr>
                        <a:t>649,959</a:t>
                      </a:r>
                      <a:endParaRPr lang="en-US" sz="2800" b="1" dirty="0">
                        <a:solidFill>
                          <a:schemeClr val="tx1"/>
                        </a:solidFill>
                      </a:endParaRPr>
                    </a:p>
                  </a:txBody>
                  <a:tcPr marL="18288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b="1" dirty="0" smtClean="0">
                          <a:solidFill>
                            <a:schemeClr val="tx1"/>
                          </a:solidFill>
                        </a:rPr>
                        <a:t>77.5</a:t>
                      </a:r>
                      <a:endParaRPr lang="en-US" sz="2800" b="1" dirty="0">
                        <a:solidFill>
                          <a:schemeClr val="tx1"/>
                        </a:solidFill>
                      </a:endParaRPr>
                    </a:p>
                  </a:txBody>
                  <a:tcPr marL="2286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p>
                  </a:txBody>
                  <a:tcPr marL="2286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solidFill>
                            <a:schemeClr val="tx1"/>
                          </a:solidFill>
                        </a:rPr>
                        <a:t>188,171</a:t>
                      </a:r>
                      <a:endParaRPr lang="en-US" sz="2800" b="1" dirty="0">
                        <a:solidFill>
                          <a:schemeClr val="tx1"/>
                        </a:solidFill>
                      </a:endParaRPr>
                    </a:p>
                  </a:txBody>
                  <a:tcPr marL="228600"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solidFill>
                            <a:schemeClr val="tx1"/>
                          </a:solidFill>
                        </a:rPr>
                        <a:t>22.5</a:t>
                      </a:r>
                      <a:endParaRPr lang="en-US" sz="2800" b="1" dirty="0">
                        <a:solidFill>
                          <a:schemeClr val="tx1"/>
                        </a:solidFill>
                      </a:endParaRPr>
                    </a:p>
                  </a:txBody>
                  <a:tcPr marL="228600"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4526">
                <a:tc>
                  <a:txBody>
                    <a:bodyPr/>
                    <a:lstStyle/>
                    <a:p>
                      <a:pPr algn="ctr"/>
                      <a:r>
                        <a:rPr lang="en-US" sz="2800" b="1" dirty="0" smtClean="0">
                          <a:solidFill>
                            <a:schemeClr val="tx1"/>
                          </a:solidFill>
                        </a:rPr>
                        <a:t>2015</a:t>
                      </a:r>
                      <a:endParaRPr lang="en-US" sz="28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b="1" dirty="0" smtClean="0">
                          <a:solidFill>
                            <a:schemeClr val="tx1"/>
                          </a:solidFill>
                        </a:rPr>
                        <a:t>426,782</a:t>
                      </a:r>
                      <a:endParaRPr lang="en-US" sz="2800" b="1" dirty="0">
                        <a:solidFill>
                          <a:schemeClr val="tx1"/>
                        </a:solidFill>
                      </a:endParaRPr>
                    </a:p>
                  </a:txBody>
                  <a:tcPr marL="18288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b="1" dirty="0" smtClean="0">
                          <a:solidFill>
                            <a:schemeClr val="tx1"/>
                          </a:solidFill>
                        </a:rPr>
                        <a:t>69.3</a:t>
                      </a:r>
                      <a:endParaRPr lang="en-US" sz="2800" b="1" dirty="0">
                        <a:solidFill>
                          <a:schemeClr val="tx1"/>
                        </a:solidFill>
                      </a:endParaRPr>
                    </a:p>
                  </a:txBody>
                  <a:tcPr marL="2286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p>
                  </a:txBody>
                  <a:tcPr marL="2286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solidFill>
                            <a:schemeClr val="tx1"/>
                          </a:solidFill>
                        </a:rPr>
                        <a:t>188,666</a:t>
                      </a:r>
                      <a:endParaRPr lang="en-US" sz="2800" b="1" dirty="0">
                        <a:solidFill>
                          <a:schemeClr val="tx1"/>
                        </a:solidFill>
                      </a:endParaRPr>
                    </a:p>
                  </a:txBody>
                  <a:tcPr marL="228600"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solidFill>
                            <a:schemeClr val="tx1"/>
                          </a:solidFill>
                        </a:rPr>
                        <a:t>30.7</a:t>
                      </a:r>
                      <a:endParaRPr lang="en-US" sz="2800" b="1" dirty="0">
                        <a:solidFill>
                          <a:schemeClr val="tx1"/>
                        </a:solidFill>
                      </a:endParaRPr>
                    </a:p>
                  </a:txBody>
                  <a:tcPr marL="228600"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9508">
                <a:tc>
                  <a:txBody>
                    <a:bodyPr/>
                    <a:lstStyle/>
                    <a:p>
                      <a:pPr algn="ctr"/>
                      <a:endParaRPr lang="en-US" sz="28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gn="ctr"/>
                      <a:r>
                        <a:rPr lang="en-US" sz="2800" b="1" dirty="0" smtClean="0">
                          <a:solidFill>
                            <a:schemeClr val="tx1"/>
                          </a:solidFill>
                        </a:rPr>
                        <a:t>Cow </a:t>
                      </a:r>
                      <a:r>
                        <a:rPr lang="en-US" sz="2800" b="1" dirty="0" err="1" smtClean="0">
                          <a:solidFill>
                            <a:schemeClr val="tx1"/>
                          </a:solidFill>
                        </a:rPr>
                        <a:t>breedings</a:t>
                      </a:r>
                      <a:endParaRPr lang="en-US" sz="2800" b="1" dirty="0">
                        <a:solidFill>
                          <a:schemeClr val="tx1"/>
                        </a:solidFill>
                      </a:endParaRPr>
                    </a:p>
                  </a:txBody>
                  <a:tcPr marL="18288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r"/>
                      <a:endParaRPr lang="en-US" sz="2800" b="1" dirty="0">
                        <a:solidFill>
                          <a:schemeClr val="tx1"/>
                        </a:solidFill>
                      </a:endParaRPr>
                    </a:p>
                  </a:txBody>
                  <a:tcPr marL="228600" marR="274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3863">
                <a:tc>
                  <a:txBody>
                    <a:bodyPr/>
                    <a:lstStyle/>
                    <a:p>
                      <a:pPr algn="ctr"/>
                      <a:r>
                        <a:rPr lang="en-US" sz="2800" b="1" dirty="0" smtClean="0">
                          <a:solidFill>
                            <a:schemeClr val="tx1"/>
                          </a:solidFill>
                        </a:rPr>
                        <a:t>2007</a:t>
                      </a:r>
                      <a:endParaRPr lang="en-US" sz="28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b="1" dirty="0" smtClean="0">
                          <a:solidFill>
                            <a:schemeClr val="tx1"/>
                          </a:solidFill>
                        </a:rPr>
                        <a:t>4,113,215</a:t>
                      </a:r>
                      <a:endParaRPr lang="en-US" sz="2800" b="1" dirty="0">
                        <a:solidFill>
                          <a:schemeClr val="tx1"/>
                        </a:solidFill>
                      </a:endParaRPr>
                    </a:p>
                  </a:txBody>
                  <a:tcPr marL="18288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b="1" dirty="0" smtClean="0">
                          <a:solidFill>
                            <a:schemeClr val="tx1"/>
                          </a:solidFill>
                        </a:rPr>
                        <a:t>99.8</a:t>
                      </a:r>
                      <a:endParaRPr lang="en-US" sz="2800" b="1" dirty="0">
                        <a:solidFill>
                          <a:schemeClr val="tx1"/>
                        </a:solidFill>
                      </a:endParaRPr>
                    </a:p>
                  </a:txBody>
                  <a:tcPr marL="2286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p>
                  </a:txBody>
                  <a:tcPr marL="2286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solidFill>
                            <a:schemeClr val="tx1"/>
                          </a:solidFill>
                        </a:rPr>
                        <a:t>  8,049</a:t>
                      </a:r>
                      <a:endParaRPr lang="en-US" sz="2800" b="1" dirty="0">
                        <a:solidFill>
                          <a:schemeClr val="tx1"/>
                        </a:solidFill>
                      </a:endParaRPr>
                    </a:p>
                  </a:txBody>
                  <a:tcPr marL="228600"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solidFill>
                            <a:schemeClr val="tx1"/>
                          </a:solidFill>
                        </a:rPr>
                        <a:t>0.2</a:t>
                      </a:r>
                      <a:endParaRPr lang="en-US" sz="2800" b="1" dirty="0">
                        <a:solidFill>
                          <a:schemeClr val="tx1"/>
                        </a:solidFill>
                      </a:endParaRPr>
                    </a:p>
                  </a:txBody>
                  <a:tcPr marL="228600"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3863">
                <a:tc>
                  <a:txBody>
                    <a:bodyPr/>
                    <a:lstStyle/>
                    <a:p>
                      <a:pPr algn="ctr"/>
                      <a:r>
                        <a:rPr lang="en-US" sz="2800" b="1" dirty="0" smtClean="0">
                          <a:solidFill>
                            <a:schemeClr val="tx1"/>
                          </a:solidFill>
                        </a:rPr>
                        <a:t>2009</a:t>
                      </a:r>
                      <a:endParaRPr lang="en-US" sz="28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b="1" dirty="0" smtClean="0">
                          <a:solidFill>
                            <a:schemeClr val="tx1"/>
                          </a:solidFill>
                        </a:rPr>
                        <a:t>4,251,540</a:t>
                      </a:r>
                      <a:endParaRPr lang="en-US" sz="2800" b="1" dirty="0">
                        <a:solidFill>
                          <a:schemeClr val="tx1"/>
                        </a:solidFill>
                      </a:endParaRPr>
                    </a:p>
                  </a:txBody>
                  <a:tcPr marL="18288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b="1" dirty="0" smtClean="0">
                          <a:solidFill>
                            <a:schemeClr val="tx1"/>
                          </a:solidFill>
                        </a:rPr>
                        <a:t>99.4</a:t>
                      </a:r>
                      <a:endParaRPr lang="en-US" sz="2800" b="1" dirty="0">
                        <a:solidFill>
                          <a:schemeClr val="tx1"/>
                        </a:solidFill>
                      </a:endParaRPr>
                    </a:p>
                  </a:txBody>
                  <a:tcPr marL="2286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p>
                  </a:txBody>
                  <a:tcPr marL="2286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solidFill>
                            <a:schemeClr val="tx1"/>
                          </a:solidFill>
                        </a:rPr>
                        <a:t>25,231</a:t>
                      </a:r>
                      <a:endParaRPr lang="en-US" sz="2800" b="1" dirty="0">
                        <a:solidFill>
                          <a:schemeClr val="tx1"/>
                        </a:solidFill>
                      </a:endParaRPr>
                    </a:p>
                  </a:txBody>
                  <a:tcPr marL="228600"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solidFill>
                            <a:schemeClr val="tx1"/>
                          </a:solidFill>
                        </a:rPr>
                        <a:t>0.6</a:t>
                      </a:r>
                      <a:endParaRPr lang="en-US" sz="2800" b="1" dirty="0">
                        <a:solidFill>
                          <a:schemeClr val="tx1"/>
                        </a:solidFill>
                      </a:endParaRPr>
                    </a:p>
                  </a:txBody>
                  <a:tcPr marL="228600"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79691">
                <a:tc>
                  <a:txBody>
                    <a:bodyPr/>
                    <a:lstStyle/>
                    <a:p>
                      <a:pPr algn="ctr"/>
                      <a:r>
                        <a:rPr lang="en-US" sz="2800" b="1" dirty="0" smtClean="0">
                          <a:solidFill>
                            <a:schemeClr val="tx1"/>
                          </a:solidFill>
                        </a:rPr>
                        <a:t>2011</a:t>
                      </a:r>
                      <a:endParaRPr lang="en-US" sz="28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b="1" dirty="0" smtClean="0">
                          <a:solidFill>
                            <a:schemeClr val="tx1"/>
                          </a:solidFill>
                        </a:rPr>
                        <a:t>5,080,739</a:t>
                      </a:r>
                      <a:endParaRPr lang="en-US" sz="2800" b="1" dirty="0">
                        <a:solidFill>
                          <a:schemeClr val="tx1"/>
                        </a:solidFill>
                      </a:endParaRPr>
                    </a:p>
                  </a:txBody>
                  <a:tcPr marL="18288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b="1" dirty="0" smtClean="0">
                          <a:solidFill>
                            <a:schemeClr val="tx1"/>
                          </a:solidFill>
                        </a:rPr>
                        <a:t>99.3</a:t>
                      </a:r>
                      <a:endParaRPr lang="en-US" sz="2800" b="1" dirty="0">
                        <a:solidFill>
                          <a:schemeClr val="tx1"/>
                        </a:solidFill>
                      </a:endParaRPr>
                    </a:p>
                  </a:txBody>
                  <a:tcPr marL="2286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p>
                  </a:txBody>
                  <a:tcPr marL="2286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solidFill>
                            <a:schemeClr val="tx1"/>
                          </a:solidFill>
                        </a:rPr>
                        <a:t>34,147</a:t>
                      </a:r>
                      <a:endParaRPr lang="en-US" sz="2800" b="1" dirty="0">
                        <a:solidFill>
                          <a:schemeClr val="tx1"/>
                        </a:solidFill>
                      </a:endParaRPr>
                    </a:p>
                  </a:txBody>
                  <a:tcPr marL="228600"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solidFill>
                            <a:schemeClr val="tx1"/>
                          </a:solidFill>
                        </a:rPr>
                        <a:t>0.7</a:t>
                      </a:r>
                      <a:endParaRPr lang="en-US" sz="2800" b="1" dirty="0">
                        <a:solidFill>
                          <a:schemeClr val="tx1"/>
                        </a:solidFill>
                      </a:endParaRPr>
                    </a:p>
                  </a:txBody>
                  <a:tcPr marL="228600"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09177">
                <a:tc>
                  <a:txBody>
                    <a:bodyPr/>
                    <a:lstStyle/>
                    <a:p>
                      <a:pPr algn="ctr"/>
                      <a:r>
                        <a:rPr lang="en-US" sz="2800" b="1" dirty="0" smtClean="0">
                          <a:solidFill>
                            <a:schemeClr val="tx1"/>
                          </a:solidFill>
                        </a:rPr>
                        <a:t>2013</a:t>
                      </a:r>
                      <a:endParaRPr lang="en-US" sz="28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b="1" dirty="0" smtClean="0">
                          <a:solidFill>
                            <a:schemeClr val="tx1"/>
                          </a:solidFill>
                        </a:rPr>
                        <a:t>5,146,659</a:t>
                      </a:r>
                      <a:endParaRPr lang="en-US" sz="2800" b="1" dirty="0">
                        <a:solidFill>
                          <a:schemeClr val="tx1"/>
                        </a:solidFill>
                      </a:endParaRPr>
                    </a:p>
                  </a:txBody>
                  <a:tcPr marL="18288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b="1" dirty="0" smtClean="0">
                          <a:solidFill>
                            <a:schemeClr val="tx1"/>
                          </a:solidFill>
                        </a:rPr>
                        <a:t>99.5</a:t>
                      </a:r>
                      <a:endParaRPr lang="en-US" sz="2800" b="1" dirty="0">
                        <a:solidFill>
                          <a:schemeClr val="tx1"/>
                        </a:solidFill>
                      </a:endParaRPr>
                    </a:p>
                  </a:txBody>
                  <a:tcPr marL="2286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p>
                  </a:txBody>
                  <a:tcPr marL="2286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solidFill>
                            <a:schemeClr val="tx1"/>
                          </a:solidFill>
                        </a:rPr>
                        <a:t>25,734</a:t>
                      </a:r>
                      <a:endParaRPr lang="en-US" sz="2800" b="1" dirty="0">
                        <a:solidFill>
                          <a:schemeClr val="tx1"/>
                        </a:solidFill>
                      </a:endParaRPr>
                    </a:p>
                  </a:txBody>
                  <a:tcPr marL="228600"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solidFill>
                            <a:schemeClr val="tx1"/>
                          </a:solidFill>
                        </a:rPr>
                        <a:t>0.5</a:t>
                      </a:r>
                      <a:endParaRPr lang="en-US" sz="2800" b="1" dirty="0">
                        <a:solidFill>
                          <a:schemeClr val="tx1"/>
                        </a:solidFill>
                      </a:endParaRPr>
                    </a:p>
                  </a:txBody>
                  <a:tcPr marL="228600"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1067">
                <a:tc>
                  <a:txBody>
                    <a:bodyPr/>
                    <a:lstStyle/>
                    <a:p>
                      <a:pPr algn="ctr"/>
                      <a:r>
                        <a:rPr lang="en-US" sz="2800" b="1" dirty="0" smtClean="0">
                          <a:solidFill>
                            <a:schemeClr val="tx1"/>
                          </a:solidFill>
                        </a:rPr>
                        <a:t>2015</a:t>
                      </a:r>
                      <a:endParaRPr lang="en-US" sz="28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b="1" dirty="0" smtClean="0">
                          <a:solidFill>
                            <a:schemeClr val="tx1"/>
                          </a:solidFill>
                        </a:rPr>
                        <a:t>3,996,000</a:t>
                      </a:r>
                      <a:endParaRPr lang="en-US" sz="2800" b="1" dirty="0">
                        <a:solidFill>
                          <a:schemeClr val="tx1"/>
                        </a:solidFill>
                      </a:endParaRPr>
                    </a:p>
                  </a:txBody>
                  <a:tcPr marL="18288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b="1" dirty="0" smtClean="0">
                          <a:solidFill>
                            <a:schemeClr val="tx1"/>
                          </a:solidFill>
                        </a:rPr>
                        <a:t>99.0</a:t>
                      </a:r>
                      <a:endParaRPr lang="en-US" sz="2800" b="1" dirty="0">
                        <a:solidFill>
                          <a:schemeClr val="tx1"/>
                        </a:solidFill>
                      </a:endParaRPr>
                    </a:p>
                  </a:txBody>
                  <a:tcPr marL="2286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p>
                  </a:txBody>
                  <a:tcPr marL="2286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solidFill>
                            <a:schemeClr val="tx1"/>
                          </a:solidFill>
                        </a:rPr>
                        <a:t>41,910</a:t>
                      </a:r>
                      <a:endParaRPr lang="en-US" sz="2800" b="1" dirty="0">
                        <a:solidFill>
                          <a:schemeClr val="tx1"/>
                        </a:solidFill>
                      </a:endParaRPr>
                    </a:p>
                  </a:txBody>
                  <a:tcPr marL="228600"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solidFill>
                            <a:schemeClr val="tx1"/>
                          </a:solidFill>
                        </a:rPr>
                        <a:t>1.0</a:t>
                      </a:r>
                      <a:endParaRPr lang="en-US" sz="2800" b="1" dirty="0">
                        <a:solidFill>
                          <a:schemeClr val="tx1"/>
                        </a:solidFill>
                      </a:endParaRPr>
                    </a:p>
                  </a:txBody>
                  <a:tcPr marL="228600"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24" name="Content Placeholder 3"/>
          <p:cNvGraphicFramePr>
            <a:graphicFrameLocks noGrp="1"/>
          </p:cNvGraphicFramePr>
          <p:nvPr>
            <p:ph idx="4294967295"/>
          </p:nvPr>
        </p:nvGraphicFramePr>
        <p:xfrm>
          <a:off x="12090715" y="15349460"/>
          <a:ext cx="12140885" cy="2926080"/>
        </p:xfrm>
        <a:graphic>
          <a:graphicData uri="http://schemas.openxmlformats.org/drawingml/2006/table">
            <a:tbl>
              <a:tblPr firstRow="1" bandRow="1">
                <a:tableStyleId>{2D5ABB26-0587-4C30-8999-92F81FD0307C}</a:tableStyleId>
              </a:tblPr>
              <a:tblGrid>
                <a:gridCol w="1434785"/>
                <a:gridCol w="208280"/>
                <a:gridCol w="2725420"/>
                <a:gridCol w="208280"/>
                <a:gridCol w="2344420"/>
                <a:gridCol w="1239520"/>
                <a:gridCol w="208280"/>
                <a:gridCol w="2298700"/>
                <a:gridCol w="1473200"/>
              </a:tblGrid>
              <a:tr h="365760">
                <a:tc rowSpan="2">
                  <a:txBody>
                    <a:bodyPr/>
                    <a:lstStyle/>
                    <a:p>
                      <a:pPr algn="ctr"/>
                      <a:r>
                        <a:rPr lang="en-US" sz="2600" b="1" dirty="0" smtClean="0">
                          <a:latin typeface="Arial" pitchFamily="34" charset="0"/>
                          <a:cs typeface="Arial" pitchFamily="34" charset="0"/>
                        </a:rPr>
                        <a:t>Service Number</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US" sz="2600" b="1" dirty="0" smtClean="0">
                          <a:latin typeface="Arial" pitchFamily="34" charset="0"/>
                          <a:cs typeface="Arial" pitchFamily="34" charset="0"/>
                        </a:rPr>
                        <a:t>% Sexed-semen </a:t>
                      </a:r>
                      <a:r>
                        <a:rPr lang="en-US" sz="2600" b="1" dirty="0" err="1" smtClean="0">
                          <a:latin typeface="Arial" pitchFamily="34" charset="0"/>
                          <a:cs typeface="Arial" pitchFamily="34" charset="0"/>
                        </a:rPr>
                        <a:t>breedings</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2600" b="1" dirty="0" smtClean="0">
                          <a:latin typeface="Arial" pitchFamily="34" charset="0"/>
                          <a:cs typeface="Arial" pitchFamily="34" charset="0"/>
                        </a:rPr>
                        <a:t>% of total</a:t>
                      </a:r>
                      <a:r>
                        <a:rPr lang="en-US" sz="2600" b="1" baseline="0" dirty="0" smtClean="0">
                          <a:latin typeface="Arial" pitchFamily="34" charset="0"/>
                          <a:cs typeface="Arial" pitchFamily="34" charset="0"/>
                        </a:rPr>
                        <a:t> </a:t>
                      </a:r>
                      <a:r>
                        <a:rPr lang="en-US" sz="2600" b="1" baseline="0" dirty="0" err="1" smtClean="0">
                          <a:latin typeface="Arial" pitchFamily="34" charset="0"/>
                          <a:cs typeface="Arial" pitchFamily="34" charset="0"/>
                        </a:rPr>
                        <a:t>breedings</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pPr algn="ctr"/>
                      <a:endParaRPr lang="en-US" sz="28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2600" b="1" dirty="0" smtClean="0">
                          <a:latin typeface="Arial" pitchFamily="34" charset="0"/>
                          <a:cs typeface="Arial" pitchFamily="34" charset="0"/>
                        </a:rPr>
                        <a:t>Conception rate (%)</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pPr algn="ctr"/>
                      <a:endParaRPr lang="en-US" sz="28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5760">
                <a:tc vMerge="1">
                  <a:txBody>
                    <a:bodyPr/>
                    <a:lstStyle/>
                    <a:p>
                      <a:endParaRPr lang="en-US" sz="28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sz="28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600" b="1" dirty="0" smtClean="0">
                          <a:latin typeface="Arial" pitchFamily="34" charset="0"/>
                          <a:cs typeface="Arial" pitchFamily="34" charset="0"/>
                        </a:rPr>
                        <a:t>Conventional</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600" b="1" dirty="0" smtClean="0">
                          <a:latin typeface="Arial" pitchFamily="34" charset="0"/>
                          <a:cs typeface="Arial" pitchFamily="34" charset="0"/>
                        </a:rPr>
                        <a:t>Sexed</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600" b="1" dirty="0" smtClean="0">
                          <a:latin typeface="Arial" pitchFamily="34" charset="0"/>
                          <a:cs typeface="Arial" pitchFamily="34" charset="0"/>
                        </a:rPr>
                        <a:t>Conventional</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600" b="1" dirty="0" smtClean="0">
                          <a:latin typeface="Arial" pitchFamily="34" charset="0"/>
                          <a:cs typeface="Arial" pitchFamily="34" charset="0"/>
                        </a:rPr>
                        <a:t>Sexed</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65760">
                <a:tc>
                  <a:txBody>
                    <a:bodyPr/>
                    <a:lstStyle/>
                    <a:p>
                      <a:pPr algn="ctr"/>
                      <a:r>
                        <a:rPr lang="en-US" sz="2600" b="1" dirty="0" smtClean="0">
                          <a:latin typeface="Arial" pitchFamily="34" charset="0"/>
                          <a:cs typeface="Arial" pitchFamily="34" charset="0"/>
                        </a:rPr>
                        <a:t>1</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600" b="1" dirty="0" smtClean="0">
                          <a:latin typeface="Arial" pitchFamily="34" charset="0"/>
                          <a:cs typeface="Arial" pitchFamily="34" charset="0"/>
                        </a:rPr>
                        <a:t>76</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600" b="1" dirty="0" smtClean="0">
                          <a:latin typeface="Arial" pitchFamily="34" charset="0"/>
                          <a:cs typeface="Arial" pitchFamily="34" charset="0"/>
                        </a:rPr>
                        <a:t>45</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600" b="1" dirty="0" smtClean="0">
                          <a:latin typeface="Arial" pitchFamily="34" charset="0"/>
                          <a:cs typeface="Arial" pitchFamily="34" charset="0"/>
                        </a:rPr>
                        <a:t>16</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600" b="1" dirty="0" smtClean="0">
                          <a:latin typeface="Arial" pitchFamily="34" charset="0"/>
                          <a:cs typeface="Arial" pitchFamily="34" charset="0"/>
                        </a:rPr>
                        <a:t>59</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600" b="1" dirty="0" smtClean="0">
                          <a:latin typeface="Arial" pitchFamily="34" charset="0"/>
                          <a:cs typeface="Arial" pitchFamily="34" charset="0"/>
                        </a:rPr>
                        <a:t>44</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pPr algn="ctr"/>
                      <a:r>
                        <a:rPr lang="en-US" sz="2600" b="1" dirty="0" smtClean="0">
                          <a:latin typeface="Arial" pitchFamily="34" charset="0"/>
                          <a:cs typeface="Arial" pitchFamily="34" charset="0"/>
                        </a:rPr>
                        <a:t>2</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600" b="1" dirty="0" smtClean="0">
                          <a:latin typeface="Arial" pitchFamily="34" charset="0"/>
                          <a:cs typeface="Arial" pitchFamily="34" charset="0"/>
                        </a:rPr>
                        <a:t>19</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600" b="1" dirty="0" smtClean="0">
                          <a:latin typeface="Arial" pitchFamily="34" charset="0"/>
                          <a:cs typeface="Arial" pitchFamily="34" charset="0"/>
                        </a:rPr>
                        <a:t>20</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600" b="1" dirty="0" smtClean="0">
                          <a:latin typeface="Arial" pitchFamily="34" charset="0"/>
                          <a:cs typeface="Arial" pitchFamily="34" charset="0"/>
                        </a:rPr>
                        <a:t>4</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600" b="1" dirty="0" smtClean="0">
                          <a:latin typeface="Arial" pitchFamily="34" charset="0"/>
                          <a:cs typeface="Arial" pitchFamily="34" charset="0"/>
                        </a:rPr>
                        <a:t>56</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600" b="1" dirty="0" smtClean="0">
                          <a:latin typeface="Arial" pitchFamily="34" charset="0"/>
                          <a:cs typeface="Arial" pitchFamily="34" charset="0"/>
                        </a:rPr>
                        <a:t>40</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ctr"/>
                      <a:r>
                        <a:rPr lang="en-US" sz="2600" b="1" dirty="0" smtClean="0">
                          <a:latin typeface="Arial" pitchFamily="34" charset="0"/>
                          <a:cs typeface="Arial" pitchFamily="34" charset="0"/>
                        </a:rPr>
                        <a:t>3</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600" b="1" dirty="0" smtClean="0">
                          <a:latin typeface="Arial" pitchFamily="34" charset="0"/>
                          <a:cs typeface="Arial" pitchFamily="34" charset="0"/>
                        </a:rPr>
                        <a:t>4</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600" b="1" dirty="0" smtClean="0">
                          <a:latin typeface="Arial" pitchFamily="34" charset="0"/>
                          <a:cs typeface="Arial" pitchFamily="34" charset="0"/>
                        </a:rPr>
                        <a:t>9</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600" b="1" dirty="0" smtClean="0">
                          <a:latin typeface="Arial" pitchFamily="34" charset="0"/>
                          <a:cs typeface="Arial" pitchFamily="34" charset="0"/>
                        </a:rPr>
                        <a:t>1</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600" b="1" dirty="0" smtClean="0">
                          <a:latin typeface="Arial" pitchFamily="34" charset="0"/>
                          <a:cs typeface="Arial" pitchFamily="34" charset="0"/>
                        </a:rPr>
                        <a:t>52</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600" b="1" dirty="0" smtClean="0">
                          <a:latin typeface="Arial" pitchFamily="34" charset="0"/>
                          <a:cs typeface="Arial" pitchFamily="34" charset="0"/>
                        </a:rPr>
                        <a:t>36</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pPr algn="ctr"/>
                      <a:r>
                        <a:rPr lang="en-US" sz="2600" b="1" u="sng" dirty="0" smtClean="0">
                          <a:latin typeface="Arial" pitchFamily="34" charset="0"/>
                          <a:cs typeface="Arial" pitchFamily="34" charset="0"/>
                        </a:rPr>
                        <a:t>&gt;</a:t>
                      </a:r>
                      <a:r>
                        <a:rPr lang="en-US" sz="2600" b="1" dirty="0" smtClean="0">
                          <a:latin typeface="Arial" pitchFamily="34" charset="0"/>
                          <a:cs typeface="Arial" pitchFamily="34" charset="0"/>
                        </a:rPr>
                        <a:t> 4</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600" b="1" dirty="0" smtClean="0">
                          <a:latin typeface="Arial" pitchFamily="34" charset="0"/>
                          <a:cs typeface="Arial" pitchFamily="34" charset="0"/>
                        </a:rPr>
                        <a:t>1</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600" b="1" dirty="0" smtClean="0">
                          <a:latin typeface="Arial" pitchFamily="34" charset="0"/>
                          <a:cs typeface="Arial" pitchFamily="34" charset="0"/>
                        </a:rPr>
                        <a:t>4</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600" b="1" dirty="0" smtClean="0">
                          <a:latin typeface="Arial" pitchFamily="34" charset="0"/>
                          <a:cs typeface="Arial" pitchFamily="34" charset="0"/>
                        </a:rPr>
                        <a:t>0</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600" b="1" dirty="0" smtClean="0">
                          <a:latin typeface="Arial" pitchFamily="34" charset="0"/>
                          <a:cs typeface="Arial" pitchFamily="34" charset="0"/>
                        </a:rPr>
                        <a:t>47</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600" b="1" dirty="0" smtClean="0">
                          <a:latin typeface="Arial" pitchFamily="34" charset="0"/>
                          <a:cs typeface="Arial" pitchFamily="34" charset="0"/>
                        </a:rPr>
                        <a:t>33</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5" name="TextBox 24"/>
          <p:cNvSpPr txBox="1"/>
          <p:nvPr/>
        </p:nvSpPr>
        <p:spPr>
          <a:xfrm>
            <a:off x="12090715" y="14826240"/>
            <a:ext cx="12122330" cy="584775"/>
          </a:xfrm>
          <a:prstGeom prst="rect">
            <a:avLst/>
          </a:prstGeom>
          <a:noFill/>
        </p:spPr>
        <p:txBody>
          <a:bodyPr wrap="square" rtlCol="0">
            <a:spAutoFit/>
          </a:bodyPr>
          <a:lstStyle/>
          <a:p>
            <a:pPr algn="ctr"/>
            <a:r>
              <a:rPr lang="en-US" sz="3200" b="1" dirty="0" smtClean="0">
                <a:latin typeface="Arial" pitchFamily="34" charset="0"/>
                <a:cs typeface="Arial" pitchFamily="34" charset="0"/>
              </a:rPr>
              <a:t>Use of sexed-semen in heifers over multiple service attempts</a:t>
            </a:r>
            <a:endParaRPr lang="en-US" sz="3200" b="1" dirty="0">
              <a:latin typeface="Arial" pitchFamily="34" charset="0"/>
              <a:cs typeface="Arial" pitchFamily="34" charset="0"/>
            </a:endParaRPr>
          </a:p>
        </p:txBody>
      </p:sp>
      <p:sp>
        <p:nvSpPr>
          <p:cNvPr id="33" name="Content Placeholder 5"/>
          <p:cNvSpPr>
            <a:spLocks noGrp="1"/>
          </p:cNvSpPr>
          <p:nvPr>
            <p:ph sz="quarter" idx="14"/>
          </p:nvPr>
        </p:nvSpPr>
        <p:spPr>
          <a:xfrm>
            <a:off x="12090714" y="12976015"/>
            <a:ext cx="12122330" cy="1619393"/>
          </a:xfrm>
        </p:spPr>
        <p:txBody>
          <a:bodyPr/>
          <a:lstStyle/>
          <a:p>
            <a:pPr marL="457200" lvl="1" indent="-457200" algn="just">
              <a:spcBef>
                <a:spcPts val="0"/>
              </a:spcBef>
              <a:spcAft>
                <a:spcPts val="1800"/>
              </a:spcAft>
              <a:buClr>
                <a:srgbClr val="006400"/>
              </a:buClr>
              <a:buFont typeface="Wingdings 2" pitchFamily="18" charset="2"/>
              <a:buChar char="»"/>
            </a:pPr>
            <a:r>
              <a:rPr lang="en-US" sz="2800" b="1" dirty="0" smtClean="0">
                <a:latin typeface="Arial" pitchFamily="34" charset="0"/>
                <a:cs typeface="Arial" pitchFamily="34" charset="0"/>
              </a:rPr>
              <a:t>Trend toward increasing usage of sexed-semen from 2007 through 2015; from 9% to 31% in heifers</a:t>
            </a:r>
          </a:p>
          <a:p>
            <a:pPr marL="457200" lvl="1" indent="-457200" algn="just">
              <a:spcBef>
                <a:spcPts val="0"/>
              </a:spcBef>
              <a:spcAft>
                <a:spcPts val="1800"/>
              </a:spcAft>
              <a:buClr>
                <a:srgbClr val="006400"/>
              </a:buClr>
              <a:buFont typeface="Wingdings 2" pitchFamily="18" charset="2"/>
              <a:buChar char="»"/>
            </a:pPr>
            <a:r>
              <a:rPr lang="en-US" sz="2800" b="1" dirty="0" smtClean="0">
                <a:latin typeface="Arial" pitchFamily="34" charset="0"/>
                <a:cs typeface="Arial" pitchFamily="34" charset="0"/>
              </a:rPr>
              <a:t>84% of sexed-semen inseminations were on heifers</a:t>
            </a:r>
            <a:endParaRPr lang="en-US" sz="3200" dirty="0" smtClean="0">
              <a:latin typeface="Arial" pitchFamily="34" charset="0"/>
              <a:cs typeface="Arial" pitchFamily="34" charset="0"/>
            </a:endParaRPr>
          </a:p>
        </p:txBody>
      </p:sp>
      <p:sp>
        <p:nvSpPr>
          <p:cNvPr id="34" name="Content Placeholder 5"/>
          <p:cNvSpPr>
            <a:spLocks noGrp="1"/>
          </p:cNvSpPr>
          <p:nvPr>
            <p:ph sz="quarter" idx="14"/>
          </p:nvPr>
        </p:nvSpPr>
        <p:spPr>
          <a:xfrm>
            <a:off x="12090714" y="18580340"/>
            <a:ext cx="12122331" cy="1619393"/>
          </a:xfrm>
        </p:spPr>
        <p:txBody>
          <a:bodyPr/>
          <a:lstStyle/>
          <a:p>
            <a:pPr marL="457200" lvl="1" indent="-457200" algn="just">
              <a:spcBef>
                <a:spcPts val="0"/>
              </a:spcBef>
              <a:spcAft>
                <a:spcPts val="1800"/>
              </a:spcAft>
              <a:buClr>
                <a:srgbClr val="006400"/>
              </a:buClr>
              <a:buFont typeface="Wingdings 2" pitchFamily="18" charset="2"/>
              <a:buChar char="»"/>
            </a:pPr>
            <a:r>
              <a:rPr lang="en-US" sz="2800" b="1" dirty="0" smtClean="0">
                <a:latin typeface="Arial" pitchFamily="34" charset="0"/>
                <a:cs typeface="Arial" pitchFamily="34" charset="0"/>
              </a:rPr>
              <a:t>24% of heifer </a:t>
            </a:r>
            <a:r>
              <a:rPr lang="en-US" sz="2800" b="1" dirty="0" err="1" smtClean="0">
                <a:latin typeface="Arial" pitchFamily="34" charset="0"/>
                <a:cs typeface="Arial" pitchFamily="34" charset="0"/>
              </a:rPr>
              <a:t>breedings</a:t>
            </a:r>
            <a:r>
              <a:rPr lang="en-US" sz="2800" b="1" dirty="0" smtClean="0">
                <a:latin typeface="Arial" pitchFamily="34" charset="0"/>
                <a:cs typeface="Arial" pitchFamily="34" charset="0"/>
              </a:rPr>
              <a:t> were to sexed-semen (76% in first service); 95% of sexed-semen </a:t>
            </a:r>
            <a:r>
              <a:rPr lang="en-US" sz="2800" b="1" dirty="0" err="1" smtClean="0">
                <a:latin typeface="Arial" pitchFamily="34" charset="0"/>
                <a:cs typeface="Arial" pitchFamily="34" charset="0"/>
              </a:rPr>
              <a:t>breedings</a:t>
            </a:r>
            <a:r>
              <a:rPr lang="en-US" sz="2800" b="1" dirty="0" smtClean="0">
                <a:latin typeface="Arial" pitchFamily="34" charset="0"/>
                <a:cs typeface="Arial" pitchFamily="34" charset="0"/>
              </a:rPr>
              <a:t> occurred within the first 2 services</a:t>
            </a:r>
          </a:p>
          <a:p>
            <a:pPr marL="457200" lvl="1" indent="-457200" algn="just">
              <a:spcBef>
                <a:spcPts val="0"/>
              </a:spcBef>
              <a:spcAft>
                <a:spcPts val="1800"/>
              </a:spcAft>
              <a:buClr>
                <a:srgbClr val="006400"/>
              </a:buClr>
              <a:buFont typeface="Wingdings 2" pitchFamily="18" charset="2"/>
              <a:buChar char="»"/>
            </a:pPr>
            <a:r>
              <a:rPr lang="en-US" sz="2800" b="1" dirty="0" smtClean="0">
                <a:latin typeface="Arial" pitchFamily="34" charset="0"/>
                <a:cs typeface="Arial" pitchFamily="34" charset="0"/>
              </a:rPr>
              <a:t>First service mean CR with sexed-semen was 44% (59% for conventional), and decreased in later services</a:t>
            </a:r>
            <a:endParaRPr lang="en-US" sz="3200" dirty="0" smtClean="0">
              <a:latin typeface="Arial" pitchFamily="34" charset="0"/>
              <a:cs typeface="Arial" pitchFamily="34" charset="0"/>
            </a:endParaRPr>
          </a:p>
        </p:txBody>
      </p:sp>
      <p:graphicFrame>
        <p:nvGraphicFramePr>
          <p:cNvPr id="32" name="Content Placeholder 3"/>
          <p:cNvGraphicFramePr>
            <a:graphicFrameLocks noGrp="1"/>
          </p:cNvGraphicFramePr>
          <p:nvPr>
            <p:ph idx="4294967295"/>
          </p:nvPr>
        </p:nvGraphicFramePr>
        <p:xfrm>
          <a:off x="26500823" y="5721775"/>
          <a:ext cx="8348687" cy="3627120"/>
        </p:xfrm>
        <a:graphic>
          <a:graphicData uri="http://schemas.openxmlformats.org/drawingml/2006/table">
            <a:tbl>
              <a:tblPr firstRow="1" bandRow="1">
                <a:tableStyleId>{2D5ABB26-0587-4C30-8999-92F81FD0307C}</a:tableStyleId>
              </a:tblPr>
              <a:tblGrid>
                <a:gridCol w="1454401"/>
                <a:gridCol w="208280"/>
                <a:gridCol w="1919924"/>
                <a:gridCol w="1166953"/>
                <a:gridCol w="1265223"/>
                <a:gridCol w="1216088"/>
                <a:gridCol w="1117818"/>
              </a:tblGrid>
              <a:tr h="365760">
                <a:tc rowSpan="3">
                  <a:txBody>
                    <a:bodyPr/>
                    <a:lstStyle/>
                    <a:p>
                      <a:pPr algn="ctr"/>
                      <a:r>
                        <a:rPr lang="en-US" sz="2800" b="1" dirty="0" smtClean="0">
                          <a:latin typeface="+mn-lt"/>
                          <a:cs typeface="Arial" pitchFamily="34" charset="0"/>
                        </a:rPr>
                        <a:t>Service Number</a:t>
                      </a:r>
                      <a:endParaRPr lang="en-US" sz="2800" b="1" dirty="0">
                        <a:latin typeface="+mn-lt"/>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rowSpan="3">
                  <a:txBody>
                    <a:bodyPr/>
                    <a:lstStyle/>
                    <a:p>
                      <a:pPr algn="ctr"/>
                      <a:endParaRPr lang="en-US" sz="2800" b="1" dirty="0">
                        <a:latin typeface="+mn-lt"/>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gn="ctr"/>
                      <a:r>
                        <a:rPr lang="en-US" sz="2800" b="1" dirty="0" smtClean="0">
                          <a:latin typeface="+mn-lt"/>
                          <a:cs typeface="Arial" pitchFamily="34" charset="0"/>
                        </a:rPr>
                        <a:t>% Sexed-semen </a:t>
                      </a:r>
                      <a:r>
                        <a:rPr lang="en-US" sz="2800" b="1" dirty="0" err="1" smtClean="0">
                          <a:latin typeface="+mn-lt"/>
                          <a:cs typeface="Arial" pitchFamily="34" charset="0"/>
                        </a:rPr>
                        <a:t>breedings</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pPr algn="ctr"/>
                      <a:endParaRPr lang="en-US" sz="2800" b="1" dirty="0">
                        <a:latin typeface="+mn-lt"/>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endParaRPr lang="en-US"/>
                    </a:p>
                  </a:txBody>
                  <a:tcPr/>
                </a:tc>
                <a:tc hMerge="1">
                  <a:txBody>
                    <a:bodyPr/>
                    <a:lstStyle/>
                    <a:p>
                      <a:pPr algn="ctr"/>
                      <a:endParaRPr lang="en-US" sz="2800" b="1" dirty="0">
                        <a:latin typeface="+mn-lt"/>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a:endParaRPr lang="en-US" sz="2800" b="1" dirty="0">
                        <a:latin typeface="+mn-lt"/>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4203">
                <a:tc vMerge="1">
                  <a:txBody>
                    <a:bodyPr/>
                    <a:lstStyle/>
                    <a:p>
                      <a:pPr algn="ctr"/>
                      <a:endParaRPr lang="en-US" sz="2800" b="1" dirty="0">
                        <a:latin typeface="+mn-lt"/>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vMerge="1">
                  <a:txBody>
                    <a:bodyPr/>
                    <a:lstStyle/>
                    <a:p>
                      <a:endParaRPr lang="en-US"/>
                    </a:p>
                  </a:txBody>
                  <a:tcPr/>
                </a:tc>
                <a:tc gridSpan="5">
                  <a:txBody>
                    <a:bodyPr/>
                    <a:lstStyle/>
                    <a:p>
                      <a:pPr algn="ctr"/>
                      <a:r>
                        <a:rPr lang="en-US" sz="2800" b="1" dirty="0" smtClean="0">
                          <a:latin typeface="+mn-lt"/>
                          <a:cs typeface="Arial" pitchFamily="34" charset="0"/>
                        </a:rPr>
                        <a:t>Lactation number</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pPr algn="ctr"/>
                      <a:endParaRPr lang="en-US" sz="2800" b="1" dirty="0">
                        <a:latin typeface="+mn-lt"/>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pPr algn="ctr"/>
                      <a:endParaRPr lang="en-US" sz="28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800" b="1" dirty="0">
                        <a:latin typeface="+mn-lt"/>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a:endParaRPr lang="en-US" sz="2800" b="1" dirty="0">
                        <a:latin typeface="+mn-lt"/>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5014">
                <a:tc vMerge="1">
                  <a:txBody>
                    <a:bodyPr/>
                    <a:lstStyle/>
                    <a:p>
                      <a:pPr algn="ctr"/>
                      <a:endParaRPr lang="en-US" sz="2800" b="1" dirty="0">
                        <a:latin typeface="+mn-lt"/>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vMerge="1">
                  <a:txBody>
                    <a:bodyPr/>
                    <a:lstStyle/>
                    <a:p>
                      <a:endParaRPr lang="en-US"/>
                    </a:p>
                  </a:txBody>
                  <a:tcPr/>
                </a:tc>
                <a:tc>
                  <a:txBody>
                    <a:bodyPr/>
                    <a:lstStyle/>
                    <a:p>
                      <a:pPr algn="ctr"/>
                      <a:r>
                        <a:rPr lang="en-US" sz="2800" b="1" dirty="0" smtClean="0">
                          <a:latin typeface="+mn-lt"/>
                        </a:rPr>
                        <a:t>1</a:t>
                      </a:r>
                      <a:endParaRPr lang="en-US" sz="2800" b="1"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800" b="1" dirty="0" smtClean="0">
                          <a:latin typeface="+mn-lt"/>
                          <a:cs typeface="Arial" pitchFamily="34" charset="0"/>
                        </a:rPr>
                        <a:t>2</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800" b="1" dirty="0" smtClean="0">
                          <a:latin typeface="+mn-lt"/>
                          <a:cs typeface="Arial" pitchFamily="34" charset="0"/>
                        </a:rPr>
                        <a:t>3</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800" b="1" dirty="0" smtClean="0">
                          <a:latin typeface="+mn-lt"/>
                        </a:rPr>
                        <a:t>4</a:t>
                      </a:r>
                      <a:endParaRPr lang="en-US" sz="2800" b="1"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800" b="1" dirty="0" smtClean="0">
                          <a:latin typeface="+mn-lt"/>
                        </a:rPr>
                        <a:t>5</a:t>
                      </a:r>
                      <a:endParaRPr lang="en-US" sz="2800" b="1"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65760">
                <a:tc>
                  <a:txBody>
                    <a:bodyPr/>
                    <a:lstStyle/>
                    <a:p>
                      <a:pPr algn="ctr"/>
                      <a:r>
                        <a:rPr lang="en-US" sz="2800" b="1" dirty="0" smtClean="0">
                          <a:latin typeface="+mn-lt"/>
                          <a:cs typeface="Arial" pitchFamily="34" charset="0"/>
                        </a:rPr>
                        <a:t>1</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38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15</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8</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4</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2</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pPr algn="ctr"/>
                      <a:r>
                        <a:rPr lang="en-US" sz="2800" b="1" dirty="0" smtClean="0">
                          <a:latin typeface="+mn-lt"/>
                          <a:cs typeface="Arial" pitchFamily="34" charset="0"/>
                        </a:rPr>
                        <a:t>2</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11</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5</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3</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1</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1</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ctr"/>
                      <a:r>
                        <a:rPr lang="en-US" sz="2800" b="1" dirty="0" smtClean="0">
                          <a:latin typeface="+mn-lt"/>
                          <a:cs typeface="Arial" pitchFamily="34" charset="0"/>
                        </a:rPr>
                        <a:t>3</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4</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2</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1</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1</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0</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pPr algn="ctr"/>
                      <a:r>
                        <a:rPr lang="en-US" sz="2800" b="1" u="sng" dirty="0" smtClean="0">
                          <a:latin typeface="+mn-lt"/>
                          <a:cs typeface="Arial" pitchFamily="34" charset="0"/>
                        </a:rPr>
                        <a:t>&gt;</a:t>
                      </a:r>
                      <a:r>
                        <a:rPr lang="en-US" sz="2800" b="1" dirty="0" smtClean="0">
                          <a:latin typeface="+mn-lt"/>
                          <a:cs typeface="Arial" pitchFamily="34" charset="0"/>
                        </a:rPr>
                        <a:t>4</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3</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2</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1</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0</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0</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35" name="TextBox 34"/>
          <p:cNvSpPr txBox="1"/>
          <p:nvPr/>
        </p:nvSpPr>
        <p:spPr>
          <a:xfrm>
            <a:off x="24652572" y="5137000"/>
            <a:ext cx="12654948" cy="584775"/>
          </a:xfrm>
          <a:prstGeom prst="rect">
            <a:avLst/>
          </a:prstGeom>
          <a:noFill/>
        </p:spPr>
        <p:txBody>
          <a:bodyPr wrap="square" rtlCol="0">
            <a:spAutoFit/>
          </a:bodyPr>
          <a:lstStyle/>
          <a:p>
            <a:pPr algn="ctr"/>
            <a:r>
              <a:rPr lang="en-US" sz="3200" b="1" dirty="0" smtClean="0">
                <a:latin typeface="Arial" pitchFamily="34" charset="0"/>
                <a:cs typeface="Arial" pitchFamily="34" charset="0"/>
              </a:rPr>
              <a:t>Sexed-semen usage in cow </a:t>
            </a:r>
            <a:r>
              <a:rPr lang="en-US" sz="3200" b="1" dirty="0" err="1" smtClean="0">
                <a:latin typeface="Arial" pitchFamily="34" charset="0"/>
                <a:cs typeface="Arial" pitchFamily="34" charset="0"/>
              </a:rPr>
              <a:t>breedings</a:t>
            </a:r>
            <a:endParaRPr lang="en-US" sz="3200" b="1" dirty="0">
              <a:latin typeface="Arial" pitchFamily="34" charset="0"/>
              <a:cs typeface="Arial" pitchFamily="34" charset="0"/>
            </a:endParaRPr>
          </a:p>
        </p:txBody>
      </p:sp>
      <p:graphicFrame>
        <p:nvGraphicFramePr>
          <p:cNvPr id="36" name="Content Placeholder 3"/>
          <p:cNvGraphicFramePr>
            <a:graphicFrameLocks noGrp="1"/>
          </p:cNvGraphicFramePr>
          <p:nvPr>
            <p:ph idx="4294967295"/>
          </p:nvPr>
        </p:nvGraphicFramePr>
        <p:xfrm>
          <a:off x="24994285" y="11658819"/>
          <a:ext cx="12009197" cy="7772400"/>
        </p:xfrm>
        <a:graphic>
          <a:graphicData uri="http://schemas.openxmlformats.org/drawingml/2006/table">
            <a:tbl>
              <a:tblPr firstRow="1" bandRow="1">
                <a:tableStyleId>{2D5ABB26-0587-4C30-8999-92F81FD0307C}</a:tableStyleId>
              </a:tblPr>
              <a:tblGrid>
                <a:gridCol w="1874746"/>
                <a:gridCol w="415010"/>
                <a:gridCol w="1213231"/>
                <a:gridCol w="1430998"/>
                <a:gridCol w="1458957"/>
                <a:gridCol w="1360267"/>
                <a:gridCol w="1455670"/>
                <a:gridCol w="415010"/>
                <a:gridCol w="190173"/>
                <a:gridCol w="2195135"/>
              </a:tblGrid>
              <a:tr h="308610">
                <a:tc rowSpan="3">
                  <a:txBody>
                    <a:bodyPr/>
                    <a:lstStyle/>
                    <a:p>
                      <a:pPr algn="ctr"/>
                      <a:r>
                        <a:rPr lang="en-US" sz="2800" b="1" dirty="0" smtClean="0">
                          <a:latin typeface="+mn-lt"/>
                          <a:cs typeface="Arial" pitchFamily="34" charset="0"/>
                        </a:rPr>
                        <a:t>Service Number</a:t>
                      </a:r>
                      <a:endParaRPr lang="en-US" sz="2800" b="1" dirty="0">
                        <a:latin typeface="+mn-lt"/>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rowSpan="3">
                  <a:txBody>
                    <a:bodyPr/>
                    <a:lstStyle/>
                    <a:p>
                      <a:pPr algn="ctr"/>
                      <a:endParaRPr lang="en-US" sz="2800" b="1" dirty="0">
                        <a:latin typeface="+mn-lt"/>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gn="ctr"/>
                      <a:r>
                        <a:rPr lang="en-US" sz="2800" b="1" dirty="0" smtClean="0">
                          <a:latin typeface="+mn-lt"/>
                          <a:cs typeface="Arial" pitchFamily="34" charset="0"/>
                        </a:rPr>
                        <a:t>Conception rate (%)</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2800" b="1" dirty="0">
                        <a:latin typeface="+mn-lt"/>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rowSpan="3">
                  <a:txBody>
                    <a:bodyPr/>
                    <a:lstStyle/>
                    <a:p>
                      <a:pPr algn="ctr"/>
                      <a:r>
                        <a:rPr lang="en-US" sz="2800" b="1" dirty="0" smtClean="0">
                          <a:latin typeface="+mn-lt"/>
                          <a:cs typeface="Arial" pitchFamily="34" charset="0"/>
                        </a:rPr>
                        <a:t>All lactations</a:t>
                      </a:r>
                      <a:endParaRPr lang="en-US" sz="2800" b="1" dirty="0">
                        <a:latin typeface="+mn-lt"/>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94203">
                <a:tc vMerge="1">
                  <a:txBody>
                    <a:bodyPr/>
                    <a:lstStyle/>
                    <a:p>
                      <a:pPr algn="ctr"/>
                      <a:endParaRPr lang="en-US" sz="2800" b="1" dirty="0">
                        <a:latin typeface="+mn-lt"/>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vMerge="1">
                  <a:txBody>
                    <a:bodyPr/>
                    <a:lstStyle/>
                    <a:p>
                      <a:endParaRPr lang="en-US"/>
                    </a:p>
                  </a:txBody>
                  <a:tcPr/>
                </a:tc>
                <a:tc gridSpan="5">
                  <a:txBody>
                    <a:bodyPr/>
                    <a:lstStyle/>
                    <a:p>
                      <a:pPr algn="ctr"/>
                      <a:r>
                        <a:rPr lang="en-US" sz="2800" b="1" dirty="0" smtClean="0">
                          <a:latin typeface="+mn-lt"/>
                          <a:cs typeface="Arial" pitchFamily="34" charset="0"/>
                        </a:rPr>
                        <a:t>Lactation number</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2">
                  <a:txBody>
                    <a:bodyPr/>
                    <a:lstStyle/>
                    <a:p>
                      <a:pPr algn="ctr"/>
                      <a:endParaRPr lang="en-US" sz="2800" b="1" dirty="0">
                        <a:latin typeface="+mn-lt"/>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hMerge="1">
                  <a:txBody>
                    <a:bodyPr/>
                    <a:lstStyle/>
                    <a:p>
                      <a:pPr algn="ctr"/>
                      <a:endParaRPr lang="en-US" sz="2800" b="1" dirty="0">
                        <a:latin typeface="+mn-lt"/>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vMerge="1">
                  <a:txBody>
                    <a:bodyPr/>
                    <a:lstStyle/>
                    <a:p>
                      <a:endParaRPr lang="en-US"/>
                    </a:p>
                  </a:txBody>
                  <a:tcPr/>
                </a:tc>
              </a:tr>
              <a:tr h="355014">
                <a:tc vMerge="1">
                  <a:txBody>
                    <a:bodyPr/>
                    <a:lstStyle/>
                    <a:p>
                      <a:pPr algn="ctr"/>
                      <a:endParaRPr lang="en-US" sz="2800" b="1" dirty="0">
                        <a:latin typeface="+mn-lt"/>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vMerge="1">
                  <a:txBody>
                    <a:bodyPr/>
                    <a:lstStyle/>
                    <a:p>
                      <a:endParaRPr lang="en-US"/>
                    </a:p>
                  </a:txBody>
                  <a:tcPr/>
                </a:tc>
                <a:tc>
                  <a:txBody>
                    <a:bodyPr/>
                    <a:lstStyle/>
                    <a:p>
                      <a:pPr algn="ctr"/>
                      <a:r>
                        <a:rPr lang="en-US" sz="2800" b="1" dirty="0" smtClean="0">
                          <a:latin typeface="+mn-lt"/>
                        </a:rPr>
                        <a:t>1</a:t>
                      </a:r>
                      <a:endParaRPr lang="en-US" sz="2800" b="1"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800" b="1" dirty="0" smtClean="0">
                          <a:latin typeface="+mn-lt"/>
                          <a:cs typeface="Arial" pitchFamily="34" charset="0"/>
                        </a:rPr>
                        <a:t>2</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800" b="1" dirty="0" smtClean="0">
                          <a:latin typeface="+mn-lt"/>
                          <a:cs typeface="Arial" pitchFamily="34" charset="0"/>
                        </a:rPr>
                        <a:t>3</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800" b="1" dirty="0" smtClean="0">
                          <a:latin typeface="+mn-lt"/>
                        </a:rPr>
                        <a:t>4</a:t>
                      </a:r>
                      <a:endParaRPr lang="en-US" sz="2800" b="1"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800" b="1" dirty="0" smtClean="0">
                          <a:latin typeface="+mn-lt"/>
                        </a:rPr>
                        <a:t>5</a:t>
                      </a:r>
                      <a:endParaRPr lang="en-US" sz="2800" b="1"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2" vMerge="1">
                  <a:txBody>
                    <a:bodyPr/>
                    <a:lstStyle/>
                    <a:p>
                      <a:endParaRPr lang="en-US"/>
                    </a:p>
                  </a:txBody>
                  <a:tcPr/>
                </a:tc>
                <a:tc hMerge="1" vMerge="1">
                  <a:txBody>
                    <a:bodyPr/>
                    <a:lstStyle/>
                    <a:p>
                      <a:pPr algn="ctr"/>
                      <a:endParaRPr lang="en-US" sz="2800" b="1"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vMerge="1">
                  <a:txBody>
                    <a:bodyPr/>
                    <a:lstStyle/>
                    <a:p>
                      <a:endParaRPr lang="en-US"/>
                    </a:p>
                  </a:txBody>
                  <a:tcPr/>
                </a:tc>
              </a:tr>
              <a:tr h="365760">
                <a:tc>
                  <a:txBody>
                    <a:bodyPr/>
                    <a:lstStyle/>
                    <a:p>
                      <a:pPr algn="ct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8">
                  <a:txBody>
                    <a:bodyPr/>
                    <a:lstStyle/>
                    <a:p>
                      <a:pPr algn="l"/>
                      <a:r>
                        <a:rPr lang="en-US" sz="2800" b="1" dirty="0" smtClean="0">
                          <a:latin typeface="+mn-lt"/>
                          <a:cs typeface="Arial" pitchFamily="34" charset="0"/>
                        </a:rPr>
                        <a:t>Conventional semen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2800" b="1" dirty="0" smtClean="0">
                        <a:latin typeface="+mn-lt"/>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2800" b="1" dirty="0" smtClean="0">
                        <a:latin typeface="+mn-lt"/>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r>
              <a:tr h="365760">
                <a:tc>
                  <a:txBody>
                    <a:bodyPr/>
                    <a:lstStyle/>
                    <a:p>
                      <a:pPr algn="ctr"/>
                      <a:r>
                        <a:rPr lang="en-US" sz="2800" b="1" dirty="0" smtClean="0">
                          <a:latin typeface="+mn-lt"/>
                          <a:cs typeface="Arial" pitchFamily="34" charset="0"/>
                        </a:rPr>
                        <a:t>1</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36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34</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32</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29</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25</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2800" b="1" dirty="0" smtClean="0">
                          <a:latin typeface="+mn-lt"/>
                          <a:cs typeface="Arial" pitchFamily="34" charset="0"/>
                        </a:rPr>
                        <a:t>32</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r>
              <a:tr h="365760">
                <a:tc>
                  <a:txBody>
                    <a:bodyPr/>
                    <a:lstStyle/>
                    <a:p>
                      <a:pPr algn="ctr"/>
                      <a:r>
                        <a:rPr lang="en-US" sz="2800" b="1" dirty="0" smtClean="0">
                          <a:latin typeface="+mn-lt"/>
                          <a:cs typeface="Arial" pitchFamily="34" charset="0"/>
                        </a:rPr>
                        <a:t>2</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31</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31</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30</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29</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26</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2800" b="1" dirty="0" smtClean="0">
                          <a:latin typeface="+mn-lt"/>
                          <a:cs typeface="Arial" pitchFamily="34" charset="0"/>
                        </a:rPr>
                        <a:t>32</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r>
              <a:tr h="0">
                <a:tc>
                  <a:txBody>
                    <a:bodyPr/>
                    <a:lstStyle/>
                    <a:p>
                      <a:pPr algn="ctr"/>
                      <a:r>
                        <a:rPr lang="en-US" sz="2800" b="1" dirty="0" smtClean="0">
                          <a:latin typeface="+mn-lt"/>
                          <a:cs typeface="Arial" pitchFamily="34" charset="0"/>
                        </a:rPr>
                        <a:t>3</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30</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30</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30</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28</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25</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2800" b="1" dirty="0" smtClean="0">
                          <a:latin typeface="+mn-lt"/>
                          <a:cs typeface="Arial" pitchFamily="34" charset="0"/>
                        </a:rPr>
                        <a:t>30</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r>
              <a:tr h="365760">
                <a:tc>
                  <a:txBody>
                    <a:bodyPr/>
                    <a:lstStyle/>
                    <a:p>
                      <a:pPr algn="ctr"/>
                      <a:r>
                        <a:rPr lang="en-US" sz="2800" b="1" u="sng" dirty="0" smtClean="0">
                          <a:latin typeface="+mn-lt"/>
                          <a:cs typeface="Arial" pitchFamily="34" charset="0"/>
                        </a:rPr>
                        <a:t>&gt;</a:t>
                      </a:r>
                      <a:r>
                        <a:rPr lang="en-US" sz="2800" b="1" dirty="0" smtClean="0">
                          <a:latin typeface="+mn-lt"/>
                          <a:cs typeface="Arial" pitchFamily="34" charset="0"/>
                        </a:rPr>
                        <a:t>4</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28</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29</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29</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27</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24</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2800" b="1" dirty="0" smtClean="0">
                          <a:latin typeface="+mn-lt"/>
                          <a:cs typeface="Arial" pitchFamily="34" charset="0"/>
                        </a:rPr>
                        <a:t>29</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r>
              <a:tr h="365760">
                <a:tc>
                  <a:txBody>
                    <a:bodyPr/>
                    <a:lstStyle/>
                    <a:p>
                      <a:pPr algn="ctr"/>
                      <a:r>
                        <a:rPr lang="en-US" sz="2800" b="1" dirty="0" smtClean="0">
                          <a:latin typeface="+mn-lt"/>
                          <a:cs typeface="Arial" pitchFamily="34" charset="0"/>
                        </a:rPr>
                        <a:t>All services</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33</a:t>
                      </a:r>
                      <a:endParaRPr lang="en-US" sz="2800" b="1" dirty="0">
                        <a:latin typeface="+mn-lt"/>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30</a:t>
                      </a:r>
                      <a:endParaRPr lang="en-US" sz="2800" b="1" dirty="0">
                        <a:latin typeface="+mn-lt"/>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29</a:t>
                      </a:r>
                      <a:endParaRPr lang="en-US" sz="2800" b="1" dirty="0">
                        <a:latin typeface="+mn-lt"/>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28</a:t>
                      </a:r>
                      <a:endParaRPr lang="en-US" sz="2800" b="1" dirty="0">
                        <a:latin typeface="+mn-lt"/>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27</a:t>
                      </a:r>
                      <a:endParaRPr lang="en-US" sz="2800" b="1" dirty="0">
                        <a:latin typeface="+mn-lt"/>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dirty="0">
                        <a:latin typeface="+mn-lt"/>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2800" b="1" dirty="0" smtClean="0">
                          <a:latin typeface="+mn-lt"/>
                          <a:cs typeface="Arial" pitchFamily="34" charset="0"/>
                        </a:rPr>
                        <a:t>31</a:t>
                      </a:r>
                      <a:endParaRPr lang="en-US" sz="2800" b="1" dirty="0">
                        <a:latin typeface="+mn-lt"/>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r>
              <a:tr h="365760">
                <a:tc>
                  <a:txBody>
                    <a:bodyPr/>
                    <a:lstStyle/>
                    <a:p>
                      <a:pPr algn="ct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8">
                  <a:txBody>
                    <a:bodyPr/>
                    <a:lstStyle/>
                    <a:p>
                      <a:pPr algn="l"/>
                      <a:r>
                        <a:rPr lang="en-US" sz="2800" b="1" dirty="0" smtClean="0">
                          <a:latin typeface="+mn-lt"/>
                          <a:cs typeface="Arial" pitchFamily="34" charset="0"/>
                        </a:rPr>
                        <a:t>Sexed-semen</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2800" b="1" dirty="0">
                        <a:latin typeface="+mn-lt"/>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2800" b="1" dirty="0">
                        <a:latin typeface="+mn-lt"/>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r>
              <a:tr h="365760">
                <a:tc>
                  <a:txBody>
                    <a:bodyPr/>
                    <a:lstStyle/>
                    <a:p>
                      <a:pPr algn="ctr"/>
                      <a:r>
                        <a:rPr lang="en-US" sz="2800" b="1" dirty="0" smtClean="0">
                          <a:latin typeface="+mn-lt"/>
                          <a:cs typeface="Arial" pitchFamily="34"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28</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26</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24</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20</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19</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2800" b="1" dirty="0" smtClean="0">
                          <a:latin typeface="+mn-lt"/>
                          <a:cs typeface="Arial" pitchFamily="34" charset="0"/>
                        </a:rPr>
                        <a:t>25</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r>
              <a:tr h="365760">
                <a:tc>
                  <a:txBody>
                    <a:bodyPr/>
                    <a:lstStyle/>
                    <a:p>
                      <a:pPr algn="ctr"/>
                      <a:r>
                        <a:rPr lang="en-US" sz="2800" b="1" dirty="0" smtClean="0">
                          <a:latin typeface="+mn-lt"/>
                          <a:cs typeface="Arial" pitchFamily="34" charset="0"/>
                        </a:rPr>
                        <a:t>2</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23</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22</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22</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19</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16</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2800" b="1" dirty="0" smtClean="0">
                          <a:latin typeface="+mn-lt"/>
                          <a:cs typeface="Arial" pitchFamily="34" charset="0"/>
                        </a:rPr>
                        <a:t>24</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r>
              <a:tr h="365760">
                <a:tc>
                  <a:txBody>
                    <a:bodyPr/>
                    <a:lstStyle/>
                    <a:p>
                      <a:pPr algn="ctr"/>
                      <a:r>
                        <a:rPr lang="en-US" sz="2800" b="1" dirty="0" smtClean="0">
                          <a:latin typeface="+mn-lt"/>
                          <a:cs typeface="Arial" pitchFamily="34" charset="0"/>
                        </a:rPr>
                        <a:t>3</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21</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21</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21</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21</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18</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2800" b="1" dirty="0" smtClean="0">
                          <a:latin typeface="+mn-lt"/>
                          <a:cs typeface="Arial" pitchFamily="34" charset="0"/>
                        </a:rPr>
                        <a:t>22</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r>
              <a:tr h="365760">
                <a:tc>
                  <a:txBody>
                    <a:bodyPr/>
                    <a:lstStyle/>
                    <a:p>
                      <a:pPr algn="ctr"/>
                      <a:r>
                        <a:rPr lang="en-US" sz="2800" b="1" u="sng" dirty="0" smtClean="0">
                          <a:latin typeface="+mn-lt"/>
                          <a:cs typeface="Arial" pitchFamily="34" charset="0"/>
                        </a:rPr>
                        <a:t>&gt;</a:t>
                      </a:r>
                      <a:r>
                        <a:rPr lang="en-US" sz="2800" b="1" dirty="0" smtClean="0">
                          <a:latin typeface="+mn-lt"/>
                          <a:cs typeface="Arial" pitchFamily="34" charset="0"/>
                        </a:rPr>
                        <a:t> 4</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20</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20</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19</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19</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16</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2800" b="1" dirty="0" smtClean="0">
                          <a:latin typeface="+mn-lt"/>
                          <a:cs typeface="Arial" pitchFamily="34" charset="0"/>
                        </a:rPr>
                        <a:t>20</a:t>
                      </a:r>
                      <a:endParaRPr lang="en-US" sz="2800" b="1"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r>
              <a:tr h="365760">
                <a:tc>
                  <a:txBody>
                    <a:bodyPr/>
                    <a:lstStyle/>
                    <a:p>
                      <a:pPr algn="ctr"/>
                      <a:r>
                        <a:rPr lang="en-US" sz="2800" b="1" dirty="0" smtClean="0">
                          <a:latin typeface="+mn-lt"/>
                          <a:cs typeface="Arial" pitchFamily="34" charset="0"/>
                        </a:rPr>
                        <a:t>All services</a:t>
                      </a:r>
                      <a:endParaRPr lang="en-US" sz="2800" b="1" dirty="0">
                        <a:latin typeface="+mn-lt"/>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dirty="0">
                        <a:latin typeface="+mn-lt"/>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27</a:t>
                      </a:r>
                      <a:endParaRPr lang="en-US" sz="2800" b="1" dirty="0">
                        <a:latin typeface="+mn-lt"/>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23</a:t>
                      </a:r>
                      <a:endParaRPr lang="en-US" sz="2800" b="1" dirty="0">
                        <a:latin typeface="+mn-lt"/>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21</a:t>
                      </a:r>
                      <a:endParaRPr lang="en-US" sz="2800" b="1" dirty="0">
                        <a:latin typeface="+mn-lt"/>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20</a:t>
                      </a:r>
                      <a:endParaRPr lang="en-US" sz="2800" b="1" dirty="0">
                        <a:latin typeface="+mn-lt"/>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latin typeface="+mn-lt"/>
                          <a:cs typeface="Arial" pitchFamily="34" charset="0"/>
                        </a:rPr>
                        <a:t>19</a:t>
                      </a:r>
                      <a:endParaRPr lang="en-US" sz="2800" b="1" dirty="0">
                        <a:latin typeface="+mn-lt"/>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dirty="0">
                        <a:latin typeface="+mn-lt"/>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2800" b="1" dirty="0" smtClean="0">
                          <a:latin typeface="+mn-lt"/>
                          <a:cs typeface="Arial" pitchFamily="34" charset="0"/>
                        </a:rPr>
                        <a:t>24</a:t>
                      </a:r>
                      <a:endParaRPr lang="en-US" sz="2800" b="1" dirty="0">
                        <a:latin typeface="+mn-lt"/>
                        <a:cs typeface="Arial"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r>
            </a:tbl>
          </a:graphicData>
        </a:graphic>
      </p:graphicFrame>
      <p:sp>
        <p:nvSpPr>
          <p:cNvPr id="37" name="Content Placeholder 5"/>
          <p:cNvSpPr>
            <a:spLocks noGrp="1"/>
          </p:cNvSpPr>
          <p:nvPr>
            <p:ph sz="quarter" idx="14"/>
          </p:nvPr>
        </p:nvSpPr>
        <p:spPr>
          <a:xfrm>
            <a:off x="24994285" y="9430181"/>
            <a:ext cx="12009197" cy="2802143"/>
          </a:xfrm>
        </p:spPr>
        <p:txBody>
          <a:bodyPr/>
          <a:lstStyle/>
          <a:p>
            <a:pPr marL="457200" lvl="1" indent="-457200" algn="just">
              <a:spcBef>
                <a:spcPts val="0"/>
              </a:spcBef>
              <a:spcAft>
                <a:spcPts val="1800"/>
              </a:spcAft>
              <a:buClr>
                <a:srgbClr val="006400"/>
              </a:buClr>
              <a:buFont typeface="Wingdings 2" pitchFamily="18" charset="2"/>
              <a:buChar char="»"/>
            </a:pPr>
            <a:r>
              <a:rPr lang="en-US" sz="2800" b="1" dirty="0" smtClean="0">
                <a:latin typeface="Arial" pitchFamily="34" charset="0"/>
                <a:cs typeface="Arial" pitchFamily="34" charset="0"/>
              </a:rPr>
              <a:t>49% of sexed-semen </a:t>
            </a:r>
            <a:r>
              <a:rPr lang="en-US" sz="2800" b="1" dirty="0" err="1" smtClean="0">
                <a:latin typeface="Arial" pitchFamily="34" charset="0"/>
                <a:cs typeface="Arial" pitchFamily="34" charset="0"/>
              </a:rPr>
              <a:t>breedings</a:t>
            </a:r>
            <a:r>
              <a:rPr lang="en-US" sz="2800" b="1" dirty="0" smtClean="0">
                <a:latin typeface="Arial" pitchFamily="34" charset="0"/>
                <a:cs typeface="Arial" pitchFamily="34" charset="0"/>
              </a:rPr>
              <a:t> occurred in first 2 services in first lactation; 69% occurred within first 2 lactations and first 2 services</a:t>
            </a:r>
          </a:p>
          <a:p>
            <a:pPr marL="457200" lvl="1" indent="-457200" algn="just">
              <a:spcBef>
                <a:spcPts val="0"/>
              </a:spcBef>
              <a:spcAft>
                <a:spcPts val="1800"/>
              </a:spcAft>
              <a:buClr>
                <a:srgbClr val="006400"/>
              </a:buClr>
              <a:buFont typeface="Wingdings 2" pitchFamily="18" charset="2"/>
              <a:buChar char="»"/>
            </a:pPr>
            <a:r>
              <a:rPr lang="en-US" sz="2800" b="1" dirty="0" smtClean="0">
                <a:latin typeface="Arial" pitchFamily="34" charset="0"/>
                <a:cs typeface="Arial" pitchFamily="34" charset="0"/>
              </a:rPr>
              <a:t>Very few sexed-semen </a:t>
            </a:r>
            <a:r>
              <a:rPr lang="en-US" sz="2800" b="1" dirty="0" err="1" smtClean="0">
                <a:latin typeface="Arial" pitchFamily="34" charset="0"/>
                <a:cs typeface="Arial" pitchFamily="34" charset="0"/>
              </a:rPr>
              <a:t>breedings</a:t>
            </a:r>
            <a:r>
              <a:rPr lang="en-US" sz="2800" b="1" dirty="0" smtClean="0">
                <a:latin typeface="Arial" pitchFamily="34" charset="0"/>
                <a:cs typeface="Arial" pitchFamily="34" charset="0"/>
              </a:rPr>
              <a:t> after  second service and second lactation</a:t>
            </a:r>
            <a:endParaRPr lang="en-US" sz="3200" dirty="0" smtClean="0">
              <a:latin typeface="Arial" pitchFamily="34" charset="0"/>
              <a:cs typeface="Arial" pitchFamily="34" charset="0"/>
            </a:endParaRPr>
          </a:p>
        </p:txBody>
      </p:sp>
      <p:sp>
        <p:nvSpPr>
          <p:cNvPr id="26" name="Content Placeholder 5"/>
          <p:cNvSpPr>
            <a:spLocks noGrp="1"/>
          </p:cNvSpPr>
          <p:nvPr>
            <p:ph sz="quarter" idx="14"/>
          </p:nvPr>
        </p:nvSpPr>
        <p:spPr>
          <a:xfrm>
            <a:off x="24994285" y="19630128"/>
            <a:ext cx="12009197" cy="2802143"/>
          </a:xfrm>
        </p:spPr>
        <p:txBody>
          <a:bodyPr/>
          <a:lstStyle/>
          <a:p>
            <a:pPr marL="457200" lvl="1" indent="-457200">
              <a:spcBef>
                <a:spcPts val="0"/>
              </a:spcBef>
              <a:spcAft>
                <a:spcPts val="1800"/>
              </a:spcAft>
              <a:buClr>
                <a:srgbClr val="006400"/>
              </a:buClr>
              <a:buFont typeface="Wingdings 2" pitchFamily="18" charset="2"/>
              <a:buChar char="»"/>
            </a:pPr>
            <a:r>
              <a:rPr lang="en-US" sz="2800" b="1" dirty="0" smtClean="0">
                <a:latin typeface="Arial" pitchFamily="34" charset="0"/>
                <a:cs typeface="Arial" pitchFamily="34" charset="0"/>
              </a:rPr>
              <a:t>Mean CR achieved was 24% for sexed-semen (31% for conventional semen)</a:t>
            </a:r>
            <a:endParaRPr lang="en-US" sz="3200" dirty="0" smtClean="0">
              <a:latin typeface="Arial" pitchFamily="34" charset="0"/>
              <a:cs typeface="Arial" pitchFamily="34" charset="0"/>
            </a:endParaRPr>
          </a:p>
        </p:txBody>
      </p:sp>
      <p:sp>
        <p:nvSpPr>
          <p:cNvPr id="27" name="Text Placeholder 3"/>
          <p:cNvSpPr>
            <a:spLocks noGrp="1"/>
          </p:cNvSpPr>
          <p:nvPr>
            <p:ph type="body" sz="quarter" idx="12"/>
          </p:nvPr>
        </p:nvSpPr>
        <p:spPr>
          <a:xfrm>
            <a:off x="5548897" y="2891905"/>
            <a:ext cx="27614880" cy="1169551"/>
          </a:xfrm>
        </p:spPr>
        <p:txBody>
          <a:bodyPr lIns="0" tIns="0" rIns="0" bIns="0" anchor="t" anchorCtr="0">
            <a:spAutoFit/>
          </a:bodyPr>
          <a:lstStyle/>
          <a:p>
            <a:pPr>
              <a:spcBef>
                <a:spcPts val="0"/>
              </a:spcBef>
            </a:pPr>
            <a:r>
              <a:rPr lang="en-US" sz="3800" b="1" dirty="0" smtClean="0">
                <a:latin typeface="+mj-lt"/>
              </a:rPr>
              <a:t>Animal Genomics and Improvement Laboratory, Agricultural Research Service, USDA, Beltsville, MD 20705-2350 </a:t>
            </a:r>
            <a:r>
              <a:rPr lang="en-US" sz="3800" b="1" dirty="0" smtClean="0">
                <a:latin typeface="+mj-lt"/>
                <a:sym typeface="Wingdings 2"/>
              </a:rPr>
              <a:t>  </a:t>
            </a:r>
            <a:r>
              <a:rPr lang="en-US" sz="3800" b="1" dirty="0" smtClean="0">
                <a:solidFill>
                  <a:schemeClr val="bg1"/>
                </a:solidFill>
                <a:latin typeface="+mj-lt"/>
              </a:rPr>
              <a:t>http://aipl.arsusda.gov</a:t>
            </a:r>
            <a:endParaRPr lang="en-US" sz="3800" b="1" dirty="0">
              <a:latin typeface="+mj-lt"/>
            </a:endParaRPr>
          </a:p>
        </p:txBody>
      </p:sp>
      <p:sp>
        <p:nvSpPr>
          <p:cNvPr id="29" name="Action Button: Home 28">
            <a:hlinkClick r:id="" action="ppaction://hlinkshowjump?jump=firstslide" highlightClick="1"/>
          </p:cNvPr>
          <p:cNvSpPr/>
          <p:nvPr/>
        </p:nvSpPr>
        <p:spPr>
          <a:xfrm>
            <a:off x="34354009" y="2608481"/>
            <a:ext cx="1143000" cy="1143000"/>
          </a:xfrm>
          <a:prstGeom prst="actionButtonHome">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Action Button: Forward or Next 29">
            <a:hlinkClick r:id="" action="ppaction://hlinkshowjump?jump=nextslide" highlightClick="1"/>
          </p:cNvPr>
          <p:cNvSpPr/>
          <p:nvPr/>
        </p:nvSpPr>
        <p:spPr>
          <a:xfrm>
            <a:off x="35679595" y="2581687"/>
            <a:ext cx="1143000" cy="1143000"/>
          </a:xfrm>
          <a:prstGeom prst="actionButtonForwardNext">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852592039"/>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5"/>
          <p:cNvSpPr txBox="1">
            <a:spLocks/>
          </p:cNvSpPr>
          <p:nvPr/>
        </p:nvSpPr>
        <p:spPr>
          <a:xfrm>
            <a:off x="19637828" y="5285237"/>
            <a:ext cx="16832663" cy="8957236"/>
          </a:xfrm>
          <a:prstGeom prst="rect">
            <a:avLst/>
          </a:prstGeom>
        </p:spPr>
        <p:txBody>
          <a:bodyPr vert="horz"/>
          <a:lstStyle/>
          <a:p>
            <a:pPr marL="457200" marR="0" lvl="1" indent="-457200" algn="just" defTabSz="1672026" rtl="0" eaLnBrk="1" fontAlgn="auto" latinLnBrk="0" hangingPunct="1">
              <a:lnSpc>
                <a:spcPct val="100000"/>
              </a:lnSpc>
              <a:spcBef>
                <a:spcPts val="0"/>
              </a:spcBef>
              <a:spcAft>
                <a:spcPts val="1800"/>
              </a:spcAft>
              <a:buClr>
                <a:srgbClr val="006400"/>
              </a:buClr>
              <a:buSzTx/>
              <a:buFont typeface="Wingdings 2" pitchFamily="18" charset="2"/>
              <a:buChar char="»"/>
              <a:tabLst/>
              <a:defRPr/>
            </a:pPr>
            <a:r>
              <a:rPr kumimoji="0" lang="en-US" sz="3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Trends show increasing usage of sexed-semen, especially in heifers, from 9% in 2007 to</a:t>
            </a:r>
            <a:r>
              <a:rPr kumimoji="0" lang="en-US" sz="3200" b="1" i="0" u="none" strike="noStrike" kern="1200" cap="none" spc="0" normalizeH="0" noProof="0" dirty="0" smtClean="0">
                <a:ln>
                  <a:noFill/>
                </a:ln>
                <a:solidFill>
                  <a:schemeClr val="tx1"/>
                </a:solidFill>
                <a:effectLst/>
                <a:uLnTx/>
                <a:uFillTx/>
                <a:latin typeface="Arial" pitchFamily="34" charset="0"/>
                <a:ea typeface="+mn-ea"/>
                <a:cs typeface="Arial" pitchFamily="34" charset="0"/>
              </a:rPr>
              <a:t> 31%</a:t>
            </a:r>
            <a:r>
              <a:rPr kumimoji="0" lang="en-US" sz="3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2015.</a:t>
            </a:r>
          </a:p>
          <a:p>
            <a:pPr marL="457200" marR="0" lvl="1" indent="-457200" algn="just" defTabSz="1672026" rtl="0" eaLnBrk="1" fontAlgn="auto" latinLnBrk="0" hangingPunct="1">
              <a:lnSpc>
                <a:spcPct val="100000"/>
              </a:lnSpc>
              <a:spcBef>
                <a:spcPts val="0"/>
              </a:spcBef>
              <a:spcAft>
                <a:spcPts val="1800"/>
              </a:spcAft>
              <a:buClr>
                <a:srgbClr val="006400"/>
              </a:buClr>
              <a:buSzTx/>
              <a:buFont typeface="Wingdings 2" pitchFamily="18" charset="2"/>
              <a:buChar char="»"/>
              <a:tabLst/>
              <a:defRPr/>
            </a:pPr>
            <a:r>
              <a:rPr kumimoji="0" lang="en-US" sz="3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93% of all sexed-semen </a:t>
            </a:r>
            <a:r>
              <a:rPr kumimoji="0" lang="en-US" sz="3200" b="1"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breedings</a:t>
            </a:r>
            <a:r>
              <a:rPr kumimoji="0" lang="en-US" sz="3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were to either heifers (84%) or first lactation cows (16%), where CR are typically higher.</a:t>
            </a:r>
          </a:p>
          <a:p>
            <a:pPr marL="457200" lvl="1" indent="-457200" algn="just">
              <a:spcAft>
                <a:spcPts val="1800"/>
              </a:spcAft>
              <a:buClr>
                <a:srgbClr val="006400"/>
              </a:buClr>
              <a:buFont typeface="Wingdings 2" pitchFamily="18" charset="2"/>
              <a:buChar char="»"/>
              <a:defRPr/>
            </a:pPr>
            <a:r>
              <a:rPr kumimoji="0" lang="en-US" sz="3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Mean CR for both cow and heifer sexed-semen </a:t>
            </a:r>
            <a:r>
              <a:rPr kumimoji="0" lang="en-US" sz="3200" b="1"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breedings</a:t>
            </a:r>
            <a:r>
              <a:rPr kumimoji="0" lang="en-US" sz="3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has recently increased due to improved technology; however, sexed-semen CR still lags behind conventional </a:t>
            </a:r>
            <a:r>
              <a:rPr lang="en-US" sz="3200" b="1" dirty="0" smtClean="0">
                <a:latin typeface="Arial" pitchFamily="34" charset="0"/>
                <a:cs typeface="Arial" pitchFamily="34" charset="0"/>
              </a:rPr>
              <a:t>semen by approximately 10 percentage points.</a:t>
            </a:r>
            <a:endParaRPr kumimoji="0" lang="en-US" sz="3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457200" lvl="1" indent="-457200" algn="just">
              <a:spcAft>
                <a:spcPts val="1800"/>
              </a:spcAft>
              <a:buClr>
                <a:srgbClr val="006400"/>
              </a:buClr>
              <a:buFont typeface="Wingdings 2" pitchFamily="18" charset="2"/>
              <a:buChar char="»"/>
              <a:defRPr/>
            </a:pPr>
            <a:r>
              <a:rPr lang="en-US" sz="3200" b="1" dirty="0" smtClean="0">
                <a:latin typeface="Arial" pitchFamily="34" charset="0"/>
                <a:cs typeface="Arial" pitchFamily="34" charset="0"/>
              </a:rPr>
              <a:t>Animals that fail to conceive after the first service often don't warrant another use of sexed semen. This may be the breeder hedging bets against using high cost technology on poor fertility animals.</a:t>
            </a:r>
          </a:p>
          <a:p>
            <a:pPr marL="457200" lvl="1" indent="-457200" algn="just">
              <a:spcAft>
                <a:spcPts val="1800"/>
              </a:spcAft>
              <a:buClr>
                <a:srgbClr val="006400"/>
              </a:buClr>
              <a:buFont typeface="Wingdings 2" pitchFamily="18" charset="2"/>
              <a:buChar char="»"/>
              <a:defRPr/>
            </a:pPr>
            <a:r>
              <a:rPr lang="en-US" sz="3200" b="1" dirty="0" smtClean="0">
                <a:latin typeface="Arial" pitchFamily="34" charset="0"/>
                <a:cs typeface="Arial" pitchFamily="34" charset="0"/>
              </a:rPr>
              <a:t>Breeders appear to be using sexed-semen on heifers to take advantage of their higher fertility, to maximize on their output to produce female calves, and to reduce </a:t>
            </a:r>
            <a:r>
              <a:rPr lang="en-US" sz="3200" b="1" dirty="0" err="1" smtClean="0">
                <a:latin typeface="Arial" pitchFamily="34" charset="0"/>
                <a:cs typeface="Arial" pitchFamily="34" charset="0"/>
              </a:rPr>
              <a:t>dystocia</a:t>
            </a:r>
            <a:r>
              <a:rPr lang="en-US" sz="3200" b="1" dirty="0" smtClean="0">
                <a:latin typeface="Arial" pitchFamily="34" charset="0"/>
                <a:cs typeface="Arial" pitchFamily="34" charset="0"/>
              </a:rPr>
              <a:t>.</a:t>
            </a:r>
            <a:endParaRPr kumimoji="0" lang="en-US" sz="3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457200" marR="0" lvl="1" indent="-457200" algn="l" defTabSz="1672026" rtl="0" eaLnBrk="1" fontAlgn="auto" latinLnBrk="0" hangingPunct="1">
              <a:lnSpc>
                <a:spcPct val="100000"/>
              </a:lnSpc>
              <a:spcBef>
                <a:spcPts val="0"/>
              </a:spcBef>
              <a:spcAft>
                <a:spcPts val="0"/>
              </a:spcAft>
              <a:buClr>
                <a:srgbClr val="006400"/>
              </a:buClr>
              <a:buSzTx/>
              <a:buFont typeface="Wingdings 2" pitchFamily="18" charset="2"/>
              <a:buChar char="»"/>
              <a:tabLst/>
              <a:defRPr/>
            </a:pPr>
            <a:endParaRPr kumimoji="0" lang="en-US" sz="3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l" defTabSz="1672026"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33" name="Text Placeholder 1"/>
          <p:cNvSpPr>
            <a:spLocks noGrp="1"/>
          </p:cNvSpPr>
          <p:nvPr>
            <p:ph type="body" sz="quarter" idx="10"/>
          </p:nvPr>
        </p:nvSpPr>
        <p:spPr>
          <a:xfrm>
            <a:off x="5548897" y="496389"/>
            <a:ext cx="26392606" cy="1386075"/>
          </a:xfrm>
        </p:spPr>
        <p:txBody>
          <a:bodyPr/>
          <a:lstStyle/>
          <a:p>
            <a:r>
              <a:rPr lang="en-US" b="1" dirty="0" smtClean="0"/>
              <a:t>Sexed-semen usage for Holstein AI in the United States</a:t>
            </a:r>
            <a:endParaRPr lang="en-US" dirty="0"/>
          </a:p>
        </p:txBody>
      </p:sp>
      <p:sp>
        <p:nvSpPr>
          <p:cNvPr id="34" name="Text Placeholder 2"/>
          <p:cNvSpPr>
            <a:spLocks noGrp="1"/>
          </p:cNvSpPr>
          <p:nvPr>
            <p:ph type="body" sz="quarter" idx="11"/>
          </p:nvPr>
        </p:nvSpPr>
        <p:spPr>
          <a:xfrm>
            <a:off x="5548897" y="1882464"/>
            <a:ext cx="26392606" cy="992272"/>
          </a:xfrm>
        </p:spPr>
        <p:txBody>
          <a:bodyPr/>
          <a:lstStyle/>
          <a:p>
            <a:r>
              <a:rPr lang="en-US" b="1" dirty="0" smtClean="0"/>
              <a:t>J. L. Hutchison* and D. M. Bickhart</a:t>
            </a:r>
            <a:endParaRPr lang="en-US" b="1" dirty="0"/>
          </a:p>
        </p:txBody>
      </p:sp>
      <p:sp>
        <p:nvSpPr>
          <p:cNvPr id="36" name="Text Placeholder 4"/>
          <p:cNvSpPr>
            <a:spLocks noGrp="1"/>
          </p:cNvSpPr>
          <p:nvPr>
            <p:ph type="body" sz="quarter" idx="13"/>
          </p:nvPr>
        </p:nvSpPr>
        <p:spPr>
          <a:xfrm>
            <a:off x="19231429" y="4185359"/>
            <a:ext cx="18011320" cy="836697"/>
          </a:xfrm>
          <a:solidFill>
            <a:srgbClr val="006400"/>
          </a:solidFill>
        </p:spPr>
        <p:txBody>
          <a:bodyPr/>
          <a:lstStyle/>
          <a:p>
            <a:r>
              <a:rPr lang="en-US" b="1" u="none" dirty="0" smtClean="0">
                <a:latin typeface="+mj-lt"/>
              </a:rPr>
              <a:t>CONCLUSIONS</a:t>
            </a:r>
            <a:endParaRPr lang="en-US" b="1" u="none" dirty="0">
              <a:latin typeface="+mj-lt"/>
            </a:endParaRPr>
          </a:p>
        </p:txBody>
      </p:sp>
      <p:pic>
        <p:nvPicPr>
          <p:cNvPr id="38" name="Content Placeholder 13"/>
          <p:cNvPicPr>
            <a:picLocks noGrp="1" noChangeAspect="1"/>
          </p:cNvPicPr>
          <p:nvPr>
            <p:ph sz="quarter" idx="14"/>
          </p:nvPr>
        </p:nvPicPr>
        <p:blipFill>
          <a:blip r:embed="rId2">
            <a:extLst>
              <a:ext uri="{28A0092B-C50C-407E-A947-70E740481C1C}">
                <a14:useLocalDpi xmlns:a14="http://schemas.microsoft.com/office/drawing/2010/main" xmlns="" val="0"/>
              </a:ext>
            </a:extLst>
          </a:blip>
          <a:stretch>
            <a:fillRect/>
          </a:stretch>
        </p:blipFill>
        <p:spPr>
          <a:xfrm>
            <a:off x="243770" y="164134"/>
            <a:ext cx="4588705" cy="2616340"/>
          </a:xfrm>
        </p:spPr>
      </p:pic>
      <p:sp>
        <p:nvSpPr>
          <p:cNvPr id="40" name="TextBox 39"/>
          <p:cNvSpPr txBox="1"/>
          <p:nvPr/>
        </p:nvSpPr>
        <p:spPr>
          <a:xfrm>
            <a:off x="243770" y="2891905"/>
            <a:ext cx="4425696" cy="646331"/>
          </a:xfrm>
          <a:prstGeom prst="rect">
            <a:avLst/>
          </a:prstGeom>
          <a:noFill/>
          <a:ln>
            <a:noFill/>
          </a:ln>
        </p:spPr>
        <p:txBody>
          <a:bodyPr wrap="square" rtlCol="0">
            <a:spAutoFit/>
          </a:bodyPr>
          <a:lstStyle/>
          <a:p>
            <a:r>
              <a:rPr lang="en-US" sz="3600" b="1" dirty="0" smtClean="0">
                <a:solidFill>
                  <a:schemeClr val="bg1"/>
                </a:solidFill>
              </a:rPr>
              <a:t>Abstract 17255 </a:t>
            </a:r>
            <a:endParaRPr lang="en-US" sz="3600" b="1" dirty="0">
              <a:solidFill>
                <a:schemeClr val="bg1"/>
              </a:solidFill>
            </a:endParaRPr>
          </a:p>
        </p:txBody>
      </p:sp>
      <p:sp>
        <p:nvSpPr>
          <p:cNvPr id="44" name="Text Placeholder 4"/>
          <p:cNvSpPr>
            <a:spLocks noGrp="1"/>
          </p:cNvSpPr>
          <p:nvPr>
            <p:ph type="body" sz="quarter" idx="13"/>
          </p:nvPr>
        </p:nvSpPr>
        <p:spPr>
          <a:xfrm>
            <a:off x="243770" y="4185359"/>
            <a:ext cx="18058744" cy="836697"/>
          </a:xfrm>
          <a:solidFill>
            <a:srgbClr val="006400"/>
          </a:solidFill>
        </p:spPr>
        <p:txBody>
          <a:bodyPr/>
          <a:lstStyle/>
          <a:p>
            <a:r>
              <a:rPr lang="en-US" b="1" u="none" dirty="0" smtClean="0"/>
              <a:t>RESULTS</a:t>
            </a:r>
            <a:r>
              <a:rPr lang="en-US" b="1" i="1" u="none" dirty="0" smtClean="0"/>
              <a:t> (cont.) </a:t>
            </a:r>
            <a:endParaRPr lang="en-US" b="1" i="1" u="none" dirty="0"/>
          </a:p>
        </p:txBody>
      </p:sp>
      <p:grpSp>
        <p:nvGrpSpPr>
          <p:cNvPr id="16" name="Group 15"/>
          <p:cNvGrpSpPr/>
          <p:nvPr/>
        </p:nvGrpSpPr>
        <p:grpSpPr>
          <a:xfrm>
            <a:off x="826474" y="5728049"/>
            <a:ext cx="8768690" cy="7987952"/>
            <a:chOff x="26009274" y="5728049"/>
            <a:chExt cx="8768690" cy="7987952"/>
          </a:xfrm>
        </p:grpSpPr>
        <p:sp>
          <p:nvSpPr>
            <p:cNvPr id="18" name="Rectangle 17"/>
            <p:cNvSpPr/>
            <p:nvPr/>
          </p:nvSpPr>
          <p:spPr>
            <a:xfrm rot="5400000">
              <a:off x="30153971" y="9092008"/>
              <a:ext cx="479296" cy="876868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6009275" y="5728049"/>
              <a:ext cx="479296" cy="79879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SexedSemenCR.png"/>
            <p:cNvPicPr>
              <a:picLocks noChangeAspect="1"/>
            </p:cNvPicPr>
            <p:nvPr/>
          </p:nvPicPr>
          <p:blipFill>
            <a:blip r:embed="rId3"/>
            <a:stretch>
              <a:fillRect/>
            </a:stretch>
          </p:blipFill>
          <p:spPr>
            <a:xfrm>
              <a:off x="26100716" y="5728050"/>
              <a:ext cx="8677248" cy="7987950"/>
            </a:xfrm>
            <a:prstGeom prst="rect">
              <a:avLst/>
            </a:prstGeom>
          </p:spPr>
        </p:pic>
      </p:grpSp>
      <p:graphicFrame>
        <p:nvGraphicFramePr>
          <p:cNvPr id="23" name="Content Placeholder 3"/>
          <p:cNvGraphicFramePr>
            <a:graphicFrameLocks noGrp="1"/>
          </p:cNvGraphicFramePr>
          <p:nvPr>
            <p:ph idx="4294967295"/>
          </p:nvPr>
        </p:nvGraphicFramePr>
        <p:xfrm>
          <a:off x="257623" y="15316200"/>
          <a:ext cx="9337541" cy="3413760"/>
        </p:xfrm>
        <a:graphic>
          <a:graphicData uri="http://schemas.openxmlformats.org/drawingml/2006/table">
            <a:tbl>
              <a:tblPr firstRow="1" bandRow="1">
                <a:tableStyleId>{2D5ABB26-0587-4C30-8999-92F81FD0307C}</a:tableStyleId>
              </a:tblPr>
              <a:tblGrid>
                <a:gridCol w="1641341"/>
                <a:gridCol w="208280"/>
                <a:gridCol w="2353945"/>
                <a:gridCol w="1200150"/>
                <a:gridCol w="208280"/>
                <a:gridCol w="2372995"/>
                <a:gridCol w="1352550"/>
              </a:tblGrid>
              <a:tr h="365760">
                <a:tc rowSpan="2">
                  <a:txBody>
                    <a:bodyPr/>
                    <a:lstStyle/>
                    <a:p>
                      <a:pPr algn="ctr"/>
                      <a:r>
                        <a:rPr lang="en-US" sz="2600" b="1" dirty="0" smtClean="0">
                          <a:latin typeface="Arial" pitchFamily="34" charset="0"/>
                          <a:cs typeface="Arial" pitchFamily="34" charset="0"/>
                        </a:rPr>
                        <a:t>Breeding Year</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2600" b="1" dirty="0" smtClean="0">
                          <a:latin typeface="Arial" pitchFamily="34" charset="0"/>
                          <a:cs typeface="Arial" pitchFamily="34" charset="0"/>
                        </a:rPr>
                        <a:t>Heifer </a:t>
                      </a:r>
                      <a:r>
                        <a:rPr lang="en-US" sz="2600" b="1" dirty="0" err="1" smtClean="0">
                          <a:latin typeface="Arial" pitchFamily="34" charset="0"/>
                          <a:cs typeface="Arial" pitchFamily="34" charset="0"/>
                        </a:rPr>
                        <a:t>breedings</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pPr algn="ctr"/>
                      <a:endParaRPr lang="en-US" sz="28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2600" b="1" dirty="0" smtClean="0">
                          <a:latin typeface="Arial" pitchFamily="34" charset="0"/>
                          <a:cs typeface="Arial" pitchFamily="34" charset="0"/>
                        </a:rPr>
                        <a:t>Cow </a:t>
                      </a:r>
                      <a:r>
                        <a:rPr lang="en-US" sz="2600" b="1" dirty="0" err="1" smtClean="0">
                          <a:latin typeface="Arial" pitchFamily="34" charset="0"/>
                          <a:cs typeface="Arial" pitchFamily="34" charset="0"/>
                        </a:rPr>
                        <a:t>breedings</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pPr algn="ctr"/>
                      <a:endParaRPr lang="en-US" sz="28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5760">
                <a:tc vMerge="1">
                  <a:txBody>
                    <a:bodyPr/>
                    <a:lstStyle/>
                    <a:p>
                      <a:endParaRPr lang="en-US" sz="28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600" b="1" dirty="0" smtClean="0">
                          <a:latin typeface="Arial" pitchFamily="34" charset="0"/>
                          <a:cs typeface="Arial" pitchFamily="34" charset="0"/>
                        </a:rPr>
                        <a:t>Conventional</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600" b="1" dirty="0" smtClean="0">
                          <a:latin typeface="Arial" pitchFamily="34" charset="0"/>
                          <a:cs typeface="Arial" pitchFamily="34" charset="0"/>
                        </a:rPr>
                        <a:t>Sexed</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600" b="1" dirty="0" smtClean="0">
                          <a:latin typeface="Arial" pitchFamily="34" charset="0"/>
                          <a:cs typeface="Arial" pitchFamily="34" charset="0"/>
                        </a:rPr>
                        <a:t>Conventional</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600" b="1" dirty="0" smtClean="0">
                          <a:latin typeface="Arial" pitchFamily="34" charset="0"/>
                          <a:cs typeface="Arial" pitchFamily="34" charset="0"/>
                        </a:rPr>
                        <a:t>Sexed</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65760">
                <a:tc>
                  <a:txBody>
                    <a:bodyPr/>
                    <a:lstStyle/>
                    <a:p>
                      <a:pPr algn="ctr"/>
                      <a:r>
                        <a:rPr lang="en-US" sz="2600" b="1" dirty="0" smtClean="0">
                          <a:latin typeface="Arial" pitchFamily="34" charset="0"/>
                          <a:cs typeface="Arial" pitchFamily="34" charset="0"/>
                        </a:rPr>
                        <a:t>2007</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600" b="1" dirty="0" smtClean="0">
                          <a:latin typeface="Arial" pitchFamily="34" charset="0"/>
                          <a:cs typeface="Arial" pitchFamily="34" charset="0"/>
                        </a:rPr>
                        <a:t>1.5</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600" b="1" dirty="0" smtClean="0">
                          <a:latin typeface="Arial" pitchFamily="34" charset="0"/>
                          <a:cs typeface="Arial" pitchFamily="34" charset="0"/>
                        </a:rPr>
                        <a:t>1.7</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600" b="1" dirty="0" smtClean="0">
                          <a:latin typeface="Arial" pitchFamily="34" charset="0"/>
                          <a:cs typeface="Arial" pitchFamily="34" charset="0"/>
                        </a:rPr>
                        <a:t>2.1</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600" b="1" dirty="0" smtClean="0">
                          <a:latin typeface="Arial" pitchFamily="34" charset="0"/>
                          <a:cs typeface="Arial" pitchFamily="34" charset="0"/>
                        </a:rPr>
                        <a:t>2.2</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pPr algn="ctr"/>
                      <a:r>
                        <a:rPr lang="en-US" sz="2600" b="1" dirty="0" smtClean="0">
                          <a:latin typeface="Arial" pitchFamily="34" charset="0"/>
                          <a:cs typeface="Arial" pitchFamily="34" charset="0"/>
                        </a:rPr>
                        <a:t>2009</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600" b="1" dirty="0" smtClean="0">
                          <a:latin typeface="Arial" pitchFamily="34" charset="0"/>
                          <a:cs typeface="Arial" pitchFamily="34" charset="0"/>
                        </a:rPr>
                        <a:t>1.5</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600" b="1" dirty="0" smtClean="0">
                          <a:latin typeface="Arial" pitchFamily="34" charset="0"/>
                          <a:cs typeface="Arial" pitchFamily="34" charset="0"/>
                        </a:rPr>
                        <a:t>1.8</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600" b="1" dirty="0" smtClean="0">
                          <a:latin typeface="Arial" pitchFamily="34" charset="0"/>
                          <a:cs typeface="Arial" pitchFamily="34" charset="0"/>
                        </a:rPr>
                        <a:t>2.1</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600" b="1" dirty="0" smtClean="0">
                          <a:latin typeface="Arial" pitchFamily="34" charset="0"/>
                          <a:cs typeface="Arial" pitchFamily="34" charset="0"/>
                        </a:rPr>
                        <a:t>2.4</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ctr"/>
                      <a:r>
                        <a:rPr lang="en-US" sz="2600" b="1" dirty="0" smtClean="0">
                          <a:latin typeface="Arial" pitchFamily="34" charset="0"/>
                          <a:cs typeface="Arial" pitchFamily="34" charset="0"/>
                        </a:rPr>
                        <a:t>2011</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600" b="1" dirty="0" smtClean="0">
                          <a:latin typeface="Arial" pitchFamily="34" charset="0"/>
                          <a:cs typeface="Arial" pitchFamily="34" charset="0"/>
                        </a:rPr>
                        <a:t>1.5</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600" b="1" dirty="0" smtClean="0">
                          <a:latin typeface="Arial" pitchFamily="34" charset="0"/>
                          <a:cs typeface="Arial" pitchFamily="34" charset="0"/>
                        </a:rPr>
                        <a:t>1.8</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600" b="1" dirty="0" smtClean="0">
                          <a:latin typeface="Arial" pitchFamily="34" charset="0"/>
                          <a:cs typeface="Arial" pitchFamily="34" charset="0"/>
                        </a:rPr>
                        <a:t>2.1</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600" b="1" dirty="0" smtClean="0">
                          <a:latin typeface="Arial" pitchFamily="34" charset="0"/>
                          <a:cs typeface="Arial" pitchFamily="34" charset="0"/>
                        </a:rPr>
                        <a:t>2.3</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5539">
                <a:tc>
                  <a:txBody>
                    <a:bodyPr/>
                    <a:lstStyle/>
                    <a:p>
                      <a:pPr algn="ctr"/>
                      <a:r>
                        <a:rPr lang="en-US" sz="2600" b="1" dirty="0" smtClean="0">
                          <a:latin typeface="Arial" pitchFamily="34" charset="0"/>
                          <a:cs typeface="Arial" pitchFamily="34" charset="0"/>
                        </a:rPr>
                        <a:t>2013</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600" b="1" dirty="0" smtClean="0">
                          <a:latin typeface="Arial" pitchFamily="34" charset="0"/>
                          <a:cs typeface="Arial" pitchFamily="34" charset="0"/>
                        </a:rPr>
                        <a:t>1.5</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600" b="1" dirty="0" smtClean="0">
                          <a:latin typeface="Arial" pitchFamily="34" charset="0"/>
                          <a:cs typeface="Arial" pitchFamily="34" charset="0"/>
                        </a:rPr>
                        <a:t>1.8</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600" b="1" dirty="0" smtClean="0">
                          <a:latin typeface="Arial" pitchFamily="34" charset="0"/>
                          <a:cs typeface="Arial" pitchFamily="34" charset="0"/>
                        </a:rPr>
                        <a:t>2.1</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600" b="1" dirty="0" smtClean="0">
                          <a:latin typeface="Arial" pitchFamily="34" charset="0"/>
                          <a:cs typeface="Arial" pitchFamily="34" charset="0"/>
                        </a:rPr>
                        <a:t>2.2</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2209">
                <a:tc>
                  <a:txBody>
                    <a:bodyPr/>
                    <a:lstStyle/>
                    <a:p>
                      <a:pPr algn="ctr"/>
                      <a:r>
                        <a:rPr lang="en-US" sz="2600" b="1" dirty="0" smtClean="0">
                          <a:latin typeface="Arial" pitchFamily="34" charset="0"/>
                          <a:cs typeface="Arial" pitchFamily="34" charset="0"/>
                        </a:rPr>
                        <a:t>2015</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600" b="1" dirty="0" smtClean="0">
                          <a:latin typeface="Arial" pitchFamily="34" charset="0"/>
                          <a:cs typeface="Arial" pitchFamily="34" charset="0"/>
                        </a:rPr>
                        <a:t>1.4</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600" b="1" dirty="0" smtClean="0">
                          <a:latin typeface="Arial" pitchFamily="34" charset="0"/>
                          <a:cs typeface="Arial" pitchFamily="34" charset="0"/>
                        </a:rPr>
                        <a:t>1.6</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600" b="1" dirty="0" smtClean="0">
                          <a:latin typeface="Arial" pitchFamily="34" charset="0"/>
                          <a:cs typeface="Arial" pitchFamily="34" charset="0"/>
                        </a:rPr>
                        <a:t>1.8</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600" b="1" dirty="0" smtClean="0">
                          <a:latin typeface="Arial" pitchFamily="34" charset="0"/>
                          <a:cs typeface="Arial" pitchFamily="34" charset="0"/>
                        </a:rPr>
                        <a:t>1.9</a:t>
                      </a:r>
                      <a:endParaRPr lang="en-US" sz="2600" b="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4" name="TextBox 23"/>
          <p:cNvSpPr txBox="1"/>
          <p:nvPr/>
        </p:nvSpPr>
        <p:spPr>
          <a:xfrm>
            <a:off x="572104" y="14473305"/>
            <a:ext cx="17289432" cy="584775"/>
          </a:xfrm>
          <a:prstGeom prst="rect">
            <a:avLst/>
          </a:prstGeom>
          <a:noFill/>
        </p:spPr>
        <p:txBody>
          <a:bodyPr wrap="square" rtlCol="0">
            <a:spAutoFit/>
          </a:bodyPr>
          <a:lstStyle/>
          <a:p>
            <a:pPr algn="ctr"/>
            <a:r>
              <a:rPr lang="en-US" sz="3200" b="1" dirty="0" smtClean="0">
                <a:latin typeface="Arial" pitchFamily="34" charset="0"/>
                <a:cs typeface="Arial" pitchFamily="34" charset="0"/>
              </a:rPr>
              <a:t>Services per pregnancy</a:t>
            </a:r>
            <a:endParaRPr lang="en-US" sz="3200" b="1" dirty="0">
              <a:latin typeface="Arial" pitchFamily="34" charset="0"/>
              <a:cs typeface="Arial" pitchFamily="34" charset="0"/>
            </a:endParaRPr>
          </a:p>
        </p:txBody>
      </p:sp>
      <p:sp>
        <p:nvSpPr>
          <p:cNvPr id="26" name="TextBox 25"/>
          <p:cNvSpPr txBox="1"/>
          <p:nvPr/>
        </p:nvSpPr>
        <p:spPr>
          <a:xfrm>
            <a:off x="243770" y="5143275"/>
            <a:ext cx="17585234" cy="584775"/>
          </a:xfrm>
          <a:prstGeom prst="rect">
            <a:avLst/>
          </a:prstGeom>
          <a:noFill/>
        </p:spPr>
        <p:txBody>
          <a:bodyPr wrap="square" rtlCol="0">
            <a:spAutoFit/>
          </a:bodyPr>
          <a:lstStyle/>
          <a:p>
            <a:pPr algn="ctr"/>
            <a:r>
              <a:rPr lang="en-US" sz="3200" b="1" dirty="0" smtClean="0">
                <a:latin typeface="Arial" pitchFamily="34" charset="0"/>
                <a:cs typeface="Arial" pitchFamily="34" charset="0"/>
              </a:rPr>
              <a:t>CR for conventional and sexed-semen</a:t>
            </a:r>
            <a:endParaRPr lang="en-US" sz="3200" b="1" dirty="0">
              <a:latin typeface="Arial" pitchFamily="34" charset="0"/>
              <a:cs typeface="Arial" pitchFamily="34" charset="0"/>
            </a:endParaRPr>
          </a:p>
        </p:txBody>
      </p:sp>
      <p:sp>
        <p:nvSpPr>
          <p:cNvPr id="28" name="Content Placeholder 5"/>
          <p:cNvSpPr>
            <a:spLocks noGrp="1"/>
          </p:cNvSpPr>
          <p:nvPr>
            <p:ph sz="quarter" idx="14"/>
          </p:nvPr>
        </p:nvSpPr>
        <p:spPr>
          <a:xfrm>
            <a:off x="9595164" y="5962650"/>
            <a:ext cx="8266372" cy="5448300"/>
          </a:xfrm>
        </p:spPr>
        <p:txBody>
          <a:bodyPr/>
          <a:lstStyle/>
          <a:p>
            <a:pPr marL="457200" lvl="1" indent="-457200" algn="just">
              <a:spcBef>
                <a:spcPts val="0"/>
              </a:spcBef>
              <a:spcAft>
                <a:spcPts val="1800"/>
              </a:spcAft>
              <a:buClr>
                <a:srgbClr val="006400"/>
              </a:buClr>
              <a:buFont typeface="Wingdings 2" pitchFamily="18" charset="2"/>
              <a:buChar char="»"/>
            </a:pPr>
            <a:r>
              <a:rPr lang="en-US" sz="2800" b="1" dirty="0" smtClean="0">
                <a:latin typeface="Arial" pitchFamily="34" charset="0"/>
                <a:cs typeface="Arial" pitchFamily="34" charset="0"/>
              </a:rPr>
              <a:t>Mean conception rate for heifers show large differences between conventional and sexed-semen, but in recent years, becoming smaller</a:t>
            </a:r>
          </a:p>
          <a:p>
            <a:pPr marL="457200" lvl="1" indent="-457200" algn="just">
              <a:spcBef>
                <a:spcPts val="0"/>
              </a:spcBef>
              <a:spcAft>
                <a:spcPts val="1800"/>
              </a:spcAft>
              <a:buClr>
                <a:srgbClr val="006400"/>
              </a:buClr>
              <a:buFont typeface="Wingdings 2" pitchFamily="18" charset="2"/>
              <a:buChar char="»"/>
            </a:pPr>
            <a:r>
              <a:rPr lang="en-US" sz="2800" b="1" dirty="0" smtClean="0">
                <a:latin typeface="Arial" pitchFamily="34" charset="0"/>
                <a:cs typeface="Arial" pitchFamily="34" charset="0"/>
              </a:rPr>
              <a:t>Both cow and heifer conception rate for sexed-semen has improved in recent years</a:t>
            </a:r>
          </a:p>
        </p:txBody>
      </p:sp>
      <p:sp>
        <p:nvSpPr>
          <p:cNvPr id="29" name="Content Placeholder 5"/>
          <p:cNvSpPr>
            <a:spLocks noGrp="1"/>
          </p:cNvSpPr>
          <p:nvPr>
            <p:ph sz="quarter" idx="14"/>
          </p:nvPr>
        </p:nvSpPr>
        <p:spPr>
          <a:xfrm>
            <a:off x="9595164" y="15316200"/>
            <a:ext cx="8233840" cy="3858491"/>
          </a:xfrm>
        </p:spPr>
        <p:txBody>
          <a:bodyPr/>
          <a:lstStyle/>
          <a:p>
            <a:pPr marL="457200" lvl="1" indent="-457200" algn="just">
              <a:spcBef>
                <a:spcPts val="0"/>
              </a:spcBef>
              <a:spcAft>
                <a:spcPts val="1800"/>
              </a:spcAft>
              <a:buClr>
                <a:srgbClr val="006400"/>
              </a:buClr>
              <a:buFont typeface="Wingdings 2" pitchFamily="18" charset="2"/>
              <a:buChar char="»"/>
            </a:pPr>
            <a:r>
              <a:rPr lang="en-US" sz="2800" b="1" dirty="0" smtClean="0">
                <a:latin typeface="Arial" pitchFamily="34" charset="0"/>
                <a:cs typeface="Arial" pitchFamily="34" charset="0"/>
              </a:rPr>
              <a:t>Data categorized based on first service mating type; last service was required to have a confirmed pregnancy</a:t>
            </a:r>
          </a:p>
          <a:p>
            <a:pPr marL="457200" lvl="1" indent="-457200" algn="just">
              <a:spcBef>
                <a:spcPts val="0"/>
              </a:spcBef>
              <a:spcAft>
                <a:spcPts val="1800"/>
              </a:spcAft>
              <a:buClr>
                <a:srgbClr val="006400"/>
              </a:buClr>
              <a:buFont typeface="Wingdings 2" pitchFamily="18" charset="2"/>
              <a:buChar char="»"/>
            </a:pPr>
            <a:r>
              <a:rPr lang="en-US" sz="2800" b="1" dirty="0" smtClean="0">
                <a:latin typeface="Arial" pitchFamily="34" charset="0"/>
                <a:cs typeface="Arial" pitchFamily="34" charset="0"/>
              </a:rPr>
              <a:t>There is a 0.2 to 0.3 increase for services/pregnancy when using sexed semen on heifers; 0.1 to 0.3 increase for cows </a:t>
            </a:r>
          </a:p>
        </p:txBody>
      </p:sp>
      <p:sp>
        <p:nvSpPr>
          <p:cNvPr id="21" name="Rectangle 20"/>
          <p:cNvSpPr/>
          <p:nvPr/>
        </p:nvSpPr>
        <p:spPr>
          <a:xfrm>
            <a:off x="19231428" y="14073402"/>
            <a:ext cx="17239064" cy="2062103"/>
          </a:xfrm>
          <a:prstGeom prst="rect">
            <a:avLst/>
          </a:prstGeom>
        </p:spPr>
        <p:txBody>
          <a:bodyPr wrap="square">
            <a:spAutoFit/>
          </a:bodyPr>
          <a:lstStyle/>
          <a:p>
            <a:pPr algn="just"/>
            <a:r>
              <a:rPr lang="en-US" sz="3200" b="1" dirty="0" smtClean="0">
                <a:latin typeface="Arial" pitchFamily="34" charset="0"/>
                <a:cs typeface="Arial" pitchFamily="34" charset="0"/>
              </a:rPr>
              <a:t>JLH </a:t>
            </a:r>
            <a:r>
              <a:rPr lang="en-US" sz="3200" b="1" dirty="0" smtClean="0">
                <a:latin typeface="Arial" pitchFamily="34" charset="0"/>
                <a:cs typeface="Arial" pitchFamily="34" charset="0"/>
              </a:rPr>
              <a:t>and DMB were both supported by funds provided by USDA CRIS project number 1265-31000-096-00. DMB was also supported in part by USDA CRIS project number 1245-31000-104-00. Any mention of trade names is for information purposes only. The USDA does not endorse any products or services.</a:t>
            </a:r>
            <a:endParaRPr lang="en-US" sz="3200" b="1" dirty="0">
              <a:latin typeface="Arial" pitchFamily="34" charset="0"/>
              <a:cs typeface="Arial" pitchFamily="34" charset="0"/>
            </a:endParaRPr>
          </a:p>
        </p:txBody>
      </p:sp>
      <p:sp>
        <p:nvSpPr>
          <p:cNvPr id="22" name="Text Placeholder 4"/>
          <p:cNvSpPr>
            <a:spLocks noGrp="1"/>
          </p:cNvSpPr>
          <p:nvPr>
            <p:ph type="body" sz="quarter" idx="13"/>
          </p:nvPr>
        </p:nvSpPr>
        <p:spPr>
          <a:xfrm>
            <a:off x="19231429" y="13236705"/>
            <a:ext cx="18011319" cy="836697"/>
          </a:xfrm>
          <a:solidFill>
            <a:srgbClr val="006400"/>
          </a:solidFill>
        </p:spPr>
        <p:txBody>
          <a:bodyPr/>
          <a:lstStyle/>
          <a:p>
            <a:r>
              <a:rPr lang="en-US" b="1" u="none" dirty="0" smtClean="0">
                <a:latin typeface="+mj-lt"/>
              </a:rPr>
              <a:t>ACKNOWLEDGEMENTS</a:t>
            </a:r>
            <a:endParaRPr lang="en-US" b="1" u="none" dirty="0">
              <a:latin typeface="+mj-lt"/>
            </a:endParaRPr>
          </a:p>
        </p:txBody>
      </p:sp>
      <p:sp>
        <p:nvSpPr>
          <p:cNvPr id="25" name="Text Placeholder 3"/>
          <p:cNvSpPr>
            <a:spLocks noGrp="1"/>
          </p:cNvSpPr>
          <p:nvPr>
            <p:ph type="body" sz="quarter" idx="12"/>
          </p:nvPr>
        </p:nvSpPr>
        <p:spPr>
          <a:xfrm>
            <a:off x="5548897" y="2891905"/>
            <a:ext cx="27614880" cy="584775"/>
          </a:xfrm>
        </p:spPr>
        <p:txBody>
          <a:bodyPr lIns="0" tIns="0" rIns="0" bIns="0" anchor="t" anchorCtr="0">
            <a:spAutoFit/>
          </a:bodyPr>
          <a:lstStyle/>
          <a:p>
            <a:pPr>
              <a:spcBef>
                <a:spcPts val="0"/>
              </a:spcBef>
            </a:pPr>
            <a:r>
              <a:rPr lang="en-US" sz="3800" b="1" dirty="0" smtClean="0">
                <a:latin typeface="+mj-lt"/>
              </a:rPr>
              <a:t>Animal Genomics and Improvement Laboratory, Agricultural Research Service, USDA, Beltsville, MD 20705-2350 </a:t>
            </a:r>
            <a:r>
              <a:rPr lang="en-US" sz="3800" b="1" dirty="0" smtClean="0">
                <a:latin typeface="+mj-lt"/>
                <a:sym typeface="Wingdings 2"/>
              </a:rPr>
              <a:t>  </a:t>
            </a:r>
            <a:r>
              <a:rPr lang="en-US" sz="3800" b="1" dirty="0" smtClean="0">
                <a:solidFill>
                  <a:schemeClr val="bg1"/>
                </a:solidFill>
                <a:latin typeface="+mj-lt"/>
              </a:rPr>
              <a:t>http://aipl.arsusda.gov</a:t>
            </a:r>
            <a:endParaRPr lang="en-US" sz="3800" b="1" dirty="0">
              <a:latin typeface="+mj-lt"/>
            </a:endParaRPr>
          </a:p>
        </p:txBody>
      </p:sp>
      <p:sp>
        <p:nvSpPr>
          <p:cNvPr id="30" name="Action Button: Home 29">
            <a:hlinkClick r:id="" action="ppaction://hlinkshowjump?jump=firstslide" highlightClick="1"/>
          </p:cNvPr>
          <p:cNvSpPr/>
          <p:nvPr/>
        </p:nvSpPr>
        <p:spPr>
          <a:xfrm>
            <a:off x="34354009" y="2608481"/>
            <a:ext cx="1143000" cy="1143000"/>
          </a:xfrm>
          <a:prstGeom prst="actionButtonHome">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Action Button: Forward or Next 30">
            <a:hlinkClick r:id="" action="ppaction://hlinkshowjump?jump=nextslide" highlightClick="1"/>
          </p:cNvPr>
          <p:cNvSpPr/>
          <p:nvPr/>
        </p:nvSpPr>
        <p:spPr>
          <a:xfrm>
            <a:off x="35679595" y="2581687"/>
            <a:ext cx="1143000" cy="1143000"/>
          </a:xfrm>
          <a:prstGeom prst="actionButtonForwardNext">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2" name="Picture 286" descr="http://ts1.mm.bing.net/th?id=HN.608035411040011622&amp;w=145&amp;h=100&amp;c=7&amp;rs=1&amp;qlt=90&amp;pid=3.1&amp;rm=2">
            <a:hlinkClick r:id="rId4"/>
          </p:cNvPr>
          <p:cNvPicPr>
            <a:picLocks noChangeAspect="1" noChangeArrowheads="1"/>
          </p:cNvPicPr>
          <p:nvPr/>
        </p:nvPicPr>
        <p:blipFill>
          <a:blip r:embed="rId5"/>
          <a:srcRect/>
          <a:stretch>
            <a:fillRect/>
          </a:stretch>
        </p:blipFill>
        <p:spPr bwMode="auto">
          <a:xfrm>
            <a:off x="33782509" y="128714"/>
            <a:ext cx="3213938" cy="2217091"/>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2 Column w/box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 Background Bo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 Column w/ no box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 Column with no boxes">
  <a:themeElements>
    <a:clrScheme name="Custom 2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ortrait 23 x 41_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14786</TotalTime>
  <Words>929</Words>
  <Application>Microsoft Office PowerPoint</Application>
  <PresentationFormat>Custom</PresentationFormat>
  <Paragraphs>286</Paragraphs>
  <Slides>2</Slides>
  <Notes>0</Notes>
  <HiddenSlides>0</HiddenSlides>
  <MMClips>0</MMClips>
  <ScaleCrop>false</ScaleCrop>
  <HeadingPairs>
    <vt:vector size="4" baseType="variant">
      <vt:variant>
        <vt:lpstr>Theme</vt:lpstr>
      </vt:variant>
      <vt:variant>
        <vt:i4>5</vt:i4>
      </vt:variant>
      <vt:variant>
        <vt:lpstr>Slide Titles</vt:lpstr>
      </vt:variant>
      <vt:variant>
        <vt:i4>2</vt:i4>
      </vt:variant>
    </vt:vector>
  </HeadingPairs>
  <TitlesOfParts>
    <vt:vector size="7" baseType="lpstr">
      <vt:lpstr>2 Column w/boxes</vt:lpstr>
      <vt:lpstr>1 Background Box</vt:lpstr>
      <vt:lpstr>3 Column w/ no boxes</vt:lpstr>
      <vt:lpstr>2 Column with no boxes</vt:lpstr>
      <vt:lpstr>Portrait 23 x 41_1</vt:lpstr>
      <vt:lpstr>Slide 1</vt:lpstr>
      <vt:lpstr>Slide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at ePosterBoards LLC</dc:creator>
  <cp:lastModifiedBy>jana</cp:lastModifiedBy>
  <cp:revision>1096</cp:revision>
  <dcterms:created xsi:type="dcterms:W3CDTF">2013-11-25T16:31:35Z</dcterms:created>
  <dcterms:modified xsi:type="dcterms:W3CDTF">2016-08-05T13:37:14Z</dcterms:modified>
</cp:coreProperties>
</file>