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26"/>
  </p:notesMasterIdLst>
  <p:handoutMasterIdLst>
    <p:handoutMasterId r:id="rId27"/>
  </p:handoutMasterIdLst>
  <p:sldIdLst>
    <p:sldId id="256" r:id="rId2"/>
    <p:sldId id="885" r:id="rId3"/>
    <p:sldId id="888" r:id="rId4"/>
    <p:sldId id="908" r:id="rId5"/>
    <p:sldId id="884" r:id="rId6"/>
    <p:sldId id="890" r:id="rId7"/>
    <p:sldId id="892" r:id="rId8"/>
    <p:sldId id="883" r:id="rId9"/>
    <p:sldId id="897" r:id="rId10"/>
    <p:sldId id="917" r:id="rId11"/>
    <p:sldId id="891" r:id="rId12"/>
    <p:sldId id="887" r:id="rId13"/>
    <p:sldId id="874" r:id="rId14"/>
    <p:sldId id="893" r:id="rId15"/>
    <p:sldId id="903" r:id="rId16"/>
    <p:sldId id="901" r:id="rId17"/>
    <p:sldId id="916" r:id="rId18"/>
    <p:sldId id="905" r:id="rId19"/>
    <p:sldId id="906" r:id="rId20"/>
    <p:sldId id="918" r:id="rId21"/>
    <p:sldId id="919" r:id="rId22"/>
    <p:sldId id="882" r:id="rId23"/>
    <p:sldId id="909" r:id="rId24"/>
    <p:sldId id="900" r:id="rId25"/>
  </p:sldIdLst>
  <p:sldSz cx="9144000" cy="6858000" type="screen4x3"/>
  <p:notesSz cx="6881813" cy="9296400"/>
  <p:embeddedFontLst>
    <p:embeddedFont>
      <p:font typeface="Humnst777 BT" pitchFamily="34" charset="0"/>
      <p:regular r:id="rId28"/>
      <p:bold r:id="rId29"/>
      <p:italic r:id="rId30"/>
      <p:boldItalic r:id="rId31"/>
    </p:embeddedFont>
    <p:embeddedFont>
      <p:font typeface="Monotype Sorts" pitchFamily="2" charset="2"/>
      <p:regular r:id="rId32"/>
    </p:embeddedFont>
    <p:embeddedFont>
      <p:font typeface="Arial Unicode MS" pitchFamily="34" charset="-128"/>
      <p:regular r:id="rId33"/>
    </p:embeddedFont>
    <p:embeddedFont>
      <p:font typeface="Calibri" pitchFamily="34" charset="0"/>
      <p:regular r:id="rId34"/>
      <p:bold r:id="rId35"/>
      <p:italic r:id="rId36"/>
      <p:boldItalic r:id="rId37"/>
    </p:embeddedFont>
    <p:embeddedFont>
      <p:font typeface="Wingdings 2" pitchFamily="18" charset="2"/>
      <p:regular r:id="rId38"/>
    </p:embeddedFont>
    <p:embeddedFont>
      <p:font typeface="Times" pitchFamily="18" charset="0"/>
      <p:regular r:id="rId39"/>
      <p:bold r:id="rId40"/>
      <p:italic r:id="rId41"/>
      <p:boldItalic r:id="rId42"/>
    </p:embeddedFont>
    <p:embeddedFont>
      <p:font typeface="ＭＳ Ｐゴシック" pitchFamily="34" charset="-128"/>
      <p:regular r:id="rId43"/>
    </p:embeddedFont>
  </p:embeddedFontLst>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CC0000"/>
    <a:srgbClr val="FF0000"/>
    <a:srgbClr val="CC3300"/>
    <a:srgbClr val="FFFF00"/>
    <a:srgbClr val="FF9900"/>
    <a:srgbClr val="00FF00"/>
    <a:srgbClr val="663300"/>
    <a:srgbClr val="000000"/>
    <a:srgbClr val="0000FF"/>
    <a:srgbClr val="FF33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23" autoAdjust="0"/>
    <p:restoredTop sz="92529" autoAdjust="0"/>
  </p:normalViewPr>
  <p:slideViewPr>
    <p:cSldViewPr>
      <p:cViewPr>
        <p:scale>
          <a:sx n="60" d="100"/>
          <a:sy n="60" d="100"/>
        </p:scale>
        <p:origin x="-128" y="-52"/>
      </p:cViewPr>
      <p:guideLst>
        <p:guide orient="horz" pos="1680"/>
        <p:guide pos="1200"/>
        <p:guide pos="39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2052" y="-96"/>
      </p:cViewPr>
      <p:guideLst>
        <p:guide orient="horz" pos="2928"/>
        <p:guide pos="216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82641"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defTabSz="928590">
              <a:defRPr>
                <a:cs typeface="+mn-cs"/>
              </a:defRPr>
            </a:lvl1pPr>
          </a:lstStyle>
          <a:p>
            <a:pPr>
              <a:defRPr/>
            </a:pPr>
            <a:endParaRPr lang="en-AU"/>
          </a:p>
        </p:txBody>
      </p:sp>
      <p:sp>
        <p:nvSpPr>
          <p:cNvPr id="21507" name="Rectangle 3"/>
          <p:cNvSpPr>
            <a:spLocks noGrp="1" noChangeArrowheads="1"/>
          </p:cNvSpPr>
          <p:nvPr>
            <p:ph type="dt" sz="quarter" idx="1"/>
          </p:nvPr>
        </p:nvSpPr>
        <p:spPr bwMode="auto">
          <a:xfrm>
            <a:off x="3899173" y="0"/>
            <a:ext cx="2982640"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algn="r" defTabSz="928590">
              <a:defRPr>
                <a:solidFill>
                  <a:srgbClr val="FFFF00"/>
                </a:solidFill>
                <a:cs typeface="+mn-cs"/>
              </a:defRPr>
            </a:lvl1pPr>
          </a:lstStyle>
          <a:p>
            <a:pPr>
              <a:defRPr/>
            </a:pPr>
            <a:endParaRPr lang="en-US"/>
          </a:p>
        </p:txBody>
      </p:sp>
      <p:sp>
        <p:nvSpPr>
          <p:cNvPr id="21508" name="Rectangle 4"/>
          <p:cNvSpPr>
            <a:spLocks noGrp="1" noChangeArrowheads="1"/>
          </p:cNvSpPr>
          <p:nvPr>
            <p:ph type="ftr" sz="quarter" idx="2"/>
          </p:nvPr>
        </p:nvSpPr>
        <p:spPr bwMode="auto">
          <a:xfrm>
            <a:off x="0" y="8830628"/>
            <a:ext cx="2982641"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defTabSz="928590">
              <a:defRPr>
                <a:solidFill>
                  <a:srgbClr val="FFFF00"/>
                </a:solidFill>
                <a:cs typeface="+mn-cs"/>
              </a:defRPr>
            </a:lvl1pPr>
          </a:lstStyle>
          <a:p>
            <a:pPr>
              <a:defRPr/>
            </a:pPr>
            <a:endParaRPr lang="en-US"/>
          </a:p>
        </p:txBody>
      </p:sp>
      <p:sp>
        <p:nvSpPr>
          <p:cNvPr id="21509" name="Rectangle 5"/>
          <p:cNvSpPr>
            <a:spLocks noGrp="1" noChangeArrowheads="1"/>
          </p:cNvSpPr>
          <p:nvPr>
            <p:ph type="sldNum" sz="quarter" idx="3"/>
          </p:nvPr>
        </p:nvSpPr>
        <p:spPr bwMode="auto">
          <a:xfrm>
            <a:off x="3899173" y="8830628"/>
            <a:ext cx="2982640"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algn="r" defTabSz="928590">
              <a:defRPr>
                <a:solidFill>
                  <a:srgbClr val="FFFF00"/>
                </a:solidFill>
                <a:cs typeface="+mn-cs"/>
              </a:defRPr>
            </a:lvl1pPr>
          </a:lstStyle>
          <a:p>
            <a:pPr>
              <a:defRPr/>
            </a:pPr>
            <a:fld id="{C9C6310F-1A7E-43EB-9DD3-A44BFFB1DA9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82641"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defTabSz="928590">
              <a:defRPr>
                <a:solidFill>
                  <a:srgbClr val="FFFF00"/>
                </a:solidFill>
                <a:cs typeface="+mn-cs"/>
              </a:defRPr>
            </a:lvl1pPr>
          </a:lstStyle>
          <a:p>
            <a:pPr>
              <a:defRPr/>
            </a:pPr>
            <a:endParaRPr lang="en-US"/>
          </a:p>
        </p:txBody>
      </p:sp>
      <p:sp>
        <p:nvSpPr>
          <p:cNvPr id="8195" name="Rectangle 3"/>
          <p:cNvSpPr>
            <a:spLocks noGrp="1" noChangeArrowheads="1"/>
          </p:cNvSpPr>
          <p:nvPr>
            <p:ph type="dt" idx="1"/>
          </p:nvPr>
        </p:nvSpPr>
        <p:spPr bwMode="auto">
          <a:xfrm>
            <a:off x="3899173" y="0"/>
            <a:ext cx="2982640" cy="465774"/>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lvl1pPr algn="r" defTabSz="928590">
              <a:defRPr>
                <a:solidFill>
                  <a:srgbClr val="FFFF00"/>
                </a:solidFill>
                <a:cs typeface="+mn-cs"/>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19188" y="696913"/>
            <a:ext cx="4645025" cy="3484562"/>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8097" y="4416108"/>
            <a:ext cx="5045620" cy="4184016"/>
          </a:xfrm>
          <a:prstGeom prst="rect">
            <a:avLst/>
          </a:prstGeom>
          <a:noFill/>
          <a:ln w="9525">
            <a:noFill/>
            <a:miter lim="800000"/>
            <a:headEnd/>
            <a:tailEnd/>
          </a:ln>
          <a:effectLst/>
        </p:spPr>
        <p:txBody>
          <a:bodyPr vert="horz" wrap="square" lIns="92792" tIns="46396" rIns="92792" bIns="463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30628"/>
            <a:ext cx="2982641"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defTabSz="928590">
              <a:defRPr>
                <a:solidFill>
                  <a:srgbClr val="FFFF00"/>
                </a:solidFill>
                <a:cs typeface="+mn-cs"/>
              </a:defRPr>
            </a:lvl1pPr>
          </a:lstStyle>
          <a:p>
            <a:pPr>
              <a:defRPr/>
            </a:pPr>
            <a:endParaRPr lang="en-US"/>
          </a:p>
        </p:txBody>
      </p:sp>
      <p:sp>
        <p:nvSpPr>
          <p:cNvPr id="8199" name="Rectangle 7"/>
          <p:cNvSpPr>
            <a:spLocks noGrp="1" noChangeArrowheads="1"/>
          </p:cNvSpPr>
          <p:nvPr>
            <p:ph type="sldNum" sz="quarter" idx="5"/>
          </p:nvPr>
        </p:nvSpPr>
        <p:spPr bwMode="auto">
          <a:xfrm>
            <a:off x="3899173" y="8830628"/>
            <a:ext cx="2982640" cy="465773"/>
          </a:xfrm>
          <a:prstGeom prst="rect">
            <a:avLst/>
          </a:prstGeom>
          <a:noFill/>
          <a:ln w="9525">
            <a:noFill/>
            <a:miter lim="800000"/>
            <a:headEnd/>
            <a:tailEnd/>
          </a:ln>
          <a:effectLst/>
        </p:spPr>
        <p:txBody>
          <a:bodyPr vert="horz" wrap="square" lIns="92792" tIns="46396" rIns="92792" bIns="46396" numCol="1" anchor="b" anchorCtr="0" compatLnSpc="1">
            <a:prstTxWarp prst="textNoShape">
              <a:avLst/>
            </a:prstTxWarp>
          </a:bodyPr>
          <a:lstStyle>
            <a:lvl1pPr algn="r" defTabSz="928590">
              <a:defRPr>
                <a:solidFill>
                  <a:srgbClr val="FFFF00"/>
                </a:solidFill>
                <a:cs typeface="+mn-cs"/>
              </a:defRPr>
            </a:lvl1pPr>
          </a:lstStyle>
          <a:p>
            <a:pPr>
              <a:defRPr/>
            </a:pPr>
            <a:fld id="{3DB26FD4-1C16-4175-A473-7E75FAC44C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pPr defTabSz="927642"/>
            <a:fld id="{C8760661-CD67-4530-8D70-8F0AD17C6D6C}" type="slidenum">
              <a:rPr lang="en-US" smtClean="0">
                <a:cs typeface="Arial" charset="0"/>
              </a:rPr>
              <a:pPr defTabSz="927642"/>
              <a:t>1</a:t>
            </a:fld>
            <a:endParaRPr lang="en-US" dirty="0" smtClean="0">
              <a:cs typeface="Arial" charset="0"/>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eaLnBrk="1" hangingPunct="1"/>
            <a:r>
              <a:rPr lang="en-AU" dirty="0" smtClean="0"/>
              <a:t>Genetic relationships,</a:t>
            </a:r>
            <a:r>
              <a:rPr lang="en-AU" baseline="0" dirty="0" smtClean="0"/>
              <a:t> data quality, how foreign genotypes are utilized,  and briefly  some sires used, </a:t>
            </a:r>
            <a:r>
              <a:rPr lang="en-AU" baseline="0" smtClean="0"/>
              <a:t>NM comparisons.</a:t>
            </a:r>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Genomic and pedigree relationships of foreign animals to the domestic reference population were similar across continents. Pedigree completeness was highest for western Europe with 98% and lowest for Latin America and Asia with 72%. Differences may reflect testing only elite animals vs. testing commercial females with missing pedigrees where gains in reliability are larger. </a:t>
            </a:r>
            <a:r>
              <a:rPr lang="en-US" sz="1200" kern="1200" dirty="0" smtClean="0">
                <a:solidFill>
                  <a:schemeClr val="tx1"/>
                </a:solidFill>
                <a:latin typeface="Arial" charset="0"/>
                <a:ea typeface="+mn-ea"/>
                <a:cs typeface="+mn-cs"/>
              </a:rPr>
              <a:t>Countries of origin for sires being used by continent (Table 5) show the use of genetics worldwide. North American genetics account for 61 to 94 percent of sires by continent and average 90 percent worldwide. Breeders on  </a:t>
            </a:r>
          </a:p>
          <a:p>
            <a:r>
              <a:rPr lang="en-US" sz="1200" kern="1200" dirty="0" smtClean="0">
                <a:solidFill>
                  <a:schemeClr val="tx1"/>
                </a:solidFill>
                <a:latin typeface="Arial" charset="0"/>
                <a:ea typeface="+mn-ea"/>
                <a:cs typeface="+mn-cs"/>
              </a:rPr>
              <a:t>other continents are not primarily using local domestic sires, but are testing progeny of well known international sires. Statistics for western Europe include the bull exchange of Holstein bull genotypes with Italy and the United Kingdom.</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Arial" charset="0"/>
                <a:ea typeface="+mn-ea"/>
                <a:cs typeface="+mn-cs"/>
              </a:rPr>
              <a:t>Inbreeding is a measure (or expected measure) of relationship between two individuals. Technically it is the percentage of genes that are identical by descent, meaning that an animal shares a copy of a gene from both the sire and the dam, which can be traced back through the pedigree to a common ancestor.  A simpler way to look at the difference</a:t>
            </a:r>
            <a:r>
              <a:rPr lang="en-US" sz="1200" b="0" i="0" kern="1200" baseline="0" dirty="0" smtClean="0">
                <a:solidFill>
                  <a:schemeClr val="tx1"/>
                </a:solidFill>
                <a:latin typeface="Arial" charset="0"/>
                <a:ea typeface="+mn-ea"/>
                <a:cs typeface="+mn-cs"/>
              </a:rPr>
              <a:t> is EFI is based on ancestors in common, and GFI is based on alleles in common</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Genomic and pedigree relationships of foreign animals to the domestic reference population were similar across continents. Differences may reflect testing only elite animals vs. testing commercial females with missing pedigrees where gains in reliability are larger. Inbreeding levels were similar across continents. </a:t>
            </a:r>
            <a:r>
              <a:rPr lang="en-US" sz="1200" kern="1200" dirty="0" smtClean="0">
                <a:solidFill>
                  <a:schemeClr val="tx1"/>
                </a:solidFill>
                <a:latin typeface="Arial" charset="0"/>
                <a:ea typeface="+mn-ea"/>
                <a:cs typeface="+mn-cs"/>
              </a:rPr>
              <a:t>Countries of origin for sires being used by continent (Table 5) show the use of genetics worldwide. North American genetics account for 61 to 94 percent of sires by continent and average 90 percent worldwide. Breeders on  </a:t>
            </a:r>
          </a:p>
          <a:p>
            <a:r>
              <a:rPr lang="en-US" sz="1200" kern="1200" dirty="0" smtClean="0">
                <a:solidFill>
                  <a:schemeClr val="tx1"/>
                </a:solidFill>
                <a:latin typeface="Arial" charset="0"/>
                <a:ea typeface="+mn-ea"/>
                <a:cs typeface="+mn-cs"/>
              </a:rPr>
              <a:t>other continents are not primarily using local domestic sires, but are testing progeny of well known international sires. Statistics for western Europe include the bull exchange of Holstein bull genotypes with Italy and the United Kingdom.</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Codes in the database for initial sire status report if the pedigree sire was confirmed by genotype; if the animal’s genotype conflicted with sire’s genotype, if pedigree was not available, or if the genotype had arrived before these codes were implemented.</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sires labeled as unknown, actually had a higher count than any individual sire in North America and in Latin America. Nominators often submit genotypes from commercial herds, where pedigrees are unknown. Such cows may be less related to the current purebred population and therefore, for many of those genotypes, a sire cannot be determined. </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data from the September 2014 Interbull genomic validation.</a:t>
            </a:r>
            <a:r>
              <a:rPr lang="en-US" baseline="0" dirty="0" smtClean="0"/>
              <a:t>  </a:t>
            </a:r>
          </a:p>
          <a:p>
            <a:r>
              <a:rPr lang="en-US" dirty="0" smtClean="0"/>
              <a:t>Average reliability (PA) for yield</a:t>
            </a:r>
            <a:r>
              <a:rPr lang="en-US" baseline="0" dirty="0" smtClean="0"/>
              <a:t> traits is 38.9 when all data combined</a:t>
            </a:r>
            <a:endParaRPr lang="en-US" dirty="0"/>
          </a:p>
        </p:txBody>
      </p:sp>
      <p:sp>
        <p:nvSpPr>
          <p:cNvPr id="4" name="Slide Number Placeholder 3"/>
          <p:cNvSpPr>
            <a:spLocks noGrp="1"/>
          </p:cNvSpPr>
          <p:nvPr>
            <p:ph type="sldNum" sz="quarter" idx="10"/>
          </p:nvPr>
        </p:nvSpPr>
        <p:spPr/>
        <p:txBody>
          <a:bodyPr/>
          <a:lstStyle/>
          <a:p>
            <a:fld id="{00286C6C-8002-4023-9132-182A4FB91B46}"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700" dirty="0" smtClean="0"/>
              <a:t>Western and eastern Europe examined separately to determine if differences remain from regional breeding programs prior to 1989. Country code is based on country of registration</a:t>
            </a:r>
            <a:r>
              <a:rPr lang="en-US" sz="2700" baseline="0" dirty="0" smtClean="0"/>
              <a:t>  based on animal ID.</a:t>
            </a:r>
            <a:endParaRPr lang="en-US" sz="2700" dirty="0" smtClean="0"/>
          </a:p>
          <a:p>
            <a:r>
              <a:rPr lang="en-US" sz="1200" kern="1200" dirty="0" smtClean="0">
                <a:solidFill>
                  <a:schemeClr val="tx1"/>
                </a:solidFill>
                <a:latin typeface="Arial"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901010" y="8831134"/>
            <a:ext cx="2980805" cy="465267"/>
          </a:xfrm>
          <a:prstGeom prst="rect">
            <a:avLst/>
          </a:prstGeom>
          <a:noFill/>
          <a:ln w="9525">
            <a:noFill/>
            <a:miter lim="800000"/>
            <a:headEnd/>
            <a:tailEnd/>
          </a:ln>
        </p:spPr>
        <p:txBody>
          <a:bodyPr lIns="90582" tIns="45291" rIns="90582" bIns="45291" anchor="b"/>
          <a:lstStyle/>
          <a:p>
            <a:pPr algn="r" defTabSz="904875"/>
            <a:fld id="{31E8B472-4BF1-4812-8EE2-44EB3D5AC9D7}" type="slidenum">
              <a:rPr lang="en-GB" sz="1200" b="0">
                <a:solidFill>
                  <a:schemeClr val="tx1"/>
                </a:solidFill>
                <a:latin typeface="Times" pitchFamily="18" charset="0"/>
                <a:cs typeface="Arial" charset="0"/>
              </a:rPr>
              <a:pPr algn="r" defTabSz="904875"/>
              <a:t>5</a:t>
            </a:fld>
            <a:endParaRPr lang="en-GB" sz="1200" b="0">
              <a:solidFill>
                <a:schemeClr val="tx1"/>
              </a:solidFill>
              <a:latin typeface="Times" pitchFamily="18" charset="0"/>
              <a:cs typeface="Arial"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algn="l" eaLnBrk="1" hangingPunct="1">
              <a:spcBef>
                <a:spcPct val="15000"/>
              </a:spcBef>
            </a:pPr>
            <a:endParaRPr lang="en-US" sz="1400" b="1" dirty="0" smtClean="0">
              <a:solidFill>
                <a:schemeClr val="bg1"/>
              </a:solidFill>
              <a:latin typeface="Arial" charset="0"/>
              <a:ea typeface="ＭＳ Ｐゴシック" pitchFamily="34" charset="-128"/>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base of 1970 for completeness was chosen instead of the 1960 base for inbreeding calculations because some pedigree data from the early 1960's is available only in printed </a:t>
            </a:r>
            <a:r>
              <a:rPr lang="en-US" dirty="0" err="1" smtClean="0"/>
              <a:t>herdbooks</a:t>
            </a:r>
            <a:r>
              <a:rPr lang="en-US" dirty="0" smtClean="0"/>
              <a:t> and not electronically. The choice of 1970 resulted in a completeness of 100% for most registered animals.</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Most genotypes in the database were from Holsteins, whereas other breeds may not be as closely related across continents .</a:t>
            </a:r>
          </a:p>
          <a:p>
            <a:r>
              <a:rPr lang="en-US" dirty="0" smtClean="0"/>
              <a:t>Output </a:t>
            </a:r>
            <a:r>
              <a:rPr lang="en-US" smtClean="0"/>
              <a:t>from findhap1</a:t>
            </a:r>
          </a:p>
          <a:p>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base of 1970 for completeness was chosen instead of the 1960 base for inbreeding calculations because some pedigree data from the early 1960's is available only in printed </a:t>
            </a:r>
            <a:r>
              <a:rPr lang="en-US" dirty="0" err="1" smtClean="0"/>
              <a:t>herdbooks</a:t>
            </a:r>
            <a:r>
              <a:rPr lang="en-US" dirty="0" smtClean="0"/>
              <a:t> and not electronically. The choice of 1970 resulted in a completeness of 100% for most registered animals.</a:t>
            </a:r>
            <a:endParaRPr lang="en-US" dirty="0"/>
          </a:p>
        </p:txBody>
      </p:sp>
      <p:sp>
        <p:nvSpPr>
          <p:cNvPr id="4" name="Slide Number Placeholder 3"/>
          <p:cNvSpPr>
            <a:spLocks noGrp="1"/>
          </p:cNvSpPr>
          <p:nvPr>
            <p:ph type="sldNum" sz="quarter" idx="10"/>
          </p:nvPr>
        </p:nvSpPr>
        <p:spPr/>
        <p:txBody>
          <a:bodyPr/>
          <a:lstStyle/>
          <a:p>
            <a:pPr>
              <a:defRPr/>
            </a:pPr>
            <a:fld id="{3DB26FD4-1C16-4175-A473-7E75FAC44CD8}"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30"/>
          <p:cNvSpPr txBox="1">
            <a:spLocks noChangeArrowheads="1"/>
          </p:cNvSpPr>
          <p:nvPr/>
        </p:nvSpPr>
        <p:spPr bwMode="auto">
          <a:xfrm>
            <a:off x="684213" y="3656013"/>
            <a:ext cx="7848600" cy="2831544"/>
          </a:xfrm>
          <a:prstGeom prst="rect">
            <a:avLst/>
          </a:prstGeom>
          <a:noFill/>
          <a:ln w="9525">
            <a:noFill/>
            <a:miter lim="800000"/>
            <a:headEnd/>
            <a:tailEnd/>
          </a:ln>
          <a:effectLst/>
        </p:spPr>
        <p:txBody>
          <a:bodyPr lIns="0" tIns="0" rIns="0" bIns="0">
            <a:spAutoFit/>
          </a:bodyPr>
          <a:lstStyle/>
          <a:p>
            <a:pPr>
              <a:defRPr/>
            </a:pPr>
            <a:r>
              <a:rPr lang="en-US" sz="2800" b="1" dirty="0" smtClean="0">
                <a:solidFill>
                  <a:srgbClr val="FFFF00"/>
                </a:solidFill>
                <a:latin typeface="Humnst777 BT" pitchFamily="34" charset="0"/>
                <a:cs typeface="+mn-cs"/>
              </a:rPr>
              <a:t>M.E. Tooker</a:t>
            </a:r>
            <a:r>
              <a:rPr lang="en-US" sz="2800" b="1" baseline="30000" dirty="0" smtClean="0">
                <a:solidFill>
                  <a:srgbClr val="FFFF00"/>
                </a:solidFill>
                <a:latin typeface="Humnst777 BT" pitchFamily="34" charset="0"/>
                <a:cs typeface="+mn-cs"/>
              </a:rPr>
              <a:t>1</a:t>
            </a:r>
            <a:r>
              <a:rPr lang="en-US" sz="2800" b="1" dirty="0" smtClean="0">
                <a:solidFill>
                  <a:srgbClr val="FFFF00"/>
                </a:solidFill>
                <a:latin typeface="Humnst777 BT" pitchFamily="34" charset="0"/>
                <a:cs typeface="+mn-cs"/>
              </a:rPr>
              <a:t>, T.A. Cooper</a:t>
            </a:r>
            <a:r>
              <a:rPr lang="en-US" sz="2800" b="1" baseline="30000" dirty="0" smtClean="0">
                <a:solidFill>
                  <a:srgbClr val="FFFF00"/>
                </a:solidFill>
                <a:latin typeface="Humnst777 BT" pitchFamily="34" charset="0"/>
                <a:cs typeface="+mn-cs"/>
              </a:rPr>
              <a:t>1</a:t>
            </a:r>
            <a:r>
              <a:rPr lang="en-US" sz="2800" b="1" dirty="0" smtClean="0">
                <a:solidFill>
                  <a:srgbClr val="FFFF00"/>
                </a:solidFill>
                <a:latin typeface="Humnst777 BT" pitchFamily="34" charset="0"/>
                <a:cs typeface="+mn-cs"/>
              </a:rPr>
              <a:t>, J. Dürr</a:t>
            </a:r>
            <a:r>
              <a:rPr lang="en-US" sz="2800" b="1" baseline="30000" dirty="0" smtClean="0">
                <a:solidFill>
                  <a:srgbClr val="FFFF00"/>
                </a:solidFill>
                <a:latin typeface="Humnst777 BT" pitchFamily="34" charset="0"/>
                <a:cs typeface="+mn-cs"/>
              </a:rPr>
              <a:t>2</a:t>
            </a:r>
            <a:r>
              <a:rPr lang="en-US" sz="2800" b="1" baseline="0" dirty="0" smtClean="0">
                <a:solidFill>
                  <a:srgbClr val="FFFF00"/>
                </a:solidFill>
                <a:latin typeface="Humnst777 BT" pitchFamily="34" charset="0"/>
                <a:cs typeface="+mn-cs"/>
              </a:rPr>
              <a:t>,</a:t>
            </a:r>
            <a:r>
              <a:rPr lang="en-US" sz="2800" b="1" baseline="30000" dirty="0" smtClean="0">
                <a:solidFill>
                  <a:srgbClr val="FFFF00"/>
                </a:solidFill>
                <a:latin typeface="Humnst777 BT" pitchFamily="34" charset="0"/>
                <a:cs typeface="+mn-cs"/>
              </a:rPr>
              <a:t> </a:t>
            </a:r>
            <a:r>
              <a:rPr lang="en-US" sz="2800" b="1" baseline="0" dirty="0" smtClean="0">
                <a:solidFill>
                  <a:srgbClr val="FFFF00"/>
                </a:solidFill>
                <a:latin typeface="Humnst777 BT" pitchFamily="34" charset="0"/>
                <a:cs typeface="+mn-cs"/>
              </a:rPr>
              <a:t>and</a:t>
            </a:r>
            <a:r>
              <a:rPr lang="en-US" sz="2800" b="1" baseline="30000" dirty="0" smtClean="0">
                <a:solidFill>
                  <a:srgbClr val="FFFF00"/>
                </a:solidFill>
                <a:latin typeface="Humnst777 BT" pitchFamily="34" charset="0"/>
                <a:cs typeface="+mn-cs"/>
              </a:rPr>
              <a:t> </a:t>
            </a:r>
            <a:r>
              <a:rPr lang="en-US" sz="2800" b="1" kern="1200" dirty="0" smtClean="0">
                <a:solidFill>
                  <a:srgbClr val="FFFF00"/>
                </a:solidFill>
                <a:latin typeface="Humnst777 BT" pitchFamily="34" charset="0"/>
                <a:ea typeface="+mn-ea"/>
                <a:cs typeface="Arial" charset="0"/>
              </a:rPr>
              <a:t>P.M. VanRaden</a:t>
            </a:r>
            <a:r>
              <a:rPr lang="en-US" sz="2800" b="1" kern="1200" baseline="30000" dirty="0" smtClean="0">
                <a:solidFill>
                  <a:srgbClr val="FFFF00"/>
                </a:solidFill>
                <a:latin typeface="Humnst777 BT" pitchFamily="34" charset="0"/>
                <a:ea typeface="+mn-ea"/>
                <a:cs typeface="Arial" charset="0"/>
              </a:rPr>
              <a:t>1</a:t>
            </a:r>
            <a:endParaRPr lang="en-US" sz="2800" b="1" baseline="30000" dirty="0" smtClean="0">
              <a:solidFill>
                <a:srgbClr val="FFFF00"/>
              </a:solidFill>
              <a:latin typeface="Humnst777 BT" pitchFamily="34" charset="0"/>
              <a:cs typeface="+mn-cs"/>
            </a:endParaRPr>
          </a:p>
          <a:p>
            <a:r>
              <a:rPr lang="en-US" sz="2400" b="0" i="1" kern="1200" baseline="30000" dirty="0" smtClean="0">
                <a:solidFill>
                  <a:schemeClr val="tx1"/>
                </a:solidFill>
                <a:latin typeface="Arial" charset="0"/>
                <a:ea typeface="+mn-ea"/>
                <a:cs typeface="Arial" charset="0"/>
              </a:rPr>
              <a:t>1</a:t>
            </a:r>
            <a:r>
              <a:rPr lang="en-US" sz="2400" b="0" i="1" kern="1200" dirty="0" smtClean="0">
                <a:solidFill>
                  <a:schemeClr val="tx1"/>
                </a:solidFill>
                <a:latin typeface="Arial" charset="0"/>
                <a:ea typeface="+mn-ea"/>
                <a:cs typeface="Arial" charset="0"/>
              </a:rPr>
              <a:t>Animal Genomics and Improvement Laboratory, Agricultural Research Service, USDA, Beltsville, MD, USA</a:t>
            </a:r>
            <a:endParaRPr lang="en-US" sz="2400" b="1" i="1" kern="1200" dirty="0" smtClean="0">
              <a:solidFill>
                <a:schemeClr val="tx1"/>
              </a:solidFill>
              <a:latin typeface="Arial" charset="0"/>
              <a:ea typeface="+mn-ea"/>
              <a:cs typeface="Arial" charset="0"/>
            </a:endParaRPr>
          </a:p>
          <a:p>
            <a:r>
              <a:rPr lang="en-US" sz="2400" b="0" i="1" kern="1200" baseline="30000" dirty="0" smtClean="0">
                <a:solidFill>
                  <a:schemeClr val="tx1"/>
                </a:solidFill>
                <a:latin typeface="Arial" charset="0"/>
                <a:ea typeface="+mn-ea"/>
                <a:cs typeface="Arial" charset="0"/>
              </a:rPr>
              <a:t>2</a:t>
            </a:r>
            <a:r>
              <a:rPr lang="en-US" sz="2400" b="0" i="1" kern="1200" dirty="0" smtClean="0">
                <a:solidFill>
                  <a:schemeClr val="tx1"/>
                </a:solidFill>
                <a:latin typeface="Arial" charset="0"/>
                <a:ea typeface="+mn-ea"/>
                <a:cs typeface="Arial" charset="0"/>
              </a:rPr>
              <a:t>Council on Dairy Cattle Breeding, Bowie, MD, USA</a:t>
            </a:r>
            <a:endParaRPr lang="en-US" sz="2400" b="1" i="1" kern="1200" dirty="0" smtClean="0">
              <a:solidFill>
                <a:schemeClr val="tx1"/>
              </a:solidFill>
              <a:latin typeface="Arial" charset="0"/>
              <a:ea typeface="+mn-ea"/>
              <a:cs typeface="Arial" charset="0"/>
            </a:endParaRPr>
          </a:p>
          <a:p>
            <a:pPr>
              <a:defRPr/>
            </a:pPr>
            <a:endParaRPr lang="en-US" sz="2800" b="1" dirty="0" smtClean="0">
              <a:solidFill>
                <a:srgbClr val="FFFF00"/>
              </a:solidFill>
              <a:latin typeface="Humnst777 BT" pitchFamily="34" charset="0"/>
              <a:cs typeface="+mn-cs"/>
            </a:endParaRPr>
          </a:p>
          <a:p>
            <a:pPr>
              <a:defRPr/>
            </a:pPr>
            <a:r>
              <a:rPr lang="en-US" sz="2800" b="1" dirty="0" smtClean="0">
                <a:solidFill>
                  <a:srgbClr val="FFFF00"/>
                </a:solidFill>
                <a:latin typeface="Humnst777 BT" pitchFamily="34" charset="0"/>
                <a:cs typeface="+mn-cs"/>
              </a:rPr>
              <a:t>melvin.tooker@ars.usda.gov</a:t>
            </a:r>
            <a:endParaRPr lang="en-US" sz="2800" b="1" dirty="0">
              <a:solidFill>
                <a:srgbClr val="FFFF00"/>
              </a:solidFill>
              <a:latin typeface="Humnst777 BT" pitchFamily="34" charset="0"/>
              <a:cs typeface="+mn-cs"/>
            </a:endParaRPr>
          </a:p>
        </p:txBody>
      </p:sp>
      <p:grpSp>
        <p:nvGrpSpPr>
          <p:cNvPr id="7" name="Group 45"/>
          <p:cNvGrpSpPr>
            <a:grpSpLocks/>
          </p:cNvGrpSpPr>
          <p:nvPr/>
        </p:nvGrpSpPr>
        <p:grpSpPr bwMode="auto">
          <a:xfrm>
            <a:off x="0" y="3198813"/>
            <a:ext cx="9144000" cy="80962"/>
            <a:chOff x="0" y="604"/>
            <a:chExt cx="5760" cy="51"/>
          </a:xfrm>
        </p:grpSpPr>
        <p:sp>
          <p:nvSpPr>
            <p:cNvPr id="8" name="Rectangle 46"/>
            <p:cNvSpPr>
              <a:spLocks noChangeArrowheads="1"/>
            </p:cNvSpPr>
            <p:nvPr userDrawn="1"/>
          </p:nvSpPr>
          <p:spPr bwMode="ltGray">
            <a:xfrm>
              <a:off x="0" y="604"/>
              <a:ext cx="5760" cy="17"/>
            </a:xfrm>
            <a:prstGeom prst="rect">
              <a:avLst/>
            </a:prstGeom>
            <a:solidFill>
              <a:srgbClr val="01AF00"/>
            </a:solidFill>
            <a:ln w="9525">
              <a:noFill/>
              <a:miter lim="800000"/>
              <a:headEnd/>
              <a:tailEnd/>
            </a:ln>
          </p:spPr>
          <p:txBody>
            <a:bodyPr wrap="none" anchor="ctr"/>
            <a:lstStyle/>
            <a:p>
              <a:pPr>
                <a:defRPr/>
              </a:pPr>
              <a:endParaRPr lang="en-US">
                <a:cs typeface="+mn-cs"/>
              </a:endParaRPr>
            </a:p>
          </p:txBody>
        </p:sp>
        <p:sp>
          <p:nvSpPr>
            <p:cNvPr id="9" name="Rectangle 47"/>
            <p:cNvSpPr>
              <a:spLocks noChangeArrowheads="1"/>
            </p:cNvSpPr>
            <p:nvPr userDrawn="1"/>
          </p:nvSpPr>
          <p:spPr bwMode="ltGray">
            <a:xfrm>
              <a:off x="0" y="638"/>
              <a:ext cx="5760" cy="17"/>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Tx/>
                <a:buChar char="Ø"/>
                <a:defRPr/>
              </a:pPr>
              <a:endParaRPr lang="en-AU" sz="2800" b="1">
                <a:cs typeface="+mn-cs"/>
              </a:endParaRPr>
            </a:p>
          </p:txBody>
        </p:sp>
        <p:sp>
          <p:nvSpPr>
            <p:cNvPr id="10" name="Rectangle 48"/>
            <p:cNvSpPr>
              <a:spLocks noChangeArrowheads="1"/>
            </p:cNvSpPr>
            <p:nvPr userDrawn="1"/>
          </p:nvSpPr>
          <p:spPr bwMode="ltGray">
            <a:xfrm>
              <a:off x="0" y="621"/>
              <a:ext cx="5760" cy="23"/>
            </a:xfrm>
            <a:prstGeom prst="rect">
              <a:avLst/>
            </a:prstGeom>
            <a:solidFill>
              <a:srgbClr val="001799"/>
            </a:solidFill>
            <a:ln w="9525">
              <a:noFill/>
              <a:miter lim="800000"/>
              <a:headEnd/>
              <a:tailEnd/>
            </a:ln>
          </p:spPr>
          <p:txBody>
            <a:bodyPr wrap="none" anchor="ctr"/>
            <a:lstStyle/>
            <a:p>
              <a:pPr>
                <a:defRPr/>
              </a:pPr>
              <a:endParaRPr lang="en-US">
                <a:cs typeface="+mn-cs"/>
              </a:endParaRPr>
            </a:p>
          </p:txBody>
        </p:sp>
      </p:grpSp>
      <p:sp>
        <p:nvSpPr>
          <p:cNvPr id="11" name="Text Box 50"/>
          <p:cNvSpPr txBox="1">
            <a:spLocks noChangeArrowheads="1"/>
          </p:cNvSpPr>
          <p:nvPr/>
        </p:nvSpPr>
        <p:spPr bwMode="ltGray">
          <a:xfrm>
            <a:off x="7068826" y="6561673"/>
            <a:ext cx="1022972" cy="184666"/>
          </a:xfrm>
          <a:prstGeom prst="rect">
            <a:avLst/>
          </a:prstGeom>
          <a:noFill/>
          <a:ln w="9525">
            <a:noFill/>
            <a:miter lim="800000"/>
            <a:headEnd/>
            <a:tailEnd/>
          </a:ln>
          <a:effectLst/>
        </p:spPr>
        <p:txBody>
          <a:bodyPr wrap="none" lIns="0" tIns="0" rIns="0" bIns="0" anchor="ctr">
            <a:spAutoFit/>
          </a:bodyPr>
          <a:lstStyle/>
          <a:p>
            <a:pPr algn="ctr" eaLnBrk="0" hangingPunct="0">
              <a:spcBef>
                <a:spcPct val="50000"/>
              </a:spcBef>
              <a:defRPr/>
            </a:pPr>
            <a:r>
              <a:rPr kumimoji="1" lang="en-US" b="1" dirty="0" smtClean="0">
                <a:solidFill>
                  <a:srgbClr val="FFFF00"/>
                </a:solidFill>
                <a:latin typeface="Humnst777 BT" pitchFamily="34" charset="0"/>
                <a:cs typeface="+mn-cs"/>
              </a:rPr>
              <a:t>Melvin</a:t>
            </a:r>
            <a:r>
              <a:rPr kumimoji="1" lang="en-US" b="1" baseline="0" dirty="0" smtClean="0">
                <a:solidFill>
                  <a:srgbClr val="FFFF00"/>
                </a:solidFill>
                <a:latin typeface="Humnst777 BT" pitchFamily="34" charset="0"/>
                <a:cs typeface="+mn-cs"/>
              </a:rPr>
              <a:t> Tooker</a:t>
            </a:r>
            <a:endParaRPr kumimoji="1" lang="en-US" b="1" dirty="0">
              <a:solidFill>
                <a:srgbClr val="FFFF00"/>
              </a:solidFill>
              <a:latin typeface="Humnst777 BT" pitchFamily="34" charset="0"/>
              <a:cs typeface="+mn-cs"/>
            </a:endParaRPr>
          </a:p>
        </p:txBody>
      </p:sp>
      <p:sp>
        <p:nvSpPr>
          <p:cNvPr id="12" name="Text Box 51"/>
          <p:cNvSpPr txBox="1">
            <a:spLocks noChangeArrowheads="1"/>
          </p:cNvSpPr>
          <p:nvPr/>
        </p:nvSpPr>
        <p:spPr bwMode="ltGray">
          <a:xfrm>
            <a:off x="179512" y="6525344"/>
            <a:ext cx="6505575" cy="185737"/>
          </a:xfrm>
          <a:prstGeom prst="rect">
            <a:avLst/>
          </a:prstGeom>
          <a:noFill/>
          <a:ln w="9525">
            <a:noFill/>
            <a:miter lim="800000"/>
            <a:headEnd/>
            <a:tailEnd/>
          </a:ln>
          <a:effectLst/>
        </p:spPr>
        <p:txBody>
          <a:bodyPr lIns="0" tIns="0" rIns="0" bIns="0" anchor="ctr">
            <a:spAutoFit/>
          </a:bodyPr>
          <a:lstStyle/>
          <a:p>
            <a:pPr eaLnBrk="0" hangingPunct="0">
              <a:spcBef>
                <a:spcPct val="50000"/>
              </a:spcBef>
              <a:defRPr/>
            </a:pPr>
            <a:r>
              <a:rPr lang="en-US" dirty="0" smtClean="0">
                <a:solidFill>
                  <a:srgbClr val="FFFF00"/>
                </a:solidFill>
                <a:cs typeface="+mn-cs"/>
              </a:rPr>
              <a:t>Interbull annual meeting, Orlando, Florida  July  09 -11, 2015  </a:t>
            </a:r>
            <a:r>
              <a:rPr kumimoji="1" lang="en-US" b="1" dirty="0" smtClean="0">
                <a:solidFill>
                  <a:srgbClr val="FFFF00"/>
                </a:solidFill>
                <a:latin typeface="Humnst777 BT"/>
                <a:cs typeface="+mn-cs"/>
              </a:rPr>
              <a:t>(</a:t>
            </a:r>
            <a:fld id="{4A34E497-D0E3-49D3-A8BF-AFBCE8C3C450}" type="slidenum">
              <a:rPr kumimoji="1" lang="en-US" b="1" smtClean="0">
                <a:solidFill>
                  <a:srgbClr val="FFFF00"/>
                </a:solidFill>
                <a:latin typeface="Humnst777 BT"/>
                <a:cs typeface="+mn-cs"/>
              </a:rPr>
              <a:pPr eaLnBrk="0" hangingPunct="0">
                <a:spcBef>
                  <a:spcPct val="50000"/>
                </a:spcBef>
                <a:defRPr/>
              </a:pPr>
              <a:t>‹#›</a:t>
            </a:fld>
            <a:r>
              <a:rPr kumimoji="1" lang="en-US" b="1" dirty="0" smtClean="0">
                <a:solidFill>
                  <a:srgbClr val="FFFF00"/>
                </a:solidFill>
                <a:latin typeface="Humnst777 BT"/>
                <a:cs typeface="+mn-cs"/>
              </a:rPr>
              <a:t>)</a:t>
            </a:r>
            <a:endParaRPr kumimoji="1" lang="en-US" b="1" dirty="0">
              <a:solidFill>
                <a:srgbClr val="FFFF00"/>
              </a:solidFill>
              <a:latin typeface="Humnst777 BT"/>
              <a:cs typeface="+mn-cs"/>
            </a:endParaRPr>
          </a:p>
        </p:txBody>
      </p:sp>
      <p:sp>
        <p:nvSpPr>
          <p:cNvPr id="276482" name="Rectangle 2"/>
          <p:cNvSpPr>
            <a:spLocks noGrp="1" noChangeArrowheads="1"/>
          </p:cNvSpPr>
          <p:nvPr>
            <p:ph type="ctrTitle"/>
          </p:nvPr>
        </p:nvSpPr>
        <p:spPr>
          <a:xfrm>
            <a:off x="455613" y="455613"/>
            <a:ext cx="7769225" cy="609600"/>
          </a:xfrm>
        </p:spPr>
        <p:txBody>
          <a:bodyPr/>
          <a:lstStyle>
            <a:lvl1pPr>
              <a:defRPr sz="4000" b="0"/>
            </a:lvl1pPr>
          </a:lstStyle>
          <a:p>
            <a:r>
              <a:rPr lang="en-US"/>
              <a:t>Click to edit Master title style</a:t>
            </a:r>
          </a:p>
        </p:txBody>
      </p:sp>
      <p:pic>
        <p:nvPicPr>
          <p:cNvPr id="13" name="Picture 12" descr="USDA_W-B.jpg"/>
          <p:cNvPicPr>
            <a:picLocks noChangeAspect="1"/>
          </p:cNvPicPr>
          <p:nvPr userDrawn="1"/>
        </p:nvPicPr>
        <p:blipFill>
          <a:blip r:embed="rId2" cstate="print">
            <a:clrChange>
              <a:clrFrom>
                <a:srgbClr val="000000"/>
              </a:clrFrom>
              <a:clrTo>
                <a:srgbClr val="000000">
                  <a:alpha val="0"/>
                </a:srgbClr>
              </a:clrTo>
            </a:clrChange>
          </a:blip>
          <a:stretch>
            <a:fillRect/>
          </a:stretch>
        </p:blipFill>
        <p:spPr>
          <a:xfrm>
            <a:off x="8244408" y="6165304"/>
            <a:ext cx="829001" cy="5669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5613" y="1371600"/>
            <a:ext cx="8226425" cy="2062103"/>
          </a:xfrm>
        </p:spPr>
        <p:txBody>
          <a:bodyPr/>
          <a:lstStyle>
            <a:lvl1pPr marL="320040" indent="-320040">
              <a:spcAft>
                <a:spcPts val="3000"/>
              </a:spcAft>
              <a:defRPr/>
            </a:lvl1pPr>
            <a:lvl2pPr marL="594360" indent="-228600">
              <a:spcAft>
                <a:spcPts val="3000"/>
              </a:spcAft>
              <a:defRPr/>
            </a:lvl2pPr>
            <a:lvl3pPr marL="1005840" indent="-411480">
              <a:spcAft>
                <a:spcPts val="3000"/>
              </a:spcAft>
              <a:buFont typeface="Humnst777 BT"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233488"/>
            <a:ext cx="4037012" cy="192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33488"/>
            <a:ext cx="4037013" cy="192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49275"/>
          </a:xfrm>
        </p:spPr>
        <p:txBody>
          <a:body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492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5613" y="1233488"/>
            <a:ext cx="8226425" cy="1924050"/>
          </a:xfrm>
        </p:spPr>
        <p:txBody>
          <a:bodyPr/>
          <a:lstStyle/>
          <a:p>
            <a:pPr lvl="0"/>
            <a:endParaRPr 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7279B"/>
            </a:gs>
          </a:gsLst>
          <a:lin ang="5400000" scaled="1"/>
        </a:gradFill>
        <a:effectLst/>
      </p:bgPr>
    </p:bg>
    <p:spTree>
      <p:nvGrpSpPr>
        <p:cNvPr id="1" name=""/>
        <p:cNvGrpSpPr/>
        <p:nvPr/>
      </p:nvGrpSpPr>
      <p:grpSpPr>
        <a:xfrm>
          <a:off x="0" y="0"/>
          <a:ext cx="0" cy="0"/>
          <a:chOff x="0" y="0"/>
          <a:chExt cx="0" cy="0"/>
        </a:xfrm>
      </p:grpSpPr>
      <p:sp>
        <p:nvSpPr>
          <p:cNvPr id="275475" name="Text Box 19"/>
          <p:cNvSpPr txBox="1">
            <a:spLocks noChangeArrowheads="1"/>
          </p:cNvSpPr>
          <p:nvPr/>
        </p:nvSpPr>
        <p:spPr bwMode="ltGray">
          <a:xfrm>
            <a:off x="7068827" y="6561673"/>
            <a:ext cx="1022972" cy="184666"/>
          </a:xfrm>
          <a:prstGeom prst="rect">
            <a:avLst/>
          </a:prstGeom>
          <a:noFill/>
          <a:ln w="9525">
            <a:noFill/>
            <a:miter lim="800000"/>
            <a:headEnd/>
            <a:tailEnd/>
          </a:ln>
          <a:effectLst/>
        </p:spPr>
        <p:txBody>
          <a:bodyPr wrap="none" lIns="0" tIns="0" rIns="0" bIns="0" anchor="ctr">
            <a:spAutoFit/>
          </a:bodyPr>
          <a:lstStyle/>
          <a:p>
            <a:pPr algn="ctr" eaLnBrk="0" hangingPunct="0">
              <a:spcBef>
                <a:spcPct val="50000"/>
              </a:spcBef>
              <a:defRPr/>
            </a:pPr>
            <a:r>
              <a:rPr kumimoji="1" lang="en-US" b="1" dirty="0" smtClean="0">
                <a:solidFill>
                  <a:srgbClr val="FFFF00"/>
                </a:solidFill>
                <a:latin typeface="Humnst777 BT" pitchFamily="34" charset="0"/>
                <a:cs typeface="+mn-cs"/>
              </a:rPr>
              <a:t>Melvin Tooker</a:t>
            </a:r>
            <a:endParaRPr kumimoji="1" lang="en-US" b="1" dirty="0">
              <a:solidFill>
                <a:srgbClr val="FFFF00"/>
              </a:solidFill>
              <a:latin typeface="Humnst777 BT" pitchFamily="34" charset="0"/>
              <a:cs typeface="+mn-cs"/>
            </a:endParaRPr>
          </a:p>
        </p:txBody>
      </p:sp>
      <p:sp>
        <p:nvSpPr>
          <p:cNvPr id="1027" name="Rectangle 2"/>
          <p:cNvSpPr>
            <a:spLocks noGrp="1" noChangeArrowheads="1"/>
          </p:cNvSpPr>
          <p:nvPr>
            <p:ph type="title"/>
          </p:nvPr>
        </p:nvSpPr>
        <p:spPr bwMode="auto">
          <a:xfrm>
            <a:off x="455613" y="182563"/>
            <a:ext cx="8226425" cy="5492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1028" name="Rectangle 3"/>
          <p:cNvSpPr>
            <a:spLocks noGrp="1" noChangeArrowheads="1"/>
          </p:cNvSpPr>
          <p:nvPr>
            <p:ph type="body" idx="1"/>
          </p:nvPr>
        </p:nvSpPr>
        <p:spPr bwMode="auto">
          <a:xfrm>
            <a:off x="455613" y="1233488"/>
            <a:ext cx="8226425" cy="19240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p:txBody>
      </p:sp>
      <p:grpSp>
        <p:nvGrpSpPr>
          <p:cNvPr id="1030" name="Group 38"/>
          <p:cNvGrpSpPr>
            <a:grpSpLocks/>
          </p:cNvGrpSpPr>
          <p:nvPr/>
        </p:nvGrpSpPr>
        <p:grpSpPr bwMode="auto">
          <a:xfrm>
            <a:off x="0" y="822325"/>
            <a:ext cx="9144000" cy="80963"/>
            <a:chOff x="0" y="604"/>
            <a:chExt cx="5760" cy="51"/>
          </a:xfrm>
        </p:grpSpPr>
        <p:sp>
          <p:nvSpPr>
            <p:cNvPr id="275491" name="Rectangle 35"/>
            <p:cNvSpPr>
              <a:spLocks noChangeArrowheads="1"/>
            </p:cNvSpPr>
            <p:nvPr userDrawn="1"/>
          </p:nvSpPr>
          <p:spPr bwMode="ltGray">
            <a:xfrm>
              <a:off x="0" y="604"/>
              <a:ext cx="5760" cy="17"/>
            </a:xfrm>
            <a:prstGeom prst="rect">
              <a:avLst/>
            </a:prstGeom>
            <a:solidFill>
              <a:srgbClr val="01AF00"/>
            </a:solidFill>
            <a:ln w="9525">
              <a:noFill/>
              <a:miter lim="800000"/>
              <a:headEnd/>
              <a:tailEnd/>
            </a:ln>
          </p:spPr>
          <p:txBody>
            <a:bodyPr wrap="none" anchor="ctr"/>
            <a:lstStyle/>
            <a:p>
              <a:pPr>
                <a:defRPr/>
              </a:pPr>
              <a:endParaRPr lang="en-US">
                <a:cs typeface="+mn-cs"/>
              </a:endParaRPr>
            </a:p>
          </p:txBody>
        </p:sp>
        <p:sp>
          <p:nvSpPr>
            <p:cNvPr id="275492" name="Rectangle 36"/>
            <p:cNvSpPr>
              <a:spLocks noChangeArrowheads="1"/>
            </p:cNvSpPr>
            <p:nvPr userDrawn="1"/>
          </p:nvSpPr>
          <p:spPr bwMode="ltGray">
            <a:xfrm>
              <a:off x="0" y="638"/>
              <a:ext cx="5760" cy="17"/>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Tx/>
                <a:buChar char="Ø"/>
                <a:defRPr/>
              </a:pPr>
              <a:endParaRPr lang="en-AU" sz="2800" b="1">
                <a:cs typeface="+mn-cs"/>
              </a:endParaRPr>
            </a:p>
          </p:txBody>
        </p:sp>
        <p:sp>
          <p:nvSpPr>
            <p:cNvPr id="275493" name="Rectangle 37"/>
            <p:cNvSpPr>
              <a:spLocks noChangeArrowheads="1"/>
            </p:cNvSpPr>
            <p:nvPr userDrawn="1"/>
          </p:nvSpPr>
          <p:spPr bwMode="ltGray">
            <a:xfrm>
              <a:off x="0" y="621"/>
              <a:ext cx="5760" cy="23"/>
            </a:xfrm>
            <a:prstGeom prst="rect">
              <a:avLst/>
            </a:prstGeom>
            <a:solidFill>
              <a:srgbClr val="001799"/>
            </a:solidFill>
            <a:ln w="9525">
              <a:noFill/>
              <a:miter lim="800000"/>
              <a:headEnd/>
              <a:tailEnd/>
            </a:ln>
          </p:spPr>
          <p:txBody>
            <a:bodyPr wrap="none" anchor="ctr"/>
            <a:lstStyle/>
            <a:p>
              <a:pPr>
                <a:defRPr/>
              </a:pPr>
              <a:endParaRPr lang="en-US">
                <a:cs typeface="+mn-cs"/>
              </a:endParaRPr>
            </a:p>
          </p:txBody>
        </p:sp>
      </p:grpSp>
      <p:sp>
        <p:nvSpPr>
          <p:cNvPr id="275496" name="Text Box 40"/>
          <p:cNvSpPr txBox="1">
            <a:spLocks noChangeArrowheads="1"/>
          </p:cNvSpPr>
          <p:nvPr/>
        </p:nvSpPr>
        <p:spPr bwMode="ltGray">
          <a:xfrm>
            <a:off x="179512" y="6525344"/>
            <a:ext cx="6217195" cy="184666"/>
          </a:xfrm>
          <a:prstGeom prst="rect">
            <a:avLst/>
          </a:prstGeom>
          <a:noFill/>
          <a:ln w="9525">
            <a:noFill/>
            <a:miter lim="800000"/>
            <a:headEnd/>
            <a:tailEnd/>
          </a:ln>
          <a:effectLst/>
        </p:spPr>
        <p:txBody>
          <a:bodyPr wrap="square" lIns="0" tIns="0" rIns="0" bIns="0" anchor="ctr">
            <a:spAutoFit/>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1200" kern="1200" dirty="0" smtClean="0">
                <a:solidFill>
                  <a:srgbClr val="FFFF00"/>
                </a:solidFill>
                <a:latin typeface="Arial" charset="0"/>
                <a:ea typeface="+mn-ea"/>
                <a:cs typeface="Arial" charset="0"/>
              </a:rPr>
              <a:t>Interbull annual meeting, Orlando, Florida  July  09 -11, 2015  </a:t>
            </a:r>
            <a:r>
              <a:rPr kumimoji="1" lang="en-US" sz="1200" b="1" kern="1200" dirty="0" smtClean="0">
                <a:solidFill>
                  <a:srgbClr val="FFFF00"/>
                </a:solidFill>
                <a:latin typeface="Humnst777 BT"/>
                <a:ea typeface="+mn-ea"/>
                <a:cs typeface="Arial" charset="0"/>
              </a:rPr>
              <a:t>(</a:t>
            </a:r>
            <a:fld id="{4A34E497-D0E3-49D3-A8BF-AFBCE8C3C450}" type="slidenum">
              <a:rPr kumimoji="1" lang="en-US" sz="1200" b="1" kern="1200" smtClean="0">
                <a:solidFill>
                  <a:srgbClr val="FFFF00"/>
                </a:solidFill>
                <a:latin typeface="Humnst777 BT"/>
                <a:ea typeface="+mn-ea"/>
                <a:cs typeface="Arial" charset="0"/>
              </a:rPr>
              <a:pPr marL="0" marR="0" indent="0" algn="l" defTabSz="914400" rtl="0" eaLnBrk="0" fontAlgn="base" latinLnBrk="0" hangingPunct="0">
                <a:lnSpc>
                  <a:spcPct val="100000"/>
                </a:lnSpc>
                <a:spcBef>
                  <a:spcPct val="50000"/>
                </a:spcBef>
                <a:spcAft>
                  <a:spcPct val="0"/>
                </a:spcAft>
                <a:buClrTx/>
                <a:buSzTx/>
                <a:buFontTx/>
                <a:buNone/>
                <a:tabLst/>
                <a:defRPr/>
              </a:pPr>
              <a:t>‹#›</a:t>
            </a:fld>
            <a:r>
              <a:rPr kumimoji="1" lang="en-US" sz="1200" b="1" kern="1200" dirty="0" smtClean="0">
                <a:solidFill>
                  <a:srgbClr val="FFFF00"/>
                </a:solidFill>
                <a:latin typeface="Humnst777 BT"/>
                <a:ea typeface="+mn-ea"/>
                <a:cs typeface="Arial" charset="0"/>
              </a:rPr>
              <a:t>)</a:t>
            </a:r>
            <a:endParaRPr kumimoji="1" lang="en-US" b="1" dirty="0">
              <a:solidFill>
                <a:srgbClr val="FFFF00"/>
              </a:solidFill>
              <a:latin typeface="Humnst777 BT"/>
              <a:cs typeface="+mn-cs"/>
            </a:endParaRPr>
          </a:p>
        </p:txBody>
      </p:sp>
      <p:pic>
        <p:nvPicPr>
          <p:cNvPr id="16" name="Picture 15" descr="USDA_W-B.jpg"/>
          <p:cNvPicPr>
            <a:picLocks noChangeAspect="1"/>
          </p:cNvPicPr>
          <p:nvPr/>
        </p:nvPicPr>
        <p:blipFill>
          <a:blip r:embed="rId9" cstate="print">
            <a:clrChange>
              <a:clrFrom>
                <a:srgbClr val="000000"/>
              </a:clrFrom>
              <a:clrTo>
                <a:srgbClr val="000000">
                  <a:alpha val="0"/>
                </a:srgbClr>
              </a:clrTo>
            </a:clrChange>
          </a:blip>
          <a:stretch>
            <a:fillRect/>
          </a:stretch>
        </p:blipFill>
        <p:spPr>
          <a:xfrm>
            <a:off x="8244408" y="6165304"/>
            <a:ext cx="829001" cy="566928"/>
          </a:xfrm>
          <a:prstGeom prst="rect">
            <a:avLst/>
          </a:prstGeom>
        </p:spPr>
      </p:pic>
    </p:spTree>
  </p:cSld>
  <p:clrMap bg1="dk2" tx1="lt1" bg2="dk1"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Humnst777 BT" pitchFamily="34" charset="0"/>
        </a:defRPr>
      </a:lvl2pPr>
      <a:lvl3pPr algn="l" rtl="0" eaLnBrk="0" fontAlgn="base" hangingPunct="0">
        <a:spcBef>
          <a:spcPct val="0"/>
        </a:spcBef>
        <a:spcAft>
          <a:spcPct val="0"/>
        </a:spcAft>
        <a:defRPr sz="3600" b="1">
          <a:solidFill>
            <a:schemeClr val="tx2"/>
          </a:solidFill>
          <a:latin typeface="Humnst777 BT" pitchFamily="34" charset="0"/>
        </a:defRPr>
      </a:lvl3pPr>
      <a:lvl4pPr algn="l" rtl="0" eaLnBrk="0" fontAlgn="base" hangingPunct="0">
        <a:spcBef>
          <a:spcPct val="0"/>
        </a:spcBef>
        <a:spcAft>
          <a:spcPct val="0"/>
        </a:spcAft>
        <a:defRPr sz="3600" b="1">
          <a:solidFill>
            <a:schemeClr val="tx2"/>
          </a:solidFill>
          <a:latin typeface="Humnst777 BT" pitchFamily="34" charset="0"/>
        </a:defRPr>
      </a:lvl4pPr>
      <a:lvl5pPr algn="l" rtl="0" eaLnBrk="0" fontAlgn="base" hangingPunct="0">
        <a:spcBef>
          <a:spcPct val="0"/>
        </a:spcBef>
        <a:spcAft>
          <a:spcPct val="0"/>
        </a:spcAft>
        <a:defRPr sz="3600" b="1">
          <a:solidFill>
            <a:schemeClr val="tx2"/>
          </a:solidFill>
          <a:latin typeface="Humnst777 BT" pitchFamily="34" charset="0"/>
        </a:defRPr>
      </a:lvl5pPr>
      <a:lvl6pPr marL="457200" algn="l" rtl="0" fontAlgn="base">
        <a:spcBef>
          <a:spcPct val="0"/>
        </a:spcBef>
        <a:spcAft>
          <a:spcPct val="0"/>
        </a:spcAft>
        <a:defRPr sz="3600" b="1">
          <a:solidFill>
            <a:schemeClr val="tx2"/>
          </a:solidFill>
          <a:latin typeface="Humnst777 BT" pitchFamily="34" charset="0"/>
        </a:defRPr>
      </a:lvl6pPr>
      <a:lvl7pPr marL="914400" algn="l" rtl="0" fontAlgn="base">
        <a:spcBef>
          <a:spcPct val="0"/>
        </a:spcBef>
        <a:spcAft>
          <a:spcPct val="0"/>
        </a:spcAft>
        <a:defRPr sz="3600" b="1">
          <a:solidFill>
            <a:schemeClr val="tx2"/>
          </a:solidFill>
          <a:latin typeface="Humnst777 BT" pitchFamily="34" charset="0"/>
        </a:defRPr>
      </a:lvl7pPr>
      <a:lvl8pPr marL="1371600" algn="l" rtl="0" fontAlgn="base">
        <a:spcBef>
          <a:spcPct val="0"/>
        </a:spcBef>
        <a:spcAft>
          <a:spcPct val="0"/>
        </a:spcAft>
        <a:defRPr sz="3600" b="1">
          <a:solidFill>
            <a:schemeClr val="tx2"/>
          </a:solidFill>
          <a:latin typeface="Humnst777 BT" pitchFamily="34" charset="0"/>
        </a:defRPr>
      </a:lvl8pPr>
      <a:lvl9pPr marL="1828800" algn="l" rtl="0" fontAlgn="base">
        <a:spcBef>
          <a:spcPct val="0"/>
        </a:spcBef>
        <a:spcAft>
          <a:spcPct val="0"/>
        </a:spcAft>
        <a:defRPr sz="3600" b="1">
          <a:solidFill>
            <a:schemeClr val="tx2"/>
          </a:solidFill>
          <a:latin typeface="Humnst777 BT" pitchFamily="34" charset="0"/>
        </a:defRPr>
      </a:lvl9pPr>
    </p:titleStyle>
    <p:bodyStyle>
      <a:lvl1pPr marL="292100" indent="-292100" algn="l" rtl="0" eaLnBrk="0" fontAlgn="base" hangingPunct="0">
        <a:spcBef>
          <a:spcPct val="0"/>
        </a:spcBef>
        <a:spcAft>
          <a:spcPts val="2400"/>
        </a:spcAft>
        <a:buClr>
          <a:srgbClr val="009900"/>
        </a:buClr>
        <a:buSzPct val="67000"/>
        <a:buFont typeface="Monotype Sorts" pitchFamily="2" charset="2"/>
        <a:buChar char="l"/>
        <a:defRPr sz="2800" b="1">
          <a:solidFill>
            <a:schemeClr val="tx1"/>
          </a:solidFill>
          <a:latin typeface="+mn-lt"/>
          <a:ea typeface="+mn-ea"/>
          <a:cs typeface="+mn-cs"/>
        </a:defRPr>
      </a:lvl1pPr>
      <a:lvl2pPr marL="635000" indent="-228600" algn="l" rtl="0" eaLnBrk="0" fontAlgn="base" hangingPunct="0">
        <a:spcBef>
          <a:spcPct val="0"/>
        </a:spcBef>
        <a:spcAft>
          <a:spcPts val="2400"/>
        </a:spcAft>
        <a:buClr>
          <a:srgbClr val="009900"/>
        </a:buClr>
        <a:buSzPct val="80000"/>
        <a:buFont typeface="Monotype Sorts" pitchFamily="2" charset="2"/>
        <a:buChar char="w"/>
        <a:defRPr sz="2800" b="1">
          <a:solidFill>
            <a:schemeClr val="tx1"/>
          </a:solidFill>
          <a:latin typeface="+mn-lt"/>
        </a:defRPr>
      </a:lvl2pPr>
      <a:lvl3pPr marL="1206500" indent="-457200" algn="l" rtl="0" eaLnBrk="0" fontAlgn="base" hangingPunct="0">
        <a:spcBef>
          <a:spcPct val="0"/>
        </a:spcBef>
        <a:spcAft>
          <a:spcPts val="2400"/>
        </a:spcAft>
        <a:buClr>
          <a:schemeClr val="tx1"/>
        </a:buClr>
        <a:buSzPct val="120000"/>
        <a:buFont typeface="Humnst777 BT" pitchFamily="34" charset="0"/>
        <a:buChar char="−"/>
        <a:defRPr sz="2800" b="1">
          <a:solidFill>
            <a:schemeClr val="tx1"/>
          </a:solidFill>
          <a:latin typeface="+mn-lt"/>
        </a:defRPr>
      </a:lvl3pPr>
      <a:lvl4pPr marL="1663700" indent="-228600" algn="l" rtl="0" eaLnBrk="0" fontAlgn="base" hangingPunct="0">
        <a:spcBef>
          <a:spcPct val="5000"/>
        </a:spcBef>
        <a:spcAft>
          <a:spcPct val="0"/>
        </a:spcAft>
        <a:buClr>
          <a:srgbClr val="009900"/>
        </a:buClr>
        <a:buSzPct val="120000"/>
        <a:buChar char="•"/>
        <a:defRPr sz="2800" b="1">
          <a:solidFill>
            <a:schemeClr val="tx1"/>
          </a:solidFill>
          <a:latin typeface="+mn-lt"/>
        </a:defRPr>
      </a:lvl4pPr>
      <a:lvl5pPr marL="2057400" indent="-228600" algn="l" rtl="0" eaLnBrk="0" fontAlgn="base" hangingPunct="0">
        <a:spcBef>
          <a:spcPct val="5000"/>
        </a:spcBef>
        <a:spcAft>
          <a:spcPct val="0"/>
        </a:spcAft>
        <a:buClr>
          <a:srgbClr val="009900"/>
        </a:buClr>
        <a:buSzPct val="120000"/>
        <a:buChar char="•"/>
        <a:defRPr sz="2800" b="1">
          <a:solidFill>
            <a:schemeClr val="tx1"/>
          </a:solidFill>
          <a:latin typeface="+mn-lt"/>
        </a:defRPr>
      </a:lvl5pPr>
      <a:lvl6pPr marL="2514600" indent="-228600" algn="l" rtl="0" fontAlgn="base">
        <a:spcBef>
          <a:spcPct val="5000"/>
        </a:spcBef>
        <a:spcAft>
          <a:spcPct val="0"/>
        </a:spcAft>
        <a:buClr>
          <a:srgbClr val="009900"/>
        </a:buClr>
        <a:buSzPct val="120000"/>
        <a:buChar char="•"/>
        <a:defRPr sz="2800" b="1">
          <a:solidFill>
            <a:schemeClr val="tx1"/>
          </a:solidFill>
          <a:latin typeface="+mn-lt"/>
        </a:defRPr>
      </a:lvl6pPr>
      <a:lvl7pPr marL="2971800" indent="-228600" algn="l" rtl="0" fontAlgn="base">
        <a:spcBef>
          <a:spcPct val="5000"/>
        </a:spcBef>
        <a:spcAft>
          <a:spcPct val="0"/>
        </a:spcAft>
        <a:buClr>
          <a:srgbClr val="009900"/>
        </a:buClr>
        <a:buSzPct val="120000"/>
        <a:buChar char="•"/>
        <a:defRPr sz="2800" b="1">
          <a:solidFill>
            <a:schemeClr val="tx1"/>
          </a:solidFill>
          <a:latin typeface="+mn-lt"/>
        </a:defRPr>
      </a:lvl7pPr>
      <a:lvl8pPr marL="3429000" indent="-228600" algn="l" rtl="0" fontAlgn="base">
        <a:spcBef>
          <a:spcPct val="5000"/>
        </a:spcBef>
        <a:spcAft>
          <a:spcPct val="0"/>
        </a:spcAft>
        <a:buClr>
          <a:srgbClr val="009900"/>
        </a:buClr>
        <a:buSzPct val="120000"/>
        <a:buChar char="•"/>
        <a:defRPr sz="2800" b="1">
          <a:solidFill>
            <a:schemeClr val="tx1"/>
          </a:solidFill>
          <a:latin typeface="+mn-lt"/>
        </a:defRPr>
      </a:lvl8pPr>
      <a:lvl9pPr marL="3886200" indent="-228600" algn="l" rtl="0" fontAlgn="base">
        <a:spcBef>
          <a:spcPct val="5000"/>
        </a:spcBef>
        <a:spcAft>
          <a:spcPct val="0"/>
        </a:spcAft>
        <a:buClr>
          <a:srgbClr val="009900"/>
        </a:buClr>
        <a:buSzPct val="120000"/>
        <a:buChar char="•"/>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b.us/Genotype/cur_ctry.html" TargetMode="External"/><Relationship Id="rId2" Type="http://schemas.openxmlformats.org/officeDocument/2006/relationships/hyperlink" Target="http://aipl.arsusda.gov/publish/present.ht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a:xfrm>
            <a:off x="323850" y="800100"/>
            <a:ext cx="8569325" cy="1846659"/>
          </a:xfrm>
        </p:spPr>
        <p:txBody>
          <a:bodyPr/>
          <a:lstStyle/>
          <a:p>
            <a:pPr algn="ctr"/>
            <a:r>
              <a:rPr lang="en-US" b="1" dirty="0" smtClean="0">
                <a:solidFill>
                  <a:srgbClr val="FFFF00"/>
                </a:solidFill>
              </a:rPr>
              <a:t>Comparison of Domestic and Foreign Genotypes by Country </a:t>
            </a:r>
            <a:br>
              <a:rPr lang="en-US" b="1" dirty="0" smtClean="0">
                <a:solidFill>
                  <a:srgbClr val="FFFF00"/>
                </a:solidFill>
              </a:rPr>
            </a:br>
            <a:r>
              <a:rPr lang="en-US" b="1" dirty="0" smtClean="0">
                <a:solidFill>
                  <a:srgbClr val="FFFF00"/>
                </a:solidFill>
              </a:rPr>
              <a:t>and Continent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553998"/>
          </a:xfrm>
        </p:spPr>
        <p:txBody>
          <a:bodyPr/>
          <a:lstStyle/>
          <a:p>
            <a:r>
              <a:rPr lang="en-US" dirty="0" smtClean="0"/>
              <a:t>Pedigree analysis by continent</a:t>
            </a:r>
            <a:endParaRPr lang="en-US" dirty="0"/>
          </a:p>
        </p:txBody>
      </p:sp>
      <p:graphicFrame>
        <p:nvGraphicFramePr>
          <p:cNvPr id="4" name="Table Placeholder 3"/>
          <p:cNvGraphicFramePr>
            <a:graphicFrameLocks noGrp="1"/>
          </p:cNvGraphicFramePr>
          <p:nvPr>
            <p:ph type="tbl" idx="1"/>
          </p:nvPr>
        </p:nvGraphicFramePr>
        <p:xfrm>
          <a:off x="1043608" y="1340768"/>
          <a:ext cx="7140723" cy="4175760"/>
        </p:xfrm>
        <a:graphic>
          <a:graphicData uri="http://schemas.openxmlformats.org/drawingml/2006/table">
            <a:tbl>
              <a:tblPr firstRow="1" bandRow="1">
                <a:tableStyleId>{2D5ABB26-0587-4C30-8999-92F81FD0307C}</a:tableStyleId>
              </a:tblPr>
              <a:tblGrid>
                <a:gridCol w="2228079"/>
                <a:gridCol w="2115963"/>
                <a:gridCol w="1442702"/>
                <a:gridCol w="1353979"/>
              </a:tblGrid>
              <a:tr h="370840">
                <a:tc>
                  <a:txBody>
                    <a:bodyPr/>
                    <a:lstStyle/>
                    <a:p>
                      <a:endParaRPr lang="en-US" sz="2200" b="1" dirty="0">
                        <a:solidFill>
                          <a:srgbClr val="00FF00"/>
                        </a:solidFill>
                        <a:latin typeface="Arial" pitchFamily="34" charset="0"/>
                        <a:cs typeface="Arial" pitchFamily="34" charset="0"/>
                      </a:endParaRPr>
                    </a:p>
                  </a:txBody>
                  <a:tcPr/>
                </a:tc>
                <a:tc rowSpan="2">
                  <a:txBody>
                    <a:bodyPr/>
                    <a:lstStyle/>
                    <a:p>
                      <a:pPr algn="ctr"/>
                      <a:r>
                        <a:rPr lang="en-US" sz="2200" b="1" dirty="0" smtClean="0">
                          <a:latin typeface="Arial" pitchFamily="34" charset="0"/>
                          <a:cs typeface="Arial" pitchFamily="34" charset="0"/>
                        </a:rPr>
                        <a:t>Pedigree Completeness (%)</a:t>
                      </a:r>
                      <a:endParaRPr lang="en-US" sz="2200" b="1" dirty="0">
                        <a:latin typeface="Arial" pitchFamily="34" charset="0"/>
                        <a:cs typeface="Arial" pitchFamily="34" charset="0"/>
                      </a:endParaRPr>
                    </a:p>
                  </a:txBody>
                  <a:tcPr anchor="b">
                    <a:lnB w="12700" cap="flat" cmpd="sng" algn="ctr">
                      <a:solidFill>
                        <a:schemeClr val="tx1"/>
                      </a:solidFill>
                      <a:prstDash val="solid"/>
                      <a:round/>
                      <a:headEnd type="none" w="med" len="med"/>
                      <a:tailEnd type="none" w="med" len="med"/>
                    </a:lnB>
                  </a:tcPr>
                </a:tc>
                <a:tc gridSpan="2">
                  <a:txBody>
                    <a:bodyPr/>
                    <a:lstStyle/>
                    <a:p>
                      <a:pPr algn="ctr"/>
                      <a:endParaRPr lang="en-US" sz="2200" b="1" dirty="0" smtClean="0">
                        <a:solidFill>
                          <a:srgbClr val="00FF00"/>
                        </a:solidFill>
                        <a:latin typeface="Arial" pitchFamily="34" charset="0"/>
                        <a:cs typeface="Arial" pitchFamily="34" charset="0"/>
                      </a:endParaRPr>
                    </a:p>
                    <a:p>
                      <a:pPr algn="ctr"/>
                      <a:r>
                        <a:rPr lang="en-US" sz="2200" b="1" dirty="0" smtClean="0">
                          <a:solidFill>
                            <a:srgbClr val="00FF00"/>
                          </a:solidFill>
                          <a:latin typeface="Arial" pitchFamily="34" charset="0"/>
                          <a:cs typeface="Arial" pitchFamily="34" charset="0"/>
                        </a:rPr>
                        <a:t>% Sires from</a:t>
                      </a:r>
                      <a:endParaRPr lang="en-US" sz="2200" b="1" dirty="0">
                        <a:solidFill>
                          <a:srgbClr val="00FF00"/>
                        </a:solidFill>
                        <a:latin typeface="Arial" pitchFamily="34" charset="0"/>
                        <a:cs typeface="Arial" pitchFamily="34" charset="0"/>
                      </a:endParaRPr>
                    </a:p>
                  </a:txBody>
                  <a:tcPr/>
                </a:tc>
                <a:tc hMerge="1">
                  <a:txBody>
                    <a:bodyPr/>
                    <a:lstStyle/>
                    <a:p>
                      <a:endParaRPr lang="en-US" sz="2200" b="1" dirty="0">
                        <a:latin typeface="Arial" pitchFamily="34" charset="0"/>
                        <a:cs typeface="Arial" pitchFamily="34" charset="0"/>
                      </a:endParaRPr>
                    </a:p>
                  </a:txBody>
                  <a:tcPr/>
                </a:tc>
              </a:tr>
              <a:tr h="370840">
                <a:tc>
                  <a:txBody>
                    <a:bodyPr/>
                    <a:lstStyle/>
                    <a:p>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vMerge="1">
                  <a:txBody>
                    <a:bodyPr/>
                    <a:lstStyle/>
                    <a:p>
                      <a:pPr algn="ct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00FF00"/>
                          </a:solidFill>
                          <a:latin typeface="Arial" pitchFamily="34" charset="0"/>
                          <a:cs typeface="Arial" pitchFamily="34" charset="0"/>
                        </a:rPr>
                        <a:t>CAN</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solidFill>
                            <a:srgbClr val="00FF00"/>
                          </a:solidFill>
                          <a:latin typeface="Arial" pitchFamily="34" charset="0"/>
                          <a:cs typeface="Arial" pitchFamily="34" charset="0"/>
                        </a:rPr>
                        <a:t>USA</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r>
              <a:tr h="370840">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86.1</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tabLst>
                          <a:tab pos="6400800" algn="dec"/>
                        </a:tabLst>
                      </a:pPr>
                      <a:r>
                        <a:rPr lang="en-US" sz="2200" b="1" dirty="0" smtClean="0">
                          <a:latin typeface="Arial" pitchFamily="34" charset="0"/>
                          <a:cs typeface="Arial" pitchFamily="34" charset="0"/>
                        </a:rPr>
                        <a:t>10</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84</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W. Europe</a:t>
                      </a:r>
                    </a:p>
                  </a:txBody>
                  <a:tcPr horzOverflow="overflow"/>
                </a:tc>
                <a:tc>
                  <a:txBody>
                    <a:bodyPr/>
                    <a:lstStyle/>
                    <a:p>
                      <a:pPr algn="ctr"/>
                      <a:r>
                        <a:rPr lang="en-US" sz="2200" b="1" dirty="0" smtClean="0">
                          <a:latin typeface="Arial" pitchFamily="34" charset="0"/>
                          <a:cs typeface="Arial" pitchFamily="34" charset="0"/>
                        </a:rPr>
                        <a:t>97.6</a:t>
                      </a:r>
                      <a:endParaRPr lang="en-US" sz="2200" b="1" dirty="0">
                        <a:latin typeface="Arial" pitchFamily="34" charset="0"/>
                        <a:cs typeface="Arial" pitchFamily="34" charset="0"/>
                      </a:endParaRPr>
                    </a:p>
                  </a:txBody>
                  <a:tcPr/>
                </a:tc>
                <a:tc>
                  <a:txBody>
                    <a:bodyPr/>
                    <a:lstStyle/>
                    <a:p>
                      <a:pPr algn="ctr">
                        <a:tabLst>
                          <a:tab pos="6400800" algn="dec"/>
                        </a:tabLst>
                      </a:pPr>
                      <a:r>
                        <a:rPr lang="en-US" sz="2200" b="1" dirty="0" smtClean="0">
                          <a:latin typeface="Arial" pitchFamily="34" charset="0"/>
                          <a:cs typeface="Arial" pitchFamily="34" charset="0"/>
                        </a:rPr>
                        <a:t>13</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49</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E. Europe</a:t>
                      </a:r>
                    </a:p>
                  </a:txBody>
                  <a:tcPr horzOverflow="overflow"/>
                </a:tc>
                <a:tc>
                  <a:txBody>
                    <a:bodyPr/>
                    <a:lstStyle/>
                    <a:p>
                      <a:pPr algn="ctr"/>
                      <a:r>
                        <a:rPr lang="en-US" sz="2200" b="1" dirty="0" smtClean="0">
                          <a:latin typeface="Arial" pitchFamily="34" charset="0"/>
                          <a:cs typeface="Arial" pitchFamily="34" charset="0"/>
                        </a:rPr>
                        <a:t>88.0</a:t>
                      </a:r>
                      <a:endParaRPr lang="en-US" sz="2200" b="1" dirty="0">
                        <a:latin typeface="Arial" pitchFamily="34" charset="0"/>
                        <a:cs typeface="Arial" pitchFamily="34" charset="0"/>
                      </a:endParaRPr>
                    </a:p>
                  </a:txBody>
                  <a:tcPr/>
                </a:tc>
                <a:tc>
                  <a:txBody>
                    <a:bodyPr/>
                    <a:lstStyle/>
                    <a:p>
                      <a:pPr marL="171450" indent="-171450" algn="ctr">
                        <a:tabLst>
                          <a:tab pos="6400800" algn="dec"/>
                        </a:tabLst>
                      </a:pPr>
                      <a:r>
                        <a:rPr lang="en-US" sz="2200" b="1" dirty="0" smtClean="0">
                          <a:latin typeface="Arial" pitchFamily="34" charset="0"/>
                          <a:cs typeface="Arial" pitchFamily="34" charset="0"/>
                        </a:rPr>
                        <a:t>	7</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61</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tc>
                <a:tc>
                  <a:txBody>
                    <a:bodyPr/>
                    <a:lstStyle/>
                    <a:p>
                      <a:pPr algn="ctr"/>
                      <a:r>
                        <a:rPr lang="en-US" sz="2200" b="1" dirty="0" smtClean="0">
                          <a:latin typeface="Arial" pitchFamily="34" charset="0"/>
                          <a:cs typeface="Arial" pitchFamily="34" charset="0"/>
                        </a:rPr>
                        <a:t>93.6</a:t>
                      </a:r>
                      <a:endParaRPr lang="en-US" sz="2200" b="1" dirty="0">
                        <a:latin typeface="Arial" pitchFamily="34" charset="0"/>
                        <a:cs typeface="Arial" pitchFamily="34" charset="0"/>
                      </a:endParaRPr>
                    </a:p>
                  </a:txBody>
                  <a:tcPr/>
                </a:tc>
                <a:tc>
                  <a:txBody>
                    <a:bodyPr/>
                    <a:lstStyle/>
                    <a:p>
                      <a:pPr algn="ctr">
                        <a:tabLst>
                          <a:tab pos="6400800" algn="dec"/>
                        </a:tabLst>
                      </a:pPr>
                      <a:r>
                        <a:rPr lang="en-US" sz="2200" b="1" dirty="0" smtClean="0">
                          <a:latin typeface="Arial" pitchFamily="34" charset="0"/>
                          <a:cs typeface="Arial" pitchFamily="34" charset="0"/>
                        </a:rPr>
                        <a:t>17</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44</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horzOverflow="overflow"/>
                </a:tc>
                <a:tc>
                  <a:txBody>
                    <a:bodyPr/>
                    <a:lstStyle/>
                    <a:p>
                      <a:pPr algn="ctr"/>
                      <a:r>
                        <a:rPr lang="en-US" sz="2200" b="1" dirty="0" smtClean="0">
                          <a:latin typeface="Arial" pitchFamily="34" charset="0"/>
                          <a:cs typeface="Arial" pitchFamily="34" charset="0"/>
                        </a:rPr>
                        <a:t>67.7</a:t>
                      </a:r>
                      <a:endParaRPr lang="en-US" sz="2200" b="1" dirty="0">
                        <a:latin typeface="Arial" pitchFamily="34" charset="0"/>
                        <a:cs typeface="Arial" pitchFamily="34" charset="0"/>
                      </a:endParaRPr>
                    </a:p>
                  </a:txBody>
                  <a:tcPr/>
                </a:tc>
                <a:tc>
                  <a:txBody>
                    <a:bodyPr/>
                    <a:lstStyle/>
                    <a:p>
                      <a:pPr algn="ctr">
                        <a:tabLst>
                          <a:tab pos="6400800" algn="dec"/>
                        </a:tabLst>
                      </a:pPr>
                      <a:r>
                        <a:rPr lang="en-US" sz="2200" b="1" dirty="0" smtClean="0">
                          <a:latin typeface="Arial" pitchFamily="34" charset="0"/>
                          <a:cs typeface="Arial" pitchFamily="34" charset="0"/>
                        </a:rPr>
                        <a:t>14</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61</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tc>
                <a:tc>
                  <a:txBody>
                    <a:bodyPr/>
                    <a:lstStyle/>
                    <a:p>
                      <a:pPr algn="ctr"/>
                      <a:r>
                        <a:rPr lang="en-US" sz="2200" b="1" dirty="0" smtClean="0">
                          <a:latin typeface="Arial" pitchFamily="34" charset="0"/>
                          <a:cs typeface="Arial" pitchFamily="34" charset="0"/>
                        </a:rPr>
                        <a:t>71.9</a:t>
                      </a:r>
                      <a:endParaRPr lang="en-US" sz="2200" b="1" dirty="0">
                        <a:latin typeface="Arial" pitchFamily="34" charset="0"/>
                        <a:cs typeface="Arial" pitchFamily="34" charset="0"/>
                      </a:endParaRPr>
                    </a:p>
                  </a:txBody>
                  <a:tcPr/>
                </a:tc>
                <a:tc>
                  <a:txBody>
                    <a:bodyPr/>
                    <a:lstStyle/>
                    <a:p>
                      <a:pPr marL="171450" indent="-171450" algn="ctr">
                        <a:tabLst>
                          <a:tab pos="6400800" algn="dec"/>
                        </a:tabLst>
                      </a:pPr>
                      <a:r>
                        <a:rPr lang="en-US" sz="2200" b="1" dirty="0" smtClean="0">
                          <a:latin typeface="Arial" pitchFamily="34" charset="0"/>
                          <a:cs typeface="Arial" pitchFamily="34" charset="0"/>
                        </a:rPr>
                        <a:t>	7</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74</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87.4</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tabLst>
                          <a:tab pos="6400800" algn="dec"/>
                        </a:tabLst>
                      </a:pPr>
                      <a:r>
                        <a:rPr lang="en-US" sz="2200" b="1" dirty="0" smtClean="0">
                          <a:latin typeface="Arial" pitchFamily="34" charset="0"/>
                          <a:cs typeface="Arial" pitchFamily="34" charset="0"/>
                        </a:rPr>
                        <a:t>15</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67</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Inbreeding</a:t>
            </a:r>
            <a:endParaRPr lang="en-US" dirty="0"/>
          </a:p>
        </p:txBody>
      </p:sp>
      <p:sp>
        <p:nvSpPr>
          <p:cNvPr id="3" name="Content Placeholder 2"/>
          <p:cNvSpPr>
            <a:spLocks noGrp="1"/>
          </p:cNvSpPr>
          <p:nvPr>
            <p:ph idx="1"/>
          </p:nvPr>
        </p:nvSpPr>
        <p:spPr>
          <a:xfrm>
            <a:off x="455613" y="1371600"/>
            <a:ext cx="8226425" cy="4298613"/>
          </a:xfrm>
        </p:spPr>
        <p:txBody>
          <a:bodyPr/>
          <a:lstStyle/>
          <a:p>
            <a:pPr>
              <a:buClr>
                <a:srgbClr val="00FF00"/>
              </a:buClr>
            </a:pPr>
            <a:r>
              <a:rPr lang="en-US" dirty="0" smtClean="0"/>
              <a:t>Expected future inbreeding </a:t>
            </a:r>
            <a:r>
              <a:rPr lang="en-US" dirty="0" smtClean="0">
                <a:solidFill>
                  <a:srgbClr val="FFFF00"/>
                </a:solidFill>
              </a:rPr>
              <a:t>(EFI) </a:t>
            </a:r>
            <a:r>
              <a:rPr lang="en-US" dirty="0" smtClean="0"/>
              <a:t>=</a:t>
            </a:r>
          </a:p>
          <a:p>
            <a:pPr lvl="1">
              <a:spcAft>
                <a:spcPts val="2000"/>
              </a:spcAft>
              <a:buClr>
                <a:srgbClr val="00FF00"/>
              </a:buClr>
              <a:buSzPct val="50000"/>
              <a:buFont typeface="Monotype Sorts" pitchFamily="2" charset="2"/>
              <a:buChar char=""/>
            </a:pPr>
            <a:r>
              <a:rPr lang="en-US" dirty="0" smtClean="0"/>
              <a:t>Half the average pedigree relationship of an animal to recent U.S. cows</a:t>
            </a:r>
          </a:p>
          <a:p>
            <a:pPr>
              <a:buClr>
                <a:srgbClr val="00FF00"/>
              </a:buClr>
            </a:pPr>
            <a:r>
              <a:rPr lang="en-US" dirty="0" smtClean="0"/>
              <a:t>Genomic future inbreeding </a:t>
            </a:r>
            <a:r>
              <a:rPr lang="en-US" dirty="0" smtClean="0">
                <a:solidFill>
                  <a:srgbClr val="FFFF00"/>
                </a:solidFill>
              </a:rPr>
              <a:t>(GFI) </a:t>
            </a:r>
            <a:r>
              <a:rPr lang="en-US" dirty="0" smtClean="0"/>
              <a:t>=</a:t>
            </a:r>
          </a:p>
          <a:p>
            <a:pPr lvl="1">
              <a:spcAft>
                <a:spcPts val="2000"/>
              </a:spcAft>
              <a:buClr>
                <a:srgbClr val="00FF00"/>
              </a:buClr>
              <a:buSzPct val="50000"/>
            </a:pPr>
            <a:r>
              <a:rPr lang="en-US" dirty="0" smtClean="0"/>
              <a:t>Half the average genomic relationship to recent reference bulls </a:t>
            </a:r>
          </a:p>
          <a:p>
            <a:pPr lvl="1">
              <a:spcAft>
                <a:spcPts val="2000"/>
              </a:spcAft>
              <a:buClr>
                <a:srgbClr val="00FF00"/>
              </a:buClr>
              <a:buSzPct val="50000"/>
            </a:pPr>
            <a:r>
              <a:rPr lang="en-US" dirty="0" smtClean="0"/>
              <a:t>Realized, instead of expected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553998"/>
          </a:xfrm>
        </p:spPr>
        <p:txBody>
          <a:bodyPr/>
          <a:lstStyle/>
          <a:p>
            <a:r>
              <a:rPr lang="en-US" dirty="0" smtClean="0"/>
              <a:t>Relationships (N. America and Foreign)</a:t>
            </a:r>
            <a:endParaRPr lang="en-US" dirty="0"/>
          </a:p>
        </p:txBody>
      </p:sp>
      <p:graphicFrame>
        <p:nvGraphicFramePr>
          <p:cNvPr id="4" name="Table Placeholder 3"/>
          <p:cNvGraphicFramePr>
            <a:graphicFrameLocks noGrp="1"/>
          </p:cNvGraphicFramePr>
          <p:nvPr>
            <p:ph type="tbl" idx="1"/>
          </p:nvPr>
        </p:nvGraphicFramePr>
        <p:xfrm>
          <a:off x="1043608" y="1700808"/>
          <a:ext cx="7068714" cy="3840480"/>
        </p:xfrm>
        <a:graphic>
          <a:graphicData uri="http://schemas.openxmlformats.org/drawingml/2006/table">
            <a:tbl>
              <a:tblPr firstRow="1" bandRow="1">
                <a:tableStyleId>{2D5ABB26-0587-4C30-8999-92F81FD0307C}</a:tableStyleId>
              </a:tblPr>
              <a:tblGrid>
                <a:gridCol w="2592415"/>
                <a:gridCol w="2126242"/>
                <a:gridCol w="2350057"/>
              </a:tblGrid>
              <a:tr h="370840">
                <a:tc>
                  <a:txBody>
                    <a:bodyPr/>
                    <a:lstStyle/>
                    <a:p>
                      <a:endParaRPr lang="en-US" sz="2200" b="1" dirty="0">
                        <a:solidFill>
                          <a:srgbClr val="00FF00"/>
                        </a:solidFill>
                        <a:latin typeface="Arial" pitchFamily="34" charset="0"/>
                        <a:cs typeface="Arial" pitchFamily="34" charset="0"/>
                      </a:endParaRPr>
                    </a:p>
                  </a:txBody>
                  <a:tcPr/>
                </a:tc>
                <a:tc gridSpan="2">
                  <a:txBody>
                    <a:bodyPr/>
                    <a:lstStyle/>
                    <a:p>
                      <a:pPr algn="ctr"/>
                      <a:r>
                        <a:rPr lang="en-US" sz="2200" b="1" dirty="0" smtClean="0">
                          <a:latin typeface="Arial" pitchFamily="34" charset="0"/>
                          <a:cs typeface="Arial" pitchFamily="34" charset="0"/>
                        </a:rPr>
                        <a:t>Future Inbreeding (%)</a:t>
                      </a:r>
                      <a:endParaRPr lang="en-US" sz="2200" b="1" dirty="0">
                        <a:latin typeface="Arial" pitchFamily="34" charset="0"/>
                        <a:cs typeface="Arial" pitchFamily="34" charset="0"/>
                      </a:endParaRPr>
                    </a:p>
                  </a:txBody>
                  <a:tcPr anchor="b">
                    <a:lnB w="12700" cap="flat" cmpd="sng" algn="ctr">
                      <a:solidFill>
                        <a:schemeClr val="tx1"/>
                      </a:solidFill>
                      <a:prstDash val="solid"/>
                      <a:round/>
                      <a:headEnd type="none" w="med" len="med"/>
                      <a:tailEnd type="none" w="med" len="med"/>
                    </a:lnB>
                  </a:tcPr>
                </a:tc>
                <a:tc hMerge="1">
                  <a:txBody>
                    <a:bodyPr/>
                    <a:lstStyle/>
                    <a:p>
                      <a:endParaRPr lang="en-US" sz="2200" b="1" dirty="0">
                        <a:latin typeface="Arial" pitchFamily="34" charset="0"/>
                        <a:cs typeface="Arial" pitchFamily="34" charset="0"/>
                      </a:endParaRPr>
                    </a:p>
                  </a:txBody>
                  <a:tcPr/>
                </a:tc>
              </a:tr>
              <a:tr h="370840">
                <a:tc>
                  <a:txBody>
                    <a:bodyPr/>
                    <a:lstStyle/>
                    <a:p>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Pedigree</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Genomic</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6.4</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6.9</a:t>
                      </a:r>
                      <a:endParaRPr lang="en-US" sz="22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W. Europe</a:t>
                      </a:r>
                    </a:p>
                  </a:txBody>
                  <a:tcPr horzOverflow="overflow"/>
                </a:tc>
                <a:tc>
                  <a:txBody>
                    <a:bodyPr/>
                    <a:lstStyle/>
                    <a:p>
                      <a:pPr algn="ctr"/>
                      <a:r>
                        <a:rPr lang="en-US" sz="2200" b="1" dirty="0" smtClean="0">
                          <a:latin typeface="Arial" pitchFamily="34" charset="0"/>
                          <a:cs typeface="Arial" pitchFamily="34" charset="0"/>
                        </a:rPr>
                        <a:t>6.1</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6.7</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E. Europe</a:t>
                      </a:r>
                    </a:p>
                  </a:txBody>
                  <a:tcPr horzOverflow="overflow"/>
                </a:tc>
                <a:tc>
                  <a:txBody>
                    <a:bodyPr/>
                    <a:lstStyle/>
                    <a:p>
                      <a:pPr algn="ctr"/>
                      <a:r>
                        <a:rPr lang="en-US" sz="2200" b="1" dirty="0" smtClean="0">
                          <a:latin typeface="Arial" pitchFamily="34" charset="0"/>
                          <a:cs typeface="Arial" pitchFamily="34" charset="0"/>
                        </a:rPr>
                        <a:t>5.8</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6.2</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tc>
                <a:tc>
                  <a:txBody>
                    <a:bodyPr/>
                    <a:lstStyle/>
                    <a:p>
                      <a:pPr algn="ctr"/>
                      <a:r>
                        <a:rPr lang="en-US" sz="2200" b="1" dirty="0" smtClean="0">
                          <a:latin typeface="Arial" pitchFamily="34" charset="0"/>
                          <a:cs typeface="Arial" pitchFamily="34" charset="0"/>
                        </a:rPr>
                        <a:t>5.8</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6.2</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horzOverflow="overflow"/>
                </a:tc>
                <a:tc>
                  <a:txBody>
                    <a:bodyPr/>
                    <a:lstStyle/>
                    <a:p>
                      <a:pPr algn="ctr"/>
                      <a:r>
                        <a:rPr lang="en-US" sz="2200" b="1" dirty="0" smtClean="0">
                          <a:latin typeface="Arial" pitchFamily="34" charset="0"/>
                          <a:cs typeface="Arial" pitchFamily="34" charset="0"/>
                        </a:rPr>
                        <a:t>6.0</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6.0</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tc>
                <a:tc>
                  <a:txBody>
                    <a:bodyPr/>
                    <a:lstStyle/>
                    <a:p>
                      <a:pPr algn="ctr"/>
                      <a:r>
                        <a:rPr lang="en-US" sz="2200" b="1" dirty="0" smtClean="0">
                          <a:latin typeface="Arial" pitchFamily="34" charset="0"/>
                          <a:cs typeface="Arial" pitchFamily="34" charset="0"/>
                        </a:rPr>
                        <a:t>6.0</a:t>
                      </a:r>
                      <a:endParaRPr lang="en-US" sz="2200" b="1" dirty="0">
                        <a:latin typeface="Arial" pitchFamily="34" charset="0"/>
                        <a:cs typeface="Arial" pitchFamily="34" charset="0"/>
                      </a:endParaRPr>
                    </a:p>
                  </a:txBody>
                  <a:tcPr/>
                </a:tc>
                <a:tc>
                  <a:txBody>
                    <a:bodyPr/>
                    <a:lstStyle/>
                    <a:p>
                      <a:pPr algn="ctr"/>
                      <a:r>
                        <a:rPr lang="en-US" sz="2200" b="1" dirty="0" smtClean="0">
                          <a:latin typeface="Arial" pitchFamily="34" charset="0"/>
                          <a:cs typeface="Arial" pitchFamily="34" charset="0"/>
                        </a:rPr>
                        <a:t>6.3</a:t>
                      </a:r>
                      <a:endParaRPr lang="en-US" sz="2200" b="1" dirty="0">
                        <a:latin typeface="Arial" pitchFamily="34" charset="0"/>
                        <a:cs typeface="Arial" pitchFamily="34" charset="0"/>
                      </a:endParaRPr>
                    </a:p>
                  </a:txBody>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6.6</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7.3</a:t>
                      </a:r>
                      <a:endParaRPr lang="en-US" sz="2200" b="1"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53998"/>
          </a:xfrm>
        </p:spPr>
        <p:txBody>
          <a:bodyPr/>
          <a:lstStyle/>
          <a:p>
            <a:r>
              <a:rPr lang="en-US" dirty="0" smtClean="0"/>
              <a:t>When a genotype is submitted</a:t>
            </a:r>
            <a:endParaRPr lang="en-US" dirty="0"/>
          </a:p>
        </p:txBody>
      </p:sp>
      <p:sp>
        <p:nvSpPr>
          <p:cNvPr id="3" name="Content Placeholder 2"/>
          <p:cNvSpPr>
            <a:spLocks noGrp="1"/>
          </p:cNvSpPr>
          <p:nvPr>
            <p:ph idx="1"/>
          </p:nvPr>
        </p:nvSpPr>
        <p:spPr>
          <a:xfrm>
            <a:off x="455613" y="1371600"/>
            <a:ext cx="8226425" cy="4426853"/>
          </a:xfrm>
        </p:spPr>
        <p:txBody>
          <a:bodyPr/>
          <a:lstStyle/>
          <a:p>
            <a:pPr>
              <a:spcAft>
                <a:spcPts val="2000"/>
              </a:spcAft>
              <a:buClr>
                <a:srgbClr val="00FF00"/>
              </a:buClr>
            </a:pPr>
            <a:r>
              <a:rPr lang="en-US" dirty="0" smtClean="0"/>
              <a:t>Initial status of the sire: </a:t>
            </a:r>
          </a:p>
          <a:p>
            <a:pPr lvl="1">
              <a:spcAft>
                <a:spcPts val="2000"/>
              </a:spcAft>
              <a:buClr>
                <a:srgbClr val="00FF00"/>
              </a:buClr>
              <a:buSzPct val="50000"/>
            </a:pPr>
            <a:r>
              <a:rPr lang="en-US" dirty="0" smtClean="0"/>
              <a:t>Confirmed</a:t>
            </a:r>
          </a:p>
          <a:p>
            <a:pPr lvl="1">
              <a:spcAft>
                <a:spcPts val="2000"/>
              </a:spcAft>
              <a:buClr>
                <a:srgbClr val="00FF00"/>
              </a:buClr>
              <a:buSzPct val="50000"/>
            </a:pPr>
            <a:r>
              <a:rPr lang="en-US" dirty="0" smtClean="0"/>
              <a:t>Conflict</a:t>
            </a:r>
          </a:p>
          <a:p>
            <a:pPr lvl="1">
              <a:spcAft>
                <a:spcPts val="2000"/>
              </a:spcAft>
              <a:buClr>
                <a:srgbClr val="00FF00"/>
              </a:buClr>
              <a:buSzPct val="50000"/>
            </a:pPr>
            <a:r>
              <a:rPr lang="en-US" dirty="0" smtClean="0"/>
              <a:t>Missing</a:t>
            </a:r>
          </a:p>
          <a:p>
            <a:pPr lvl="1">
              <a:buClr>
                <a:srgbClr val="00FF00"/>
              </a:buClr>
              <a:buSzPct val="50000"/>
            </a:pPr>
            <a:r>
              <a:rPr lang="en-US" dirty="0" smtClean="0"/>
              <a:t>Reported, not genotyped</a:t>
            </a:r>
          </a:p>
          <a:p>
            <a:pPr>
              <a:buClr>
                <a:srgbClr val="00FF00"/>
              </a:buClr>
            </a:pPr>
            <a:r>
              <a:rPr lang="en-US" dirty="0" smtClean="0"/>
              <a:t>Corrections due to genomics are tracked through a secondary code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8387" cy="523220"/>
          </a:xfrm>
        </p:spPr>
        <p:txBody>
          <a:bodyPr/>
          <a:lstStyle/>
          <a:p>
            <a:pPr algn="ctr"/>
            <a:r>
              <a:rPr lang="en-US" sz="3300" dirty="0" smtClean="0"/>
              <a:t>Initial sire status (confirmed or conflict)</a:t>
            </a:r>
            <a:endParaRPr lang="en-US" sz="3300" dirty="0"/>
          </a:p>
        </p:txBody>
      </p:sp>
      <p:graphicFrame>
        <p:nvGraphicFramePr>
          <p:cNvPr id="4" name="Table Placeholder 3"/>
          <p:cNvGraphicFramePr>
            <a:graphicFrameLocks noGrp="1"/>
          </p:cNvGraphicFramePr>
          <p:nvPr>
            <p:ph type="tbl" idx="1"/>
          </p:nvPr>
        </p:nvGraphicFramePr>
        <p:xfrm>
          <a:off x="827584" y="1196752"/>
          <a:ext cx="7848872" cy="3840480"/>
        </p:xfrm>
        <a:graphic>
          <a:graphicData uri="http://schemas.openxmlformats.org/drawingml/2006/table">
            <a:tbl>
              <a:tblPr firstRow="1" bandRow="1">
                <a:tableStyleId>{2D5ABB26-0587-4C30-8999-92F81FD0307C}</a:tableStyleId>
              </a:tblPr>
              <a:tblGrid>
                <a:gridCol w="1800200"/>
                <a:gridCol w="1584176"/>
                <a:gridCol w="360040"/>
                <a:gridCol w="1872208"/>
                <a:gridCol w="2232248"/>
              </a:tblGrid>
              <a:tr h="370840">
                <a:tc>
                  <a:txBody>
                    <a:bodyPr/>
                    <a:lstStyle/>
                    <a:p>
                      <a:endParaRPr lang="en-US" sz="2200" b="1" dirty="0">
                        <a:solidFill>
                          <a:srgbClr val="00FF00"/>
                        </a:solidFill>
                        <a:latin typeface="Arial" pitchFamily="34" charset="0"/>
                        <a:cs typeface="Arial" pitchFamily="34" charset="0"/>
                      </a:endParaRPr>
                    </a:p>
                  </a:txBody>
                  <a:tcPr/>
                </a:tc>
                <a:tc>
                  <a:txBody>
                    <a:bodyPr/>
                    <a:lstStyle/>
                    <a:p>
                      <a:pPr algn="ctr"/>
                      <a:endParaRPr lang="en-US" sz="2200" b="1" dirty="0">
                        <a:latin typeface="Arial" pitchFamily="34" charset="0"/>
                        <a:cs typeface="Arial" pitchFamily="34" charset="0"/>
                      </a:endParaRPr>
                    </a:p>
                  </a:txBody>
                  <a:tcPr>
                    <a:lnR>
                      <a:noFill/>
                    </a:lnR>
                    <a:lnB w="12700" cap="flat" cmpd="sng" algn="ctr">
                      <a:noFill/>
                      <a:prstDash val="solid"/>
                      <a:round/>
                      <a:headEnd type="none" w="med" len="med"/>
                      <a:tailEnd type="none" w="med" len="med"/>
                    </a:lnB>
                  </a:tcPr>
                </a:tc>
                <a:tc>
                  <a:txBody>
                    <a:bodyPr/>
                    <a:lstStyle/>
                    <a:p>
                      <a:pPr algn="ctr"/>
                      <a:endParaRPr lang="en-US" sz="2200" b="1" dirty="0">
                        <a:latin typeface="Arial" pitchFamily="34" charset="0"/>
                        <a:cs typeface="Arial" pitchFamily="34" charset="0"/>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2200" b="1" dirty="0" smtClean="0">
                          <a:latin typeface="Arial" pitchFamily="34" charset="0"/>
                          <a:cs typeface="Arial" pitchFamily="34" charset="0"/>
                        </a:rPr>
                        <a:t>Conflict</a:t>
                      </a:r>
                      <a:endParaRPr lang="en-US" sz="2200" b="1" dirty="0">
                        <a:latin typeface="Arial" pitchFamily="34" charset="0"/>
                        <a:cs typeface="Arial" pitchFamily="34" charset="0"/>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200" b="1" dirty="0">
                        <a:latin typeface="Arial" pitchFamily="34" charset="0"/>
                        <a:cs typeface="Arial" pitchFamily="34" charset="0"/>
                      </a:endParaRPr>
                    </a:p>
                  </a:txBody>
                  <a:tcPr/>
                </a:tc>
              </a:tr>
              <a:tr h="370840">
                <a:tc>
                  <a:txBody>
                    <a:bodyPr/>
                    <a:lstStyle/>
                    <a:p>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Confirmed</a:t>
                      </a:r>
                      <a:endParaRPr lang="en-US" sz="2200" b="1" dirty="0">
                        <a:solidFill>
                          <a:schemeClr val="tx1"/>
                        </a:solidFill>
                        <a:latin typeface="Arial" pitchFamily="34" charset="0"/>
                        <a:ea typeface="Times New Roman"/>
                        <a:cs typeface="Arial" pitchFamily="34" charset="0"/>
                      </a:endParaRPr>
                    </a:p>
                  </a:txBody>
                  <a:tcPr marL="68580" marR="68580" marT="0" marB="0" anchor="ctr">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Corrected</a:t>
                      </a:r>
                      <a:endParaRPr lang="en-US" sz="2200" b="1" dirty="0">
                        <a:solidFill>
                          <a:schemeClr val="tx1"/>
                        </a:solidFill>
                        <a:latin typeface="Arial" pitchFamily="34" charset="0"/>
                        <a:ea typeface="Times New Roman"/>
                        <a:cs typeface="Arial" pitchFamily="34" charset="0"/>
                      </a:endParaRPr>
                    </a:p>
                  </a:txBody>
                  <a:tcPr marL="68580" marR="68580" marT="0" marB="0" anchor="ctr">
                    <a:lnL>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Not corrected</a:t>
                      </a:r>
                      <a:endParaRPr lang="en-US" sz="22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84.5</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7.0</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0.5</a:t>
                      </a:r>
                      <a:endParaRPr lang="en-US" sz="22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tcP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W. Europe</a:t>
                      </a:r>
                    </a:p>
                  </a:txBody>
                  <a:tcPr anchor="ctr" horzOverflow="overflow"/>
                </a:tc>
                <a:tc>
                  <a:txBody>
                    <a:bodyPr/>
                    <a:lstStyle/>
                    <a:p>
                      <a:pPr marL="0" marR="0" algn="ctr">
                        <a:spcBef>
                          <a:spcPts val="0"/>
                        </a:spcBef>
                        <a:spcAft>
                          <a:spcPts val="0"/>
                        </a:spcAft>
                      </a:pPr>
                      <a:r>
                        <a:rPr lang="en-US" sz="2200" b="1">
                          <a:solidFill>
                            <a:schemeClr val="tx1"/>
                          </a:solidFill>
                          <a:latin typeface="Arial" pitchFamily="34" charset="0"/>
                          <a:ea typeface="Times New Roman"/>
                          <a:cs typeface="Arial" pitchFamily="34" charset="0"/>
                        </a:rPr>
                        <a:t>89.1</a:t>
                      </a:r>
                    </a:p>
                  </a:txBody>
                  <a:tcPr marL="68580" marR="68580" marT="0" marB="0" anchor="ctr"/>
                </a:tc>
                <a:tc>
                  <a:txBody>
                    <a:bodyPr/>
                    <a:lstStyle/>
                    <a:p>
                      <a:pPr marL="0" marR="0" algn="ctr">
                        <a:spcBef>
                          <a:spcPts val="0"/>
                        </a:spcBef>
                        <a:spcAft>
                          <a:spcPts val="0"/>
                        </a:spcAft>
                      </a:pPr>
                      <a:endParaRPr lang="en-US" sz="2200" b="1">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1.6</a:t>
                      </a:r>
                    </a:p>
                  </a:txBody>
                  <a:tcPr marL="68580" marR="68580" marT="0" marB="0" anchor="ctr"/>
                </a:tc>
                <a:tc>
                  <a:txBody>
                    <a:bodyPr/>
                    <a:lstStyle/>
                    <a:p>
                      <a:pPr algn="ctr"/>
                      <a:r>
                        <a:rPr lang="en-US" sz="2200" b="1" dirty="0" smtClean="0">
                          <a:latin typeface="Arial" pitchFamily="34" charset="0"/>
                          <a:cs typeface="Arial" pitchFamily="34" charset="0"/>
                        </a:rPr>
                        <a:t>0.4</a:t>
                      </a:r>
                      <a:endParaRPr lang="en-US" sz="2200" b="1" dirty="0">
                        <a:latin typeface="Arial" pitchFamily="34" charset="0"/>
                        <a:cs typeface="Arial" pitchFamily="34" charset="0"/>
                      </a:endParaRPr>
                    </a:p>
                  </a:txBody>
                  <a:tcPr anchor="ct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E. Europe</a:t>
                      </a:r>
                    </a:p>
                  </a:txBody>
                  <a:tcPr anchor="ctr" horzOverflow="overflow"/>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88.9</a:t>
                      </a: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1.6</a:t>
                      </a:r>
                    </a:p>
                  </a:txBody>
                  <a:tcPr marL="68580" marR="68580" marT="0" marB="0" anchor="ctr"/>
                </a:tc>
                <a:tc>
                  <a:txBody>
                    <a:bodyPr/>
                    <a:lstStyle/>
                    <a:p>
                      <a:pPr algn="ctr"/>
                      <a:r>
                        <a:rPr lang="en-US" sz="2200" b="1" dirty="0" smtClean="0">
                          <a:latin typeface="Arial" pitchFamily="34" charset="0"/>
                          <a:cs typeface="Arial" pitchFamily="34" charset="0"/>
                        </a:rPr>
                        <a:t>0.1</a:t>
                      </a:r>
                      <a:endParaRPr lang="en-US" sz="2200" b="1" dirty="0">
                        <a:latin typeface="Arial" pitchFamily="34" charset="0"/>
                        <a:cs typeface="Arial" pitchFamily="34" charset="0"/>
                      </a:endParaRPr>
                    </a:p>
                  </a:txBody>
                  <a:tcPr anchor="ct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anchor="ctr" horzOverflow="overflow"/>
                </a:tc>
                <a:tc>
                  <a:txBody>
                    <a:bodyPr/>
                    <a:lstStyle/>
                    <a:p>
                      <a:pPr marL="0" marR="0" algn="ctr">
                        <a:spcBef>
                          <a:spcPts val="0"/>
                        </a:spcBef>
                        <a:spcAft>
                          <a:spcPts val="0"/>
                        </a:spcAft>
                      </a:pPr>
                      <a:r>
                        <a:rPr lang="en-US" sz="2200" b="1">
                          <a:solidFill>
                            <a:schemeClr val="tx1"/>
                          </a:solidFill>
                          <a:latin typeface="Arial" pitchFamily="34" charset="0"/>
                          <a:ea typeface="Times New Roman"/>
                          <a:cs typeface="Arial" pitchFamily="34" charset="0"/>
                        </a:rPr>
                        <a:t>71.2</a:t>
                      </a:r>
                    </a:p>
                  </a:txBody>
                  <a:tcPr marL="68580" marR="68580" marT="0" marB="0" anchor="ctr"/>
                </a:tc>
                <a:tc>
                  <a:txBody>
                    <a:bodyPr/>
                    <a:lstStyle/>
                    <a:p>
                      <a:pPr marL="0" marR="0" algn="ctr">
                        <a:spcBef>
                          <a:spcPts val="0"/>
                        </a:spcBef>
                        <a:spcAft>
                          <a:spcPts val="0"/>
                        </a:spcAft>
                      </a:pPr>
                      <a:endParaRPr lang="en-US" sz="2200" b="1">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1.6</a:t>
                      </a:r>
                    </a:p>
                  </a:txBody>
                  <a:tcPr marL="68580" marR="68580" marT="0" marB="0" anchor="ctr"/>
                </a:tc>
                <a:tc>
                  <a:txBody>
                    <a:bodyPr/>
                    <a:lstStyle/>
                    <a:p>
                      <a:pPr algn="ctr"/>
                      <a:r>
                        <a:rPr lang="en-US" sz="2200" b="1" dirty="0" smtClean="0">
                          <a:latin typeface="Arial" pitchFamily="34" charset="0"/>
                          <a:cs typeface="Arial" pitchFamily="34" charset="0"/>
                        </a:rPr>
                        <a:t>0.9</a:t>
                      </a:r>
                      <a:endParaRPr lang="en-US" sz="2200" b="1" dirty="0">
                        <a:latin typeface="Arial" pitchFamily="34" charset="0"/>
                        <a:cs typeface="Arial" pitchFamily="34" charset="0"/>
                      </a:endParaRPr>
                    </a:p>
                  </a:txBody>
                  <a:tcPr anchor="ct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anchor="ctr" horzOverflow="overflow"/>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61.5</a:t>
                      </a:r>
                    </a:p>
                  </a:txBody>
                  <a:tcPr marL="68580" marR="68580" marT="0" marB="0" anchor="ctr"/>
                </a:tc>
                <a:tc>
                  <a:txBody>
                    <a:bodyPr/>
                    <a:lstStyle/>
                    <a:p>
                      <a:pPr marL="0" marR="0" algn="ctr">
                        <a:spcBef>
                          <a:spcPts val="0"/>
                        </a:spcBef>
                        <a:spcAft>
                          <a:spcPts val="0"/>
                        </a:spcAft>
                      </a:pPr>
                      <a:endParaRPr lang="en-US" sz="2200" b="1">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8.0</a:t>
                      </a:r>
                    </a:p>
                  </a:txBody>
                  <a:tcPr marL="68580" marR="68580" marT="0" marB="0" anchor="ctr"/>
                </a:tc>
                <a:tc>
                  <a:txBody>
                    <a:bodyPr/>
                    <a:lstStyle/>
                    <a:p>
                      <a:pPr algn="ctr"/>
                      <a:r>
                        <a:rPr lang="en-US" sz="2200" b="1" dirty="0" smtClean="0">
                          <a:latin typeface="Arial" pitchFamily="34" charset="0"/>
                          <a:cs typeface="Arial" pitchFamily="34" charset="0"/>
                        </a:rPr>
                        <a:t>2.9</a:t>
                      </a:r>
                      <a:endParaRPr lang="en-US" sz="2200" b="1" dirty="0">
                        <a:latin typeface="Arial" pitchFamily="34" charset="0"/>
                        <a:cs typeface="Arial" pitchFamily="34" charset="0"/>
                      </a:endParaRPr>
                    </a:p>
                  </a:txBody>
                  <a:tcPr anchor="ct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anchor="ctr" horzOverflow="overflow"/>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62.0</a:t>
                      </a:r>
                    </a:p>
                  </a:txBody>
                  <a:tcPr marL="68580" marR="68580" marT="0" marB="0" anchor="ctr"/>
                </a:tc>
                <a:tc>
                  <a:txBody>
                    <a:bodyPr/>
                    <a:lstStyle/>
                    <a:p>
                      <a:pPr marL="0" marR="0" algn="ctr">
                        <a:spcBef>
                          <a:spcPts val="0"/>
                        </a:spcBef>
                        <a:spcAft>
                          <a:spcPts val="0"/>
                        </a:spcAft>
                      </a:pPr>
                      <a:endParaRPr lang="en-US" sz="2200" b="1">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9.0</a:t>
                      </a:r>
                    </a:p>
                  </a:txBody>
                  <a:tcPr marL="68580" marR="68580" marT="0" marB="0" anchor="ctr"/>
                </a:tc>
                <a:tc>
                  <a:txBody>
                    <a:bodyPr/>
                    <a:lstStyle/>
                    <a:p>
                      <a:pPr algn="ctr"/>
                      <a:r>
                        <a:rPr lang="en-US" sz="2200" b="1" dirty="0" smtClean="0">
                          <a:latin typeface="Arial" pitchFamily="34" charset="0"/>
                          <a:cs typeface="Arial" pitchFamily="34" charset="0"/>
                        </a:rPr>
                        <a:t>2.7</a:t>
                      </a:r>
                      <a:endParaRPr lang="en-US" sz="2200" b="1" dirty="0">
                        <a:latin typeface="Arial" pitchFamily="34" charset="0"/>
                        <a:cs typeface="Arial" pitchFamily="34" charset="0"/>
                      </a:endParaRPr>
                    </a:p>
                  </a:txBody>
                  <a:tcPr anchor="ctr"/>
                </a:tc>
              </a:tr>
              <a:tr h="37084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anchor="ctr" horzOverflow="overflow">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a:solidFill>
                            <a:schemeClr val="tx1"/>
                          </a:solidFill>
                          <a:latin typeface="Arial" pitchFamily="34" charset="0"/>
                          <a:ea typeface="Times New Roman"/>
                          <a:cs typeface="Arial" pitchFamily="34" charset="0"/>
                        </a:rPr>
                        <a:t>87.7</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6.6</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en-US" sz="2200" b="1" dirty="0" smtClean="0">
                          <a:latin typeface="Arial" pitchFamily="34" charset="0"/>
                          <a:cs typeface="Arial" pitchFamily="34" charset="0"/>
                        </a:rPr>
                        <a:t>0.3</a:t>
                      </a:r>
                      <a:endParaRPr lang="en-US" sz="2200" b="1" dirty="0">
                        <a:latin typeface="Arial" pitchFamily="34" charset="0"/>
                        <a:cs typeface="Arial" pitchFamily="34" charset="0"/>
                      </a:endParaRPr>
                    </a:p>
                  </a:txBody>
                  <a:tcPr anchor="ct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507831"/>
          </a:xfrm>
        </p:spPr>
        <p:txBody>
          <a:bodyPr/>
          <a:lstStyle/>
          <a:p>
            <a:pPr algn="ctr"/>
            <a:r>
              <a:rPr lang="en-US" sz="3300" dirty="0" smtClean="0"/>
              <a:t>Initial sire status (missing or not genotyped)</a:t>
            </a:r>
            <a:endParaRPr lang="en-US" sz="3300" dirty="0"/>
          </a:p>
        </p:txBody>
      </p:sp>
      <p:graphicFrame>
        <p:nvGraphicFramePr>
          <p:cNvPr id="4" name="Table Placeholder 3"/>
          <p:cNvGraphicFramePr>
            <a:graphicFrameLocks noGrp="1"/>
          </p:cNvGraphicFramePr>
          <p:nvPr>
            <p:ph type="tbl" idx="1"/>
          </p:nvPr>
        </p:nvGraphicFramePr>
        <p:xfrm>
          <a:off x="143000" y="1196752"/>
          <a:ext cx="8749480" cy="4328160"/>
        </p:xfrm>
        <a:graphic>
          <a:graphicData uri="http://schemas.openxmlformats.org/drawingml/2006/table">
            <a:tbl>
              <a:tblPr firstRow="1" bandRow="1">
                <a:tableStyleId>{2D5ABB26-0587-4C30-8999-92F81FD0307C}</a:tableStyleId>
              </a:tblPr>
              <a:tblGrid>
                <a:gridCol w="1692696"/>
                <a:gridCol w="1728192"/>
                <a:gridCol w="1728192"/>
                <a:gridCol w="216024"/>
                <a:gridCol w="1728192"/>
                <a:gridCol w="1656184"/>
              </a:tblGrid>
              <a:tr h="415506">
                <a:tc>
                  <a:txBody>
                    <a:bodyPr/>
                    <a:lstStyle/>
                    <a:p>
                      <a:endParaRPr lang="en-US" sz="2200" b="1" dirty="0">
                        <a:solidFill>
                          <a:srgbClr val="00FF00"/>
                        </a:solidFill>
                        <a:latin typeface="Arial" pitchFamily="34" charset="0"/>
                        <a:cs typeface="Arial" pitchFamily="34" charset="0"/>
                      </a:endParaRPr>
                    </a:p>
                  </a:txBody>
                  <a:tcPr/>
                </a:tc>
                <a:tc gridSpan="2">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Missing</a:t>
                      </a:r>
                      <a:endParaRPr lang="en-US" sz="2200" b="1" dirty="0">
                        <a:solidFill>
                          <a:schemeClr val="tx1"/>
                        </a:solidFill>
                        <a:latin typeface="Arial" pitchFamily="34" charset="0"/>
                        <a:ea typeface="Times New Roman"/>
                        <a:cs typeface="Arial" pitchFamily="34" charset="0"/>
                      </a:endParaRPr>
                    </a:p>
                  </a:txBody>
                  <a:tcPr marL="68580" marR="68580" marT="0" marB="0" anchor="b">
                    <a:lnR>
                      <a:noFill/>
                    </a:lnR>
                    <a:lnB w="12700" cap="flat" cmpd="sng" algn="ctr">
                      <a:solidFill>
                        <a:schemeClr val="tx1"/>
                      </a:solidFill>
                      <a:prstDash val="solid"/>
                      <a:round/>
                      <a:headEnd type="none" w="med" len="med"/>
                      <a:tailEnd type="none" w="med" len="med"/>
                    </a:lnB>
                  </a:tcPr>
                </a:tc>
                <a:tc hMerge="1">
                  <a:txBody>
                    <a:bodyPr/>
                    <a:lstStyle/>
                    <a:p>
                      <a:endParaRPr lang="en-US"/>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Reported,</a:t>
                      </a:r>
                    </a:p>
                    <a:p>
                      <a:pPr marL="0" marR="0" algn="ctr">
                        <a:spcBef>
                          <a:spcPts val="0"/>
                        </a:spcBef>
                        <a:spcAft>
                          <a:spcPts val="0"/>
                        </a:spcAft>
                      </a:pPr>
                      <a:r>
                        <a:rPr lang="en-US" sz="2200" b="1" baseline="0" dirty="0" smtClean="0">
                          <a:solidFill>
                            <a:schemeClr val="tx1"/>
                          </a:solidFill>
                          <a:latin typeface="Arial" pitchFamily="34" charset="0"/>
                          <a:ea typeface="Times New Roman"/>
                          <a:cs typeface="Arial" pitchFamily="34" charset="0"/>
                        </a:rPr>
                        <a:t> </a:t>
                      </a:r>
                      <a:r>
                        <a:rPr lang="en-US" sz="2200" b="1" dirty="0" smtClean="0">
                          <a:solidFill>
                            <a:schemeClr val="tx1"/>
                          </a:solidFill>
                          <a:latin typeface="Arial" pitchFamily="34" charset="0"/>
                          <a:ea typeface="Times New Roman"/>
                          <a:cs typeface="Arial" pitchFamily="34" charset="0"/>
                        </a:rPr>
                        <a:t>not </a:t>
                      </a:r>
                      <a:r>
                        <a:rPr lang="en-US" sz="2200" b="1" dirty="0">
                          <a:solidFill>
                            <a:schemeClr val="tx1"/>
                          </a:solidFill>
                          <a:latin typeface="Arial" pitchFamily="34" charset="0"/>
                          <a:ea typeface="Times New Roman"/>
                          <a:cs typeface="Arial" pitchFamily="34" charset="0"/>
                        </a:rPr>
                        <a:t>genotyped</a:t>
                      </a:r>
                    </a:p>
                  </a:txBody>
                  <a:tcPr marL="68580" marR="68580" marT="0" marB="0">
                    <a:lnL>
                      <a:noFill/>
                    </a:lnL>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a:noFill/>
                    </a:lnL>
                  </a:tcPr>
                </a:tc>
              </a:tr>
              <a:tr h="652937">
                <a:tc>
                  <a:txBody>
                    <a:bodyPr/>
                    <a:lstStyle/>
                    <a:p>
                      <a:pPr algn="l"/>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Discovered</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N</a:t>
                      </a:r>
                      <a:r>
                        <a:rPr lang="en-US" sz="2200" b="1" dirty="0" smtClean="0">
                          <a:solidFill>
                            <a:schemeClr val="tx1"/>
                          </a:solidFill>
                          <a:latin typeface="Arial" pitchFamily="34" charset="0"/>
                          <a:ea typeface="Times New Roman"/>
                          <a:cs typeface="Arial" pitchFamily="34" charset="0"/>
                        </a:rPr>
                        <a:t>ot discovered</a:t>
                      </a:r>
                      <a:endParaRPr lang="en-US" sz="2200" b="1" dirty="0">
                        <a:solidFill>
                          <a:schemeClr val="tx1"/>
                        </a:solidFill>
                        <a:latin typeface="Arial" pitchFamily="34" charset="0"/>
                        <a:ea typeface="Times New Roman"/>
                        <a:cs typeface="Arial" pitchFamily="34" charset="0"/>
                      </a:endParaRPr>
                    </a:p>
                  </a:txBody>
                  <a:tcPr marL="68580" marR="68580" marT="0" marB="0" anchor="b">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Discovered</a:t>
                      </a:r>
                      <a:endParaRPr lang="en-US" sz="2200" b="1" dirty="0">
                        <a:solidFill>
                          <a:schemeClr val="tx1"/>
                        </a:solidFill>
                        <a:latin typeface="Arial" pitchFamily="34" charset="0"/>
                        <a:ea typeface="Times New Roman"/>
                        <a:cs typeface="Arial" pitchFamily="34" charset="0"/>
                      </a:endParaRPr>
                    </a:p>
                  </a:txBody>
                  <a:tcPr marL="68580" marR="68580" marT="0" marB="0" anchor="b">
                    <a:lnL>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N</a:t>
                      </a:r>
                      <a:r>
                        <a:rPr lang="en-US" sz="2200" b="1" dirty="0" smtClean="0">
                          <a:solidFill>
                            <a:schemeClr val="tx1"/>
                          </a:solidFill>
                          <a:latin typeface="Arial" pitchFamily="34" charset="0"/>
                          <a:ea typeface="Times New Roman"/>
                          <a:cs typeface="Arial" pitchFamily="34" charset="0"/>
                        </a:rPr>
                        <a:t>ot </a:t>
                      </a:r>
                      <a:r>
                        <a:rPr lang="en-US" sz="2200" b="1" dirty="0">
                          <a:solidFill>
                            <a:schemeClr val="tx1"/>
                          </a:solidFill>
                          <a:latin typeface="Arial" pitchFamily="34" charset="0"/>
                          <a:ea typeface="Times New Roman"/>
                          <a:cs typeface="Arial" pitchFamily="34" charset="0"/>
                        </a:rPr>
                        <a:t>discovered</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506">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marL="742950" marR="0" indent="-74295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4.1</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		2.5</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0.2</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171450" marR="0" indent="-17145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1.3</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W. Europe</a:t>
                      </a:r>
                    </a:p>
                  </a:txBody>
                  <a:tcPr horzOverflow="overflow"/>
                </a:tc>
                <a:tc>
                  <a:txBody>
                    <a:bodyPr/>
                    <a:lstStyle/>
                    <a:p>
                      <a:pPr marL="0" marR="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1.0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		1.0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0.2</a:t>
                      </a:r>
                    </a:p>
                  </a:txBody>
                  <a:tcPr marL="68580" marR="68580" marT="0" marB="0" anchor="ctr"/>
                </a:tc>
                <a:tc>
                  <a:txBody>
                    <a:bodyPr/>
                    <a:lstStyle/>
                    <a:p>
                      <a:pPr marL="0" marR="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6.7</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E. Europe</a:t>
                      </a:r>
                    </a:p>
                  </a:txBody>
                  <a:tcPr horzOverflow="overflow"/>
                </a:tc>
                <a:tc>
                  <a:txBody>
                    <a:bodyPr/>
                    <a:lstStyle/>
                    <a:p>
                      <a:pPr marL="0" marR="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0.0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		2.0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0.2</a:t>
                      </a:r>
                    </a:p>
                  </a:txBody>
                  <a:tcPr marL="68580" marR="68580" marT="0" marB="0" anchor="ctr"/>
                </a:tc>
                <a:tc>
                  <a:txBody>
                    <a:bodyPr/>
                    <a:lstStyle/>
                    <a:p>
                      <a:pPr marL="0" marR="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7.2</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tc>
                <a:tc>
                  <a:txBody>
                    <a:bodyPr/>
                    <a:lstStyle/>
                    <a:p>
                      <a:pPr marL="0" marR="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0.0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		2.9</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0.4</a:t>
                      </a:r>
                    </a:p>
                  </a:txBody>
                  <a:tcPr marL="68580" marR="68580" marT="0" marB="0" anchor="ctr"/>
                </a:tc>
                <a:tc>
                  <a:txBody>
                    <a:bodyPr/>
                    <a:lstStyle/>
                    <a:p>
                      <a:pPr marL="0" marR="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23.1</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horzOverflow="overflow"/>
                </a:tc>
                <a:tc>
                  <a:txBody>
                    <a:bodyPr/>
                    <a:lstStyle/>
                    <a:p>
                      <a:pPr marL="0" marR="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2.9</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		9.9</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5.4</a:t>
                      </a:r>
                    </a:p>
                  </a:txBody>
                  <a:tcPr marL="68580" marR="68580" marT="0" marB="0" anchor="ctr"/>
                </a:tc>
                <a:tc>
                  <a:txBody>
                    <a:bodyPr/>
                    <a:lstStyle/>
                    <a:p>
                      <a:pPr marL="0" marR="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9.4</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tc>
                <a:tc>
                  <a:txBody>
                    <a:bodyPr/>
                    <a:lstStyle/>
                    <a:p>
                      <a:pPr marL="0" marR="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0.1</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indent="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14.8</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0.3</a:t>
                      </a:r>
                    </a:p>
                  </a:txBody>
                  <a:tcPr marL="68580" marR="68580" marT="0" marB="0" anchor="ctr"/>
                </a:tc>
                <a:tc>
                  <a:txBody>
                    <a:bodyPr/>
                    <a:lstStyle/>
                    <a:p>
                      <a:pPr marL="0" marR="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11.2</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0" algn="l"/>
                        </a:tabLst>
                      </a:pPr>
                      <a:r>
                        <a:rPr lang="en-US" sz="2200" b="1" dirty="0" smtClean="0">
                          <a:solidFill>
                            <a:schemeClr val="tx1"/>
                          </a:solidFill>
                          <a:latin typeface="Arial" pitchFamily="34" charset="0"/>
                          <a:ea typeface="Times New Roman"/>
                          <a:cs typeface="Arial" pitchFamily="34" charset="0"/>
                        </a:rPr>
                        <a:t>	0.0</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91440" algn="dec"/>
                          <a:tab pos="274320" algn="dec"/>
                        </a:tabLst>
                      </a:pPr>
                      <a:r>
                        <a:rPr lang="en-US" sz="2200" b="1" dirty="0" smtClean="0">
                          <a:solidFill>
                            <a:schemeClr val="tx1"/>
                          </a:solidFill>
                          <a:latin typeface="Arial" pitchFamily="34" charset="0"/>
                          <a:ea typeface="Times New Roman"/>
                          <a:cs typeface="Arial" pitchFamily="34" charset="0"/>
                        </a:rPr>
                        <a:t>		0.0</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1.3</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274320" algn="dec"/>
                        </a:tabLst>
                      </a:pPr>
                      <a:r>
                        <a:rPr lang="en-US" sz="2200" b="1" dirty="0" smtClean="0">
                          <a:solidFill>
                            <a:schemeClr val="tx1"/>
                          </a:solidFill>
                          <a:latin typeface="Arial" pitchFamily="34" charset="0"/>
                          <a:ea typeface="Times New Roman"/>
                          <a:cs typeface="Arial" pitchFamily="34" charset="0"/>
                        </a:rPr>
                        <a:t>  	4.0</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8387" cy="538609"/>
          </a:xfrm>
        </p:spPr>
        <p:txBody>
          <a:bodyPr/>
          <a:lstStyle/>
          <a:p>
            <a:r>
              <a:rPr lang="en-US" sz="3500" dirty="0" smtClean="0"/>
              <a:t>Sires of genotyped animals by continent</a:t>
            </a:r>
            <a:endParaRPr lang="en-US" sz="3500" dirty="0"/>
          </a:p>
        </p:txBody>
      </p:sp>
      <p:graphicFrame>
        <p:nvGraphicFramePr>
          <p:cNvPr id="4" name="Table Placeholder 3"/>
          <p:cNvGraphicFramePr>
            <a:graphicFrameLocks noGrp="1"/>
          </p:cNvGraphicFramePr>
          <p:nvPr>
            <p:ph type="tbl" idx="1"/>
          </p:nvPr>
        </p:nvGraphicFramePr>
        <p:xfrm>
          <a:off x="1043608" y="1268760"/>
          <a:ext cx="6336704" cy="4604208"/>
        </p:xfrm>
        <a:graphic>
          <a:graphicData uri="http://schemas.openxmlformats.org/drawingml/2006/table">
            <a:tbl>
              <a:tblPr firstRow="1" bandRow="1">
                <a:tableStyleId>{2D5ABB26-0587-4C30-8999-92F81FD0307C}</a:tableStyleId>
              </a:tblPr>
              <a:tblGrid>
                <a:gridCol w="1790999"/>
                <a:gridCol w="729281"/>
                <a:gridCol w="756592"/>
                <a:gridCol w="1800200"/>
                <a:gridCol w="1259632"/>
              </a:tblGrid>
              <a:tr h="360040">
                <a:tc>
                  <a:txBody>
                    <a:bodyPr/>
                    <a:lstStyle/>
                    <a:p>
                      <a:r>
                        <a:rPr lang="en-US" sz="2200" b="1" dirty="0" smtClean="0">
                          <a:solidFill>
                            <a:srgbClr val="00FF00"/>
                          </a:solidFill>
                          <a:latin typeface="Arial" pitchFamily="34" charset="0"/>
                          <a:cs typeface="Arial" pitchFamily="34" charset="0"/>
                        </a:rPr>
                        <a:t>Africa</a:t>
                      </a:r>
                      <a:endParaRPr lang="en-US" sz="2200" b="1" dirty="0">
                        <a:solidFill>
                          <a:srgbClr val="00FF00"/>
                        </a:solidFill>
                        <a:latin typeface="Arial" pitchFamily="34" charset="0"/>
                        <a:cs typeface="Arial" pitchFamily="34" charset="0"/>
                      </a:endParaRPr>
                    </a:p>
                  </a:txBody>
                  <a:tcPr anchor="b">
                    <a:lnR>
                      <a:noFill/>
                    </a:lnR>
                  </a:tcPr>
                </a:tc>
                <a:tc>
                  <a:txBody>
                    <a:bodyPr/>
                    <a:lstStyle/>
                    <a:p>
                      <a:pPr marL="742950" marR="0" indent="-742950" algn="ctr">
                        <a:spcBef>
                          <a:spcPts val="0"/>
                        </a:spcBef>
                        <a:spcAft>
                          <a:spcPts val="0"/>
                        </a:spcAft>
                        <a:tabLst>
                          <a:tab pos="0" algn="l"/>
                        </a:tabLst>
                      </a:pPr>
                      <a:endParaRPr lang="en-US" sz="2200" b="1" dirty="0">
                        <a:solidFill>
                          <a:schemeClr val="tx1"/>
                        </a:solidFill>
                        <a:latin typeface="Arial" pitchFamily="34" charset="0"/>
                        <a:ea typeface="Times New Roman"/>
                        <a:cs typeface="Arial"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cap="none" normalizeH="0" baseline="0" dirty="0" smtClean="0">
                          <a:ln>
                            <a:noFill/>
                          </a:ln>
                          <a:solidFill>
                            <a:schemeClr val="hlink"/>
                          </a:solidFill>
                          <a:effectLst/>
                          <a:latin typeface="Arial" charset="0"/>
                        </a:rPr>
                        <a:t>E. Europe</a:t>
                      </a:r>
                      <a:endParaRPr lang="en-US" sz="2200" b="1" dirty="0">
                        <a:solidFill>
                          <a:schemeClr val="tx1"/>
                        </a:solidFill>
                        <a:latin typeface="Arial" pitchFamily="34" charset="0"/>
                        <a:ea typeface="Times New Roman"/>
                        <a:cs typeface="Arial" pitchFamily="34" charset="0"/>
                      </a:endParaRPr>
                    </a:p>
                  </a:txBody>
                  <a:tcPr marL="68580" marR="6858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171450" marR="0" indent="-171450" algn="ctr">
                        <a:spcBef>
                          <a:spcPts val="0"/>
                        </a:spcBef>
                        <a:spcAft>
                          <a:spcPts val="0"/>
                        </a:spcAft>
                      </a:pPr>
                      <a:r>
                        <a:rPr lang="en-US" sz="2200" b="1" dirty="0" smtClean="0">
                          <a:solidFill>
                            <a:schemeClr val="tx1"/>
                          </a:solidFill>
                          <a:latin typeface="Arial" pitchFamily="34" charset="0"/>
                          <a:ea typeface="Times New Roman"/>
                          <a:cs typeface="Arial" pitchFamily="34" charset="0"/>
                        </a:rPr>
                        <a:t>  	</a:t>
                      </a:r>
                      <a:endParaRPr lang="en-US" sz="2200" b="1" dirty="0">
                        <a:solidFill>
                          <a:schemeClr val="tx1"/>
                        </a:solidFill>
                        <a:latin typeface="Arial" pitchFamily="34" charset="0"/>
                        <a:ea typeface="Times New Roman"/>
                        <a:cs typeface="Arial" pitchFamily="34"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415506">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Shottle</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20</a:t>
                      </a:r>
                    </a:p>
                  </a:txBody>
                  <a:tcPr marL="68580" marR="68580" marT="0" marB="0" anchor="b">
                    <a:lnT>
                      <a:noFill/>
                    </a:lnT>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lnT>
                      <a:noFill/>
                    </a:lnT>
                  </a:tcPr>
                </a:tc>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Shottle</a:t>
                      </a:r>
                      <a:endParaRPr lang="en-US" sz="2200" b="1" dirty="0">
                        <a:solidFill>
                          <a:schemeClr val="tx1"/>
                        </a:solidFill>
                        <a:latin typeface="Arial" pitchFamily="34" charset="0"/>
                        <a:ea typeface="Times New Roman"/>
                        <a:cs typeface="Arial" pitchFamily="34" charset="0"/>
                      </a:endParaRPr>
                    </a:p>
                  </a:txBody>
                  <a:tcPr marL="68580" marR="68580" marT="0" marB="0" anchor="b">
                    <a:lnT>
                      <a:noFill/>
                    </a:lnT>
                  </a:tcPr>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60</a:t>
                      </a:r>
                    </a:p>
                  </a:txBody>
                  <a:tcPr marL="68580" marR="68580" marT="0" marB="0" anchor="b">
                    <a:lnT>
                      <a:noFill/>
                    </a:lnT>
                  </a:tcPr>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Goldwyn</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16</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Massey</a:t>
                      </a: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50</a:t>
                      </a: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Arial Unicode MS"/>
                          <a:cs typeface="Arial" pitchFamily="34" charset="0"/>
                        </a:rPr>
                        <a:t>Gold Chip</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16</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Altaross</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39</a:t>
                      </a:r>
                    </a:p>
                  </a:txBody>
                  <a:tcPr marL="68580" marR="68580" marT="0" marB="0" anchor="b"/>
                </a:tc>
              </a:tr>
              <a:tr h="415506">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Tbone</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14</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Altaiota</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38</a:t>
                      </a:r>
                    </a:p>
                  </a:txBody>
                  <a:tcPr marL="68580" marR="68580" marT="0" marB="0" anchor="b"/>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200" b="1" i="0" u="none" strike="noStrike" cap="none" normalizeH="0" baseline="0" dirty="0" smtClean="0">
                        <a:ln>
                          <a:noFill/>
                        </a:ln>
                        <a:solidFill>
                          <a:schemeClr val="hlink"/>
                        </a:solidFill>
                        <a:effectLst/>
                        <a:latin typeface="Arial" charset="0"/>
                      </a:endParaRPr>
                    </a:p>
                  </a:txBody>
                  <a:tcPr anchor="b" horzOverflow="overflow"/>
                </a:tc>
                <a:tc>
                  <a:txBody>
                    <a:bodyPr/>
                    <a:lstStyle/>
                    <a:p>
                      <a:pPr marL="0" marR="0" algn="r">
                        <a:spcBef>
                          <a:spcPts val="0"/>
                        </a:spcBef>
                        <a:spcAft>
                          <a:spcPts val="0"/>
                        </a:spcAft>
                      </a:pPr>
                      <a:endParaRPr lang="en-US" sz="1100" dirty="0">
                        <a:solidFill>
                          <a:srgbClr val="000000"/>
                        </a:solidFill>
                        <a:latin typeface="Times New Roman"/>
                        <a:ea typeface="Times New Roman"/>
                        <a:cs typeface="Arial"/>
                      </a:endParaRP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Oceania</a:t>
                      </a:r>
                    </a:p>
                  </a:txBody>
                  <a:tcPr anchor="ctr" horzOverflow="overflow"/>
                </a:tc>
                <a:tc>
                  <a:txBody>
                    <a:bodyPr/>
                    <a:lstStyle/>
                    <a:p>
                      <a:pPr marL="0" marR="0" algn="r">
                        <a:spcBef>
                          <a:spcPts val="0"/>
                        </a:spcBef>
                        <a:spcAft>
                          <a:spcPts val="0"/>
                        </a:spcAft>
                      </a:pPr>
                      <a:endParaRPr lang="en-US" sz="1100" dirty="0">
                        <a:solidFill>
                          <a:srgbClr val="000000"/>
                        </a:solidFill>
                        <a:latin typeface="Times New Roman"/>
                        <a:ea typeface="Times New Roman"/>
                        <a:cs typeface="Arial"/>
                      </a:endParaRP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cap="none" normalizeH="0" baseline="0" dirty="0" smtClean="0">
                          <a:ln>
                            <a:noFill/>
                          </a:ln>
                          <a:solidFill>
                            <a:schemeClr val="hlink"/>
                          </a:solidFill>
                          <a:effectLst/>
                          <a:latin typeface="Arial" charset="0"/>
                        </a:rPr>
                        <a:t>W. Europe</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Man-O-Man</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183</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Shottle</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1,473</a:t>
                      </a:r>
                    </a:p>
                  </a:txBody>
                  <a:tcPr marL="68580" marR="68580" marT="0" marB="0" anchor="b"/>
                </a:tc>
              </a:tr>
              <a:tr h="415506">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Supersire</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162</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Goldwyn</a:t>
                      </a: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1,340</a:t>
                      </a: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Goldwyn</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152</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Man-O-Man</a:t>
                      </a: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1,312</a:t>
                      </a: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Snowman</a:t>
                      </a:r>
                    </a:p>
                  </a:txBody>
                  <a:tcPr marL="68580" marR="68580" marT="0" marB="0" anchor="b">
                    <a:lnB w="12700" cap="flat" cmpd="sng" algn="ctr">
                      <a:noFill/>
                      <a:prstDash val="solid"/>
                      <a:round/>
                      <a:headEnd type="none" w="med" len="med"/>
                      <a:tailEnd type="none" w="med" len="med"/>
                    </a:lnB>
                  </a:tcPr>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141</a:t>
                      </a:r>
                    </a:p>
                  </a:txBody>
                  <a:tcPr marL="68580" marR="68580" marT="0" marB="0" anchor="b">
                    <a:lnB w="12700" cap="flat" cmpd="sng" algn="ctr">
                      <a:noFill/>
                      <a:prstDash val="solid"/>
                      <a:round/>
                      <a:headEnd type="none" w="med" len="med"/>
                      <a:tailEnd type="none" w="med" len="med"/>
                    </a:lnB>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lnB w="12700" cap="flat" cmpd="sng" algn="ctr">
                      <a:noFill/>
                      <a:prstDash val="solid"/>
                      <a:round/>
                      <a:headEnd type="none" w="med" len="med"/>
                      <a:tailEnd type="none" w="med" len="med"/>
                    </a:lnB>
                  </a:tcPr>
                </a:tc>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NumeroUno</a:t>
                      </a:r>
                      <a:endParaRPr lang="en-US" sz="2200" b="1" dirty="0">
                        <a:solidFill>
                          <a:schemeClr val="tx1"/>
                        </a:solidFill>
                        <a:latin typeface="Arial" pitchFamily="34" charset="0"/>
                        <a:ea typeface="Times New Roman"/>
                        <a:cs typeface="Arial" pitchFamily="34" charset="0"/>
                      </a:endParaRPr>
                    </a:p>
                  </a:txBody>
                  <a:tcPr marL="68580" marR="68580" marT="0" marB="0" anchor="b">
                    <a:lnB w="12700" cap="flat" cmpd="sng" algn="ctr">
                      <a:noFill/>
                      <a:prstDash val="solid"/>
                      <a:round/>
                      <a:headEnd type="none" w="med" len="med"/>
                      <a:tailEnd type="none" w="med" len="med"/>
                    </a:lnB>
                  </a:tcPr>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1,162</a:t>
                      </a:r>
                    </a:p>
                  </a:txBody>
                  <a:tcPr marL="68580" marR="68580" marT="0" marB="0" anchor="b">
                    <a:lnB w="12700" cap="flat" cmpd="sng" algn="ctr">
                      <a:no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8387" cy="538609"/>
          </a:xfrm>
        </p:spPr>
        <p:txBody>
          <a:bodyPr/>
          <a:lstStyle/>
          <a:p>
            <a:r>
              <a:rPr lang="en-US" sz="3500" dirty="0" smtClean="0"/>
              <a:t>Sires of genotyped animals by continent</a:t>
            </a:r>
            <a:endParaRPr lang="en-US" sz="3500" dirty="0"/>
          </a:p>
        </p:txBody>
      </p:sp>
      <p:graphicFrame>
        <p:nvGraphicFramePr>
          <p:cNvPr id="4" name="Table Placeholder 3"/>
          <p:cNvGraphicFramePr>
            <a:graphicFrameLocks noGrp="1"/>
          </p:cNvGraphicFramePr>
          <p:nvPr>
            <p:ph type="tbl" idx="1"/>
          </p:nvPr>
        </p:nvGraphicFramePr>
        <p:xfrm>
          <a:off x="1043608" y="1268760"/>
          <a:ext cx="6336704" cy="4604208"/>
        </p:xfrm>
        <a:graphic>
          <a:graphicData uri="http://schemas.openxmlformats.org/drawingml/2006/table">
            <a:tbl>
              <a:tblPr firstRow="1" bandRow="1">
                <a:tableStyleId>{2D5ABB26-0587-4C30-8999-92F81FD0307C}</a:tableStyleId>
              </a:tblPr>
              <a:tblGrid>
                <a:gridCol w="1790999"/>
                <a:gridCol w="945305"/>
                <a:gridCol w="540568"/>
                <a:gridCol w="1800200"/>
                <a:gridCol w="1259632"/>
              </a:tblGrid>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cap="none" normalizeH="0" baseline="0" dirty="0" smtClean="0">
                          <a:ln>
                            <a:noFill/>
                          </a:ln>
                          <a:solidFill>
                            <a:schemeClr val="hlink"/>
                          </a:solidFill>
                          <a:effectLst/>
                          <a:latin typeface="Arial" charset="0"/>
                        </a:rPr>
                        <a:t>L. America</a:t>
                      </a:r>
                      <a:endParaRPr lang="en-US" sz="2200" b="1" dirty="0">
                        <a:solidFill>
                          <a:srgbClr val="00FF00"/>
                        </a:solidFill>
                        <a:latin typeface="Arial" pitchFamily="34" charset="0"/>
                        <a:cs typeface="Arial" pitchFamily="34" charset="0"/>
                      </a:endParaRPr>
                    </a:p>
                  </a:txBody>
                  <a:tcPr>
                    <a:lnR>
                      <a:noFill/>
                    </a:lnR>
                  </a:tcPr>
                </a:tc>
                <a:tc>
                  <a:txBody>
                    <a:bodyPr/>
                    <a:lstStyle/>
                    <a:p>
                      <a:pPr marL="742950" marR="0" indent="-742950" algn="ctr">
                        <a:spcBef>
                          <a:spcPts val="0"/>
                        </a:spcBef>
                        <a:spcAft>
                          <a:spcPts val="0"/>
                        </a:spcAft>
                        <a:tabLst>
                          <a:tab pos="0" algn="l"/>
                        </a:tabLst>
                      </a:pPr>
                      <a:endParaRPr lang="en-US" sz="2200" b="1" dirty="0">
                        <a:solidFill>
                          <a:schemeClr val="tx1"/>
                        </a:solidFill>
                        <a:latin typeface="Arial" pitchFamily="34" charset="0"/>
                        <a:ea typeface="Times New Roman"/>
                        <a:cs typeface="Arial"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cap="none" normalizeH="0" baseline="0" dirty="0" smtClean="0">
                          <a:ln>
                            <a:noFill/>
                          </a:ln>
                          <a:solidFill>
                            <a:schemeClr val="hlink"/>
                          </a:solidFill>
                          <a:effectLst/>
                          <a:latin typeface="Arial" charset="0"/>
                        </a:rPr>
                        <a:t>N. America</a:t>
                      </a:r>
                      <a:endParaRPr lang="en-US" sz="2200" b="1" dirty="0">
                        <a:solidFill>
                          <a:schemeClr val="tx1"/>
                        </a:solidFill>
                        <a:latin typeface="Arial" pitchFamily="34" charset="0"/>
                        <a:ea typeface="Times New Roman"/>
                        <a:cs typeface="Arial" pitchFamily="34" charset="0"/>
                      </a:endParaRPr>
                    </a:p>
                  </a:txBody>
                  <a:tcPr marL="68580" marR="6858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171450" marR="0" indent="-171450" algn="ctr">
                        <a:spcBef>
                          <a:spcPts val="0"/>
                        </a:spcBef>
                        <a:spcAft>
                          <a:spcPts val="0"/>
                        </a:spcAft>
                      </a:pPr>
                      <a:r>
                        <a:rPr lang="en-US" sz="2200" b="1" dirty="0" smtClean="0">
                          <a:solidFill>
                            <a:schemeClr val="tx1"/>
                          </a:solidFill>
                          <a:latin typeface="Arial" pitchFamily="34" charset="0"/>
                          <a:ea typeface="Times New Roman"/>
                          <a:cs typeface="Arial" pitchFamily="34" charset="0"/>
                        </a:rPr>
                        <a:t>  	</a:t>
                      </a:r>
                      <a:endParaRPr lang="en-US" sz="2200" b="1" dirty="0">
                        <a:solidFill>
                          <a:schemeClr val="tx1"/>
                        </a:solidFill>
                        <a:latin typeface="Arial" pitchFamily="34" charset="0"/>
                        <a:ea typeface="Times New Roman"/>
                        <a:cs typeface="Arial" pitchFamily="34"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415506">
                <a:tc>
                  <a:txBody>
                    <a:bodyPr/>
                    <a:lstStyle/>
                    <a:p>
                      <a:pPr marL="0" marR="0" algn="l">
                        <a:spcBef>
                          <a:spcPts val="0"/>
                        </a:spcBef>
                        <a:spcAft>
                          <a:spcPts val="0"/>
                        </a:spcAft>
                      </a:pPr>
                      <a:r>
                        <a:rPr lang="en-US" sz="2200" b="1" i="1" dirty="0">
                          <a:solidFill>
                            <a:schemeClr val="tx1"/>
                          </a:solidFill>
                          <a:latin typeface="Arial" pitchFamily="34" charset="0"/>
                          <a:ea typeface="Times New Roman"/>
                          <a:cs typeface="Arial" pitchFamily="34" charset="0"/>
                        </a:rPr>
                        <a:t>u</a:t>
                      </a:r>
                      <a:r>
                        <a:rPr lang="en-US" sz="2200" b="1" i="1" dirty="0" smtClean="0">
                          <a:solidFill>
                            <a:schemeClr val="tx1"/>
                          </a:solidFill>
                          <a:latin typeface="Arial" pitchFamily="34" charset="0"/>
                          <a:ea typeface="Times New Roman"/>
                          <a:cs typeface="Arial" pitchFamily="34" charset="0"/>
                        </a:rPr>
                        <a:t>nknown</a:t>
                      </a:r>
                      <a:endParaRPr lang="en-US" sz="2200" b="1" i="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685</a:t>
                      </a:r>
                    </a:p>
                  </a:txBody>
                  <a:tcPr marL="68580" marR="68580" marT="0" marB="0" anchor="b">
                    <a:lnT>
                      <a:noFill/>
                    </a:lnT>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lnT>
                      <a:noFill/>
                    </a:lnT>
                  </a:tcPr>
                </a:tc>
                <a:tc>
                  <a:txBody>
                    <a:bodyPr/>
                    <a:lstStyle/>
                    <a:p>
                      <a:pPr marL="0" marR="0" algn="l">
                        <a:spcBef>
                          <a:spcPts val="0"/>
                        </a:spcBef>
                        <a:spcAft>
                          <a:spcPts val="0"/>
                        </a:spcAft>
                      </a:pPr>
                      <a:r>
                        <a:rPr lang="en-US" sz="2200" b="1" i="1" dirty="0">
                          <a:solidFill>
                            <a:schemeClr val="tx1"/>
                          </a:solidFill>
                          <a:latin typeface="Arial" pitchFamily="34" charset="0"/>
                          <a:ea typeface="Times New Roman"/>
                          <a:cs typeface="Arial" pitchFamily="34" charset="0"/>
                        </a:rPr>
                        <a:t>u</a:t>
                      </a:r>
                      <a:r>
                        <a:rPr lang="en-US" sz="2200" b="1" i="1" dirty="0" smtClean="0">
                          <a:solidFill>
                            <a:schemeClr val="tx1"/>
                          </a:solidFill>
                          <a:latin typeface="Arial" pitchFamily="34" charset="0"/>
                          <a:ea typeface="Times New Roman"/>
                          <a:cs typeface="Arial" pitchFamily="34" charset="0"/>
                        </a:rPr>
                        <a:t>nknown</a:t>
                      </a:r>
                      <a:endParaRPr lang="en-US" sz="2200" b="1" i="1" dirty="0">
                        <a:solidFill>
                          <a:schemeClr val="tx1"/>
                        </a:solidFill>
                        <a:latin typeface="Arial" pitchFamily="34" charset="0"/>
                        <a:ea typeface="Times New Roman"/>
                        <a:cs typeface="Arial" pitchFamily="34" charset="0"/>
                      </a:endParaRPr>
                    </a:p>
                  </a:txBody>
                  <a:tcPr marL="68580" marR="68580" marT="0" marB="0" anchor="b">
                    <a:lnT>
                      <a:noFill/>
                    </a:lnT>
                  </a:tcPr>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15,790</a:t>
                      </a:r>
                    </a:p>
                  </a:txBody>
                  <a:tcPr marL="68580" marR="68580" marT="0" marB="0" anchor="b">
                    <a:lnT>
                      <a:noFill/>
                    </a:lnT>
                  </a:tcPr>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Bogart</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172</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Mogul</a:t>
                      </a: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6,927</a:t>
                      </a: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Elias</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159</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Planet</a:t>
                      </a: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6,900</a:t>
                      </a: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Dover</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155</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Shamrock</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6,166</a:t>
                      </a:r>
                    </a:p>
                  </a:txBody>
                  <a:tcPr marL="68580" marR="68580" marT="0" marB="0" anchor="b"/>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200" b="1" i="0" u="none" strike="noStrike" cap="none" normalizeH="0" baseline="0" dirty="0" smtClean="0">
                        <a:ln>
                          <a:noFill/>
                        </a:ln>
                        <a:solidFill>
                          <a:schemeClr val="hlink"/>
                        </a:solidFill>
                        <a:effectLst/>
                        <a:latin typeface="Arial" charset="0"/>
                      </a:endParaRPr>
                    </a:p>
                  </a:txBody>
                  <a:tcPr horzOverflow="overflow"/>
                </a:tc>
                <a:tc>
                  <a:txBody>
                    <a:bodyPr/>
                    <a:lstStyle/>
                    <a:p>
                      <a:pPr marL="0" marR="0" algn="r">
                        <a:spcBef>
                          <a:spcPts val="0"/>
                        </a:spcBef>
                        <a:spcAft>
                          <a:spcPts val="0"/>
                        </a:spcAft>
                      </a:pPr>
                      <a:endParaRPr lang="en-US" sz="1100" dirty="0">
                        <a:solidFill>
                          <a:srgbClr val="000000"/>
                        </a:solidFill>
                        <a:latin typeface="Times New Roman"/>
                        <a:ea typeface="Times New Roman"/>
                        <a:cs typeface="Arial"/>
                      </a:endParaRP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r>
              <a:tr h="41550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anchor="b" horzOverflow="overflow"/>
                </a:tc>
                <a:tc>
                  <a:txBody>
                    <a:bodyPr/>
                    <a:lstStyle/>
                    <a:p>
                      <a:pPr marL="0" marR="0" algn="r">
                        <a:spcBef>
                          <a:spcPts val="0"/>
                        </a:spcBef>
                        <a:spcAft>
                          <a:spcPts val="0"/>
                        </a:spcAft>
                      </a:pPr>
                      <a:endParaRPr lang="en-US" sz="1100" dirty="0">
                        <a:solidFill>
                          <a:srgbClr val="000000"/>
                        </a:solidFill>
                        <a:latin typeface="Times New Roman"/>
                        <a:ea typeface="Times New Roman"/>
                        <a:cs typeface="Arial"/>
                      </a:endParaRP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Otto</a:t>
                      </a:r>
                    </a:p>
                  </a:txBody>
                  <a:tcPr marL="68580" marR="68580" marT="0" marB="0" anchor="b"/>
                </a:tc>
                <a:tc>
                  <a:txBody>
                    <a:bodyPr/>
                    <a:lstStyle/>
                    <a:p>
                      <a:pPr marL="0" marR="0" algn="r">
                        <a:spcBef>
                          <a:spcPts val="0"/>
                        </a:spcBef>
                        <a:spcAft>
                          <a:spcPts val="0"/>
                        </a:spcAft>
                      </a:pPr>
                      <a:r>
                        <a:rPr lang="en-US" sz="2200" b="1">
                          <a:solidFill>
                            <a:schemeClr val="tx1"/>
                          </a:solidFill>
                          <a:latin typeface="Arial" pitchFamily="34" charset="0"/>
                          <a:ea typeface="Times New Roman"/>
                          <a:cs typeface="Arial" pitchFamily="34" charset="0"/>
                        </a:rPr>
                        <a:t>46</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endParaRPr lang="en-US" sz="2200" b="1">
                        <a:solidFill>
                          <a:schemeClr val="tx1"/>
                        </a:solidFill>
                        <a:latin typeface="Arial" pitchFamily="34" charset="0"/>
                        <a:ea typeface="Times New Roman"/>
                        <a:cs typeface="Arial" pitchFamily="34" charset="0"/>
                      </a:endParaRPr>
                    </a:p>
                  </a:txBody>
                  <a:tcPr marL="68580" marR="68580" marT="0" marB="0" anchor="b"/>
                </a:tc>
              </a:tr>
              <a:tr h="415506">
                <a:tc>
                  <a:txBody>
                    <a:bodyPr/>
                    <a:lstStyle/>
                    <a:p>
                      <a:pPr marL="0" marR="0" algn="l">
                        <a:spcBef>
                          <a:spcPts val="0"/>
                        </a:spcBef>
                        <a:spcAft>
                          <a:spcPts val="0"/>
                        </a:spcAft>
                      </a:pPr>
                      <a:r>
                        <a:rPr lang="en-US" sz="2200" b="1" dirty="0">
                          <a:solidFill>
                            <a:schemeClr val="tx1"/>
                          </a:solidFill>
                          <a:latin typeface="Arial" pitchFamily="34" charset="0"/>
                          <a:ea typeface="Times New Roman"/>
                          <a:cs typeface="Arial" pitchFamily="34" charset="0"/>
                        </a:rPr>
                        <a:t>Sudan</a:t>
                      </a: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43</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r>
              <a:tr h="415506">
                <a:tc>
                  <a:txBody>
                    <a:bodyPr/>
                    <a:lstStyle/>
                    <a:p>
                      <a:pPr marL="0" marR="0" algn="l">
                        <a:spcBef>
                          <a:spcPts val="0"/>
                        </a:spcBef>
                        <a:spcAft>
                          <a:spcPts val="0"/>
                        </a:spcAft>
                      </a:pPr>
                      <a:r>
                        <a:rPr lang="en-US" sz="2200" b="1" i="1" dirty="0">
                          <a:solidFill>
                            <a:schemeClr val="tx1"/>
                          </a:solidFill>
                          <a:latin typeface="Arial" pitchFamily="34" charset="0"/>
                          <a:ea typeface="Times New Roman"/>
                          <a:cs typeface="Arial" pitchFamily="34" charset="0"/>
                        </a:rPr>
                        <a:t>u</a:t>
                      </a:r>
                      <a:r>
                        <a:rPr lang="en-US" sz="2200" b="1" i="1" dirty="0" smtClean="0">
                          <a:solidFill>
                            <a:schemeClr val="tx1"/>
                          </a:solidFill>
                          <a:latin typeface="Arial" pitchFamily="34" charset="0"/>
                          <a:ea typeface="Times New Roman"/>
                          <a:cs typeface="Arial" pitchFamily="34" charset="0"/>
                        </a:rPr>
                        <a:t>nknown</a:t>
                      </a:r>
                      <a:endParaRPr lang="en-US" sz="2200" b="1" i="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40</a:t>
                      </a:r>
                    </a:p>
                  </a:txBody>
                  <a:tcPr marL="68580" marR="68580" marT="0" marB="0" anchor="b"/>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tc>
                <a:tc>
                  <a:txBody>
                    <a:bodyPr/>
                    <a:lstStyle/>
                    <a:p>
                      <a:pPr marL="0" marR="0" algn="r">
                        <a:spcBef>
                          <a:spcPts val="0"/>
                        </a:spcBef>
                        <a:spcAft>
                          <a:spcPts val="0"/>
                        </a:spcAft>
                      </a:pPr>
                      <a:endParaRPr lang="en-US" sz="2200" b="1">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tc>
              </a:tr>
              <a:tr h="415506">
                <a:tc>
                  <a:txBody>
                    <a:bodyPr/>
                    <a:lstStyle/>
                    <a:p>
                      <a:pPr marL="0" marR="0" algn="l">
                        <a:spcBef>
                          <a:spcPts val="0"/>
                        </a:spcBef>
                        <a:spcAft>
                          <a:spcPts val="0"/>
                        </a:spcAft>
                      </a:pPr>
                      <a:r>
                        <a:rPr lang="en-US" sz="2200" b="1" dirty="0" err="1">
                          <a:solidFill>
                            <a:schemeClr val="tx1"/>
                          </a:solidFill>
                          <a:latin typeface="Arial" pitchFamily="34" charset="0"/>
                          <a:ea typeface="Times New Roman"/>
                          <a:cs typeface="Arial" pitchFamily="34" charset="0"/>
                        </a:rPr>
                        <a:t>Altanato</a:t>
                      </a:r>
                      <a:endParaRPr lang="en-US" sz="2200" b="1" dirty="0">
                        <a:solidFill>
                          <a:schemeClr val="tx1"/>
                        </a:solidFill>
                        <a:latin typeface="Arial" pitchFamily="34" charset="0"/>
                        <a:ea typeface="Times New Roman"/>
                        <a:cs typeface="Arial" pitchFamily="34" charset="0"/>
                      </a:endParaRPr>
                    </a:p>
                  </a:txBody>
                  <a:tcPr marL="68580" marR="68580" marT="0" marB="0" anchor="b">
                    <a:lnB w="12700" cap="flat" cmpd="sng" algn="ctr">
                      <a:noFill/>
                      <a:prstDash val="solid"/>
                      <a:round/>
                      <a:headEnd type="none" w="med" len="med"/>
                      <a:tailEnd type="none" w="med" len="med"/>
                    </a:lnB>
                  </a:tcPr>
                </a:tc>
                <a:tc>
                  <a:txBody>
                    <a:bodyPr/>
                    <a:lstStyle/>
                    <a:p>
                      <a:pPr marL="0" marR="0" algn="r">
                        <a:spcBef>
                          <a:spcPts val="0"/>
                        </a:spcBef>
                        <a:spcAft>
                          <a:spcPts val="0"/>
                        </a:spcAft>
                      </a:pPr>
                      <a:r>
                        <a:rPr lang="en-US" sz="2200" b="1" dirty="0">
                          <a:solidFill>
                            <a:schemeClr val="tx1"/>
                          </a:solidFill>
                          <a:latin typeface="Arial" pitchFamily="34" charset="0"/>
                          <a:ea typeface="Times New Roman"/>
                          <a:cs typeface="Arial" pitchFamily="34" charset="0"/>
                        </a:rPr>
                        <a:t>24</a:t>
                      </a:r>
                    </a:p>
                  </a:txBody>
                  <a:tcPr marL="68580" marR="68580" marT="0" marB="0" anchor="b">
                    <a:lnB w="12700" cap="flat" cmpd="sng" algn="ctr">
                      <a:noFill/>
                      <a:prstDash val="solid"/>
                      <a:round/>
                      <a:headEnd type="none" w="med" len="med"/>
                      <a:tailEnd type="none" w="med" len="med"/>
                    </a:lnB>
                  </a:tcPr>
                </a:tc>
                <a:tc>
                  <a:txBody>
                    <a:bodyPr/>
                    <a:lstStyle/>
                    <a:p>
                      <a:pPr marL="0" marR="0" algn="ct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lnB w="12700" cap="flat" cmpd="sng" algn="ctr">
                      <a:noFill/>
                      <a:prstDash val="solid"/>
                      <a:round/>
                      <a:headEnd type="none" w="med" len="med"/>
                      <a:tailEnd type="none" w="med" len="med"/>
                    </a:lnB>
                  </a:tcPr>
                </a:tc>
                <a:tc>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lnB w="12700" cap="flat" cmpd="sng" algn="ctr">
                      <a:noFill/>
                      <a:prstDash val="solid"/>
                      <a:round/>
                      <a:headEnd type="none" w="med" len="med"/>
                      <a:tailEnd type="none" w="med" len="med"/>
                    </a:lnB>
                  </a:tcPr>
                </a:tc>
                <a:tc>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b">
                    <a:lnB w="12700" cap="flat" cmpd="sng" algn="ctr">
                      <a:no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553998"/>
          </a:xfrm>
        </p:spPr>
        <p:txBody>
          <a:bodyPr/>
          <a:lstStyle/>
          <a:p>
            <a:r>
              <a:rPr lang="en-US" dirty="0" smtClean="0"/>
              <a:t>Average genomic Net Merit (NM$) </a:t>
            </a:r>
            <a:endParaRPr lang="en-US" dirty="0"/>
          </a:p>
        </p:txBody>
      </p:sp>
      <p:graphicFrame>
        <p:nvGraphicFramePr>
          <p:cNvPr id="4" name="Table Placeholder 3"/>
          <p:cNvGraphicFramePr>
            <a:graphicFrameLocks noGrp="1"/>
          </p:cNvGraphicFramePr>
          <p:nvPr>
            <p:ph type="tbl" idx="1"/>
          </p:nvPr>
        </p:nvGraphicFramePr>
        <p:xfrm>
          <a:off x="1259632" y="1196752"/>
          <a:ext cx="6840760" cy="4824536"/>
        </p:xfrm>
        <a:graphic>
          <a:graphicData uri="http://schemas.openxmlformats.org/drawingml/2006/table">
            <a:tbl>
              <a:tblPr firstRow="1" bandRow="1">
                <a:tableStyleId>{2D5ABB26-0587-4C30-8999-92F81FD0307C}</a:tableStyleId>
              </a:tblPr>
              <a:tblGrid>
                <a:gridCol w="2113316"/>
                <a:gridCol w="1343068"/>
                <a:gridCol w="1656184"/>
                <a:gridCol w="1728192"/>
              </a:tblGrid>
              <a:tr h="456375">
                <a:tc>
                  <a:txBody>
                    <a:bodyPr/>
                    <a:lstStyle/>
                    <a:p>
                      <a:endParaRPr lang="en-US" sz="2200" b="1" dirty="0">
                        <a:solidFill>
                          <a:srgbClr val="00FF00"/>
                        </a:solidFill>
                        <a:latin typeface="Arial" pitchFamily="34" charset="0"/>
                        <a:cs typeface="Arial" pitchFamily="34" charset="0"/>
                      </a:endParaRPr>
                    </a:p>
                  </a:txBody>
                  <a:tcPr anchor="ctr">
                    <a:lnB w="12700" cap="flat" cmpd="sng" algn="ctr">
                      <a:noFill/>
                      <a:prstDash val="solid"/>
                      <a:round/>
                      <a:headEnd type="none" w="med" len="med"/>
                      <a:tailEnd type="none" w="med" len="med"/>
                    </a:lnB>
                  </a:tcPr>
                </a:tc>
                <a:tc gridSpan="3">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Genomic NM$</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a:endParaRPr lang="en-US" sz="22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161">
                <a:tc>
                  <a:txBody>
                    <a:bodyPr/>
                    <a:lstStyle/>
                    <a:p>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Animal</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Parent Average</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Difference</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6375">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191</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171</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20</a:t>
                      </a:r>
                    </a:p>
                  </a:txBody>
                  <a:tcPr marL="68580" marR="68580" marT="0" marB="0" anchor="ctr">
                    <a:lnT w="12700" cap="flat" cmpd="sng" algn="ctr">
                      <a:solidFill>
                        <a:schemeClr val="tx1"/>
                      </a:solidFill>
                      <a:prstDash val="solid"/>
                      <a:round/>
                      <a:headEnd type="none" w="med" len="med"/>
                      <a:tailEnd type="none" w="med" len="med"/>
                    </a:lnT>
                  </a:tcP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W. Europe</a:t>
                      </a:r>
                    </a:p>
                  </a:txBody>
                  <a:tcPr anchor="ct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146</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130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16</a:t>
                      </a: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E. Europe</a:t>
                      </a:r>
                    </a:p>
                  </a:txBody>
                  <a:tcPr anchor="ct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111</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72</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39</a:t>
                      </a: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anchor="ct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44</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20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24</a:t>
                      </a: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anchor="ct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9</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a:t>
                      </a:r>
                      <a:r>
                        <a:rPr lang="en-US" sz="2200" b="1" dirty="0">
                          <a:solidFill>
                            <a:schemeClr val="tx1"/>
                          </a:solidFill>
                          <a:latin typeface="Arial" pitchFamily="34" charset="0"/>
                          <a:ea typeface="Times New Roman"/>
                          <a:cs typeface="Arial" pitchFamily="34" charset="0"/>
                        </a:rPr>
                        <a:t>22</a:t>
                      </a: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31</a:t>
                      </a: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anchor="ct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64</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51</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13</a:t>
                      </a: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anchor="ctr" horzOverflow="overflow">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48</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indent="0" algn="l" defTabSz="571500" rtl="0" eaLnBrk="1" fontAlgn="auto" latinLnBrk="0" hangingPunct="1">
                        <a:lnSpc>
                          <a:spcPct val="100000"/>
                        </a:lnSpc>
                        <a:spcBef>
                          <a:spcPts val="0"/>
                        </a:spcBef>
                        <a:spcAft>
                          <a:spcPts val="0"/>
                        </a:spcAft>
                        <a:buClrTx/>
                        <a:buSzTx/>
                        <a:buFontTx/>
                        <a:buNone/>
                        <a:tabLst>
                          <a:tab pos="1028700" algn="dec"/>
                        </a:tabLst>
                        <a:defRPr/>
                      </a:pPr>
                      <a:r>
                        <a:rPr lang="en-US" sz="2200" b="1" dirty="0" smtClean="0">
                          <a:solidFill>
                            <a:schemeClr val="tx1"/>
                          </a:solidFill>
                          <a:latin typeface="Arial" pitchFamily="34" charset="0"/>
                          <a:ea typeface="Times New Roman"/>
                          <a:cs typeface="Arial" pitchFamily="34" charset="0"/>
                        </a:rPr>
                        <a:t>          11</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37</a:t>
                      </a:r>
                    </a:p>
                  </a:txBody>
                  <a:tcPr marL="68580" marR="68580" marT="0" marB="0" anchor="ctr">
                    <a:lnB w="12700" cap="flat" cmpd="sng" algn="ctr">
                      <a:solidFill>
                        <a:schemeClr val="tx1"/>
                      </a:solidFill>
                      <a:prstDash val="solid"/>
                      <a:round/>
                      <a:headEnd type="none" w="med" len="med"/>
                      <a:tailEnd type="none" w="med" len="med"/>
                    </a:lnB>
                  </a:tcPr>
                </a:tc>
              </a:tr>
              <a:tr h="456375">
                <a:tc>
                  <a:txBody>
                    <a:bodyPr/>
                    <a:lstStyle/>
                    <a:p>
                      <a:r>
                        <a:rPr lang="en-US" sz="2200" b="1" dirty="0" smtClean="0">
                          <a:solidFill>
                            <a:srgbClr val="00FF00"/>
                          </a:solidFill>
                          <a:latin typeface="Arial" pitchFamily="34" charset="0"/>
                          <a:cs typeface="Arial" pitchFamily="34" charset="0"/>
                        </a:rPr>
                        <a:t>Average</a:t>
                      </a:r>
                      <a:endParaRPr lang="en-US" sz="2200" b="1" dirty="0">
                        <a:solidFill>
                          <a:srgbClr val="00FF00"/>
                        </a:solidFill>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184</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165</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a:solidFill>
                            <a:schemeClr val="tx1"/>
                          </a:solidFill>
                          <a:latin typeface="Arial" pitchFamily="34" charset="0"/>
                          <a:ea typeface="Times New Roman"/>
                          <a:cs typeface="Arial" pitchFamily="34" charset="0"/>
                        </a:rPr>
                        <a:t>19</a:t>
                      </a:r>
                    </a:p>
                  </a:txBody>
                  <a:tcPr marL="68580" marR="68580" marT="0" marB="0" anchor="ct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553998"/>
          </a:xfrm>
        </p:spPr>
        <p:txBody>
          <a:bodyPr/>
          <a:lstStyle/>
          <a:p>
            <a:r>
              <a:rPr lang="en-US" dirty="0" smtClean="0"/>
              <a:t>Published Net </a:t>
            </a:r>
            <a:r>
              <a:rPr lang="en-US" dirty="0" smtClean="0"/>
              <a:t>Merit reliability</a:t>
            </a:r>
            <a:endParaRPr lang="en-US" dirty="0"/>
          </a:p>
        </p:txBody>
      </p:sp>
      <p:graphicFrame>
        <p:nvGraphicFramePr>
          <p:cNvPr id="4" name="Table Placeholder 3"/>
          <p:cNvGraphicFramePr>
            <a:graphicFrameLocks noGrp="1"/>
          </p:cNvGraphicFramePr>
          <p:nvPr>
            <p:ph type="tbl" idx="1"/>
          </p:nvPr>
        </p:nvGraphicFramePr>
        <p:xfrm>
          <a:off x="1259632" y="1196752"/>
          <a:ext cx="6840760" cy="4824536"/>
        </p:xfrm>
        <a:graphic>
          <a:graphicData uri="http://schemas.openxmlformats.org/drawingml/2006/table">
            <a:tbl>
              <a:tblPr firstRow="1" bandRow="1">
                <a:tableStyleId>{2D5ABB26-0587-4C30-8999-92F81FD0307C}</a:tableStyleId>
              </a:tblPr>
              <a:tblGrid>
                <a:gridCol w="2113316"/>
                <a:gridCol w="1343068"/>
                <a:gridCol w="1656184"/>
                <a:gridCol w="1728192"/>
              </a:tblGrid>
              <a:tr h="456375">
                <a:tc>
                  <a:txBody>
                    <a:bodyPr/>
                    <a:lstStyle/>
                    <a:p>
                      <a:endParaRPr lang="en-US" sz="2200" b="1" dirty="0">
                        <a:solidFill>
                          <a:srgbClr val="00FF00"/>
                        </a:solidFill>
                        <a:latin typeface="Arial" pitchFamily="34" charset="0"/>
                        <a:cs typeface="Arial" pitchFamily="34" charset="0"/>
                      </a:endParaRPr>
                    </a:p>
                  </a:txBody>
                  <a:tcPr anchor="ctr">
                    <a:lnB w="12700" cap="flat" cmpd="sng" algn="ctr">
                      <a:noFill/>
                      <a:prstDash val="solid"/>
                      <a:round/>
                      <a:headEnd type="none" w="med" len="med"/>
                      <a:tailEnd type="none" w="med" len="med"/>
                    </a:lnB>
                  </a:tcPr>
                </a:tc>
                <a:tc gridSpan="3">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Genomic NM</a:t>
                      </a:r>
                      <a:r>
                        <a:rPr lang="en-US" sz="2200" b="1" baseline="0" dirty="0" smtClean="0">
                          <a:solidFill>
                            <a:schemeClr val="tx1"/>
                          </a:solidFill>
                          <a:latin typeface="Arial" pitchFamily="34" charset="0"/>
                          <a:ea typeface="Times New Roman"/>
                          <a:cs typeface="Arial" pitchFamily="34" charset="0"/>
                        </a:rPr>
                        <a:t> reliability (%)</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r">
                        <a:spcBef>
                          <a:spcPts val="0"/>
                        </a:spcBef>
                        <a:spcAft>
                          <a:spcPts val="0"/>
                        </a:spcAft>
                      </a:pP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a:endParaRPr lang="en-US" sz="22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161">
                <a:tc>
                  <a:txBody>
                    <a:bodyPr/>
                    <a:lstStyle/>
                    <a:p>
                      <a:r>
                        <a:rPr lang="en-US" sz="2200" b="1" dirty="0" smtClean="0">
                          <a:solidFill>
                            <a:srgbClr val="00FF00"/>
                          </a:solidFill>
                          <a:latin typeface="Arial" pitchFamily="34" charset="0"/>
                          <a:cs typeface="Arial" pitchFamily="34" charset="0"/>
                        </a:rPr>
                        <a:t>Continent</a:t>
                      </a:r>
                      <a:endParaRPr lang="en-US" sz="2200" b="1" dirty="0">
                        <a:solidFill>
                          <a:srgbClr val="00FF00"/>
                        </a:solidFill>
                        <a:latin typeface="Arial" pitchFamily="34" charset="0"/>
                        <a:cs typeface="Arial" pitchFamily="34" charset="0"/>
                      </a:endParaRPr>
                    </a:p>
                  </a:txBody>
                  <a:tcPr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Animal</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Parent Average</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Increase</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6375">
                <a:tc>
                  <a:txBody>
                    <a:bodyPr/>
                    <a:lstStyle/>
                    <a:p>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71</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34</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37</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W. Europe</a:t>
                      </a:r>
                    </a:p>
                  </a:txBody>
                  <a:tcP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73</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37</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36</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E. Europe</a:t>
                      </a:r>
                    </a:p>
                  </a:txBody>
                  <a:tcP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71</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33</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38</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69</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33</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36</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69</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25</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44</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70</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28</a:t>
                      </a:r>
                      <a:endParaRPr lang="en-US" sz="2200" b="1" dirty="0">
                        <a:solidFill>
                          <a:schemeClr val="tx1"/>
                        </a:solidFill>
                        <a:latin typeface="Arial" pitchFamily="34" charset="0"/>
                        <a:ea typeface="Times New Roman"/>
                        <a:cs typeface="Arial" pitchFamily="34" charset="0"/>
                      </a:endParaRPr>
                    </a:p>
                  </a:txBody>
                  <a:tcPr marL="68580" marR="68580" marT="0" marB="0" anchor="ct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42</a:t>
                      </a:r>
                      <a:endParaRPr lang="en-US" sz="2200" b="1" dirty="0">
                        <a:solidFill>
                          <a:schemeClr val="tx1"/>
                        </a:solidFill>
                        <a:latin typeface="Arial" pitchFamily="34" charset="0"/>
                        <a:ea typeface="Times New Roman"/>
                        <a:cs typeface="Arial" pitchFamily="34" charset="0"/>
                      </a:endParaRPr>
                    </a:p>
                  </a:txBody>
                  <a:tcPr marL="68580" marR="68580" marT="0" marB="0" anchor="ctr"/>
                </a:tc>
              </a:tr>
              <a:tr h="45637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68</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34</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34</a:t>
                      </a:r>
                      <a:endParaRPr lang="en-US" sz="2200" b="1" dirty="0">
                        <a:solidFill>
                          <a:schemeClr val="tx1"/>
                        </a:solidFill>
                        <a:latin typeface="Arial" pitchFamily="34" charset="0"/>
                        <a:ea typeface="Times New Roman"/>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r>
              <a:tr h="456375">
                <a:tc>
                  <a:txBody>
                    <a:bodyPr/>
                    <a:lstStyle/>
                    <a:p>
                      <a:r>
                        <a:rPr lang="en-US" sz="2200" b="1" dirty="0" smtClean="0">
                          <a:solidFill>
                            <a:srgbClr val="00FF00"/>
                          </a:solidFill>
                          <a:latin typeface="Arial" pitchFamily="34" charset="0"/>
                          <a:cs typeface="Arial" pitchFamily="34" charset="0"/>
                        </a:rPr>
                        <a:t>Average</a:t>
                      </a:r>
                      <a:endParaRPr lang="en-US" sz="2200" b="1" dirty="0">
                        <a:solidFill>
                          <a:srgbClr val="00FF00"/>
                        </a:solidFill>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71</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914400" algn="dec"/>
                        </a:tabLst>
                      </a:pPr>
                      <a:r>
                        <a:rPr lang="en-US" sz="2200" b="1" dirty="0" smtClean="0">
                          <a:solidFill>
                            <a:schemeClr val="tx1"/>
                          </a:solidFill>
                          <a:latin typeface="Arial" pitchFamily="34" charset="0"/>
                          <a:ea typeface="Times New Roman"/>
                          <a:cs typeface="Arial" pitchFamily="34" charset="0"/>
                        </a:rPr>
                        <a:t>	34</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200" b="1" dirty="0" smtClean="0">
                          <a:solidFill>
                            <a:schemeClr val="tx1"/>
                          </a:solidFill>
                          <a:latin typeface="Arial" pitchFamily="34" charset="0"/>
                          <a:ea typeface="Times New Roman"/>
                          <a:cs typeface="Arial" pitchFamily="34" charset="0"/>
                        </a:rPr>
                        <a:t>37</a:t>
                      </a:r>
                      <a:endParaRPr lang="en-US" sz="2200" b="1" dirty="0">
                        <a:solidFill>
                          <a:schemeClr val="tx1"/>
                        </a:solidFill>
                        <a:latin typeface="Arial" pitchFamily="34" charset="0"/>
                        <a:ea typeface="Times New Roman"/>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53998"/>
          </a:xfrm>
        </p:spPr>
        <p:txBody>
          <a:bodyPr/>
          <a:lstStyle/>
          <a:p>
            <a:r>
              <a:rPr lang="en-US" dirty="0" smtClean="0"/>
              <a:t>Introduction</a:t>
            </a:r>
            <a:endParaRPr lang="en-US" dirty="0"/>
          </a:p>
        </p:txBody>
      </p:sp>
      <p:sp>
        <p:nvSpPr>
          <p:cNvPr id="3" name="Content Placeholder 2"/>
          <p:cNvSpPr>
            <a:spLocks noGrp="1"/>
          </p:cNvSpPr>
          <p:nvPr>
            <p:ph idx="1"/>
          </p:nvPr>
        </p:nvSpPr>
        <p:spPr>
          <a:xfrm>
            <a:off x="455613" y="1371600"/>
            <a:ext cx="8226425" cy="3739485"/>
          </a:xfrm>
        </p:spPr>
        <p:txBody>
          <a:bodyPr/>
          <a:lstStyle/>
          <a:p>
            <a:pPr marL="320040" lvl="1" indent="-320040">
              <a:buClr>
                <a:srgbClr val="00FF00"/>
              </a:buClr>
              <a:buSzPct val="67000"/>
              <a:buFont typeface="Monotype Sorts" pitchFamily="2" charset="2"/>
              <a:buChar char="l"/>
            </a:pPr>
            <a:r>
              <a:rPr lang="en-US" dirty="0" smtClean="0"/>
              <a:t>The Council on Dairy Cattle Breeding (CDCB) genomic database:</a:t>
            </a:r>
          </a:p>
          <a:p>
            <a:pPr marL="731520" lvl="2" indent="-320040">
              <a:spcAft>
                <a:spcPts val="2000"/>
              </a:spcAft>
              <a:buClr>
                <a:srgbClr val="00FF00"/>
              </a:buClr>
              <a:buSzPct val="50000"/>
              <a:buFont typeface="Monotype Sorts" pitchFamily="2" charset="2"/>
              <a:buChar char=""/>
            </a:pPr>
            <a:r>
              <a:rPr lang="en-US" dirty="0" smtClean="0"/>
              <a:t>Over 1 million </a:t>
            </a:r>
            <a:r>
              <a:rPr lang="en-US" dirty="0" smtClean="0"/>
              <a:t>genotyped animals </a:t>
            </a:r>
            <a:endParaRPr lang="en-US" dirty="0" smtClean="0"/>
          </a:p>
          <a:p>
            <a:pPr marL="731520" lvl="2" indent="-320040">
              <a:spcAft>
                <a:spcPts val="2000"/>
              </a:spcAft>
              <a:buClr>
                <a:srgbClr val="00FF00"/>
              </a:buClr>
              <a:buSzPct val="50000"/>
              <a:buFont typeface="Monotype Sorts" pitchFamily="2" charset="2"/>
              <a:buChar char=""/>
            </a:pPr>
            <a:r>
              <a:rPr lang="en-US" dirty="0" smtClean="0"/>
              <a:t>From 47 countries</a:t>
            </a:r>
          </a:p>
          <a:p>
            <a:pPr marL="731520" lvl="2" indent="-320040">
              <a:spcAft>
                <a:spcPts val="2000"/>
              </a:spcAft>
              <a:buClr>
                <a:srgbClr val="00FF00"/>
              </a:buClr>
              <a:buSzPct val="50000"/>
              <a:buFont typeface="Monotype Sorts" pitchFamily="2" charset="2"/>
              <a:buChar char=""/>
            </a:pPr>
            <a:r>
              <a:rPr lang="en-US" dirty="0" smtClean="0"/>
              <a:t>18 different chip types</a:t>
            </a:r>
          </a:p>
          <a:p>
            <a:pPr marL="731520" lvl="2" indent="-320040">
              <a:spcAft>
                <a:spcPts val="2000"/>
              </a:spcAft>
              <a:buClr>
                <a:srgbClr val="00FF00"/>
              </a:buClr>
              <a:buSzPct val="50000"/>
              <a:buFont typeface="Monotype Sorts" pitchFamily="2" charset="2"/>
              <a:buChar char=""/>
            </a:pPr>
            <a:r>
              <a:rPr lang="en-US" dirty="0" smtClean="0"/>
              <a:t>And counting . .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53998"/>
          </a:xfrm>
        </p:spPr>
        <p:txBody>
          <a:bodyPr/>
          <a:lstStyle/>
          <a:p>
            <a:r>
              <a:rPr lang="en-US" dirty="0" smtClean="0"/>
              <a:t>Denmark Jersey genotype exchange</a:t>
            </a:r>
            <a:endParaRPr lang="en-US" dirty="0"/>
          </a:p>
        </p:txBody>
      </p:sp>
      <p:sp>
        <p:nvSpPr>
          <p:cNvPr id="3" name="Content Placeholder 2"/>
          <p:cNvSpPr>
            <a:spLocks noGrp="1"/>
          </p:cNvSpPr>
          <p:nvPr>
            <p:ph idx="1"/>
          </p:nvPr>
        </p:nvSpPr>
        <p:spPr>
          <a:xfrm>
            <a:off x="455613" y="1371600"/>
            <a:ext cx="8226425" cy="3611245"/>
          </a:xfrm>
        </p:spPr>
        <p:txBody>
          <a:bodyPr/>
          <a:lstStyle/>
          <a:p>
            <a:pPr>
              <a:spcAft>
                <a:spcPts val="2000"/>
              </a:spcAft>
              <a:buClr>
                <a:srgbClr val="00FF00"/>
              </a:buClr>
            </a:pPr>
            <a:r>
              <a:rPr lang="en-US" dirty="0" smtClean="0"/>
              <a:t>U.S. and Denmark contributed genotypes from 1,157 Jersey bulls</a:t>
            </a:r>
          </a:p>
          <a:p>
            <a:pPr lvl="1">
              <a:spcAft>
                <a:spcPts val="2000"/>
              </a:spcAft>
              <a:buClr>
                <a:srgbClr val="00FF00"/>
              </a:buClr>
              <a:buSzPct val="50000"/>
            </a:pPr>
            <a:r>
              <a:rPr lang="en-US" dirty="0" smtClean="0"/>
              <a:t>Danish bulls - same reliability</a:t>
            </a:r>
          </a:p>
          <a:p>
            <a:pPr lvl="1">
              <a:spcAft>
                <a:spcPts val="2000"/>
              </a:spcAft>
              <a:buClr>
                <a:srgbClr val="00FF00"/>
              </a:buClr>
              <a:buSzPct val="50000"/>
            </a:pPr>
            <a:r>
              <a:rPr lang="en-US" dirty="0" smtClean="0"/>
              <a:t>Lower PA reliability</a:t>
            </a:r>
          </a:p>
          <a:p>
            <a:pPr lvl="1">
              <a:spcAft>
                <a:spcPts val="2000"/>
              </a:spcAft>
              <a:buClr>
                <a:srgbClr val="00FF00"/>
              </a:buClr>
              <a:buSzPct val="50000"/>
            </a:pPr>
            <a:r>
              <a:rPr lang="en-US" dirty="0" smtClean="0"/>
              <a:t>10% larger gain vs. U.S. only</a:t>
            </a:r>
          </a:p>
          <a:p>
            <a:pPr lvl="1">
              <a:spcAft>
                <a:spcPts val="4000"/>
              </a:spcAft>
              <a:buClr>
                <a:srgbClr val="00FF00"/>
              </a:buClr>
              <a:buSzPct val="50000"/>
            </a:pPr>
            <a:r>
              <a:rPr lang="en-US" dirty="0" smtClean="0"/>
              <a:t>US bulls reliability gained 2% over U.S. only</a:t>
            </a:r>
          </a:p>
        </p:txBody>
      </p:sp>
      <p:sp>
        <p:nvSpPr>
          <p:cNvPr id="5" name="TextBox 4"/>
          <p:cNvSpPr txBox="1"/>
          <p:nvPr/>
        </p:nvSpPr>
        <p:spPr>
          <a:xfrm>
            <a:off x="971600" y="5157192"/>
            <a:ext cx="3744416" cy="276999"/>
          </a:xfrm>
          <a:prstGeom prst="rect">
            <a:avLst/>
          </a:prstGeom>
          <a:noFill/>
        </p:spPr>
        <p:txBody>
          <a:bodyPr wrap="square" rtlCol="0">
            <a:spAutoFit/>
          </a:bodyPr>
          <a:lstStyle/>
          <a:p>
            <a:r>
              <a:rPr lang="en-US" b="1" dirty="0" smtClean="0"/>
              <a:t>Wiggans et al., J. Dairy Sci. 2014, 98:3508–3513</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6425" cy="584775"/>
          </a:xfrm>
        </p:spPr>
        <p:txBody>
          <a:bodyPr>
            <a:normAutofit fontScale="90000"/>
          </a:bodyPr>
          <a:lstStyle/>
          <a:p>
            <a:r>
              <a:rPr lang="en-US" dirty="0" smtClean="0"/>
              <a:t>Holstein genomic </a:t>
            </a:r>
            <a:r>
              <a:rPr lang="en-US" dirty="0" smtClean="0"/>
              <a:t>validation </a:t>
            </a:r>
            <a:r>
              <a:rPr lang="en-US" dirty="0" smtClean="0"/>
              <a:t>reliabilities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056029961"/>
              </p:ext>
            </p:extLst>
          </p:nvPr>
        </p:nvGraphicFramePr>
        <p:xfrm>
          <a:off x="323528" y="1340768"/>
          <a:ext cx="8352928" cy="4371506"/>
        </p:xfrm>
        <a:graphic>
          <a:graphicData uri="http://schemas.openxmlformats.org/drawingml/2006/table">
            <a:tbl>
              <a:tblPr/>
              <a:tblGrid>
                <a:gridCol w="3168352"/>
                <a:gridCol w="720080"/>
                <a:gridCol w="792088"/>
                <a:gridCol w="940060"/>
                <a:gridCol w="634981"/>
                <a:gridCol w="338285"/>
                <a:gridCol w="744227"/>
                <a:gridCol w="1014855"/>
              </a:tblGrid>
              <a:tr h="432048">
                <a:tc>
                  <a:txBody>
                    <a:bodyPr/>
                    <a:lstStyle/>
                    <a:p>
                      <a:pPr marL="0" marR="0">
                        <a:lnSpc>
                          <a:spcPts val="2400"/>
                        </a:lnSpc>
                        <a:spcBef>
                          <a:spcPts val="0"/>
                        </a:spcBef>
                        <a:spcAft>
                          <a:spcPts val="0"/>
                        </a:spcAft>
                      </a:pPr>
                      <a:endParaRPr lang="en-US" sz="2000" b="1" dirty="0">
                        <a:solidFill>
                          <a:srgbClr val="00FF00"/>
                        </a:solidFill>
                        <a:latin typeface="+mj-lt"/>
                        <a:ea typeface="Calibri"/>
                        <a:cs typeface="Times New Roman"/>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7">
                  <a:txBody>
                    <a:bodyPr/>
                    <a:lstStyle/>
                    <a:p>
                      <a:pPr marL="0" marR="0" algn="ctr">
                        <a:lnSpc>
                          <a:spcPts val="2400"/>
                        </a:lnSpc>
                        <a:spcBef>
                          <a:spcPts val="0"/>
                        </a:spcBef>
                        <a:spcAft>
                          <a:spcPts val="0"/>
                        </a:spcAft>
                      </a:pPr>
                      <a:r>
                        <a:rPr lang="en-US" sz="2200" b="1" kern="1200" dirty="0" smtClean="0">
                          <a:solidFill>
                            <a:schemeClr val="tx1"/>
                          </a:solidFill>
                          <a:latin typeface="+mn-lt"/>
                          <a:ea typeface="Calibri"/>
                          <a:cs typeface="Times New Roman"/>
                        </a:rPr>
                        <a:t>Observed Genomic Reliability (%)</a:t>
                      </a:r>
                      <a:endParaRPr lang="en-US" sz="2200" b="1" baseline="0" dirty="0">
                        <a:solidFill>
                          <a:schemeClr val="tx1"/>
                        </a:solidFill>
                        <a:latin typeface="+mj-lt"/>
                        <a:ea typeface="Calibri"/>
                        <a:cs typeface="Times New Roman"/>
                      </a:endParaRPr>
                    </a:p>
                  </a:txBody>
                  <a:tcPr marL="0" marR="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ts val="2400"/>
                        </a:lnSpc>
                        <a:spcBef>
                          <a:spcPts val="0"/>
                        </a:spcBef>
                        <a:spcAft>
                          <a:spcPts val="0"/>
                        </a:spcAft>
                      </a:pPr>
                      <a:endParaRPr lang="en-US" sz="2000" b="1" baseline="0" dirty="0">
                        <a:solidFill>
                          <a:srgbClr val="00B0F0"/>
                        </a:solidFill>
                        <a:latin typeface="+mj-lt"/>
                        <a:ea typeface="Calibri"/>
                        <a:cs typeface="Times New Roman"/>
                      </a:endParaRPr>
                    </a:p>
                  </a:txBody>
                  <a:tcPr marL="0" marR="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8084">
                <a:tc rowSpan="2">
                  <a:txBody>
                    <a:bodyPr/>
                    <a:lstStyle/>
                    <a:p>
                      <a:pPr marL="0" marR="0">
                        <a:lnSpc>
                          <a:spcPts val="2400"/>
                        </a:lnSpc>
                        <a:spcBef>
                          <a:spcPts val="0"/>
                        </a:spcBef>
                        <a:spcAft>
                          <a:spcPts val="0"/>
                        </a:spcAft>
                      </a:pPr>
                      <a:r>
                        <a:rPr lang="en-US" sz="2000" b="1" dirty="0">
                          <a:solidFill>
                            <a:schemeClr val="tx1"/>
                          </a:solidFill>
                          <a:latin typeface="+mj-lt"/>
                          <a:ea typeface="Calibri"/>
                          <a:cs typeface="Times New Roman"/>
                        </a:rPr>
                        <a:t>Trait</a:t>
                      </a:r>
                    </a:p>
                  </a:txBody>
                  <a:tcPr marL="0" marR="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algn="ctr">
                        <a:lnSpc>
                          <a:spcPts val="2400"/>
                        </a:lnSpc>
                        <a:spcBef>
                          <a:spcPts val="0"/>
                        </a:spcBef>
                        <a:spcAft>
                          <a:spcPts val="0"/>
                        </a:spcAft>
                      </a:pPr>
                      <a:r>
                        <a:rPr lang="en-US" sz="2000" b="1" baseline="0" dirty="0" smtClean="0">
                          <a:solidFill>
                            <a:schemeClr val="tx1"/>
                          </a:solidFill>
                          <a:latin typeface="+mj-lt"/>
                          <a:ea typeface="Calibri"/>
                          <a:cs typeface="Times New Roman"/>
                        </a:rPr>
                        <a:t>Reliability</a:t>
                      </a:r>
                      <a:endParaRPr lang="en-US" sz="2000" b="1" baseline="0" dirty="0">
                        <a:solidFill>
                          <a:schemeClr val="tx1"/>
                        </a:solidFill>
                        <a:latin typeface="+mj-lt"/>
                        <a:ea typeface="Calibri"/>
                        <a:cs typeface="Times New Roman"/>
                      </a:endParaRPr>
                    </a:p>
                  </a:txBody>
                  <a:tcPr marL="0" marR="0" marT="0" marB="0" anchor="b">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ts val="2400"/>
                        </a:lnSpc>
                        <a:spcBef>
                          <a:spcPts val="0"/>
                        </a:spcBef>
                        <a:spcAft>
                          <a:spcPts val="0"/>
                        </a:spcAft>
                      </a:pPr>
                      <a:endParaRPr lang="en-US" sz="2000" b="1" baseline="0" dirty="0">
                        <a:solidFill>
                          <a:schemeClr val="tx1"/>
                        </a:solidFill>
                        <a:latin typeface="+mj-lt"/>
                        <a:ea typeface="Calibri"/>
                        <a:cs typeface="Times New Roman"/>
                      </a:endParaRPr>
                    </a:p>
                  </a:txBody>
                  <a:tcPr marL="0" marR="0" marT="0" marB="0" anchor="b">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marL="0" marR="0" marT="0" marB="0" anchor="b">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marL="0" marR="0" marT="0" marB="0" anchor="b">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2400"/>
                        </a:lnSpc>
                        <a:spcBef>
                          <a:spcPts val="0"/>
                        </a:spcBef>
                        <a:spcAft>
                          <a:spcPts val="0"/>
                        </a:spcAft>
                      </a:pPr>
                      <a:endParaRPr lang="en-US" sz="2000" b="1" baseline="0" dirty="0">
                        <a:solidFill>
                          <a:schemeClr val="tx1"/>
                        </a:solidFill>
                        <a:latin typeface="+mj-lt"/>
                        <a:ea typeface="Calibri"/>
                        <a:cs typeface="Times New Roman"/>
                      </a:endParaRPr>
                    </a:p>
                  </a:txBody>
                  <a:tcPr marL="0" marR="0" marT="0" marB="0" anchor="b">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2000" b="1" dirty="0" smtClean="0"/>
                        <a:t>Gain over PA</a:t>
                      </a:r>
                      <a:endParaRPr lang="en-US" sz="2000" b="1" dirty="0"/>
                    </a:p>
                  </a:txBody>
                  <a:tcPr marL="0" marR="0" marT="0" marB="0" anchor="b">
                    <a:lnL>
                      <a:noFill/>
                    </a:lnL>
                    <a:lnR>
                      <a:noFill/>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marL="0" marR="0" marT="0" marB="0" anchor="b">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480640">
                <a:tc vMerge="1">
                  <a:txBody>
                    <a:bodyPr/>
                    <a:lstStyle/>
                    <a:p>
                      <a:endParaRPr lang="en-US"/>
                    </a:p>
                  </a:txBody>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USA</a:t>
                      </a:r>
                      <a:endParaRPr lang="en-US" sz="2000" b="1" dirty="0">
                        <a:solidFill>
                          <a:schemeClr val="tx1"/>
                        </a:solidFill>
                        <a:latin typeface="+mj-lt"/>
                        <a:ea typeface="Calibri"/>
                        <a:cs typeface="Times New Roman"/>
                      </a:endParaRPr>
                    </a:p>
                  </a:txBody>
                  <a:tcPr marL="0" marR="0" marT="0" marB="0" anchor="b">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PA</a:t>
                      </a:r>
                      <a:endParaRPr lang="en-US" sz="2000" b="1" dirty="0">
                        <a:solidFill>
                          <a:schemeClr val="tx1"/>
                        </a:solidFill>
                        <a:latin typeface="+mj-lt"/>
                        <a:ea typeface="Calibri"/>
                        <a:cs typeface="Times New Roman"/>
                      </a:endParaRPr>
                    </a:p>
                  </a:txBody>
                  <a:tcPr marL="0" marR="0" marT="0" marB="0" anchor="b">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400"/>
                        </a:lnSpc>
                        <a:spcBef>
                          <a:spcPts val="0"/>
                        </a:spcBef>
                        <a:spcAft>
                          <a:spcPts val="0"/>
                        </a:spcAft>
                        <a:buClrTx/>
                        <a:buSzTx/>
                        <a:buFontTx/>
                        <a:buNone/>
                        <a:tabLst/>
                        <a:defRPr/>
                      </a:pPr>
                      <a:r>
                        <a:rPr lang="en-US" sz="2000" b="1" kern="1200" dirty="0" smtClean="0">
                          <a:solidFill>
                            <a:schemeClr val="tx1"/>
                          </a:solidFill>
                          <a:latin typeface="+mn-lt"/>
                          <a:ea typeface="Calibri"/>
                          <a:cs typeface="Times New Roman"/>
                        </a:rPr>
                        <a:t>Foreign</a:t>
                      </a:r>
                      <a:endParaRPr lang="en-US" sz="2000" b="1" dirty="0">
                        <a:solidFill>
                          <a:schemeClr val="tx1"/>
                        </a:solidFill>
                        <a:latin typeface="+mj-lt"/>
                        <a:ea typeface="Calibri"/>
                        <a:cs typeface="Times New Roman"/>
                      </a:endParaRPr>
                    </a:p>
                  </a:txBody>
                  <a:tcPr marL="0" marR="0" marT="0" marB="0" anchor="b">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PA</a:t>
                      </a:r>
                      <a:endParaRPr lang="en-US" sz="2000" b="1" dirty="0">
                        <a:solidFill>
                          <a:schemeClr val="tx1"/>
                        </a:solidFill>
                        <a:latin typeface="+mj-lt"/>
                        <a:ea typeface="Calibri"/>
                        <a:cs typeface="Times New Roman"/>
                      </a:endParaRPr>
                    </a:p>
                  </a:txBody>
                  <a:tcPr marL="0" marR="0" marT="0" marB="0" anchor="b">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b">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USA</a:t>
                      </a:r>
                      <a:endParaRPr lang="en-US" sz="2000" b="1" dirty="0">
                        <a:solidFill>
                          <a:schemeClr val="tx1"/>
                        </a:solidFill>
                        <a:latin typeface="+mj-lt"/>
                        <a:ea typeface="Calibri"/>
                        <a:cs typeface="Times New Roman"/>
                      </a:endParaRPr>
                    </a:p>
                  </a:txBody>
                  <a:tcPr marL="0" marR="0" marT="0" marB="0" anchor="b">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Foreign</a:t>
                      </a:r>
                      <a:endParaRPr lang="en-US" sz="2000" b="1" dirty="0"/>
                    </a:p>
                  </a:txBody>
                  <a:tcPr marL="0" marR="0" marT="0" marB="0" anchor="b">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3009">
                <a:tc>
                  <a:txBody>
                    <a:bodyPr/>
                    <a:lstStyle/>
                    <a:p>
                      <a:pPr marL="0" marR="0">
                        <a:lnSpc>
                          <a:spcPts val="2400"/>
                        </a:lnSpc>
                        <a:spcBef>
                          <a:spcPts val="0"/>
                        </a:spcBef>
                        <a:spcAft>
                          <a:spcPts val="0"/>
                        </a:spcAft>
                        <a:tabLst>
                          <a:tab pos="1038225" algn="l"/>
                        </a:tabLst>
                      </a:pPr>
                      <a:r>
                        <a:rPr lang="en-US" sz="2000" b="1" dirty="0">
                          <a:solidFill>
                            <a:srgbClr val="00FF00"/>
                          </a:solidFill>
                          <a:latin typeface="+mj-lt"/>
                          <a:ea typeface="Calibri"/>
                          <a:cs typeface="Times New Roman"/>
                        </a:rPr>
                        <a:t>Milk yield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73.8</a:t>
                      </a: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40.0</a:t>
                      </a: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74.5</a:t>
                      </a: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37.3</a:t>
                      </a: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noFill/>
                      <a:prstDash val="solid"/>
                      <a:round/>
                      <a:headEnd type="none" w="med" len="med"/>
                      <a:tailEnd type="none" w="med" len="med"/>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33.8</a:t>
                      </a: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37.2</a:t>
                      </a:r>
                      <a:endParaRPr lang="en-US" sz="2000" b="1" dirty="0">
                        <a:solidFill>
                          <a:schemeClr val="tx1"/>
                        </a:solidFill>
                        <a:latin typeface="+mj-lt"/>
                        <a:ea typeface="Calibri"/>
                        <a:cs typeface="Times New Roman"/>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r>
              <a:tr h="433009">
                <a:tc>
                  <a:txBody>
                    <a:bodyPr/>
                    <a:lstStyle/>
                    <a:p>
                      <a:pPr marL="0" marR="0">
                        <a:lnSpc>
                          <a:spcPts val="2400"/>
                        </a:lnSpc>
                        <a:spcBef>
                          <a:spcPts val="0"/>
                        </a:spcBef>
                        <a:spcAft>
                          <a:spcPts val="0"/>
                        </a:spcAft>
                      </a:pPr>
                      <a:r>
                        <a:rPr lang="en-US" sz="2000" b="1" dirty="0">
                          <a:solidFill>
                            <a:srgbClr val="00FF00"/>
                          </a:solidFill>
                          <a:latin typeface="+mj-lt"/>
                          <a:ea typeface="Calibri"/>
                          <a:cs typeface="Times New Roman"/>
                        </a:rPr>
                        <a:t>Fat yield</a:t>
                      </a: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73.1</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40.0</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77.1</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37.3</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33.1</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39.8</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r>
              <a:tr h="433009">
                <a:tc>
                  <a:txBody>
                    <a:bodyPr/>
                    <a:lstStyle/>
                    <a:p>
                      <a:pPr marL="0" marR="0">
                        <a:lnSpc>
                          <a:spcPts val="2400"/>
                        </a:lnSpc>
                        <a:spcBef>
                          <a:spcPts val="0"/>
                        </a:spcBef>
                        <a:spcAft>
                          <a:spcPts val="0"/>
                        </a:spcAft>
                      </a:pPr>
                      <a:r>
                        <a:rPr lang="en-US" sz="2000" b="1" dirty="0">
                          <a:solidFill>
                            <a:srgbClr val="00FF00"/>
                          </a:solidFill>
                          <a:latin typeface="+mj-lt"/>
                          <a:ea typeface="Calibri"/>
                          <a:cs typeface="Times New Roman"/>
                        </a:rPr>
                        <a:t>Protein yield</a:t>
                      </a: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65.3</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40.0</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68.0</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37.3</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25.3</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30.7</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r>
              <a:tr h="433009">
                <a:tc>
                  <a:txBody>
                    <a:bodyPr/>
                    <a:lstStyle/>
                    <a:p>
                      <a:pPr marL="0" marR="0">
                        <a:lnSpc>
                          <a:spcPts val="2400"/>
                        </a:lnSpc>
                        <a:spcBef>
                          <a:spcPts val="0"/>
                        </a:spcBef>
                        <a:spcAft>
                          <a:spcPts val="0"/>
                        </a:spcAft>
                      </a:pPr>
                      <a:r>
                        <a:rPr lang="en-US" sz="2000" b="1" dirty="0">
                          <a:solidFill>
                            <a:srgbClr val="00FF00"/>
                          </a:solidFill>
                          <a:latin typeface="+mj-lt"/>
                          <a:ea typeface="Calibri"/>
                          <a:cs typeface="Times New Roman"/>
                        </a:rPr>
                        <a:t>Productive life</a:t>
                      </a: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75.9</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34.0</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78.7</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31.8</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41.9</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51.9</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r>
              <a:tr h="433009">
                <a:tc>
                  <a:txBody>
                    <a:bodyPr/>
                    <a:lstStyle/>
                    <a:p>
                      <a:pPr marL="0" marR="0">
                        <a:lnSpc>
                          <a:spcPts val="2400"/>
                        </a:lnSpc>
                        <a:spcBef>
                          <a:spcPts val="0"/>
                        </a:spcBef>
                        <a:spcAft>
                          <a:spcPts val="0"/>
                        </a:spcAft>
                      </a:pPr>
                      <a:r>
                        <a:rPr lang="en-US" sz="2000" b="1" dirty="0" smtClean="0">
                          <a:solidFill>
                            <a:srgbClr val="00FF00"/>
                          </a:solidFill>
                          <a:latin typeface="+mj-lt"/>
                          <a:ea typeface="Calibri"/>
                          <a:cs typeface="Times New Roman"/>
                        </a:rPr>
                        <a:t>Somatic Cell Score</a:t>
                      </a:r>
                      <a:endParaRPr lang="en-US" sz="2000" b="1" dirty="0">
                        <a:solidFill>
                          <a:srgbClr val="00FF00"/>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71.1</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36.5</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74.9</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34.7</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34.5</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46.8</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r>
              <a:tr h="444623">
                <a:tc>
                  <a:txBody>
                    <a:bodyPr/>
                    <a:lstStyle/>
                    <a:p>
                      <a:pPr marL="0" marR="0">
                        <a:lnSpc>
                          <a:spcPts val="2400"/>
                        </a:lnSpc>
                        <a:spcBef>
                          <a:spcPts val="0"/>
                        </a:spcBef>
                        <a:spcAft>
                          <a:spcPts val="0"/>
                        </a:spcAft>
                      </a:pPr>
                      <a:r>
                        <a:rPr lang="en-US" sz="2000" b="1" dirty="0" smtClean="0">
                          <a:solidFill>
                            <a:srgbClr val="00FF00"/>
                          </a:solidFill>
                          <a:latin typeface="+mj-lt"/>
                          <a:ea typeface="Calibri"/>
                          <a:cs typeface="Times New Roman"/>
                        </a:rPr>
                        <a:t>Daughter Pregnancy Rate</a:t>
                      </a:r>
                      <a:endParaRPr lang="en-US" sz="2000" b="1" dirty="0">
                        <a:solidFill>
                          <a:srgbClr val="00FF00"/>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57.8</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33.5</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64.7</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32.3</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24.3</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41.5</a:t>
                      </a:r>
                      <a:endParaRPr lang="en-US" sz="2000" b="1" dirty="0">
                        <a:solidFill>
                          <a:schemeClr val="tx1"/>
                        </a:solidFill>
                        <a:latin typeface="+mj-lt"/>
                        <a:ea typeface="Calibri"/>
                        <a:cs typeface="Times New Roman"/>
                      </a:endParaRPr>
                    </a:p>
                  </a:txBody>
                  <a:tcPr marL="0" marR="0" marT="0" marB="0" anchor="ctr">
                    <a:lnL>
                      <a:noFill/>
                    </a:lnL>
                    <a:lnR>
                      <a:noFill/>
                    </a:lnR>
                    <a:lnT>
                      <a:noFill/>
                    </a:lnT>
                    <a:lnB>
                      <a:noFill/>
                    </a:lnB>
                  </a:tcPr>
                </a:tc>
              </a:tr>
              <a:tr h="411066">
                <a:tc>
                  <a:txBody>
                    <a:bodyPr/>
                    <a:lstStyle/>
                    <a:p>
                      <a:pPr marL="0" marR="0">
                        <a:lnSpc>
                          <a:spcPts val="2400"/>
                        </a:lnSpc>
                        <a:spcBef>
                          <a:spcPts val="0"/>
                        </a:spcBef>
                        <a:spcAft>
                          <a:spcPts val="0"/>
                        </a:spcAft>
                      </a:pPr>
                      <a:r>
                        <a:rPr lang="en-US" sz="2000" b="1" dirty="0" smtClean="0">
                          <a:solidFill>
                            <a:srgbClr val="00FF00"/>
                          </a:solidFill>
                          <a:latin typeface="+mj-lt"/>
                          <a:ea typeface="Calibri"/>
                          <a:cs typeface="Times New Roman"/>
                        </a:rPr>
                        <a:t>Udder depth</a:t>
                      </a:r>
                      <a:endParaRPr lang="en-US" sz="2000" b="1" dirty="0">
                        <a:solidFill>
                          <a:srgbClr val="00FF00"/>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86.5</a:t>
                      </a: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41.6</a:t>
                      </a: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83.9</a:t>
                      </a: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34.3</a:t>
                      </a: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45.0</a:t>
                      </a: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b="1" dirty="0" smtClean="0">
                          <a:solidFill>
                            <a:schemeClr val="tx1"/>
                          </a:solidFill>
                          <a:latin typeface="+mj-lt"/>
                          <a:ea typeface="Calibri"/>
                          <a:cs typeface="Times New Roman"/>
                        </a:rPr>
                        <a:t>49.6</a:t>
                      </a:r>
                      <a:endParaRPr lang="en-US" sz="2000" b="1" dirty="0">
                        <a:solidFill>
                          <a:schemeClr val="tx1"/>
                        </a:solidFill>
                        <a:latin typeface="+mj-lt"/>
                        <a:ea typeface="Calibri"/>
                        <a:cs typeface="Times New Roman"/>
                      </a:endParaRPr>
                    </a:p>
                  </a:txBody>
                  <a:tcPr marL="0" marR="0" marT="0" marB="0" anchor="ctr">
                    <a:lnL>
                      <a:noFill/>
                    </a:lnL>
                    <a:lnR>
                      <a:noFill/>
                    </a:lnR>
                    <a:lnT>
                      <a:noFill/>
                    </a:lnT>
                    <a:lnB w="12700" cap="flat" cmpd="sng" algn="ctr">
                      <a:no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542879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5613" y="1371601"/>
            <a:ext cx="8226425" cy="6232475"/>
          </a:xfrm>
        </p:spPr>
        <p:txBody>
          <a:bodyPr/>
          <a:lstStyle/>
          <a:p>
            <a:pPr>
              <a:buClr>
                <a:srgbClr val="00FF00"/>
              </a:buClr>
            </a:pPr>
            <a:r>
              <a:rPr lang="en-US" dirty="0" smtClean="0"/>
              <a:t>Breeders in many countries are choosing to genotype their animals in the U.S.</a:t>
            </a:r>
          </a:p>
          <a:p>
            <a:pPr>
              <a:buClr>
                <a:srgbClr val="00FF00"/>
              </a:buClr>
            </a:pPr>
            <a:r>
              <a:rPr lang="en-US" dirty="0" smtClean="0"/>
              <a:t>Genotyped animals have a high relationship to the North American reference population</a:t>
            </a:r>
          </a:p>
          <a:p>
            <a:pPr>
              <a:buClr>
                <a:srgbClr val="00FF00"/>
              </a:buClr>
            </a:pPr>
            <a:r>
              <a:rPr lang="en-US" dirty="0" smtClean="0"/>
              <a:t>Evaluations should be nearly as accurate as for U.S. animals</a:t>
            </a:r>
          </a:p>
          <a:p>
            <a:pPr>
              <a:buClr>
                <a:srgbClr val="00FF00"/>
              </a:buClr>
            </a:pPr>
            <a:r>
              <a:rPr lang="en-US" dirty="0" smtClean="0"/>
              <a:t>7% of sires are misidentified; 90% of those are found and corrected</a:t>
            </a:r>
          </a:p>
          <a:p>
            <a:endParaRPr lang="en-US" dirty="0" smtClean="0"/>
          </a:p>
          <a:p>
            <a:pPr lvl="1"/>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5613" y="1371601"/>
            <a:ext cx="8226425" cy="3739485"/>
          </a:xfrm>
        </p:spPr>
        <p:txBody>
          <a:bodyPr/>
          <a:lstStyle/>
          <a:p>
            <a:pPr>
              <a:buClr>
                <a:srgbClr val="00FF00"/>
              </a:buClr>
            </a:pPr>
            <a:r>
              <a:rPr lang="en-US" dirty="0" smtClean="0"/>
              <a:t>PowerPoint is available: </a:t>
            </a:r>
            <a:r>
              <a:rPr lang="en-US" dirty="0" smtClean="0">
                <a:hlinkClick r:id="rId2"/>
              </a:rPr>
              <a:t>http://aipl.arsusda.gov/publish/present.htm</a:t>
            </a:r>
            <a:endParaRPr lang="en-US" dirty="0" smtClean="0"/>
          </a:p>
          <a:p>
            <a:pPr>
              <a:buClr>
                <a:srgbClr val="00FF00"/>
              </a:buClr>
            </a:pPr>
            <a:r>
              <a:rPr lang="en-US" dirty="0" smtClean="0"/>
              <a:t>Current country counts: </a:t>
            </a:r>
            <a:r>
              <a:rPr lang="en-US" dirty="0" smtClean="0">
                <a:hlinkClick r:id="rId3"/>
              </a:rPr>
              <a:t>https://www.cdcb.us/Genotype/cur_ctry.html</a:t>
            </a:r>
            <a:endParaRPr lang="en-US" dirty="0" smtClean="0"/>
          </a:p>
          <a:p>
            <a:endParaRPr lang="en-US" dirty="0" smtClean="0"/>
          </a:p>
          <a:p>
            <a:pPr lvl="1"/>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455613" y="1371600"/>
            <a:ext cx="8226425" cy="5893921"/>
          </a:xfrm>
        </p:spPr>
        <p:txBody>
          <a:bodyPr/>
          <a:lstStyle/>
          <a:p>
            <a:pPr>
              <a:buClr>
                <a:srgbClr val="00B050"/>
              </a:buClr>
              <a:buFont typeface="Wingdings 2" pitchFamily="18" charset="2"/>
              <a:buChar char=""/>
              <a:defRPr/>
            </a:pPr>
            <a:r>
              <a:rPr lang="en-US" dirty="0" smtClean="0"/>
              <a:t>Dairy farmers throughout the world for submitting samples to be genotyped in the United States</a:t>
            </a:r>
          </a:p>
          <a:p>
            <a:pPr>
              <a:buClr>
                <a:srgbClr val="00B050"/>
              </a:buClr>
              <a:buFont typeface="Wingdings 2" pitchFamily="18" charset="2"/>
              <a:buChar char=""/>
              <a:defRPr/>
            </a:pPr>
            <a:r>
              <a:rPr lang="en-US" dirty="0" smtClean="0"/>
              <a:t>The Council on Dairy Cattle Breeding (CDCB) provided the data under USDA </a:t>
            </a:r>
            <a:r>
              <a:rPr lang="en-US" dirty="0" err="1" smtClean="0"/>
              <a:t>Nonfunded</a:t>
            </a:r>
            <a:r>
              <a:rPr lang="en-US" dirty="0" smtClean="0"/>
              <a:t> Cooperative Agreement 58-1245-3-228N.</a:t>
            </a:r>
          </a:p>
          <a:p>
            <a:pPr>
              <a:buClr>
                <a:srgbClr val="00B050"/>
              </a:buClr>
              <a:buFont typeface="Wingdings 2" pitchFamily="18" charset="2"/>
              <a:buChar char=""/>
              <a:defRPr/>
            </a:pPr>
            <a:r>
              <a:rPr lang="en-US" dirty="0" smtClean="0"/>
              <a:t>This research was part of USDA-ARS project 1265-31000-096-00, “Improving Genetic Predictions in Dairy Animals Using Phenotypic and Genomic Information.”</a:t>
            </a:r>
          </a:p>
          <a:p>
            <a:pPr>
              <a:buClr>
                <a:srgbClr val="00FF00"/>
              </a:buClr>
            </a:pP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53998"/>
          </a:xfrm>
        </p:spPr>
        <p:txBody>
          <a:bodyPr/>
          <a:lstStyle/>
          <a:p>
            <a:r>
              <a:rPr lang="en-US" dirty="0" smtClean="0"/>
              <a:t>Methods</a:t>
            </a:r>
            <a:endParaRPr lang="en-US" dirty="0"/>
          </a:p>
        </p:txBody>
      </p:sp>
      <p:sp>
        <p:nvSpPr>
          <p:cNvPr id="3" name="Content Placeholder 2"/>
          <p:cNvSpPr>
            <a:spLocks noGrp="1"/>
          </p:cNvSpPr>
          <p:nvPr>
            <p:ph idx="1"/>
          </p:nvPr>
        </p:nvSpPr>
        <p:spPr>
          <a:xfrm>
            <a:off x="455613" y="1371600"/>
            <a:ext cx="8226425" cy="3724096"/>
          </a:xfrm>
        </p:spPr>
        <p:txBody>
          <a:bodyPr/>
          <a:lstStyle/>
          <a:p>
            <a:pPr marL="320040" lvl="1" indent="-320040">
              <a:buClr>
                <a:srgbClr val="00FF00"/>
              </a:buClr>
              <a:buSzPct val="67000"/>
              <a:buFont typeface="Monotype Sorts" pitchFamily="2" charset="2"/>
              <a:buChar char="l"/>
            </a:pPr>
            <a:r>
              <a:rPr lang="en-US" dirty="0" smtClean="0"/>
              <a:t>Genomic information from April 2015 examined by country code and continental region </a:t>
            </a:r>
          </a:p>
          <a:p>
            <a:pPr marL="731520" lvl="2" indent="-320040">
              <a:spcAft>
                <a:spcPts val="2000"/>
              </a:spcAft>
              <a:buClr>
                <a:srgbClr val="00FF00"/>
              </a:buClr>
              <a:buSzPct val="50000"/>
              <a:buFont typeface="Monotype Sorts" pitchFamily="2" charset="2"/>
              <a:buChar char=""/>
            </a:pPr>
            <a:r>
              <a:rPr lang="en-US" sz="2700" dirty="0" smtClean="0"/>
              <a:t>Central and South America grouped into Latin America</a:t>
            </a:r>
          </a:p>
          <a:p>
            <a:pPr marL="731520" lvl="2" indent="-320040">
              <a:spcAft>
                <a:spcPts val="2000"/>
              </a:spcAft>
              <a:buClr>
                <a:srgbClr val="00FF00"/>
              </a:buClr>
              <a:buSzPct val="50000"/>
              <a:buFont typeface="Monotype Sorts" pitchFamily="2" charset="2"/>
              <a:buChar char=""/>
            </a:pPr>
            <a:r>
              <a:rPr lang="en-US" sz="2700" dirty="0" smtClean="0"/>
              <a:t>Western and eastern Europe examined separately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553998"/>
          </a:xfrm>
        </p:spPr>
        <p:txBody>
          <a:bodyPr/>
          <a:lstStyle/>
          <a:p>
            <a:r>
              <a:rPr lang="en-US" dirty="0" smtClean="0"/>
              <a:t>Genotype contributors</a:t>
            </a:r>
            <a:endParaRPr lang="en-US" dirty="0"/>
          </a:p>
        </p:txBody>
      </p:sp>
      <p:graphicFrame>
        <p:nvGraphicFramePr>
          <p:cNvPr id="4" name="Table Placeholder 3"/>
          <p:cNvGraphicFramePr>
            <a:graphicFrameLocks noGrp="1"/>
          </p:cNvGraphicFramePr>
          <p:nvPr>
            <p:ph type="tbl" idx="1"/>
          </p:nvPr>
        </p:nvGraphicFramePr>
        <p:xfrm>
          <a:off x="179512" y="871344"/>
          <a:ext cx="8652892" cy="5579355"/>
        </p:xfrm>
        <a:graphic>
          <a:graphicData uri="http://schemas.openxmlformats.org/drawingml/2006/table">
            <a:tbl>
              <a:tblPr firstRow="1" bandRow="1">
                <a:tableStyleId>{2D5ABB26-0587-4C30-8999-92F81FD0307C}</a:tableStyleId>
              </a:tblPr>
              <a:tblGrid>
                <a:gridCol w="1662605"/>
                <a:gridCol w="894401"/>
                <a:gridCol w="825601"/>
                <a:gridCol w="894401"/>
                <a:gridCol w="884311"/>
                <a:gridCol w="895470"/>
                <a:gridCol w="867911"/>
                <a:gridCol w="864096"/>
                <a:gridCol w="864096"/>
              </a:tblGrid>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rgbClr val="00FF00"/>
                          </a:solidFill>
                          <a:latin typeface="Arial" pitchFamily="34" charset="0"/>
                          <a:cs typeface="Arial" pitchFamily="34" charset="0"/>
                        </a:rPr>
                        <a:t>N. America</a:t>
                      </a:r>
                      <a:endParaRPr lang="en-US" sz="2200" b="1" dirty="0">
                        <a:solidFill>
                          <a:srgbClr val="00FF00"/>
                        </a:solidFill>
                        <a:latin typeface="Arial" pitchFamily="34" charset="0"/>
                        <a:cs typeface="Arial" pitchFamily="34" charset="0"/>
                      </a:endParaRPr>
                    </a:p>
                  </a:txBody>
                  <a:tcPr anchor="b">
                    <a:lnL>
                      <a:noFill/>
                    </a:lnL>
                    <a:lnR>
                      <a:noFill/>
                    </a:lnR>
                    <a:lnT>
                      <a:noFill/>
                    </a:lnT>
                    <a:lnB>
                      <a:noFill/>
                    </a:lnB>
                    <a:lnTlToBr w="12700" cmpd="sng">
                      <a:noFill/>
                      <a:prstDash val="solid"/>
                    </a:lnTlToBr>
                    <a:lnBlToTr w="12700" cmpd="sng">
                      <a:noFill/>
                      <a:prstDash val="solid"/>
                    </a:lnBlToTr>
                  </a:tcPr>
                </a:tc>
                <a:tc>
                  <a:txBody>
                    <a:bodyPr/>
                    <a:lstStyle/>
                    <a:p>
                      <a:pPr algn="ctr"/>
                      <a:r>
                        <a:rPr lang="en-US" sz="2200" b="1" dirty="0" smtClean="0">
                          <a:latin typeface="Arial" pitchFamily="34" charset="0"/>
                          <a:cs typeface="Arial" pitchFamily="34" charset="0"/>
                        </a:rPr>
                        <a:t>CAN</a:t>
                      </a: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200" b="1" dirty="0" smtClean="0">
                          <a:latin typeface="Arial" pitchFamily="34" charset="0"/>
                          <a:cs typeface="Arial" pitchFamily="34" charset="0"/>
                        </a:rPr>
                        <a:t>USA</a:t>
                      </a: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solidFill>
                          <a:srgbClr val="00FF00"/>
                        </a:solidFill>
                        <a:latin typeface="Arial" pitchFamily="34" charset="0"/>
                        <a:cs typeface="Arial" pitchFamily="34" charset="0"/>
                      </a:endParaRPr>
                    </a:p>
                  </a:txBody>
                  <a:tcPr anchor="b">
                    <a:lnL>
                      <a:noFill/>
                    </a:lnL>
                    <a:lnR>
                      <a:noFill/>
                    </a:lnR>
                    <a:lnT>
                      <a:noFill/>
                    </a:lnT>
                    <a:lnB>
                      <a:noFill/>
                    </a:lnB>
                    <a:lnTlToBr w="12700" cmpd="sng">
                      <a:noFill/>
                      <a:prstDash val="solid"/>
                    </a:lnTlToBr>
                    <a:lnBlToTr w="12700" cmpd="sng">
                      <a:noFill/>
                      <a:prstDash val="solid"/>
                    </a:lnBlToTr>
                  </a:tcPr>
                </a:tc>
                <a:tc>
                  <a:txBody>
                    <a:bodyPr/>
                    <a:lstStyle/>
                    <a:p>
                      <a:endParaRPr lang="en-US" sz="2200" b="1" dirty="0">
                        <a:latin typeface="Arial" pitchFamily="34" charset="0"/>
                        <a:cs typeface="Arial" pitchFamily="34" charset="0"/>
                      </a:endParaRPr>
                    </a:p>
                  </a:txBody>
                  <a:tcPr anchor="b">
                    <a:lnL>
                      <a:noFill/>
                    </a:lnL>
                    <a:lnR>
                      <a:noFill/>
                    </a:lnR>
                    <a:lnT>
                      <a:noFill/>
                    </a:lnT>
                    <a:lnB>
                      <a:noFill/>
                    </a:lnB>
                    <a:lnTlToBr w="12700" cmpd="sng">
                      <a:noFill/>
                      <a:prstDash val="solid"/>
                    </a:lnTlToBr>
                    <a:lnBlToTr w="12700" cmpd="sng">
                      <a:noFill/>
                      <a:prstDash val="solid"/>
                    </a:lnBlToTr>
                  </a:tcPr>
                </a:tc>
                <a:tc>
                  <a:txBody>
                    <a:bodyPr/>
                    <a:lstStyle/>
                    <a:p>
                      <a:endParaRPr lang="en-US" sz="2200" b="1" dirty="0">
                        <a:latin typeface="Arial" pitchFamily="34" charset="0"/>
                        <a:cs typeface="Arial" pitchFamily="34" charset="0"/>
                      </a:endParaRPr>
                    </a:p>
                  </a:txBody>
                  <a:tcPr anchor="b">
                    <a:lnL>
                      <a:noFill/>
                    </a:lnL>
                    <a:lnR>
                      <a:noFill/>
                    </a:lnR>
                    <a:lnT>
                      <a:noFill/>
                    </a:lnT>
                    <a:lnB>
                      <a:noFill/>
                    </a:lnB>
                    <a:lnTlToBr w="12700" cmpd="sng">
                      <a:noFill/>
                      <a:prstDash val="solid"/>
                    </a:lnTlToBr>
                    <a:lnBlToTr w="12700" cmpd="sng">
                      <a:noFill/>
                      <a:prstDash val="solid"/>
                    </a:lnBlToTr>
                  </a:tcPr>
                </a:tc>
                <a:tc>
                  <a:txBody>
                    <a:bodyPr/>
                    <a:lstStyle/>
                    <a:p>
                      <a:endParaRPr lang="en-US" sz="2200" b="1" dirty="0">
                        <a:latin typeface="Arial" pitchFamily="34" charset="0"/>
                        <a:cs typeface="Arial" pitchFamily="34" charset="0"/>
                      </a:endParaRPr>
                    </a:p>
                  </a:txBody>
                  <a:tcPr anchor="b">
                    <a:lnL>
                      <a:noFill/>
                    </a:lnL>
                    <a:lnR>
                      <a:noFill/>
                    </a:lnR>
                    <a:lnT>
                      <a:noFill/>
                    </a:lnT>
                    <a:lnB>
                      <a:noFill/>
                    </a:lnB>
                    <a:lnTlToBr w="12700" cmpd="sng">
                      <a:noFill/>
                      <a:prstDash val="solid"/>
                    </a:lnTlToBr>
                    <a:lnBlToTr w="12700" cmpd="sng">
                      <a:noFill/>
                      <a:prstDash val="solid"/>
                    </a:lnBlToTr>
                  </a:tcPr>
                </a:tc>
                <a:tc>
                  <a:txBody>
                    <a:bodyPr/>
                    <a:lstStyle/>
                    <a:p>
                      <a:endParaRPr lang="en-US" sz="2200" b="1" dirty="0">
                        <a:latin typeface="Arial" pitchFamily="34" charset="0"/>
                        <a:cs typeface="Arial" pitchFamily="34" charset="0"/>
                      </a:endParaRPr>
                    </a:p>
                  </a:txBody>
                  <a:tcPr anchor="b">
                    <a:lnL>
                      <a:noFill/>
                    </a:lnL>
                    <a:lnR>
                      <a:noFill/>
                    </a:lnR>
                    <a:lnT>
                      <a:noFill/>
                    </a:lnT>
                    <a:lnB>
                      <a:noFill/>
                    </a:lnB>
                    <a:lnTlToBr w="12700" cmpd="sng">
                      <a:noFill/>
                      <a:prstDash val="solid"/>
                    </a:lnTlToBr>
                    <a:lnBlToTr w="12700" cmpd="sng">
                      <a:noFill/>
                      <a:prstDash val="solid"/>
                    </a:lnBlToTr>
                  </a:tcPr>
                </a:tc>
              </a:tr>
              <a:tr h="640080">
                <a:tc>
                  <a:txBody>
                    <a:bodyPr/>
                    <a:lstStyle/>
                    <a:p>
                      <a:r>
                        <a:rPr lang="en-US" sz="2200" b="1" dirty="0" smtClean="0">
                          <a:solidFill>
                            <a:srgbClr val="00FF00"/>
                          </a:solidFill>
                          <a:latin typeface="Arial" pitchFamily="34" charset="0"/>
                          <a:cs typeface="Arial" pitchFamily="34" charset="0"/>
                        </a:rPr>
                        <a:t>W. Europe</a:t>
                      </a:r>
                      <a:endParaRPr lang="en-US" sz="2200" b="1" dirty="0">
                        <a:solidFill>
                          <a:srgbClr val="00FF00"/>
                        </a:solidFill>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itchFamily="34" charset="0"/>
                          <a:cs typeface="Arial" pitchFamily="34" charset="0"/>
                        </a:rPr>
                        <a:t>AUT</a:t>
                      </a:r>
                      <a:endParaRPr lang="en-US" sz="2200" b="1" dirty="0">
                        <a:latin typeface="Arial" pitchFamily="34" charset="0"/>
                        <a:cs typeface="Arial"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itchFamily="34" charset="0"/>
                          <a:cs typeface="Arial" pitchFamily="34" charset="0"/>
                        </a:rPr>
                        <a:t>BEL</a:t>
                      </a:r>
                      <a:endParaRPr lang="en-US" sz="2200" b="1" dirty="0">
                        <a:latin typeface="Arial" pitchFamily="34" charset="0"/>
                        <a:cs typeface="Arial"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itchFamily="34" charset="0"/>
                          <a:cs typeface="Arial" pitchFamily="34" charset="0"/>
                        </a:rPr>
                        <a:t>CHE</a:t>
                      </a:r>
                      <a:endParaRPr lang="en-US" sz="2200" b="1" dirty="0">
                        <a:latin typeface="Arial" pitchFamily="34" charset="0"/>
                        <a:cs typeface="Arial" pitchFamily="34" charset="0"/>
                      </a:endParaRPr>
                    </a:p>
                  </a:txBody>
                  <a:tcPr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solidFill>
                            <a:schemeClr val="tx1"/>
                          </a:solidFill>
                          <a:latin typeface="Arial" pitchFamily="34" charset="0"/>
                          <a:cs typeface="Arial" pitchFamily="34" charset="0"/>
                        </a:rPr>
                        <a:t>DEU</a:t>
                      </a:r>
                      <a:endParaRPr lang="en-US" sz="2200" b="1" dirty="0">
                        <a:solidFill>
                          <a:schemeClr val="tx1"/>
                        </a:solidFill>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solidFill>
                            <a:schemeClr val="tx1"/>
                          </a:solidFill>
                          <a:latin typeface="Arial" pitchFamily="34" charset="0"/>
                          <a:cs typeface="Arial" pitchFamily="34" charset="0"/>
                        </a:rPr>
                        <a:t>DNK</a:t>
                      </a:r>
                      <a:endParaRPr lang="en-US" sz="2200" b="1" dirty="0">
                        <a:solidFill>
                          <a:schemeClr val="tx1"/>
                        </a:solidFill>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solidFill>
                            <a:schemeClr val="tx1"/>
                          </a:solidFill>
                          <a:latin typeface="Arial" pitchFamily="34" charset="0"/>
                          <a:cs typeface="Arial" pitchFamily="34" charset="0"/>
                        </a:rPr>
                        <a:t>ESP</a:t>
                      </a:r>
                      <a:endParaRPr lang="en-US" sz="2200" b="1" dirty="0">
                        <a:solidFill>
                          <a:schemeClr val="tx1"/>
                        </a:solidFill>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solidFill>
                            <a:schemeClr val="tx1"/>
                          </a:solidFill>
                          <a:latin typeface="Arial" pitchFamily="34" charset="0"/>
                          <a:cs typeface="Arial" pitchFamily="34" charset="0"/>
                        </a:rPr>
                        <a:t>FIN</a:t>
                      </a:r>
                      <a:endParaRPr lang="en-US" sz="2200" b="1" dirty="0">
                        <a:solidFill>
                          <a:schemeClr val="tx1"/>
                        </a:solidFill>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solidFill>
                            <a:schemeClr val="tx1"/>
                          </a:solidFill>
                          <a:latin typeface="Arial" pitchFamily="34" charset="0"/>
                          <a:cs typeface="Arial" pitchFamily="34" charset="0"/>
                        </a:rPr>
                        <a:t>FRA</a:t>
                      </a:r>
                      <a:endParaRPr lang="en-US" sz="2200" b="1" dirty="0">
                        <a:solidFill>
                          <a:schemeClr val="tx1"/>
                        </a:solidFill>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5760">
                <a:tc>
                  <a:txBody>
                    <a:bodyPr/>
                    <a:lstStyle/>
                    <a:p>
                      <a:endParaRPr lang="en-US" sz="2200" b="1" dirty="0">
                        <a:solidFill>
                          <a:srgbClr val="00FF00"/>
                        </a:solidFill>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GBR</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IRL</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ITA</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tabLst>
                          <a:tab pos="6400800" algn="dec"/>
                        </a:tabLst>
                      </a:pPr>
                      <a:r>
                        <a:rPr lang="en-US" sz="2200" b="1" dirty="0" smtClean="0">
                          <a:latin typeface="Arial" pitchFamily="34" charset="0"/>
                          <a:cs typeface="Arial" pitchFamily="34" charset="0"/>
                        </a:rPr>
                        <a:t>LUX</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NLD</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NOR</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r>
                        <a:rPr lang="en-US" sz="2200" b="1" dirty="0" smtClean="0">
                          <a:latin typeface="Arial" pitchFamily="34" charset="0"/>
                          <a:cs typeface="Arial" pitchFamily="34" charset="0"/>
                        </a:rPr>
                        <a:t>SWE</a:t>
                      </a: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c>
                  <a:txBody>
                    <a:bodyPr/>
                    <a:lstStyle/>
                    <a:p>
                      <a:pPr algn="ctr"/>
                      <a:endParaRPr lang="en-US" sz="2200" b="1" dirty="0">
                        <a:latin typeface="Arial" pitchFamily="34" charset="0"/>
                        <a:cs typeface="Arial" pitchFamily="34" charset="0"/>
                      </a:endParaRPr>
                    </a:p>
                  </a:txBody>
                  <a:tcPr anchor="b">
                    <a:lnT w="12700" cap="flat" cmpd="sng" algn="ctr">
                      <a:noFill/>
                      <a:prstDash val="solid"/>
                      <a:round/>
                      <a:headEnd type="none" w="med" len="med"/>
                      <a:tailEnd type="none" w="med" len="med"/>
                    </a:lnT>
                  </a:tcPr>
                </a:tc>
              </a:tr>
              <a:tr h="64008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E. Europe</a:t>
                      </a:r>
                    </a:p>
                  </a:txBody>
                  <a:tcPr anchor="b" horzOverflow="overflow"/>
                </a:tc>
                <a:tc>
                  <a:txBody>
                    <a:bodyPr/>
                    <a:lstStyle/>
                    <a:p>
                      <a:pPr algn="ctr"/>
                      <a:r>
                        <a:rPr lang="en-US" sz="2200" b="1" dirty="0" smtClean="0">
                          <a:solidFill>
                            <a:srgbClr val="FF9900"/>
                          </a:solidFill>
                          <a:latin typeface="Arial" pitchFamily="34" charset="0"/>
                          <a:cs typeface="Arial" pitchFamily="34" charset="0"/>
                        </a:rPr>
                        <a:t>BLR</a:t>
                      </a:r>
                      <a:endParaRPr lang="en-US" sz="2200" b="1" dirty="0">
                        <a:solidFill>
                          <a:srgbClr val="FF9900"/>
                        </a:solidFill>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CZE</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HUN</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POL</a:t>
                      </a:r>
                      <a:endParaRPr lang="en-US" sz="2200" b="1" dirty="0">
                        <a:latin typeface="Arial" pitchFamily="34" charset="0"/>
                        <a:cs typeface="Arial" pitchFamily="34" charset="0"/>
                      </a:endParaRPr>
                    </a:p>
                  </a:txBody>
                  <a:tcPr anchor="b"/>
                </a:tc>
                <a:tc>
                  <a:txBody>
                    <a:bodyPr/>
                    <a:lstStyle/>
                    <a:p>
                      <a:pPr algn="ctr">
                        <a:tabLst>
                          <a:tab pos="6400800" algn="dec"/>
                        </a:tabLst>
                      </a:pPr>
                      <a:r>
                        <a:rPr lang="en-US" sz="2200" b="1" dirty="0" smtClean="0">
                          <a:latin typeface="Arial" pitchFamily="34" charset="0"/>
                          <a:cs typeface="Arial" pitchFamily="34" charset="0"/>
                        </a:rPr>
                        <a:t>ROU</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RUS</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SRB</a:t>
                      </a:r>
                      <a:endParaRPr lang="en-US" sz="2200" b="1" dirty="0">
                        <a:latin typeface="Arial" pitchFamily="34" charset="0"/>
                        <a:cs typeface="Arial" pitchFamily="34" charset="0"/>
                      </a:endParaRPr>
                    </a:p>
                  </a:txBody>
                  <a:tcPr anchor="b"/>
                </a:tc>
                <a:tc>
                  <a:txBody>
                    <a:bodyPr/>
                    <a:lstStyle/>
                    <a:p>
                      <a:pPr algn="ctr"/>
                      <a:r>
                        <a:rPr lang="en-US" sz="2200" b="1" dirty="0" smtClean="0">
                          <a:solidFill>
                            <a:srgbClr val="FF9900"/>
                          </a:solidFill>
                          <a:latin typeface="Arial" pitchFamily="34" charset="0"/>
                          <a:cs typeface="Arial" pitchFamily="34" charset="0"/>
                        </a:rPr>
                        <a:t>SVK</a:t>
                      </a:r>
                      <a:endParaRPr lang="en-US" sz="2200" b="1" dirty="0">
                        <a:solidFill>
                          <a:srgbClr val="FF9900"/>
                        </a:solidFill>
                        <a:latin typeface="Arial" pitchFamily="34" charset="0"/>
                        <a:cs typeface="Arial" pitchFamily="34" charset="0"/>
                      </a:endParaRPr>
                    </a:p>
                  </a:txBody>
                  <a:tcPr anchor="b"/>
                </a:tc>
              </a:tr>
              <a:tr h="394725">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200" b="1" i="0" u="none" strike="noStrike" cap="none" normalizeH="0" baseline="0" dirty="0" smtClean="0">
                        <a:ln>
                          <a:noFill/>
                        </a:ln>
                        <a:solidFill>
                          <a:schemeClr val="hlink"/>
                        </a:solidFill>
                        <a:effectLst/>
                        <a:latin typeface="Arial" charset="0"/>
                      </a:endParaRPr>
                    </a:p>
                  </a:txBody>
                  <a:tcPr anchor="b" horzOverflow="overflow"/>
                </a:tc>
                <a:tc>
                  <a:txBody>
                    <a:bodyPr/>
                    <a:lstStyle/>
                    <a:p>
                      <a:pPr algn="ctr"/>
                      <a:r>
                        <a:rPr lang="en-US" sz="2200" b="1" dirty="0" smtClean="0">
                          <a:solidFill>
                            <a:schemeClr val="tx1"/>
                          </a:solidFill>
                          <a:latin typeface="Arial" pitchFamily="34" charset="0"/>
                          <a:cs typeface="Arial" pitchFamily="34" charset="0"/>
                        </a:rPr>
                        <a:t>SVN</a:t>
                      </a:r>
                      <a:endParaRPr lang="en-US" sz="2200" b="1" dirty="0">
                        <a:solidFill>
                          <a:schemeClr val="tx1"/>
                        </a:solidFill>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tabLst>
                          <a:tab pos="6400800" algn="dec"/>
                        </a:tabLst>
                      </a:pP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r>
              <a:tr h="64008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anchor="b" horzOverflow="overflow"/>
                </a:tc>
                <a:tc>
                  <a:txBody>
                    <a:bodyPr/>
                    <a:lstStyle/>
                    <a:p>
                      <a:pPr algn="ctr"/>
                      <a:r>
                        <a:rPr lang="en-US" sz="2200" b="1" dirty="0" smtClean="0">
                          <a:latin typeface="Arial" pitchFamily="34" charset="0"/>
                          <a:cs typeface="Arial" pitchFamily="34" charset="0"/>
                        </a:rPr>
                        <a:t>AUS</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NZL</a:t>
                      </a: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tabLst>
                          <a:tab pos="6400800" algn="dec"/>
                        </a:tabLst>
                      </a:pP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r>
              <a:tr h="64008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L. America</a:t>
                      </a:r>
                    </a:p>
                  </a:txBody>
                  <a:tcPr anchor="b" horzOverflow="overflow"/>
                </a:tc>
                <a:tc>
                  <a:txBody>
                    <a:bodyPr/>
                    <a:lstStyle/>
                    <a:p>
                      <a:pPr algn="ctr"/>
                      <a:r>
                        <a:rPr lang="en-US" sz="2200" b="1" dirty="0" smtClean="0">
                          <a:latin typeface="Arial" pitchFamily="34" charset="0"/>
                          <a:cs typeface="Arial" pitchFamily="34" charset="0"/>
                        </a:rPr>
                        <a:t>ARG</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BRA</a:t>
                      </a:r>
                      <a:endParaRPr lang="en-US" sz="2200" b="1" dirty="0">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CHL</a:t>
                      </a:r>
                      <a:endParaRPr lang="en-US" sz="2200" b="1" dirty="0">
                        <a:latin typeface="Arial" pitchFamily="34" charset="0"/>
                        <a:cs typeface="Arial" pitchFamily="34" charset="0"/>
                      </a:endParaRPr>
                    </a:p>
                  </a:txBody>
                  <a:tcPr anchor="b"/>
                </a:tc>
                <a:tc>
                  <a:txBody>
                    <a:bodyPr/>
                    <a:lstStyle/>
                    <a:p>
                      <a:pPr algn="ctr">
                        <a:tabLst>
                          <a:tab pos="6400800" algn="dec"/>
                        </a:tabLst>
                      </a:pPr>
                      <a:r>
                        <a:rPr lang="en-US" sz="2200" b="1" dirty="0" smtClean="0">
                          <a:latin typeface="Arial" pitchFamily="34" charset="0"/>
                          <a:cs typeface="Arial" pitchFamily="34" charset="0"/>
                        </a:rPr>
                        <a:t>COL</a:t>
                      </a:r>
                      <a:endParaRPr lang="en-US" sz="2200" b="1" dirty="0">
                        <a:latin typeface="Arial" pitchFamily="34" charset="0"/>
                        <a:cs typeface="Arial" pitchFamily="34" charset="0"/>
                      </a:endParaRPr>
                    </a:p>
                  </a:txBody>
                  <a:tcPr anchor="b"/>
                </a:tc>
                <a:tc>
                  <a:txBody>
                    <a:bodyPr/>
                    <a:lstStyle/>
                    <a:p>
                      <a:pPr algn="ctr"/>
                      <a:r>
                        <a:rPr lang="en-US" sz="2200" b="1" dirty="0" smtClean="0">
                          <a:solidFill>
                            <a:srgbClr val="FF9900"/>
                          </a:solidFill>
                          <a:latin typeface="Arial" pitchFamily="34" charset="0"/>
                          <a:cs typeface="Arial" pitchFamily="34" charset="0"/>
                        </a:rPr>
                        <a:t>CRI</a:t>
                      </a:r>
                      <a:endParaRPr lang="en-US" sz="2200" b="1" dirty="0">
                        <a:solidFill>
                          <a:srgbClr val="FF9900"/>
                        </a:solidFill>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ECU</a:t>
                      </a:r>
                      <a:endParaRPr lang="en-US" sz="2200" b="1" dirty="0">
                        <a:latin typeface="Arial" pitchFamily="34" charset="0"/>
                        <a:cs typeface="Arial" pitchFamily="34" charset="0"/>
                      </a:endParaRPr>
                    </a:p>
                  </a:txBody>
                  <a:tcPr anchor="b"/>
                </a:tc>
                <a:tc>
                  <a:txBody>
                    <a:bodyPr/>
                    <a:lstStyle/>
                    <a:p>
                      <a:pPr algn="ctr"/>
                      <a:r>
                        <a:rPr lang="en-US" sz="2200" b="1" dirty="0" smtClean="0">
                          <a:solidFill>
                            <a:srgbClr val="FF9900"/>
                          </a:solidFill>
                          <a:latin typeface="Arial" pitchFamily="34" charset="0"/>
                          <a:cs typeface="Arial" pitchFamily="34" charset="0"/>
                        </a:rPr>
                        <a:t>GTM</a:t>
                      </a:r>
                      <a:endParaRPr lang="en-US" sz="2200" b="1" dirty="0">
                        <a:solidFill>
                          <a:srgbClr val="FF9900"/>
                        </a:solidFill>
                        <a:latin typeface="Arial" pitchFamily="34" charset="0"/>
                        <a:cs typeface="Arial" pitchFamily="34" charset="0"/>
                      </a:endParaRPr>
                    </a:p>
                  </a:txBody>
                  <a:tcPr anchor="b"/>
                </a:tc>
                <a:tc>
                  <a:txBody>
                    <a:bodyPr/>
                    <a:lstStyle/>
                    <a:p>
                      <a:pPr algn="ctr"/>
                      <a:r>
                        <a:rPr lang="en-US" sz="2200" b="1" dirty="0" smtClean="0">
                          <a:latin typeface="Arial" pitchFamily="34" charset="0"/>
                          <a:cs typeface="Arial" pitchFamily="34" charset="0"/>
                        </a:rPr>
                        <a:t>MEX</a:t>
                      </a:r>
                      <a:endParaRPr lang="en-US" sz="2200" b="1" dirty="0">
                        <a:latin typeface="Arial" pitchFamily="34" charset="0"/>
                        <a:cs typeface="Arial" pitchFamily="34" charset="0"/>
                      </a:endParaRPr>
                    </a:p>
                  </a:txBody>
                  <a:tcPr anchor="b"/>
                </a:tc>
              </a:tr>
              <a:tr h="389369">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200" b="1" i="0" u="none" strike="noStrike" cap="none" normalizeH="0" baseline="0" dirty="0" smtClean="0">
                        <a:ln>
                          <a:noFill/>
                        </a:ln>
                        <a:solidFill>
                          <a:schemeClr val="hlink"/>
                        </a:solidFill>
                        <a:effectLst/>
                        <a:latin typeface="Arial" charset="0"/>
                      </a:endParaRPr>
                    </a:p>
                  </a:txBody>
                  <a:tcPr anchor="b" horzOverflow="overflow"/>
                </a:tc>
                <a:tc>
                  <a:txBody>
                    <a:bodyPr/>
                    <a:lstStyle/>
                    <a:p>
                      <a:pPr algn="ctr"/>
                      <a:r>
                        <a:rPr lang="en-US" sz="2200" b="1" dirty="0" smtClean="0">
                          <a:latin typeface="Arial" pitchFamily="34" charset="0"/>
                          <a:cs typeface="Arial" pitchFamily="34" charset="0"/>
                        </a:rPr>
                        <a:t>PER</a:t>
                      </a:r>
                      <a:endParaRPr lang="en-US" sz="2200" b="1" dirty="0">
                        <a:latin typeface="Arial" pitchFamily="34" charset="0"/>
                        <a:cs typeface="Arial" pitchFamily="34" charset="0"/>
                      </a:endParaRPr>
                    </a:p>
                  </a:txBody>
                  <a:tcPr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smtClean="0">
                          <a:latin typeface="Arial" pitchFamily="34" charset="0"/>
                          <a:cs typeface="Arial" pitchFamily="34" charset="0"/>
                        </a:rPr>
                        <a:t>URY</a:t>
                      </a: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tabLst>
                          <a:tab pos="6400800" algn="dec"/>
                        </a:tabLst>
                      </a:pP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c>
                  <a:txBody>
                    <a:bodyPr/>
                    <a:lstStyle/>
                    <a:p>
                      <a:pPr algn="ctr"/>
                      <a:endParaRPr lang="en-US" sz="2200" b="1" dirty="0">
                        <a:latin typeface="Arial" pitchFamily="34" charset="0"/>
                        <a:cs typeface="Arial" pitchFamily="34" charset="0"/>
                      </a:endParaRPr>
                    </a:p>
                  </a:txBody>
                  <a:tcPr anchor="b"/>
                </a:tc>
              </a:tr>
              <a:tr h="64008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anchor="b" horzOverflow="overflow">
                    <a:lnB>
                      <a:noFill/>
                    </a:lnB>
                  </a:tcPr>
                </a:tc>
                <a:tc>
                  <a:txBody>
                    <a:bodyPr/>
                    <a:lstStyle/>
                    <a:p>
                      <a:pPr algn="ctr"/>
                      <a:r>
                        <a:rPr lang="en-US" sz="2200" b="1" dirty="0" smtClean="0">
                          <a:latin typeface="Arial" pitchFamily="34" charset="0"/>
                          <a:cs typeface="Arial" pitchFamily="34" charset="0"/>
                        </a:rPr>
                        <a:t>CHN</a:t>
                      </a:r>
                      <a:endParaRPr lang="en-US" sz="2200" b="1" dirty="0">
                        <a:latin typeface="Arial" pitchFamily="34" charset="0"/>
                        <a:cs typeface="Arial" pitchFamily="34" charset="0"/>
                      </a:endParaRPr>
                    </a:p>
                  </a:txBody>
                  <a:tcPr anchor="b">
                    <a:lnB>
                      <a:noFill/>
                    </a:lnB>
                  </a:tcPr>
                </a:tc>
                <a:tc>
                  <a:txBody>
                    <a:bodyPr/>
                    <a:lstStyle/>
                    <a:p>
                      <a:pPr algn="ctr"/>
                      <a:r>
                        <a:rPr lang="en-US" sz="2200" b="1" dirty="0" smtClean="0">
                          <a:latin typeface="Arial" pitchFamily="34" charset="0"/>
                          <a:cs typeface="Arial" pitchFamily="34" charset="0"/>
                        </a:rPr>
                        <a:t>IND</a:t>
                      </a:r>
                      <a:endParaRPr lang="en-US" sz="2200" b="1" dirty="0">
                        <a:latin typeface="Arial" pitchFamily="34" charset="0"/>
                        <a:cs typeface="Arial" pitchFamily="34" charset="0"/>
                      </a:endParaRPr>
                    </a:p>
                  </a:txBody>
                  <a:tcPr anchor="b">
                    <a:lnB>
                      <a:noFill/>
                    </a:lnB>
                  </a:tcPr>
                </a:tc>
                <a:tc>
                  <a:txBody>
                    <a:bodyPr/>
                    <a:lstStyle/>
                    <a:p>
                      <a:pPr algn="ctr"/>
                      <a:r>
                        <a:rPr lang="en-US" sz="2200" b="1" dirty="0" smtClean="0">
                          <a:latin typeface="Arial" pitchFamily="34" charset="0"/>
                          <a:cs typeface="Arial" pitchFamily="34" charset="0"/>
                        </a:rPr>
                        <a:t>IRN</a:t>
                      </a:r>
                      <a:endParaRPr lang="en-US" sz="2200" b="1" dirty="0">
                        <a:latin typeface="Arial" pitchFamily="34" charset="0"/>
                        <a:cs typeface="Arial" pitchFamily="34" charset="0"/>
                      </a:endParaRPr>
                    </a:p>
                  </a:txBody>
                  <a:tcPr anchor="b">
                    <a:lnB>
                      <a:noFill/>
                    </a:lnB>
                  </a:tcPr>
                </a:tc>
                <a:tc>
                  <a:txBody>
                    <a:bodyPr/>
                    <a:lstStyle/>
                    <a:p>
                      <a:pPr marL="171450" indent="-171450" algn="ctr">
                        <a:tabLst>
                          <a:tab pos="6400800" algn="dec"/>
                        </a:tabLst>
                      </a:pPr>
                      <a:r>
                        <a:rPr lang="en-US" sz="2200" b="1" dirty="0" smtClean="0">
                          <a:latin typeface="Arial" pitchFamily="34" charset="0"/>
                          <a:cs typeface="Arial" pitchFamily="34" charset="0"/>
                        </a:rPr>
                        <a:t>JPN</a:t>
                      </a:r>
                      <a:endParaRPr lang="en-US" sz="2200" b="1" dirty="0">
                        <a:latin typeface="Arial" pitchFamily="34" charset="0"/>
                        <a:cs typeface="Arial" pitchFamily="34" charset="0"/>
                      </a:endParaRPr>
                    </a:p>
                  </a:txBody>
                  <a:tcPr anchor="b">
                    <a:lnB>
                      <a:noFill/>
                    </a:lnB>
                  </a:tcPr>
                </a:tc>
                <a:tc>
                  <a:txBody>
                    <a:bodyPr/>
                    <a:lstStyle/>
                    <a:p>
                      <a:pPr algn="ctr"/>
                      <a:r>
                        <a:rPr lang="en-US" sz="2200" b="1" dirty="0" smtClean="0">
                          <a:latin typeface="Arial" pitchFamily="34" charset="0"/>
                          <a:cs typeface="Arial" pitchFamily="34" charset="0"/>
                        </a:rPr>
                        <a:t>KAZ</a:t>
                      </a:r>
                      <a:endParaRPr lang="en-US" sz="2200" b="1" dirty="0">
                        <a:latin typeface="Arial" pitchFamily="34" charset="0"/>
                        <a:cs typeface="Arial" pitchFamily="34" charset="0"/>
                      </a:endParaRPr>
                    </a:p>
                  </a:txBody>
                  <a:tcPr anchor="b">
                    <a:lnB>
                      <a:noFill/>
                    </a:lnB>
                  </a:tcPr>
                </a:tc>
                <a:tc>
                  <a:txBody>
                    <a:bodyPr/>
                    <a:lstStyle/>
                    <a:p>
                      <a:pPr algn="ctr"/>
                      <a:r>
                        <a:rPr lang="en-US" sz="2200" b="1" dirty="0" smtClean="0">
                          <a:latin typeface="Arial" pitchFamily="34" charset="0"/>
                          <a:cs typeface="Arial" pitchFamily="34" charset="0"/>
                        </a:rPr>
                        <a:t>SAU</a:t>
                      </a:r>
                      <a:endParaRPr lang="en-US" sz="2200" b="1" dirty="0">
                        <a:latin typeface="Arial" pitchFamily="34" charset="0"/>
                        <a:cs typeface="Arial" pitchFamily="34" charset="0"/>
                      </a:endParaRPr>
                    </a:p>
                  </a:txBody>
                  <a:tcPr anchor="b">
                    <a:lnB>
                      <a:noFill/>
                    </a:lnB>
                  </a:tcPr>
                </a:tc>
                <a:tc>
                  <a:txBody>
                    <a:bodyPr/>
                    <a:lstStyle/>
                    <a:p>
                      <a:pPr algn="ctr"/>
                      <a:r>
                        <a:rPr lang="en-US" sz="2200" b="1" dirty="0" smtClean="0">
                          <a:latin typeface="Arial" pitchFamily="34" charset="0"/>
                          <a:cs typeface="Arial" pitchFamily="34" charset="0"/>
                        </a:rPr>
                        <a:t>THA</a:t>
                      </a:r>
                      <a:endParaRPr lang="en-US" sz="2200" b="1" dirty="0">
                        <a:latin typeface="Arial" pitchFamily="34" charset="0"/>
                        <a:cs typeface="Arial" pitchFamily="34" charset="0"/>
                      </a:endParaRPr>
                    </a:p>
                  </a:txBody>
                  <a:tcPr anchor="b">
                    <a:lnB>
                      <a:noFill/>
                    </a:lnB>
                  </a:tcPr>
                </a:tc>
                <a:tc>
                  <a:txBody>
                    <a:bodyPr/>
                    <a:lstStyle/>
                    <a:p>
                      <a:pPr algn="ctr"/>
                      <a:r>
                        <a:rPr lang="en-US" sz="2200" b="1" dirty="0" smtClean="0">
                          <a:solidFill>
                            <a:srgbClr val="FF9900"/>
                          </a:solidFill>
                          <a:latin typeface="Arial" pitchFamily="34" charset="0"/>
                          <a:cs typeface="Arial" pitchFamily="34" charset="0"/>
                        </a:rPr>
                        <a:t>TWN</a:t>
                      </a:r>
                      <a:endParaRPr lang="en-US" sz="2200" b="1" dirty="0">
                        <a:solidFill>
                          <a:srgbClr val="FF9900"/>
                        </a:solidFill>
                        <a:latin typeface="Arial" pitchFamily="34" charset="0"/>
                        <a:cs typeface="Arial" pitchFamily="34" charset="0"/>
                      </a:endParaRPr>
                    </a:p>
                  </a:txBody>
                  <a:tcPr anchor="b">
                    <a:lnB>
                      <a:noFill/>
                    </a:lnB>
                  </a:tcPr>
                </a:tc>
              </a:tr>
              <a:tr h="57073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anchor="b" horzOverflow="overflow">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b="1" dirty="0" smtClean="0">
                          <a:latin typeface="Arial" pitchFamily="34" charset="0"/>
                          <a:cs typeface="Arial" pitchFamily="34" charset="0"/>
                        </a:rPr>
                        <a:t>ZAF</a:t>
                      </a: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tabLst>
                          <a:tab pos="6400800" algn="dec"/>
                        </a:tabLst>
                      </a:pP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itchFamily="34" charset="0"/>
                        <a:cs typeface="Arial" pitchFamily="34" charset="0"/>
                      </a:endParaRPr>
                    </a:p>
                  </a:txBody>
                  <a:tcPr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589548" y="0"/>
            <a:ext cx="9733548" cy="6902625"/>
          </a:xfrm>
          <a:prstGeom prst="rect">
            <a:avLst/>
          </a:prstGeom>
          <a:solidFill>
            <a:schemeClr val="accent5">
              <a:lumMod val="90000"/>
            </a:schemeClr>
          </a:solidFill>
          <a:ln w="9525">
            <a:noFill/>
            <a:miter lim="800000"/>
            <a:headEnd/>
            <a:tailEnd/>
          </a:ln>
        </p:spPr>
        <p:txBody>
          <a:bodyPr wrap="none" anchor="ctr"/>
          <a:lstStyle/>
          <a:p>
            <a:pPr algn="ctr" eaLnBrk="1" hangingPunct="1">
              <a:spcBef>
                <a:spcPct val="15000"/>
              </a:spcBef>
            </a:pPr>
            <a:endParaRPr lang="en-US"/>
          </a:p>
        </p:txBody>
      </p:sp>
      <p:sp>
        <p:nvSpPr>
          <p:cNvPr id="2051" name="Freeform 321"/>
          <p:cNvSpPr>
            <a:spLocks/>
          </p:cNvSpPr>
          <p:nvPr/>
        </p:nvSpPr>
        <p:spPr bwMode="auto">
          <a:xfrm rot="730076">
            <a:off x="4227513" y="3382963"/>
            <a:ext cx="360362" cy="282575"/>
          </a:xfrm>
          <a:custGeom>
            <a:avLst/>
            <a:gdLst>
              <a:gd name="T0" fmla="*/ 2147483647 w 10000"/>
              <a:gd name="T1" fmla="*/ 2147483647 h 10009"/>
              <a:gd name="T2" fmla="*/ 2147483647 w 10000"/>
              <a:gd name="T3" fmla="*/ 2147483647 h 10009"/>
              <a:gd name="T4" fmla="*/ 2147483647 w 10000"/>
              <a:gd name="T5" fmla="*/ 2147483647 h 10009"/>
              <a:gd name="T6" fmla="*/ 2147483647 w 10000"/>
              <a:gd name="T7" fmla="*/ 2147483647 h 10009"/>
              <a:gd name="T8" fmla="*/ 2147483647 w 10000"/>
              <a:gd name="T9" fmla="*/ 2147483647 h 10009"/>
              <a:gd name="T10" fmla="*/ 2147483647 w 10000"/>
              <a:gd name="T11" fmla="*/ 2147483647 h 10009"/>
              <a:gd name="T12" fmla="*/ 2147483647 w 10000"/>
              <a:gd name="T13" fmla="*/ 2147483647 h 10009"/>
              <a:gd name="T14" fmla="*/ 2147483647 w 10000"/>
              <a:gd name="T15" fmla="*/ 2147483647 h 10009"/>
              <a:gd name="T16" fmla="*/ 2147483647 w 10000"/>
              <a:gd name="T17" fmla="*/ 2147483647 h 10009"/>
              <a:gd name="T18" fmla="*/ 2147483647 w 10000"/>
              <a:gd name="T19" fmla="*/ 2147483647 h 10009"/>
              <a:gd name="T20" fmla="*/ 0 w 10000"/>
              <a:gd name="T21" fmla="*/ 2147483647 h 10009"/>
              <a:gd name="T22" fmla="*/ 2147483647 w 10000"/>
              <a:gd name="T23" fmla="*/ 2147483647 h 10009"/>
              <a:gd name="T24" fmla="*/ 2147483647 w 10000"/>
              <a:gd name="T25" fmla="*/ 2147483647 h 10009"/>
              <a:gd name="T26" fmla="*/ 2147483647 w 10000"/>
              <a:gd name="T27" fmla="*/ 2147483647 h 10009"/>
              <a:gd name="T28" fmla="*/ 2147483647 w 10000"/>
              <a:gd name="T29" fmla="*/ 2147483647 h 10009"/>
              <a:gd name="T30" fmla="*/ 2147483647 w 10000"/>
              <a:gd name="T31" fmla="*/ 2147483647 h 10009"/>
              <a:gd name="T32" fmla="*/ 2147483647 w 10000"/>
              <a:gd name="T33" fmla="*/ 2147483647 h 10009"/>
              <a:gd name="T34" fmla="*/ 2147483647 w 10000"/>
              <a:gd name="T35" fmla="*/ 2147483647 h 10009"/>
              <a:gd name="T36" fmla="*/ 2147483647 w 10000"/>
              <a:gd name="T37" fmla="*/ 2147483647 h 10009"/>
              <a:gd name="T38" fmla="*/ 2147483647 w 10000"/>
              <a:gd name="T39" fmla="*/ 2147483647 h 10009"/>
              <a:gd name="T40" fmla="*/ 2147483647 w 10000"/>
              <a:gd name="T41" fmla="*/ 2147483647 h 10009"/>
              <a:gd name="T42" fmla="*/ 2147483647 w 10000"/>
              <a:gd name="T43" fmla="*/ 2147483647 h 10009"/>
              <a:gd name="T44" fmla="*/ 2147483647 w 10000"/>
              <a:gd name="T45" fmla="*/ 2147483647 h 10009"/>
              <a:gd name="T46" fmla="*/ 2147483647 w 10000"/>
              <a:gd name="T47" fmla="*/ 2147483647 h 10009"/>
              <a:gd name="T48" fmla="*/ 2147483647 w 10000"/>
              <a:gd name="T49" fmla="*/ 2147483647 h 10009"/>
              <a:gd name="T50" fmla="*/ 2147483647 w 10000"/>
              <a:gd name="T51" fmla="*/ 2147483647 h 10009"/>
              <a:gd name="T52" fmla="*/ 2147483647 w 10000"/>
              <a:gd name="T53" fmla="*/ 2147483647 h 10009"/>
              <a:gd name="T54" fmla="*/ 2147483647 w 10000"/>
              <a:gd name="T55" fmla="*/ 2147483647 h 10009"/>
              <a:gd name="T56" fmla="*/ 2147483647 w 10000"/>
              <a:gd name="T57" fmla="*/ 2147483647 h 10009"/>
              <a:gd name="T58" fmla="*/ 2147483647 w 10000"/>
              <a:gd name="T59" fmla="*/ 2147483647 h 10009"/>
              <a:gd name="T60" fmla="*/ 2147483647 w 10000"/>
              <a:gd name="T61" fmla="*/ 2147483647 h 10009"/>
              <a:gd name="T62" fmla="*/ 2147483647 w 10000"/>
              <a:gd name="T63" fmla="*/ 2147483647 h 10009"/>
              <a:gd name="T64" fmla="*/ 2147483647 w 10000"/>
              <a:gd name="T65" fmla="*/ 2147483647 h 10009"/>
              <a:gd name="T66" fmla="*/ 2147483647 w 10000"/>
              <a:gd name="T67" fmla="*/ 2147483647 h 10009"/>
              <a:gd name="T68" fmla="*/ 2147483647 w 10000"/>
              <a:gd name="T69" fmla="*/ 2147483647 h 10009"/>
              <a:gd name="T70" fmla="*/ 2147483647 w 10000"/>
              <a:gd name="T71" fmla="*/ 2147483647 h 10009"/>
              <a:gd name="T72" fmla="*/ 2147483647 w 10000"/>
              <a:gd name="T73" fmla="*/ 2147483647 h 10009"/>
              <a:gd name="T74" fmla="*/ 2147483647 w 10000"/>
              <a:gd name="T75" fmla="*/ 2147483647 h 10009"/>
              <a:gd name="T76" fmla="*/ 2147483647 w 10000"/>
              <a:gd name="T77" fmla="*/ 2147483647 h 10009"/>
              <a:gd name="T78" fmla="*/ 2147483647 w 10000"/>
              <a:gd name="T79" fmla="*/ 2147483647 h 10009"/>
              <a:gd name="T80" fmla="*/ 2147483647 w 10000"/>
              <a:gd name="T81" fmla="*/ 2147483647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9"/>
              <a:gd name="T125" fmla="*/ 10000 w 10000"/>
              <a:gd name="T126" fmla="*/ 10009 h 100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rgbClr val="7030A0"/>
          </a:solidFill>
          <a:ln w="9525">
            <a:solidFill>
              <a:schemeClr val="bg2"/>
            </a:solidFill>
            <a:round/>
            <a:headEnd/>
            <a:tailEnd/>
          </a:ln>
        </p:spPr>
        <p:txBody>
          <a:bodyPr/>
          <a:lstStyle/>
          <a:p>
            <a:endParaRPr lang="en-US"/>
          </a:p>
        </p:txBody>
      </p:sp>
      <p:sp>
        <p:nvSpPr>
          <p:cNvPr id="2052" name="Freeform 322"/>
          <p:cNvSpPr>
            <a:spLocks/>
          </p:cNvSpPr>
          <p:nvPr/>
        </p:nvSpPr>
        <p:spPr bwMode="auto">
          <a:xfrm rot="926903">
            <a:off x="4237038" y="3402013"/>
            <a:ext cx="90487" cy="198437"/>
          </a:xfrm>
          <a:custGeom>
            <a:avLst/>
            <a:gdLst>
              <a:gd name="T0" fmla="*/ 2147483647 w 10000"/>
              <a:gd name="T1" fmla="*/ 2147483647 h 10437"/>
              <a:gd name="T2" fmla="*/ 2147483647 w 10000"/>
              <a:gd name="T3" fmla="*/ 2147483647 h 10437"/>
              <a:gd name="T4" fmla="*/ 2147483647 w 10000"/>
              <a:gd name="T5" fmla="*/ 2147483647 h 10437"/>
              <a:gd name="T6" fmla="*/ 2147483647 w 10000"/>
              <a:gd name="T7" fmla="*/ 2147483647 h 10437"/>
              <a:gd name="T8" fmla="*/ 2147483647 w 10000"/>
              <a:gd name="T9" fmla="*/ 2147483647 h 10437"/>
              <a:gd name="T10" fmla="*/ 2147483647 w 10000"/>
              <a:gd name="T11" fmla="*/ 2147483647 h 10437"/>
              <a:gd name="T12" fmla="*/ 2147483647 w 10000"/>
              <a:gd name="T13" fmla="*/ 2147483647 h 10437"/>
              <a:gd name="T14" fmla="*/ 2147483647 w 10000"/>
              <a:gd name="T15" fmla="*/ 2147483647 h 10437"/>
              <a:gd name="T16" fmla="*/ 2147483647 w 10000"/>
              <a:gd name="T17" fmla="*/ 2147483647 h 10437"/>
              <a:gd name="T18" fmla="*/ 2147483647 w 10000"/>
              <a:gd name="T19" fmla="*/ 2147483647 h 10437"/>
              <a:gd name="T20" fmla="*/ 2147483647 w 10000"/>
              <a:gd name="T21" fmla="*/ 2147483647 h 10437"/>
              <a:gd name="T22" fmla="*/ 2147483647 w 10000"/>
              <a:gd name="T23" fmla="*/ 0 h 10437"/>
              <a:gd name="T24" fmla="*/ 1652180784 w 10000"/>
              <a:gd name="T25" fmla="*/ 2147483647 h 10437"/>
              <a:gd name="T26" fmla="*/ 1101413994 w 10000"/>
              <a:gd name="T27" fmla="*/ 2147483647 h 10437"/>
              <a:gd name="T28" fmla="*/ 680164598 w 10000"/>
              <a:gd name="T29" fmla="*/ 2147483647 h 10437"/>
              <a:gd name="T30" fmla="*/ 1101413994 w 10000"/>
              <a:gd name="T31" fmla="*/ 2147483647 h 10437"/>
              <a:gd name="T32" fmla="*/ 1101413994 w 10000"/>
              <a:gd name="T33" fmla="*/ 2147483647 h 10437"/>
              <a:gd name="T34" fmla="*/ 126118596 w 10000"/>
              <a:gd name="T35" fmla="*/ 2147483647 h 10437"/>
              <a:gd name="T36" fmla="*/ 0 w 10000"/>
              <a:gd name="T37" fmla="*/ 2147483647 h 10437"/>
              <a:gd name="T38" fmla="*/ 357975264 w 10000"/>
              <a:gd name="T39" fmla="*/ 2147483647 h 10437"/>
              <a:gd name="T40" fmla="*/ 1101413994 w 10000"/>
              <a:gd name="T41" fmla="*/ 2147483647 h 10437"/>
              <a:gd name="T42" fmla="*/ 623990290 w 10000"/>
              <a:gd name="T43" fmla="*/ 2147483647 h 10437"/>
              <a:gd name="T44" fmla="*/ 2147483647 w 10000"/>
              <a:gd name="T45" fmla="*/ 2147483647 h 10437"/>
              <a:gd name="T46" fmla="*/ 2147483647 w 10000"/>
              <a:gd name="T47" fmla="*/ 2147483647 h 10437"/>
              <a:gd name="T48" fmla="*/ 2147483647 w 10000"/>
              <a:gd name="T49" fmla="*/ 2147483647 h 10437"/>
              <a:gd name="T50" fmla="*/ 2147483647 w 10000"/>
              <a:gd name="T51" fmla="*/ 2147483647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0"/>
              <a:gd name="T79" fmla="*/ 0 h 10437"/>
              <a:gd name="T80" fmla="*/ 10000 w 10000"/>
              <a:gd name="T81" fmla="*/ 10437 h 104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tx1"/>
          </a:solidFill>
          <a:ln w="9525">
            <a:solidFill>
              <a:schemeClr val="bg2"/>
            </a:solidFill>
            <a:round/>
            <a:headEnd/>
            <a:tailEnd/>
          </a:ln>
        </p:spPr>
        <p:txBody>
          <a:bodyPr/>
          <a:lstStyle/>
          <a:p>
            <a:endParaRPr lang="en-US"/>
          </a:p>
        </p:txBody>
      </p:sp>
      <p:sp>
        <p:nvSpPr>
          <p:cNvPr id="2053" name="Freeform 341"/>
          <p:cNvSpPr>
            <a:spLocks/>
          </p:cNvSpPr>
          <p:nvPr/>
        </p:nvSpPr>
        <p:spPr bwMode="auto">
          <a:xfrm>
            <a:off x="4767263" y="3276600"/>
            <a:ext cx="190500" cy="84138"/>
          </a:xfrm>
          <a:custGeom>
            <a:avLst/>
            <a:gdLst>
              <a:gd name="T0" fmla="*/ 2147483647 w 10000"/>
              <a:gd name="T1" fmla="*/ 1938151593 h 10000"/>
              <a:gd name="T2" fmla="*/ 2147483647 w 10000"/>
              <a:gd name="T3" fmla="*/ 1291877233 h 10000"/>
              <a:gd name="T4" fmla="*/ 2147483647 w 10000"/>
              <a:gd name="T5" fmla="*/ 1291877233 h 10000"/>
              <a:gd name="T6" fmla="*/ 2147483647 w 10000"/>
              <a:gd name="T7" fmla="*/ 645938616 h 10000"/>
              <a:gd name="T8" fmla="*/ 2147483647 w 10000"/>
              <a:gd name="T9" fmla="*/ 322946961 h 10000"/>
              <a:gd name="T10" fmla="*/ 2147483647 w 10000"/>
              <a:gd name="T11" fmla="*/ 322946961 h 10000"/>
              <a:gd name="T12" fmla="*/ 2147483647 w 10000"/>
              <a:gd name="T13" fmla="*/ 0 h 10000"/>
              <a:gd name="T14" fmla="*/ 2147483647 w 10000"/>
              <a:gd name="T15" fmla="*/ 322946961 h 10000"/>
              <a:gd name="T16" fmla="*/ 2147483647 w 10000"/>
              <a:gd name="T17" fmla="*/ 322946961 h 10000"/>
              <a:gd name="T18" fmla="*/ 2147483647 w 10000"/>
              <a:gd name="T19" fmla="*/ 645938616 h 10000"/>
              <a:gd name="T20" fmla="*/ 2147483647 w 10000"/>
              <a:gd name="T21" fmla="*/ 968885174 h 10000"/>
              <a:gd name="T22" fmla="*/ 2147483647 w 10000"/>
              <a:gd name="T23" fmla="*/ 1614823790 h 10000"/>
              <a:gd name="T24" fmla="*/ 2147483647 w 10000"/>
              <a:gd name="T25" fmla="*/ 1938151593 h 10000"/>
              <a:gd name="T26" fmla="*/ 2147483647 w 10000"/>
              <a:gd name="T27" fmla="*/ 1938151593 h 10000"/>
              <a:gd name="T28" fmla="*/ 2147483647 w 10000"/>
              <a:gd name="T29" fmla="*/ 2147483647 h 10000"/>
              <a:gd name="T30" fmla="*/ 2147483647 w 10000"/>
              <a:gd name="T31" fmla="*/ 2147483647 h 10000"/>
              <a:gd name="T32" fmla="*/ 2147483647 w 10000"/>
              <a:gd name="T33" fmla="*/ 2147483647 h 10000"/>
              <a:gd name="T34" fmla="*/ 0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1938151593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00"/>
              <a:gd name="T88" fmla="*/ 0 h 10000"/>
              <a:gd name="T89" fmla="*/ 10000 w 10000"/>
              <a:gd name="T90" fmla="*/ 10000 h 100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rgbClr val="7030A0"/>
          </a:solidFill>
          <a:ln w="9525">
            <a:solidFill>
              <a:schemeClr val="bg2"/>
            </a:solidFill>
            <a:round/>
            <a:headEnd/>
            <a:tailEnd/>
          </a:ln>
        </p:spPr>
        <p:txBody>
          <a:bodyPr/>
          <a:lstStyle/>
          <a:p>
            <a:endParaRPr lang="en-US"/>
          </a:p>
        </p:txBody>
      </p:sp>
      <p:sp>
        <p:nvSpPr>
          <p:cNvPr id="2054" name="Freeform 342"/>
          <p:cNvSpPr>
            <a:spLocks/>
          </p:cNvSpPr>
          <p:nvPr/>
        </p:nvSpPr>
        <p:spPr bwMode="auto">
          <a:xfrm rot="471028">
            <a:off x="4440238" y="3171825"/>
            <a:ext cx="304800" cy="293688"/>
          </a:xfrm>
          <a:custGeom>
            <a:avLst/>
            <a:gdLst>
              <a:gd name="T0" fmla="*/ 2147483647 w 10043"/>
              <a:gd name="T1" fmla="*/ 2147483647 h 10000"/>
              <a:gd name="T2" fmla="*/ 2147483647 w 10043"/>
              <a:gd name="T3" fmla="*/ 2147483647 h 10000"/>
              <a:gd name="T4" fmla="*/ 2147483647 w 10043"/>
              <a:gd name="T5" fmla="*/ 2147483647 h 10000"/>
              <a:gd name="T6" fmla="*/ 2147483647 w 10043"/>
              <a:gd name="T7" fmla="*/ 2147483647 h 10000"/>
              <a:gd name="T8" fmla="*/ 2147483647 w 10043"/>
              <a:gd name="T9" fmla="*/ 2147483647 h 10000"/>
              <a:gd name="T10" fmla="*/ 2147483647 w 10043"/>
              <a:gd name="T11" fmla="*/ 2147483647 h 10000"/>
              <a:gd name="T12" fmla="*/ 2147483647 w 10043"/>
              <a:gd name="T13" fmla="*/ 2147483647 h 10000"/>
              <a:gd name="T14" fmla="*/ 2147483647 w 10043"/>
              <a:gd name="T15" fmla="*/ 2147483647 h 10000"/>
              <a:gd name="T16" fmla="*/ 2147483647 w 10043"/>
              <a:gd name="T17" fmla="*/ 2147483647 h 10000"/>
              <a:gd name="T18" fmla="*/ 2147483647 w 10043"/>
              <a:gd name="T19" fmla="*/ 2147483647 h 10000"/>
              <a:gd name="T20" fmla="*/ 2147483647 w 10043"/>
              <a:gd name="T21" fmla="*/ 2147483647 h 10000"/>
              <a:gd name="T22" fmla="*/ 2147483647 w 10043"/>
              <a:gd name="T23" fmla="*/ 2147483647 h 10000"/>
              <a:gd name="T24" fmla="*/ 2147483647 w 10043"/>
              <a:gd name="T25" fmla="*/ 2147483647 h 10000"/>
              <a:gd name="T26" fmla="*/ 2147483647 w 10043"/>
              <a:gd name="T27" fmla="*/ 2147483647 h 10000"/>
              <a:gd name="T28" fmla="*/ 2147483647 w 10043"/>
              <a:gd name="T29" fmla="*/ 2147483647 h 10000"/>
              <a:gd name="T30" fmla="*/ 2147483647 w 10043"/>
              <a:gd name="T31" fmla="*/ 2147483647 h 10000"/>
              <a:gd name="T32" fmla="*/ 2147483647 w 10043"/>
              <a:gd name="T33" fmla="*/ 2147483647 h 10000"/>
              <a:gd name="T34" fmla="*/ 2147483647 w 10043"/>
              <a:gd name="T35" fmla="*/ 2147483647 h 10000"/>
              <a:gd name="T36" fmla="*/ 2147483647 w 10043"/>
              <a:gd name="T37" fmla="*/ 2147483647 h 10000"/>
              <a:gd name="T38" fmla="*/ 2147483647 w 10043"/>
              <a:gd name="T39" fmla="*/ 2147483647 h 10000"/>
              <a:gd name="T40" fmla="*/ 2147483647 w 10043"/>
              <a:gd name="T41" fmla="*/ 0 h 10000"/>
              <a:gd name="T42" fmla="*/ 2147483647 w 10043"/>
              <a:gd name="T43" fmla="*/ 2147483647 h 10000"/>
              <a:gd name="T44" fmla="*/ 2147483647 w 10043"/>
              <a:gd name="T45" fmla="*/ 2147483647 h 10000"/>
              <a:gd name="T46" fmla="*/ 2147483647 w 10043"/>
              <a:gd name="T47" fmla="*/ 2147483647 h 10000"/>
              <a:gd name="T48" fmla="*/ 2147483647 w 10043"/>
              <a:gd name="T49" fmla="*/ 2147483647 h 10000"/>
              <a:gd name="T50" fmla="*/ 2147483647 w 10043"/>
              <a:gd name="T51" fmla="*/ 2147483647 h 10000"/>
              <a:gd name="T52" fmla="*/ 2147483647 w 10043"/>
              <a:gd name="T53" fmla="*/ 2147483647 h 10000"/>
              <a:gd name="T54" fmla="*/ 2147483647 w 10043"/>
              <a:gd name="T55" fmla="*/ 2147483647 h 10000"/>
              <a:gd name="T56" fmla="*/ 2147483647 w 10043"/>
              <a:gd name="T57" fmla="*/ 2147483647 h 10000"/>
              <a:gd name="T58" fmla="*/ 2147483647 w 10043"/>
              <a:gd name="T59" fmla="*/ 2147483647 h 10000"/>
              <a:gd name="T60" fmla="*/ 2147483647 w 10043"/>
              <a:gd name="T61" fmla="*/ 2147483647 h 10000"/>
              <a:gd name="T62" fmla="*/ 2147483647 w 10043"/>
              <a:gd name="T63" fmla="*/ 2147483647 h 10000"/>
              <a:gd name="T64" fmla="*/ 2147483647 w 10043"/>
              <a:gd name="T65" fmla="*/ 2147483647 h 10000"/>
              <a:gd name="T66" fmla="*/ 2147483647 w 10043"/>
              <a:gd name="T67" fmla="*/ 2147483647 h 10000"/>
              <a:gd name="T68" fmla="*/ 2147483647 w 10043"/>
              <a:gd name="T69" fmla="*/ 2147483647 h 10000"/>
              <a:gd name="T70" fmla="*/ 2147483647 w 10043"/>
              <a:gd name="T71" fmla="*/ 2147483647 h 10000"/>
              <a:gd name="T72" fmla="*/ 2147483647 w 10043"/>
              <a:gd name="T73" fmla="*/ 2147483647 h 10000"/>
              <a:gd name="T74" fmla="*/ 2147483647 w 10043"/>
              <a:gd name="T75" fmla="*/ 2147483647 h 10000"/>
              <a:gd name="T76" fmla="*/ 2147483647 w 10043"/>
              <a:gd name="T77" fmla="*/ 2147483647 h 10000"/>
              <a:gd name="T78" fmla="*/ 2147483647 w 10043"/>
              <a:gd name="T79" fmla="*/ 2147483647 h 10000"/>
              <a:gd name="T80" fmla="*/ 2147483647 w 10043"/>
              <a:gd name="T81" fmla="*/ 2147483647 h 10000"/>
              <a:gd name="T82" fmla="*/ 2147483647 w 10043"/>
              <a:gd name="T83" fmla="*/ 2147483647 h 10000"/>
              <a:gd name="T84" fmla="*/ 2147483647 w 10043"/>
              <a:gd name="T85" fmla="*/ 2147483647 h 10000"/>
              <a:gd name="T86" fmla="*/ 2147483647 w 10043"/>
              <a:gd name="T87" fmla="*/ 2147483647 h 10000"/>
              <a:gd name="T88" fmla="*/ 2147483647 w 10043"/>
              <a:gd name="T89" fmla="*/ 2147483647 h 10000"/>
              <a:gd name="T90" fmla="*/ 2147483647 w 10043"/>
              <a:gd name="T91" fmla="*/ 2147483647 h 10000"/>
              <a:gd name="T92" fmla="*/ 2147483647 w 10043"/>
              <a:gd name="T93" fmla="*/ 2147483647 h 10000"/>
              <a:gd name="T94" fmla="*/ 2147483647 w 10043"/>
              <a:gd name="T95" fmla="*/ 2147483647 h 10000"/>
              <a:gd name="T96" fmla="*/ 2147483647 w 10043"/>
              <a:gd name="T97" fmla="*/ 2147483647 h 10000"/>
              <a:gd name="T98" fmla="*/ 2147483647 w 10043"/>
              <a:gd name="T99" fmla="*/ 2147483647 h 10000"/>
              <a:gd name="T100" fmla="*/ 2147483647 w 10043"/>
              <a:gd name="T101" fmla="*/ 2147483647 h 10000"/>
              <a:gd name="T102" fmla="*/ 2147483647 w 10043"/>
              <a:gd name="T103" fmla="*/ 2147483647 h 10000"/>
              <a:gd name="T104" fmla="*/ 2147483647 w 10043"/>
              <a:gd name="T105" fmla="*/ 2147483647 h 10000"/>
              <a:gd name="T106" fmla="*/ 2147483647 w 10043"/>
              <a:gd name="T107" fmla="*/ 2147483647 h 10000"/>
              <a:gd name="T108" fmla="*/ 2147483647 w 10043"/>
              <a:gd name="T109" fmla="*/ 2147483647 h 10000"/>
              <a:gd name="T110" fmla="*/ 2147483647 w 10043"/>
              <a:gd name="T111" fmla="*/ 2147483647 h 10000"/>
              <a:gd name="T112" fmla="*/ 2147483647 w 10043"/>
              <a:gd name="T113" fmla="*/ 2147483647 h 10000"/>
              <a:gd name="T114" fmla="*/ 2147483647 w 10043"/>
              <a:gd name="T115" fmla="*/ 2147483647 h 10000"/>
              <a:gd name="T116" fmla="*/ 2147483647 w 10043"/>
              <a:gd name="T117" fmla="*/ 2147483647 h 10000"/>
              <a:gd name="T118" fmla="*/ 2147483647 w 10043"/>
              <a:gd name="T119" fmla="*/ 2147483647 h 10000"/>
              <a:gd name="T120" fmla="*/ 2147483647 w 10043"/>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43"/>
              <a:gd name="T184" fmla="*/ 0 h 10000"/>
              <a:gd name="T185" fmla="*/ 10043 w 10043"/>
              <a:gd name="T186" fmla="*/ 10000 h 100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rgbClr val="7030A0"/>
          </a:solidFill>
          <a:ln w="9525">
            <a:solidFill>
              <a:schemeClr val="bg2"/>
            </a:solidFill>
            <a:round/>
            <a:headEnd/>
            <a:tailEnd/>
          </a:ln>
        </p:spPr>
        <p:txBody>
          <a:bodyPr/>
          <a:lstStyle/>
          <a:p>
            <a:endParaRPr lang="en-US"/>
          </a:p>
        </p:txBody>
      </p:sp>
      <p:sp>
        <p:nvSpPr>
          <p:cNvPr id="2055" name="Freeform 343"/>
          <p:cNvSpPr>
            <a:spLocks/>
          </p:cNvSpPr>
          <p:nvPr/>
        </p:nvSpPr>
        <p:spPr bwMode="auto">
          <a:xfrm>
            <a:off x="4699000" y="3348038"/>
            <a:ext cx="311150" cy="315912"/>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rgbClr val="7030A0"/>
          </a:solidFill>
          <a:ln w="9525">
            <a:solidFill>
              <a:schemeClr val="bg2"/>
            </a:solidFill>
            <a:round/>
            <a:headEnd/>
            <a:tailEnd/>
          </a:ln>
        </p:spPr>
        <p:txBody>
          <a:bodyPr/>
          <a:lstStyle/>
          <a:p>
            <a:endParaRPr lang="en-US"/>
          </a:p>
        </p:txBody>
      </p:sp>
      <p:sp>
        <p:nvSpPr>
          <p:cNvPr id="2056" name="Freeform 344"/>
          <p:cNvSpPr>
            <a:spLocks/>
          </p:cNvSpPr>
          <p:nvPr/>
        </p:nvSpPr>
        <p:spPr bwMode="auto">
          <a:xfrm>
            <a:off x="4691063" y="3040063"/>
            <a:ext cx="200025" cy="292100"/>
          </a:xfrm>
          <a:custGeom>
            <a:avLst/>
            <a:gdLst>
              <a:gd name="T0" fmla="*/ 2147483647 w 10045"/>
              <a:gd name="T1" fmla="*/ 2147483647 h 10019"/>
              <a:gd name="T2" fmla="*/ 2147483647 w 10045"/>
              <a:gd name="T3" fmla="*/ 2147483647 h 10019"/>
              <a:gd name="T4" fmla="*/ 2147483647 w 10045"/>
              <a:gd name="T5" fmla="*/ 2147483647 h 10019"/>
              <a:gd name="T6" fmla="*/ 2147483647 w 10045"/>
              <a:gd name="T7" fmla="*/ 2147483647 h 10019"/>
              <a:gd name="T8" fmla="*/ 2147483647 w 10045"/>
              <a:gd name="T9" fmla="*/ 2147483647 h 10019"/>
              <a:gd name="T10" fmla="*/ 2147483647 w 10045"/>
              <a:gd name="T11" fmla="*/ 2147483647 h 10019"/>
              <a:gd name="T12" fmla="*/ 2147483647 w 10045"/>
              <a:gd name="T13" fmla="*/ 2147483647 h 10019"/>
              <a:gd name="T14" fmla="*/ 2147483647 w 10045"/>
              <a:gd name="T15" fmla="*/ 2147483647 h 10019"/>
              <a:gd name="T16" fmla="*/ 2147483647 w 10045"/>
              <a:gd name="T17" fmla="*/ 2147483647 h 10019"/>
              <a:gd name="T18" fmla="*/ 0 w 10045"/>
              <a:gd name="T19" fmla="*/ 2147483647 h 10019"/>
              <a:gd name="T20" fmla="*/ 2147483647 w 10045"/>
              <a:gd name="T21" fmla="*/ 2147483647 h 10019"/>
              <a:gd name="T22" fmla="*/ 2147483647 w 10045"/>
              <a:gd name="T23" fmla="*/ 2147483647 h 10019"/>
              <a:gd name="T24" fmla="*/ 2147483647 w 10045"/>
              <a:gd name="T25" fmla="*/ 2147483647 h 10019"/>
              <a:gd name="T26" fmla="*/ 2147483647 w 10045"/>
              <a:gd name="T27" fmla="*/ 2147483647 h 10019"/>
              <a:gd name="T28" fmla="*/ 2147483647 w 10045"/>
              <a:gd name="T29" fmla="*/ 2147483647 h 10019"/>
              <a:gd name="T30" fmla="*/ 2147483647 w 10045"/>
              <a:gd name="T31" fmla="*/ 2147483647 h 10019"/>
              <a:gd name="T32" fmla="*/ 2147483647 w 10045"/>
              <a:gd name="T33" fmla="*/ 2147483647 h 10019"/>
              <a:gd name="T34" fmla="*/ 2147483647 w 10045"/>
              <a:gd name="T35" fmla="*/ 2147483647 h 10019"/>
              <a:gd name="T36" fmla="*/ 2147483647 w 10045"/>
              <a:gd name="T37" fmla="*/ 2147483647 h 10019"/>
              <a:gd name="T38" fmla="*/ 2147483647 w 10045"/>
              <a:gd name="T39" fmla="*/ 2147483647 h 10019"/>
              <a:gd name="T40" fmla="*/ 2147483647 w 10045"/>
              <a:gd name="T41" fmla="*/ 2147483647 h 10019"/>
              <a:gd name="T42" fmla="*/ 2147483647 w 10045"/>
              <a:gd name="T43" fmla="*/ 2147483647 h 10019"/>
              <a:gd name="T44" fmla="*/ 2147483647 w 10045"/>
              <a:gd name="T45" fmla="*/ 2147483647 h 10019"/>
              <a:gd name="T46" fmla="*/ 2147483647 w 10045"/>
              <a:gd name="T47" fmla="*/ 2147483647 h 10019"/>
              <a:gd name="T48" fmla="*/ 2147483647 w 10045"/>
              <a:gd name="T49" fmla="*/ 2147483647 h 10019"/>
              <a:gd name="T50" fmla="*/ 2147483647 w 10045"/>
              <a:gd name="T51" fmla="*/ 2147483647 h 10019"/>
              <a:gd name="T52" fmla="*/ 2147483647 w 10045"/>
              <a:gd name="T53" fmla="*/ 2147483647 h 10019"/>
              <a:gd name="T54" fmla="*/ 2147483647 w 10045"/>
              <a:gd name="T55" fmla="*/ 2147483647 h 10019"/>
              <a:gd name="T56" fmla="*/ 2147483647 w 10045"/>
              <a:gd name="T57" fmla="*/ 2147483647 h 10019"/>
              <a:gd name="T58" fmla="*/ 2147483647 w 10045"/>
              <a:gd name="T59" fmla="*/ 2147483647 h 10019"/>
              <a:gd name="T60" fmla="*/ 2147483647 w 10045"/>
              <a:gd name="T61" fmla="*/ 2147483647 h 10019"/>
              <a:gd name="T62" fmla="*/ 2147483647 w 10045"/>
              <a:gd name="T63" fmla="*/ 2147483647 h 10019"/>
              <a:gd name="T64" fmla="*/ 2147483647 w 10045"/>
              <a:gd name="T65" fmla="*/ 2147483647 h 10019"/>
              <a:gd name="T66" fmla="*/ 2147483647 w 10045"/>
              <a:gd name="T67" fmla="*/ 2147483647 h 10019"/>
              <a:gd name="T68" fmla="*/ 2147483647 w 10045"/>
              <a:gd name="T69" fmla="*/ 2147483647 h 10019"/>
              <a:gd name="T70" fmla="*/ 2147483647 w 10045"/>
              <a:gd name="T71" fmla="*/ 2147483647 h 10019"/>
              <a:gd name="T72" fmla="*/ 2147483647 w 10045"/>
              <a:gd name="T73" fmla="*/ 2147483647 h 10019"/>
              <a:gd name="T74" fmla="*/ 2147483647 w 10045"/>
              <a:gd name="T75" fmla="*/ 2147483647 h 10019"/>
              <a:gd name="T76" fmla="*/ 2147483647 w 10045"/>
              <a:gd name="T77" fmla="*/ 2147483647 h 10019"/>
              <a:gd name="T78" fmla="*/ 2147483647 w 10045"/>
              <a:gd name="T79" fmla="*/ 2147483647 h 10019"/>
              <a:gd name="T80" fmla="*/ 2147483647 w 10045"/>
              <a:gd name="T81" fmla="*/ 2147483647 h 10019"/>
              <a:gd name="T82" fmla="*/ 2147483647 w 10045"/>
              <a:gd name="T83" fmla="*/ 2147483647 h 10019"/>
              <a:gd name="T84" fmla="*/ 2147483647 w 10045"/>
              <a:gd name="T85" fmla="*/ 2147483647 h 10019"/>
              <a:gd name="T86" fmla="*/ 2147483647 w 10045"/>
              <a:gd name="T87" fmla="*/ 2147483647 h 10019"/>
              <a:gd name="T88" fmla="*/ 2147483647 w 10045"/>
              <a:gd name="T89" fmla="*/ 2147483647 h 10019"/>
              <a:gd name="T90" fmla="*/ 2147483647 w 10045"/>
              <a:gd name="T91" fmla="*/ 2147483647 h 10019"/>
              <a:gd name="T92" fmla="*/ 2147483647 w 10045"/>
              <a:gd name="T93" fmla="*/ 2147483647 h 10019"/>
              <a:gd name="T94" fmla="*/ 2147483647 w 10045"/>
              <a:gd name="T95" fmla="*/ 2147483647 h 10019"/>
              <a:gd name="T96" fmla="*/ 2147483647 w 10045"/>
              <a:gd name="T97" fmla="*/ 2147483647 h 10019"/>
              <a:gd name="T98" fmla="*/ 2147483647 w 10045"/>
              <a:gd name="T99" fmla="*/ 2147483647 h 10019"/>
              <a:gd name="T100" fmla="*/ 2147483647 w 10045"/>
              <a:gd name="T101" fmla="*/ 2147483647 h 10019"/>
              <a:gd name="T102" fmla="*/ 2147483647 w 10045"/>
              <a:gd name="T103" fmla="*/ 0 h 10019"/>
              <a:gd name="T104" fmla="*/ 2147483647 w 10045"/>
              <a:gd name="T105" fmla="*/ 2147483647 h 10019"/>
              <a:gd name="T106" fmla="*/ 2147483647 w 10045"/>
              <a:gd name="T107" fmla="*/ 2147483647 h 10019"/>
              <a:gd name="T108" fmla="*/ 2147483647 w 10045"/>
              <a:gd name="T109" fmla="*/ 2147483647 h 10019"/>
              <a:gd name="T110" fmla="*/ 2147483647 w 10045"/>
              <a:gd name="T111" fmla="*/ 2147483647 h 10019"/>
              <a:gd name="T112" fmla="*/ 2147483647 w 10045"/>
              <a:gd name="T113" fmla="*/ 2147483647 h 10019"/>
              <a:gd name="T114" fmla="*/ 2147483647 w 10045"/>
              <a:gd name="T115" fmla="*/ 2147483647 h 10019"/>
              <a:gd name="T116" fmla="*/ 2147483647 w 10045"/>
              <a:gd name="T117" fmla="*/ 2147483647 h 10019"/>
              <a:gd name="T118" fmla="*/ 2147483647 w 10045"/>
              <a:gd name="T119" fmla="*/ 2147483647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45"/>
              <a:gd name="T181" fmla="*/ 0 h 10019"/>
              <a:gd name="T182" fmla="*/ 10045 w 10045"/>
              <a:gd name="T183" fmla="*/ 10019 h 100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rgbClr val="7030A0"/>
          </a:solidFill>
          <a:ln w="9525">
            <a:solidFill>
              <a:schemeClr val="bg2"/>
            </a:solidFill>
            <a:round/>
            <a:headEnd/>
            <a:tailEnd/>
          </a:ln>
        </p:spPr>
        <p:txBody>
          <a:bodyPr/>
          <a:lstStyle/>
          <a:p>
            <a:endParaRPr lang="en-US"/>
          </a:p>
        </p:txBody>
      </p:sp>
      <p:sp>
        <p:nvSpPr>
          <p:cNvPr id="2057" name="Freeform 345"/>
          <p:cNvSpPr>
            <a:spLocks/>
          </p:cNvSpPr>
          <p:nvPr/>
        </p:nvSpPr>
        <p:spPr bwMode="auto">
          <a:xfrm>
            <a:off x="4665663" y="3100388"/>
            <a:ext cx="76200" cy="101600"/>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rgbClr val="7030A0"/>
          </a:solidFill>
          <a:ln w="9525">
            <a:solidFill>
              <a:schemeClr val="bg2"/>
            </a:solidFill>
            <a:round/>
            <a:headEnd/>
            <a:tailEnd/>
          </a:ln>
        </p:spPr>
        <p:txBody>
          <a:bodyPr/>
          <a:lstStyle/>
          <a:p>
            <a:endParaRPr lang="en-US"/>
          </a:p>
        </p:txBody>
      </p:sp>
      <p:sp>
        <p:nvSpPr>
          <p:cNvPr id="2058" name="Freeform 346"/>
          <p:cNvSpPr>
            <a:spLocks/>
          </p:cNvSpPr>
          <p:nvPr/>
        </p:nvSpPr>
        <p:spPr bwMode="auto">
          <a:xfrm rot="-633815">
            <a:off x="5046663" y="3533775"/>
            <a:ext cx="158750" cy="163513"/>
          </a:xfrm>
          <a:custGeom>
            <a:avLst/>
            <a:gdLst>
              <a:gd name="T0" fmla="*/ 2147483647 w 9874"/>
              <a:gd name="T1" fmla="*/ 2147483647 h 10000"/>
              <a:gd name="T2" fmla="*/ 2147483647 w 9874"/>
              <a:gd name="T3" fmla="*/ 2147483647 h 10000"/>
              <a:gd name="T4" fmla="*/ 2147483647 w 9874"/>
              <a:gd name="T5" fmla="*/ 2147483647 h 10000"/>
              <a:gd name="T6" fmla="*/ 2147483647 w 9874"/>
              <a:gd name="T7" fmla="*/ 0 h 10000"/>
              <a:gd name="T8" fmla="*/ 2147483647 w 9874"/>
              <a:gd name="T9" fmla="*/ 2147483647 h 10000"/>
              <a:gd name="T10" fmla="*/ 2147483647 w 9874"/>
              <a:gd name="T11" fmla="*/ 2147483647 h 10000"/>
              <a:gd name="T12" fmla="*/ 2147483647 w 9874"/>
              <a:gd name="T13" fmla="*/ 2147483647 h 10000"/>
              <a:gd name="T14" fmla="*/ 2147483647 w 9874"/>
              <a:gd name="T15" fmla="*/ 2147483647 h 10000"/>
              <a:gd name="T16" fmla="*/ 2147483647 w 9874"/>
              <a:gd name="T17" fmla="*/ 2147483647 h 10000"/>
              <a:gd name="T18" fmla="*/ 0 w 9874"/>
              <a:gd name="T19" fmla="*/ 2147483647 h 10000"/>
              <a:gd name="T20" fmla="*/ 2147483647 w 9874"/>
              <a:gd name="T21" fmla="*/ 2147483647 h 10000"/>
              <a:gd name="T22" fmla="*/ 2147483647 w 9874"/>
              <a:gd name="T23" fmla="*/ 2147483647 h 10000"/>
              <a:gd name="T24" fmla="*/ 2147483647 w 9874"/>
              <a:gd name="T25" fmla="*/ 2147483647 h 10000"/>
              <a:gd name="T26" fmla="*/ 2147483647 w 9874"/>
              <a:gd name="T27" fmla="*/ 2147483647 h 10000"/>
              <a:gd name="T28" fmla="*/ 2147483647 w 9874"/>
              <a:gd name="T29" fmla="*/ 2147483647 h 10000"/>
              <a:gd name="T30" fmla="*/ 2147483647 w 9874"/>
              <a:gd name="T31" fmla="*/ 2147483647 h 10000"/>
              <a:gd name="T32" fmla="*/ 2147483647 w 9874"/>
              <a:gd name="T33" fmla="*/ 2147483647 h 10000"/>
              <a:gd name="T34" fmla="*/ 2147483647 w 9874"/>
              <a:gd name="T35" fmla="*/ 2147483647 h 10000"/>
              <a:gd name="T36" fmla="*/ 2147483647 w 9874"/>
              <a:gd name="T37" fmla="*/ 2147483647 h 10000"/>
              <a:gd name="T38" fmla="*/ 2147483647 w 9874"/>
              <a:gd name="T39" fmla="*/ 2147483647 h 10000"/>
              <a:gd name="T40" fmla="*/ 2147483647 w 9874"/>
              <a:gd name="T41" fmla="*/ 2147483647 h 10000"/>
              <a:gd name="T42" fmla="*/ 2147483647 w 9874"/>
              <a:gd name="T43" fmla="*/ 2147483647 h 10000"/>
              <a:gd name="T44" fmla="*/ 2147483647 w 9874"/>
              <a:gd name="T45" fmla="*/ 2147483647 h 10000"/>
              <a:gd name="T46" fmla="*/ 2147483647 w 9874"/>
              <a:gd name="T47" fmla="*/ 2147483647 h 10000"/>
              <a:gd name="T48" fmla="*/ 2147483647 w 9874"/>
              <a:gd name="T49" fmla="*/ 2147483647 h 10000"/>
              <a:gd name="T50" fmla="*/ 2147483647 w 9874"/>
              <a:gd name="T51" fmla="*/ 2147483647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874"/>
              <a:gd name="T79" fmla="*/ 0 h 10000"/>
              <a:gd name="T80" fmla="*/ 9874 w 9874"/>
              <a:gd name="T81" fmla="*/ 10000 h 100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tx1"/>
          </a:solidFill>
          <a:ln w="9525">
            <a:solidFill>
              <a:schemeClr val="bg2"/>
            </a:solidFill>
            <a:round/>
            <a:headEnd/>
            <a:tailEnd/>
          </a:ln>
        </p:spPr>
        <p:txBody>
          <a:bodyPr/>
          <a:lstStyle/>
          <a:p>
            <a:endParaRPr lang="en-US"/>
          </a:p>
        </p:txBody>
      </p:sp>
      <p:sp>
        <p:nvSpPr>
          <p:cNvPr id="2059" name="Freeform 351"/>
          <p:cNvSpPr>
            <a:spLocks/>
          </p:cNvSpPr>
          <p:nvPr/>
        </p:nvSpPr>
        <p:spPr bwMode="auto">
          <a:xfrm>
            <a:off x="5037138" y="3279775"/>
            <a:ext cx="204787" cy="1682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0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147736028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00"/>
              <a:gd name="T64" fmla="*/ 0 h 10000"/>
              <a:gd name="T65" fmla="*/ 10000 w 10000"/>
              <a:gd name="T66" fmla="*/ 10000 h 1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rgbClr val="C00000"/>
          </a:solidFill>
          <a:ln w="9525">
            <a:solidFill>
              <a:schemeClr val="bg2"/>
            </a:solidFill>
            <a:round/>
            <a:headEnd/>
            <a:tailEnd/>
          </a:ln>
        </p:spPr>
        <p:txBody>
          <a:bodyPr/>
          <a:lstStyle/>
          <a:p>
            <a:endParaRPr lang="en-US"/>
          </a:p>
        </p:txBody>
      </p:sp>
      <p:sp>
        <p:nvSpPr>
          <p:cNvPr id="2060" name="Freeform 353"/>
          <p:cNvSpPr>
            <a:spLocks/>
          </p:cNvSpPr>
          <p:nvPr/>
        </p:nvSpPr>
        <p:spPr bwMode="auto">
          <a:xfrm>
            <a:off x="4830763" y="3201988"/>
            <a:ext cx="158750" cy="82550"/>
          </a:xfrm>
          <a:custGeom>
            <a:avLst/>
            <a:gdLst>
              <a:gd name="T0" fmla="*/ 2147483647 w 10569"/>
              <a:gd name="T1" fmla="*/ 1784265045 h 10092"/>
              <a:gd name="T2" fmla="*/ 2147483647 w 10569"/>
              <a:gd name="T3" fmla="*/ 1003709978 h 10092"/>
              <a:gd name="T4" fmla="*/ 2147483647 w 10569"/>
              <a:gd name="T5" fmla="*/ 502000523 h 10092"/>
              <a:gd name="T6" fmla="*/ 2147483647 w 10569"/>
              <a:gd name="T7" fmla="*/ 0 h 10092"/>
              <a:gd name="T8" fmla="*/ 2147483647 w 10569"/>
              <a:gd name="T9" fmla="*/ 250834442 h 10092"/>
              <a:gd name="T10" fmla="*/ 2147483647 w 10569"/>
              <a:gd name="T11" fmla="*/ 0 h 10092"/>
              <a:gd name="T12" fmla="*/ 2147483647 w 10569"/>
              <a:gd name="T13" fmla="*/ 250834442 h 10092"/>
              <a:gd name="T14" fmla="*/ 2147483647 w 10569"/>
              <a:gd name="T15" fmla="*/ 502000523 h 10092"/>
              <a:gd name="T16" fmla="*/ 2147483647 w 10569"/>
              <a:gd name="T17" fmla="*/ 752875340 h 10092"/>
              <a:gd name="T18" fmla="*/ 126895111 w 10569"/>
              <a:gd name="T19" fmla="*/ 1003709978 h 10092"/>
              <a:gd name="T20" fmla="*/ 2147483647 w 10569"/>
              <a:gd name="T21" fmla="*/ 1342794491 h 10092"/>
              <a:gd name="T22" fmla="*/ 2147483647 w 10569"/>
              <a:gd name="T23" fmla="*/ 1800525066 h 10092"/>
              <a:gd name="T24" fmla="*/ 2147483647 w 10569"/>
              <a:gd name="T25" fmla="*/ 2147483647 h 10092"/>
              <a:gd name="T26" fmla="*/ 2147483647 w 10569"/>
              <a:gd name="T27" fmla="*/ 2147483647 h 10092"/>
              <a:gd name="T28" fmla="*/ 2147483647 w 10569"/>
              <a:gd name="T29" fmla="*/ 2147483647 h 10092"/>
              <a:gd name="T30" fmla="*/ 2147483647 w 10569"/>
              <a:gd name="T31" fmla="*/ 2147483647 h 10092"/>
              <a:gd name="T32" fmla="*/ 2147483647 w 10569"/>
              <a:gd name="T33" fmla="*/ 2147483647 h 10092"/>
              <a:gd name="T34" fmla="*/ 2147483647 w 10569"/>
              <a:gd name="T35" fmla="*/ 2147483647 h 10092"/>
              <a:gd name="T36" fmla="*/ 2147483647 w 10569"/>
              <a:gd name="T37" fmla="*/ 2147483647 h 10092"/>
              <a:gd name="T38" fmla="*/ 2147483647 w 10569"/>
              <a:gd name="T39" fmla="*/ 2147483647 h 10092"/>
              <a:gd name="T40" fmla="*/ 2147483647 w 10569"/>
              <a:gd name="T41" fmla="*/ 2147483647 h 10092"/>
              <a:gd name="T42" fmla="*/ 2147483647 w 10569"/>
              <a:gd name="T43" fmla="*/ 2147483647 h 10092"/>
              <a:gd name="T44" fmla="*/ 2147483647 w 10569"/>
              <a:gd name="T45" fmla="*/ 2147483647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69"/>
              <a:gd name="T70" fmla="*/ 0 h 10092"/>
              <a:gd name="T71" fmla="*/ 10569 w 10569"/>
              <a:gd name="T72" fmla="*/ 10092 h 100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rgbClr val="C00000"/>
          </a:solidFill>
          <a:ln w="9525">
            <a:solidFill>
              <a:schemeClr val="bg2"/>
            </a:solidFill>
            <a:round/>
            <a:headEnd/>
            <a:tailEnd/>
          </a:ln>
        </p:spPr>
        <p:txBody>
          <a:bodyPr/>
          <a:lstStyle/>
          <a:p>
            <a:endParaRPr lang="en-US"/>
          </a:p>
        </p:txBody>
      </p:sp>
      <p:sp>
        <p:nvSpPr>
          <p:cNvPr id="2061" name="Freeform 354"/>
          <p:cNvSpPr>
            <a:spLocks/>
          </p:cNvSpPr>
          <p:nvPr/>
        </p:nvSpPr>
        <p:spPr bwMode="auto">
          <a:xfrm>
            <a:off x="4943475" y="3287713"/>
            <a:ext cx="138113" cy="95250"/>
          </a:xfrm>
          <a:custGeom>
            <a:avLst/>
            <a:gdLst>
              <a:gd name="T0" fmla="*/ 2147483647 w 9980"/>
              <a:gd name="T1" fmla="*/ 0 h 10000"/>
              <a:gd name="T2" fmla="*/ 2147483647 w 9980"/>
              <a:gd name="T3" fmla="*/ 1146308766 h 10000"/>
              <a:gd name="T4" fmla="*/ 2147483647 w 9980"/>
              <a:gd name="T5" fmla="*/ 1665488119 h 10000"/>
              <a:gd name="T6" fmla="*/ 2147483647 w 9980"/>
              <a:gd name="T7" fmla="*/ 2147483647 h 10000"/>
              <a:gd name="T8" fmla="*/ 2147483647 w 9980"/>
              <a:gd name="T9" fmla="*/ 1996025302 h 10000"/>
              <a:gd name="T10" fmla="*/ 2147483647 w 9980"/>
              <a:gd name="T11" fmla="*/ 1665488119 h 10000"/>
              <a:gd name="T12" fmla="*/ 2147483647 w 9980"/>
              <a:gd name="T13" fmla="*/ 2147483647 h 10000"/>
              <a:gd name="T14" fmla="*/ 579157901 w 9980"/>
              <a:gd name="T15" fmla="*/ 2147483647 h 10000"/>
              <a:gd name="T16" fmla="*/ 155334883 w 9980"/>
              <a:gd name="T17" fmla="*/ 2147483647 h 10000"/>
              <a:gd name="T18" fmla="*/ 2147483647 w 9980"/>
              <a:gd name="T19" fmla="*/ 2147483647 h 10000"/>
              <a:gd name="T20" fmla="*/ 2147483647 w 9980"/>
              <a:gd name="T21" fmla="*/ 2147483647 h 10000"/>
              <a:gd name="T22" fmla="*/ 2147483647 w 9980"/>
              <a:gd name="T23" fmla="*/ 2147483647 h 10000"/>
              <a:gd name="T24" fmla="*/ 2147483647 w 9980"/>
              <a:gd name="T25" fmla="*/ 2147483647 h 10000"/>
              <a:gd name="T26" fmla="*/ 2147483647 w 9980"/>
              <a:gd name="T27" fmla="*/ 2147483647 h 10000"/>
              <a:gd name="T28" fmla="*/ 2147483647 w 9980"/>
              <a:gd name="T29" fmla="*/ 2147483647 h 10000"/>
              <a:gd name="T30" fmla="*/ 2147483647 w 9980"/>
              <a:gd name="T31" fmla="*/ 2147483647 h 10000"/>
              <a:gd name="T32" fmla="*/ 2147483647 w 9980"/>
              <a:gd name="T33" fmla="*/ 2147483647 h 10000"/>
              <a:gd name="T34" fmla="*/ 2147483647 w 9980"/>
              <a:gd name="T35" fmla="*/ 1146308766 h 10000"/>
              <a:gd name="T36" fmla="*/ 2147483647 w 9980"/>
              <a:gd name="T37" fmla="*/ 94320590 h 10000"/>
              <a:gd name="T38" fmla="*/ 2147483647 w 9980"/>
              <a:gd name="T39" fmla="*/ 250572248 h 10000"/>
              <a:gd name="T40" fmla="*/ 2147483647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80"/>
              <a:gd name="T64" fmla="*/ 0 h 10000"/>
              <a:gd name="T65" fmla="*/ 9980 w 9980"/>
              <a:gd name="T66" fmla="*/ 10000 h 100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rgbClr val="C00000"/>
          </a:solidFill>
          <a:ln w="9525">
            <a:solidFill>
              <a:schemeClr val="bg2"/>
            </a:solidFill>
            <a:round/>
            <a:headEnd/>
            <a:tailEnd/>
          </a:ln>
        </p:spPr>
        <p:txBody>
          <a:bodyPr/>
          <a:lstStyle/>
          <a:p>
            <a:endParaRPr lang="en-US"/>
          </a:p>
        </p:txBody>
      </p:sp>
      <p:sp>
        <p:nvSpPr>
          <p:cNvPr id="2062" name="Freeform 355"/>
          <p:cNvSpPr>
            <a:spLocks/>
          </p:cNvSpPr>
          <p:nvPr/>
        </p:nvSpPr>
        <p:spPr bwMode="auto">
          <a:xfrm>
            <a:off x="4948238" y="3248025"/>
            <a:ext cx="133350" cy="69850"/>
          </a:xfrm>
          <a:custGeom>
            <a:avLst/>
            <a:gdLst>
              <a:gd name="T0" fmla="*/ 2147483647 w 10000"/>
              <a:gd name="T1" fmla="*/ 85299198 h 9595"/>
              <a:gd name="T2" fmla="*/ 2147483647 w 10000"/>
              <a:gd name="T3" fmla="*/ 13576771 h 9595"/>
              <a:gd name="T4" fmla="*/ 2147483647 w 10000"/>
              <a:gd name="T5" fmla="*/ 14455606 h 9595"/>
              <a:gd name="T6" fmla="*/ 2147483647 w 10000"/>
              <a:gd name="T7" fmla="*/ 85299198 h 9595"/>
              <a:gd name="T8" fmla="*/ 2147483647 w 10000"/>
              <a:gd name="T9" fmla="*/ 409818220 h 9595"/>
              <a:gd name="T10" fmla="*/ 0 w 10000"/>
              <a:gd name="T11" fmla="*/ 734500398 h 9595"/>
              <a:gd name="T12" fmla="*/ 2147483647 w 10000"/>
              <a:gd name="T13" fmla="*/ 1059017528 h 9595"/>
              <a:gd name="T14" fmla="*/ 2147483647 w 10000"/>
              <a:gd name="T15" fmla="*/ 1253991184 h 9595"/>
              <a:gd name="T16" fmla="*/ 2147483647 w 10000"/>
              <a:gd name="T17" fmla="*/ 1401364767 h 9595"/>
              <a:gd name="T18" fmla="*/ 2147483647 w 10000"/>
              <a:gd name="T19" fmla="*/ 1206534611 h 9595"/>
              <a:gd name="T20" fmla="*/ 2147483647 w 10000"/>
              <a:gd name="T21" fmla="*/ 1117738852 h 9595"/>
              <a:gd name="T22" fmla="*/ 2147483647 w 10000"/>
              <a:gd name="T23" fmla="*/ 800069189 h 9595"/>
              <a:gd name="T24" fmla="*/ 2147483647 w 10000"/>
              <a:gd name="T25" fmla="*/ 865641241 h 9595"/>
              <a:gd name="T26" fmla="*/ 2147483647 w 10000"/>
              <a:gd name="T27" fmla="*/ 726321829 h 9595"/>
              <a:gd name="T28" fmla="*/ 2147483647 w 10000"/>
              <a:gd name="T29" fmla="*/ 572221450 h 9595"/>
              <a:gd name="T30" fmla="*/ 2147483647 w 10000"/>
              <a:gd name="T31" fmla="*/ 314602467 h 9595"/>
              <a:gd name="T32" fmla="*/ 2147483647 w 10000"/>
              <a:gd name="T33" fmla="*/ 177307954 h 9595"/>
              <a:gd name="T34" fmla="*/ 2147483647 w 10000"/>
              <a:gd name="T35" fmla="*/ 85299198 h 9595"/>
              <a:gd name="T36" fmla="*/ 2147483647 w 10000"/>
              <a:gd name="T37" fmla="*/ 85299198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9595"/>
              <a:gd name="T59" fmla="*/ 10000 w 10000"/>
              <a:gd name="T60" fmla="*/ 9595 h 95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rgbClr val="CC0000"/>
          </a:solidFill>
          <a:ln w="9525">
            <a:solidFill>
              <a:schemeClr val="bg2"/>
            </a:solidFill>
            <a:round/>
            <a:headEnd/>
            <a:tailEnd/>
          </a:ln>
        </p:spPr>
        <p:txBody>
          <a:bodyPr/>
          <a:lstStyle/>
          <a:p>
            <a:endParaRPr lang="en-US"/>
          </a:p>
        </p:txBody>
      </p:sp>
      <p:sp>
        <p:nvSpPr>
          <p:cNvPr id="2063" name="Freeform 356"/>
          <p:cNvSpPr>
            <a:spLocks/>
          </p:cNvSpPr>
          <p:nvPr/>
        </p:nvSpPr>
        <p:spPr bwMode="auto">
          <a:xfrm>
            <a:off x="5097463" y="3429000"/>
            <a:ext cx="182562" cy="141288"/>
          </a:xfrm>
          <a:custGeom>
            <a:avLst/>
            <a:gdLst>
              <a:gd name="T0" fmla="*/ 2147483647 w 10000"/>
              <a:gd name="T1" fmla="*/ 2147483647 h 10000"/>
              <a:gd name="T2" fmla="*/ 2147483647 w 10000"/>
              <a:gd name="T3" fmla="*/ 2147483647 h 10000"/>
              <a:gd name="T4" fmla="*/ 0 w 10000"/>
              <a:gd name="T5" fmla="*/ 0 h 10000"/>
              <a:gd name="T6" fmla="*/ 0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0 h 10000"/>
              <a:gd name="T46" fmla="*/ 2147483647 w 10000"/>
              <a:gd name="T47" fmla="*/ 2147483647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00"/>
              <a:gd name="T73" fmla="*/ 0 h 10000"/>
              <a:gd name="T74" fmla="*/ 10000 w 10000"/>
              <a:gd name="T75" fmla="*/ 10000 h 1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tx1"/>
          </a:solidFill>
          <a:ln w="9525">
            <a:solidFill>
              <a:schemeClr val="bg2"/>
            </a:solidFill>
            <a:round/>
            <a:headEnd/>
            <a:tailEnd/>
          </a:ln>
        </p:spPr>
        <p:txBody>
          <a:bodyPr/>
          <a:lstStyle/>
          <a:p>
            <a:endParaRPr lang="en-US"/>
          </a:p>
        </p:txBody>
      </p:sp>
      <p:sp>
        <p:nvSpPr>
          <p:cNvPr id="2064" name="Freeform 361"/>
          <p:cNvSpPr>
            <a:spLocks/>
          </p:cNvSpPr>
          <p:nvPr/>
        </p:nvSpPr>
        <p:spPr bwMode="auto">
          <a:xfrm>
            <a:off x="4691063" y="3314700"/>
            <a:ext cx="114300" cy="65088"/>
          </a:xfrm>
          <a:custGeom>
            <a:avLst/>
            <a:gdLst>
              <a:gd name="T0" fmla="*/ 2147483647 w 10000"/>
              <a:gd name="T1" fmla="*/ 117523797 h 11466"/>
              <a:gd name="T2" fmla="*/ 2147483647 w 10000"/>
              <a:gd name="T3" fmla="*/ 75272015 h 11466"/>
              <a:gd name="T4" fmla="*/ 2147483647 w 10000"/>
              <a:gd name="T5" fmla="*/ 33020427 h 11466"/>
              <a:gd name="T6" fmla="*/ 2147483647 w 10000"/>
              <a:gd name="T7" fmla="*/ 65841445 h 11466"/>
              <a:gd name="T8" fmla="*/ 2147483647 w 10000"/>
              <a:gd name="T9" fmla="*/ 0 h 11466"/>
              <a:gd name="T10" fmla="*/ 2147483647 w 10000"/>
              <a:gd name="T11" fmla="*/ 63477161 h 11466"/>
              <a:gd name="T12" fmla="*/ 0 w 10000"/>
              <a:gd name="T13" fmla="*/ 202026998 h 11466"/>
              <a:gd name="T14" fmla="*/ 0 w 10000"/>
              <a:gd name="T15" fmla="*/ 286523977 h 11466"/>
              <a:gd name="T16" fmla="*/ 2147483647 w 10000"/>
              <a:gd name="T17" fmla="*/ 286523977 h 11466"/>
              <a:gd name="T18" fmla="*/ 2147483647 w 10000"/>
              <a:gd name="T19" fmla="*/ 387554960 h 11466"/>
              <a:gd name="T20" fmla="*/ 2147483647 w 10000"/>
              <a:gd name="T21" fmla="*/ 371027314 h 11466"/>
              <a:gd name="T22" fmla="*/ 2147483647 w 10000"/>
              <a:gd name="T23" fmla="*/ 305386116 h 11466"/>
              <a:gd name="T24" fmla="*/ 2147483647 w 10000"/>
              <a:gd name="T25" fmla="*/ 342940188 h 11466"/>
              <a:gd name="T26" fmla="*/ 2147483647 w 10000"/>
              <a:gd name="T27" fmla="*/ 286523977 h 11466"/>
              <a:gd name="T28" fmla="*/ 2147483647 w 10000"/>
              <a:gd name="T29" fmla="*/ 244272399 h 11466"/>
              <a:gd name="T30" fmla="*/ 2147483647 w 10000"/>
              <a:gd name="T31" fmla="*/ 244272399 h 11466"/>
              <a:gd name="T32" fmla="*/ 2147483647 w 10000"/>
              <a:gd name="T33" fmla="*/ 202026998 h 11466"/>
              <a:gd name="T34" fmla="*/ 2147483647 w 10000"/>
              <a:gd name="T35" fmla="*/ 117523797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1466"/>
              <a:gd name="T56" fmla="*/ 10000 w 10000"/>
              <a:gd name="T57" fmla="*/ 11466 h 114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rgbClr val="7030A0"/>
          </a:solidFill>
          <a:ln w="9525">
            <a:solidFill>
              <a:schemeClr val="bg2"/>
            </a:solidFill>
            <a:round/>
            <a:headEnd/>
            <a:tailEnd/>
          </a:ln>
        </p:spPr>
        <p:txBody>
          <a:bodyPr/>
          <a:lstStyle/>
          <a:p>
            <a:endParaRPr lang="en-US"/>
          </a:p>
        </p:txBody>
      </p:sp>
      <p:sp>
        <p:nvSpPr>
          <p:cNvPr id="2065" name="Freeform 363"/>
          <p:cNvSpPr>
            <a:spLocks/>
          </p:cNvSpPr>
          <p:nvPr/>
        </p:nvSpPr>
        <p:spPr bwMode="auto">
          <a:xfrm>
            <a:off x="4633913" y="3168650"/>
            <a:ext cx="71437" cy="74613"/>
          </a:xfrm>
          <a:custGeom>
            <a:avLst/>
            <a:gdLst>
              <a:gd name="T0" fmla="*/ 306118167 w 10056"/>
              <a:gd name="T1" fmla="*/ 789654260 h 10000"/>
              <a:gd name="T2" fmla="*/ 429904516 w 10056"/>
              <a:gd name="T3" fmla="*/ 1105629567 h 10000"/>
              <a:gd name="T4" fmla="*/ 677586445 w 10056"/>
              <a:gd name="T5" fmla="*/ 1263521596 h 10000"/>
              <a:gd name="T6" fmla="*/ 903376379 w 10056"/>
              <a:gd name="T7" fmla="*/ 1467712347 h 10000"/>
              <a:gd name="T8" fmla="*/ 1135951292 w 10056"/>
              <a:gd name="T9" fmla="*/ 1727539304 h 10000"/>
              <a:gd name="T10" fmla="*/ 1281374917 w 10056"/>
              <a:gd name="T11" fmla="*/ 1300499068 h 10000"/>
              <a:gd name="T12" fmla="*/ 1195147706 w 10056"/>
              <a:gd name="T13" fmla="*/ 984526149 h 10000"/>
              <a:gd name="T14" fmla="*/ 1288556577 w 10056"/>
              <a:gd name="T15" fmla="*/ 566991009 h 10000"/>
              <a:gd name="T16" fmla="*/ 1106983685 w 10056"/>
              <a:gd name="T17" fmla="*/ 409071164 h 10000"/>
              <a:gd name="T18" fmla="*/ 925159143 w 10056"/>
              <a:gd name="T19" fmla="*/ 315789670 h 10000"/>
              <a:gd name="T20" fmla="*/ 677586445 w 10056"/>
              <a:gd name="T21" fmla="*/ 157894715 h 10000"/>
              <a:gd name="T22" fmla="*/ 429904516 w 10056"/>
              <a:gd name="T23" fmla="*/ 157894715 h 10000"/>
              <a:gd name="T24" fmla="*/ 306118167 w 10056"/>
              <a:gd name="T25" fmla="*/ 0 h 10000"/>
              <a:gd name="T26" fmla="*/ 58563413 w 10056"/>
              <a:gd name="T27" fmla="*/ 157894715 h 10000"/>
              <a:gd name="T28" fmla="*/ 0 w 10056"/>
              <a:gd name="T29" fmla="*/ 167744105 h 10000"/>
              <a:gd name="T30" fmla="*/ 116604433 w 10056"/>
              <a:gd name="T31" fmla="*/ 594784758 h 10000"/>
              <a:gd name="T32" fmla="*/ 306118167 w 10056"/>
              <a:gd name="T33" fmla="*/ 789654260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56"/>
              <a:gd name="T52" fmla="*/ 0 h 10000"/>
              <a:gd name="T53" fmla="*/ 10056 w 10056"/>
              <a:gd name="T54" fmla="*/ 10000 h 100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rgbClr val="7030A0"/>
          </a:solidFill>
          <a:ln w="9525">
            <a:solidFill>
              <a:schemeClr val="bg2"/>
            </a:solidFill>
            <a:round/>
            <a:headEnd/>
            <a:tailEnd/>
          </a:ln>
        </p:spPr>
        <p:txBody>
          <a:bodyPr/>
          <a:lstStyle/>
          <a:p>
            <a:endParaRPr lang="en-US"/>
          </a:p>
        </p:txBody>
      </p:sp>
      <p:sp>
        <p:nvSpPr>
          <p:cNvPr id="2066"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2593"/>
              <a:gd name="T28" fmla="*/ 0 h 1229193"/>
              <a:gd name="T29" fmla="*/ 1912593 w 1912593"/>
              <a:gd name="T30" fmla="*/ 1229193 h 1229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rgbClr val="C00000"/>
          </a:solidFill>
          <a:ln w="9525">
            <a:solidFill>
              <a:schemeClr val="bg2"/>
            </a:solidFill>
            <a:round/>
            <a:headEnd/>
            <a:tailEnd/>
          </a:ln>
        </p:spPr>
        <p:txBody>
          <a:bodyPr/>
          <a:lstStyle/>
          <a:p>
            <a:endParaRPr lang="en-US"/>
          </a:p>
        </p:txBody>
      </p:sp>
      <p:sp>
        <p:nvSpPr>
          <p:cNvPr id="2067"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44175"/>
              <a:gd name="T61" fmla="*/ 0 h 3780713"/>
              <a:gd name="T62" fmla="*/ 3644175 w 3644175"/>
              <a:gd name="T63" fmla="*/ 3780713 h 37807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tx1"/>
          </a:solidFill>
          <a:ln w="9525">
            <a:solidFill>
              <a:schemeClr val="bg2"/>
            </a:solidFill>
            <a:round/>
            <a:headEnd/>
            <a:tailEnd/>
          </a:ln>
        </p:spPr>
        <p:txBody>
          <a:bodyPr/>
          <a:lstStyle/>
          <a:p>
            <a:endParaRPr lang="en-US"/>
          </a:p>
        </p:txBody>
      </p:sp>
      <p:sp>
        <p:nvSpPr>
          <p:cNvPr id="2068"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 name="T24" fmla="*/ 0 w 2398426"/>
              <a:gd name="T25" fmla="*/ 0 h 2488994"/>
              <a:gd name="T26" fmla="*/ 2398426 w 2398426"/>
              <a:gd name="T27" fmla="*/ 2488994 h 24889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tx1"/>
          </a:solidFill>
          <a:ln w="9525">
            <a:solidFill>
              <a:schemeClr val="bg2"/>
            </a:solidFill>
            <a:round/>
            <a:headEnd/>
            <a:tailEnd/>
          </a:ln>
        </p:spPr>
        <p:txBody>
          <a:bodyPr/>
          <a:lstStyle/>
          <a:p>
            <a:endParaRPr lang="en-US"/>
          </a:p>
        </p:txBody>
      </p:sp>
      <p:sp>
        <p:nvSpPr>
          <p:cNvPr id="2069"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 name="T15" fmla="*/ 0 w 1259245"/>
              <a:gd name="T16" fmla="*/ 0 h 1506961"/>
              <a:gd name="T17" fmla="*/ 1259245 w 1259245"/>
              <a:gd name="T18" fmla="*/ 1506961 h 1506961"/>
            </a:gdLst>
            <a:ahLst/>
            <a:cxnLst>
              <a:cxn ang="T10">
                <a:pos x="T0" y="T1"/>
              </a:cxn>
              <a:cxn ang="T11">
                <a:pos x="T2" y="T3"/>
              </a:cxn>
              <a:cxn ang="T12">
                <a:pos x="T4" y="T5"/>
              </a:cxn>
              <a:cxn ang="T13">
                <a:pos x="T6" y="T7"/>
              </a:cxn>
              <a:cxn ang="T14">
                <a:pos x="T8" y="T9"/>
              </a:cxn>
            </a:cxnLst>
            <a:rect l="T15" t="T16" r="T17" b="T18"/>
            <a:pathLst>
              <a:path w="1259245" h="1506961">
                <a:moveTo>
                  <a:pt x="459998" y="0"/>
                </a:moveTo>
                <a:lnTo>
                  <a:pt x="0" y="967315"/>
                </a:lnTo>
                <a:lnTo>
                  <a:pt x="599606" y="1506961"/>
                </a:lnTo>
                <a:lnTo>
                  <a:pt x="1259243" y="571259"/>
                </a:lnTo>
                <a:lnTo>
                  <a:pt x="459998" y="0"/>
                </a:lnTo>
                <a:close/>
              </a:path>
            </a:pathLst>
          </a:custGeom>
          <a:solidFill>
            <a:schemeClr val="tx1"/>
          </a:solidFill>
          <a:ln w="9525">
            <a:solidFill>
              <a:schemeClr val="bg2"/>
            </a:solidFill>
            <a:round/>
            <a:headEnd/>
            <a:tailEnd/>
          </a:ln>
        </p:spPr>
        <p:txBody>
          <a:bodyPr/>
          <a:lstStyle/>
          <a:p>
            <a:endParaRPr lang="en-US"/>
          </a:p>
        </p:txBody>
      </p:sp>
      <p:sp>
        <p:nvSpPr>
          <p:cNvPr id="2070"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 name="T18" fmla="*/ 0 w 1678899"/>
              <a:gd name="T19" fmla="*/ 0 h 1259174"/>
              <a:gd name="T20" fmla="*/ 1678899 w 1678899"/>
              <a:gd name="T21" fmla="*/ 1259174 h 1259174"/>
            </a:gdLst>
            <a:ahLst/>
            <a:cxnLst>
              <a:cxn ang="T12">
                <a:pos x="T0" y="T1"/>
              </a:cxn>
              <a:cxn ang="T13">
                <a:pos x="T2" y="T3"/>
              </a:cxn>
              <a:cxn ang="T14">
                <a:pos x="T4" y="T5"/>
              </a:cxn>
              <a:cxn ang="T15">
                <a:pos x="T6" y="T7"/>
              </a:cxn>
              <a:cxn ang="T16">
                <a:pos x="T8" y="T9"/>
              </a:cxn>
              <a:cxn ang="T17">
                <a:pos x="T10" y="T11"/>
              </a:cxn>
            </a:cxnLst>
            <a:rect l="T18" t="T19" r="T20" b="T21"/>
            <a:pathLst>
              <a:path w="1678899" h="1259174">
                <a:moveTo>
                  <a:pt x="209862" y="1154242"/>
                </a:moveTo>
                <a:lnTo>
                  <a:pt x="1678899" y="1259174"/>
                </a:lnTo>
                <a:lnTo>
                  <a:pt x="1663908" y="899410"/>
                </a:lnTo>
                <a:lnTo>
                  <a:pt x="854439" y="0"/>
                </a:lnTo>
                <a:lnTo>
                  <a:pt x="0" y="269823"/>
                </a:lnTo>
                <a:lnTo>
                  <a:pt x="209862" y="1154242"/>
                </a:lnTo>
                <a:close/>
              </a:path>
            </a:pathLst>
          </a:custGeom>
          <a:solidFill>
            <a:srgbClr val="C00000"/>
          </a:solidFill>
          <a:ln w="9525">
            <a:solidFill>
              <a:schemeClr val="bg2"/>
            </a:solidFill>
            <a:round/>
            <a:headEnd/>
            <a:tailEnd/>
          </a:ln>
        </p:spPr>
        <p:txBody>
          <a:bodyPr/>
          <a:lstStyle/>
          <a:p>
            <a:endParaRPr lang="en-US"/>
          </a:p>
        </p:txBody>
      </p:sp>
      <p:sp>
        <p:nvSpPr>
          <p:cNvPr id="2071"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8308"/>
              <a:gd name="T37" fmla="*/ 0 h 2368446"/>
              <a:gd name="T38" fmla="*/ 2578308 w 2578308"/>
              <a:gd name="T39" fmla="*/ 2368446 h 23684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rgbClr val="C00000"/>
          </a:solidFill>
          <a:ln w="9525">
            <a:solidFill>
              <a:schemeClr val="bg2"/>
            </a:solidFill>
            <a:round/>
            <a:headEnd/>
            <a:tailEnd/>
          </a:ln>
        </p:spPr>
        <p:txBody>
          <a:bodyPr/>
          <a:lstStyle/>
          <a:p>
            <a:endParaRPr lang="en-US"/>
          </a:p>
        </p:txBody>
      </p:sp>
      <p:sp>
        <p:nvSpPr>
          <p:cNvPr id="2072"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 name="T18" fmla="*/ 0 w 1097536"/>
              <a:gd name="T19" fmla="*/ 0 h 1184223"/>
              <a:gd name="T20" fmla="*/ 1097536 w 1097536"/>
              <a:gd name="T21" fmla="*/ 1184223 h 1184223"/>
            </a:gdLst>
            <a:ahLst/>
            <a:cxnLst>
              <a:cxn ang="T12">
                <a:pos x="T0" y="T1"/>
              </a:cxn>
              <a:cxn ang="T13">
                <a:pos x="T2" y="T3"/>
              </a:cxn>
              <a:cxn ang="T14">
                <a:pos x="T4" y="T5"/>
              </a:cxn>
              <a:cxn ang="T15">
                <a:pos x="T6" y="T7"/>
              </a:cxn>
              <a:cxn ang="T16">
                <a:pos x="T8" y="T9"/>
              </a:cxn>
              <a:cxn ang="T17">
                <a:pos x="T10" y="T11"/>
              </a:cxn>
            </a:cxnLst>
            <a:rect l="T18" t="T19" r="T20" b="T21"/>
            <a:pathLst>
              <a:path w="1097536" h="1184223">
                <a:moveTo>
                  <a:pt x="482939" y="0"/>
                </a:moveTo>
                <a:lnTo>
                  <a:pt x="0" y="416160"/>
                </a:lnTo>
                <a:lnTo>
                  <a:pt x="452959" y="1184223"/>
                </a:lnTo>
                <a:lnTo>
                  <a:pt x="1067555" y="824459"/>
                </a:lnTo>
                <a:lnTo>
                  <a:pt x="1097536" y="509666"/>
                </a:lnTo>
                <a:lnTo>
                  <a:pt x="482939" y="0"/>
                </a:lnTo>
                <a:close/>
              </a:path>
            </a:pathLst>
          </a:custGeom>
          <a:solidFill>
            <a:schemeClr val="tx1"/>
          </a:solidFill>
          <a:ln w="9525">
            <a:solidFill>
              <a:schemeClr val="bg2"/>
            </a:solidFill>
            <a:round/>
            <a:headEnd/>
            <a:tailEnd/>
          </a:ln>
        </p:spPr>
        <p:txBody>
          <a:bodyPr/>
          <a:lstStyle/>
          <a:p>
            <a:endParaRPr lang="en-US"/>
          </a:p>
        </p:txBody>
      </p:sp>
      <p:sp>
        <p:nvSpPr>
          <p:cNvPr id="2073"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2882"/>
              <a:gd name="T34" fmla="*/ 0 h 1521018"/>
              <a:gd name="T35" fmla="*/ 1852882 w 1852882"/>
              <a:gd name="T36" fmla="*/ 1521018 h 15210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tx1"/>
          </a:solidFill>
          <a:ln w="9525">
            <a:solidFill>
              <a:schemeClr val="bg2"/>
            </a:solidFill>
            <a:round/>
            <a:headEnd/>
            <a:tailEnd/>
          </a:ln>
        </p:spPr>
        <p:txBody>
          <a:bodyPr/>
          <a:lstStyle/>
          <a:p>
            <a:endParaRPr lang="en-US"/>
          </a:p>
        </p:txBody>
      </p:sp>
      <p:sp>
        <p:nvSpPr>
          <p:cNvPr id="2074" name="Freeform 260"/>
          <p:cNvSpPr>
            <a:spLocks/>
          </p:cNvSpPr>
          <p:nvPr/>
        </p:nvSpPr>
        <p:spPr bwMode="auto">
          <a:xfrm>
            <a:off x="5019675" y="3495675"/>
            <a:ext cx="53975" cy="109538"/>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4747"/>
              <a:gd name="T37" fmla="*/ 0 h 900169"/>
              <a:gd name="T38" fmla="*/ 444747 w 444747"/>
              <a:gd name="T39" fmla="*/ 900169 h 9001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tx1"/>
          </a:solidFill>
          <a:ln w="9525">
            <a:solidFill>
              <a:schemeClr val="bg2"/>
            </a:solidFill>
            <a:round/>
            <a:headEnd/>
            <a:tailEnd/>
          </a:ln>
        </p:spPr>
        <p:txBody>
          <a:bodyPr/>
          <a:lstStyle/>
          <a:p>
            <a:endParaRPr lang="en-US"/>
          </a:p>
        </p:txBody>
      </p:sp>
      <p:sp>
        <p:nvSpPr>
          <p:cNvPr id="2076" name="Rectangle 2"/>
          <p:cNvSpPr>
            <a:spLocks noGrp="1" noChangeArrowheads="1"/>
          </p:cNvSpPr>
          <p:nvPr>
            <p:ph type="title" idx="4294967295"/>
          </p:nvPr>
        </p:nvSpPr>
        <p:spPr>
          <a:xfrm>
            <a:off x="161925" y="344488"/>
            <a:ext cx="7796212" cy="555625"/>
          </a:xfrm>
        </p:spPr>
        <p:txBody>
          <a:bodyPr/>
          <a:lstStyle/>
          <a:p>
            <a:pPr eaLnBrk="1" hangingPunct="1"/>
            <a:r>
              <a:rPr lang="en-GB" sz="3200" smtClean="0">
                <a:solidFill>
                  <a:schemeClr val="bg1"/>
                </a:solidFill>
              </a:rPr>
              <a:t>Genotype Contributors</a:t>
            </a:r>
            <a:endParaRPr lang="en-GB" sz="3200" dirty="0" smtClean="0">
              <a:solidFill>
                <a:schemeClr val="bg1"/>
              </a:solidFill>
            </a:endParaRPr>
          </a:p>
        </p:txBody>
      </p:sp>
      <p:sp>
        <p:nvSpPr>
          <p:cNvPr id="2077" name="Text Box 255"/>
          <p:cNvSpPr txBox="1">
            <a:spLocks noChangeArrowheads="1"/>
          </p:cNvSpPr>
          <p:nvPr/>
        </p:nvSpPr>
        <p:spPr bwMode="auto">
          <a:xfrm>
            <a:off x="280988" y="923132"/>
            <a:ext cx="1914747" cy="430887"/>
          </a:xfrm>
          <a:prstGeom prst="rect">
            <a:avLst/>
          </a:prstGeom>
          <a:noFill/>
          <a:ln w="9525">
            <a:noFill/>
            <a:miter lim="800000"/>
            <a:headEnd/>
            <a:tailEnd/>
          </a:ln>
        </p:spPr>
        <p:txBody>
          <a:bodyPr wrap="square">
            <a:spAutoFit/>
          </a:bodyPr>
          <a:lstStyle/>
          <a:p>
            <a:pPr algn="ctr" eaLnBrk="1" hangingPunct="1">
              <a:spcBef>
                <a:spcPct val="15000"/>
              </a:spcBef>
            </a:pPr>
            <a:r>
              <a:rPr lang="en-US" sz="2200" dirty="0" smtClean="0">
                <a:solidFill>
                  <a:srgbClr val="000000"/>
                </a:solidFill>
              </a:rPr>
              <a:t>by continent</a:t>
            </a:r>
            <a:endParaRPr lang="en-US" sz="2200" dirty="0">
              <a:solidFill>
                <a:srgbClr val="000000"/>
              </a:solidFill>
            </a:endParaRPr>
          </a:p>
        </p:txBody>
      </p:sp>
      <p:sp>
        <p:nvSpPr>
          <p:cNvPr id="2078" name="Freeform 257"/>
          <p:cNvSpPr>
            <a:spLocks/>
          </p:cNvSpPr>
          <p:nvPr/>
        </p:nvSpPr>
        <p:spPr bwMode="auto">
          <a:xfrm>
            <a:off x="4252913" y="3009900"/>
            <a:ext cx="109537" cy="163513"/>
          </a:xfrm>
          <a:custGeom>
            <a:avLst/>
            <a:gdLst>
              <a:gd name="T0" fmla="*/ 2147483647 w 84"/>
              <a:gd name="T1" fmla="*/ 2147483647 h 126"/>
              <a:gd name="T2" fmla="*/ 0 w 84"/>
              <a:gd name="T3" fmla="*/ 2147483647 h 126"/>
              <a:gd name="T4" fmla="*/ 0 w 84"/>
              <a:gd name="T5" fmla="*/ 2147483647 h 126"/>
              <a:gd name="T6" fmla="*/ 2147483647 w 84"/>
              <a:gd name="T7" fmla="*/ 2147483647 h 126"/>
              <a:gd name="T8" fmla="*/ 2147483647 w 84"/>
              <a:gd name="T9" fmla="*/ 2147483647 h 126"/>
              <a:gd name="T10" fmla="*/ 2147483647 w 84"/>
              <a:gd name="T11" fmla="*/ 2147483647 h 126"/>
              <a:gd name="T12" fmla="*/ 2147483647 w 84"/>
              <a:gd name="T13" fmla="*/ 2147483647 h 126"/>
              <a:gd name="T14" fmla="*/ 2147483647 w 84"/>
              <a:gd name="T15" fmla="*/ 2147483647 h 126"/>
              <a:gd name="T16" fmla="*/ 2147483647 w 84"/>
              <a:gd name="T17" fmla="*/ 2147483647 h 126"/>
              <a:gd name="T18" fmla="*/ 2147483647 w 84"/>
              <a:gd name="T19" fmla="*/ 2147483647 h 126"/>
              <a:gd name="T20" fmla="*/ 2147483647 w 84"/>
              <a:gd name="T21" fmla="*/ 2147483647 h 126"/>
              <a:gd name="T22" fmla="*/ 2147483647 w 84"/>
              <a:gd name="T23" fmla="*/ 0 h 126"/>
              <a:gd name="T24" fmla="*/ 2147483647 w 84"/>
              <a:gd name="T25" fmla="*/ 2147483647 h 126"/>
              <a:gd name="T26" fmla="*/ 2147483647 w 84"/>
              <a:gd name="T27" fmla="*/ 2147483647 h 126"/>
              <a:gd name="T28" fmla="*/ 2147483647 w 84"/>
              <a:gd name="T29" fmla="*/ 2147483647 h 126"/>
              <a:gd name="T30" fmla="*/ 2147483647 w 84"/>
              <a:gd name="T31" fmla="*/ 2147483647 h 126"/>
              <a:gd name="T32" fmla="*/ 2147483647 w 84"/>
              <a:gd name="T33" fmla="*/ 2147483647 h 126"/>
              <a:gd name="T34" fmla="*/ 2147483647 w 84"/>
              <a:gd name="T35" fmla="*/ 2147483647 h 126"/>
              <a:gd name="T36" fmla="*/ 2147483647 w 84"/>
              <a:gd name="T37" fmla="*/ 2147483647 h 126"/>
              <a:gd name="T38" fmla="*/ 2147483647 w 84"/>
              <a:gd name="T39" fmla="*/ 2147483647 h 126"/>
              <a:gd name="T40" fmla="*/ 2147483647 w 84"/>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126"/>
              <a:gd name="T65" fmla="*/ 84 w 84"/>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rgbClr val="7030A0"/>
          </a:solidFill>
          <a:ln w="9525">
            <a:solidFill>
              <a:schemeClr val="bg2"/>
            </a:solidFill>
            <a:round/>
            <a:headEnd/>
            <a:tailEnd/>
          </a:ln>
        </p:spPr>
        <p:txBody>
          <a:bodyPr/>
          <a:lstStyle/>
          <a:p>
            <a:endParaRPr lang="en-US"/>
          </a:p>
        </p:txBody>
      </p:sp>
      <p:sp>
        <p:nvSpPr>
          <p:cNvPr id="2079" name="Freeform 258"/>
          <p:cNvSpPr>
            <a:spLocks/>
          </p:cNvSpPr>
          <p:nvPr/>
        </p:nvSpPr>
        <p:spPr bwMode="auto">
          <a:xfrm>
            <a:off x="5830888" y="1674813"/>
            <a:ext cx="436562" cy="557212"/>
          </a:xfrm>
          <a:custGeom>
            <a:avLst/>
            <a:gdLst>
              <a:gd name="T0" fmla="*/ 2147483647 w 336"/>
              <a:gd name="T1" fmla="*/ 2147483647 h 427"/>
              <a:gd name="T2" fmla="*/ 2147483647 w 336"/>
              <a:gd name="T3" fmla="*/ 2147483647 h 427"/>
              <a:gd name="T4" fmla="*/ 2147483647 w 336"/>
              <a:gd name="T5" fmla="*/ 2147483647 h 427"/>
              <a:gd name="T6" fmla="*/ 2147483647 w 336"/>
              <a:gd name="T7" fmla="*/ 2147483647 h 427"/>
              <a:gd name="T8" fmla="*/ 2147483647 w 336"/>
              <a:gd name="T9" fmla="*/ 2147483647 h 427"/>
              <a:gd name="T10" fmla="*/ 2147483647 w 336"/>
              <a:gd name="T11" fmla="*/ 2147483647 h 427"/>
              <a:gd name="T12" fmla="*/ 2147483647 w 336"/>
              <a:gd name="T13" fmla="*/ 2147483647 h 427"/>
              <a:gd name="T14" fmla="*/ 2147483647 w 336"/>
              <a:gd name="T15" fmla="*/ 2147483647 h 427"/>
              <a:gd name="T16" fmla="*/ 2147483647 w 336"/>
              <a:gd name="T17" fmla="*/ 2147483647 h 427"/>
              <a:gd name="T18" fmla="*/ 2147483647 w 336"/>
              <a:gd name="T19" fmla="*/ 2147483647 h 427"/>
              <a:gd name="T20" fmla="*/ 2147483647 w 336"/>
              <a:gd name="T21" fmla="*/ 2147483647 h 427"/>
              <a:gd name="T22" fmla="*/ 2147483647 w 336"/>
              <a:gd name="T23" fmla="*/ 0 h 427"/>
              <a:gd name="T24" fmla="*/ 2147483647 w 336"/>
              <a:gd name="T25" fmla="*/ 2147483647 h 427"/>
              <a:gd name="T26" fmla="*/ 2147483647 w 336"/>
              <a:gd name="T27" fmla="*/ 2147483647 h 427"/>
              <a:gd name="T28" fmla="*/ 2147483647 w 336"/>
              <a:gd name="T29" fmla="*/ 2147483647 h 427"/>
              <a:gd name="T30" fmla="*/ 2147483647 w 336"/>
              <a:gd name="T31" fmla="*/ 2147483647 h 427"/>
              <a:gd name="T32" fmla="*/ 2147483647 w 336"/>
              <a:gd name="T33" fmla="*/ 2147483647 h 427"/>
              <a:gd name="T34" fmla="*/ 2147483647 w 336"/>
              <a:gd name="T35" fmla="*/ 2147483647 h 427"/>
              <a:gd name="T36" fmla="*/ 2147483647 w 336"/>
              <a:gd name="T37" fmla="*/ 2147483647 h 427"/>
              <a:gd name="T38" fmla="*/ 2147483647 w 336"/>
              <a:gd name="T39" fmla="*/ 2147483647 h 427"/>
              <a:gd name="T40" fmla="*/ 2147483647 w 336"/>
              <a:gd name="T41" fmla="*/ 2147483647 h 427"/>
              <a:gd name="T42" fmla="*/ 2147483647 w 336"/>
              <a:gd name="T43" fmla="*/ 2147483647 h 427"/>
              <a:gd name="T44" fmla="*/ 2147483647 w 336"/>
              <a:gd name="T45" fmla="*/ 2147483647 h 427"/>
              <a:gd name="T46" fmla="*/ 2147483647 w 336"/>
              <a:gd name="T47" fmla="*/ 2147483647 h 427"/>
              <a:gd name="T48" fmla="*/ 2147483647 w 336"/>
              <a:gd name="T49" fmla="*/ 2147483647 h 427"/>
              <a:gd name="T50" fmla="*/ 2147483647 w 336"/>
              <a:gd name="T51" fmla="*/ 2147483647 h 427"/>
              <a:gd name="T52" fmla="*/ 2147483647 w 336"/>
              <a:gd name="T53" fmla="*/ 2147483647 h 427"/>
              <a:gd name="T54" fmla="*/ 0 w 336"/>
              <a:gd name="T55" fmla="*/ 2147483647 h 427"/>
              <a:gd name="T56" fmla="*/ 2147483647 w 336"/>
              <a:gd name="T57" fmla="*/ 2147483647 h 427"/>
              <a:gd name="T58" fmla="*/ 2147483647 w 336"/>
              <a:gd name="T59" fmla="*/ 2147483647 h 427"/>
              <a:gd name="T60" fmla="*/ 2147483647 w 336"/>
              <a:gd name="T61" fmla="*/ 2147483647 h 427"/>
              <a:gd name="T62" fmla="*/ 2147483647 w 336"/>
              <a:gd name="T63" fmla="*/ 2147483647 h 427"/>
              <a:gd name="T64" fmla="*/ 2147483647 w 336"/>
              <a:gd name="T65" fmla="*/ 2147483647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6"/>
              <a:gd name="T100" fmla="*/ 0 h 427"/>
              <a:gd name="T101" fmla="*/ 336 w 336"/>
              <a:gd name="T102" fmla="*/ 427 h 4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rgbClr val="C00000"/>
          </a:solidFill>
          <a:ln w="9525">
            <a:solidFill>
              <a:schemeClr val="bg2"/>
            </a:solidFill>
            <a:round/>
            <a:headEnd/>
            <a:tailEnd/>
          </a:ln>
        </p:spPr>
        <p:txBody>
          <a:bodyPr/>
          <a:lstStyle/>
          <a:p>
            <a:endParaRPr lang="en-US"/>
          </a:p>
        </p:txBody>
      </p:sp>
      <p:sp>
        <p:nvSpPr>
          <p:cNvPr id="2080" name="Freeform 259"/>
          <p:cNvSpPr>
            <a:spLocks/>
          </p:cNvSpPr>
          <p:nvPr/>
        </p:nvSpPr>
        <p:spPr bwMode="auto">
          <a:xfrm>
            <a:off x="5572125" y="4953000"/>
            <a:ext cx="166688" cy="346075"/>
          </a:xfrm>
          <a:custGeom>
            <a:avLst/>
            <a:gdLst>
              <a:gd name="T0" fmla="*/ 2147483647 w 126"/>
              <a:gd name="T1" fmla="*/ 2147483647 h 265"/>
              <a:gd name="T2" fmla="*/ 0 w 126"/>
              <a:gd name="T3" fmla="*/ 2147483647 h 265"/>
              <a:gd name="T4" fmla="*/ 2147483647 w 126"/>
              <a:gd name="T5" fmla="*/ 2147483647 h 265"/>
              <a:gd name="T6" fmla="*/ 2147483647 w 126"/>
              <a:gd name="T7" fmla="*/ 2147483647 h 265"/>
              <a:gd name="T8" fmla="*/ 2147483647 w 126"/>
              <a:gd name="T9" fmla="*/ 2147483647 h 265"/>
              <a:gd name="T10" fmla="*/ 2147483647 w 126"/>
              <a:gd name="T11" fmla="*/ 2147483647 h 265"/>
              <a:gd name="T12" fmla="*/ 2147483647 w 126"/>
              <a:gd name="T13" fmla="*/ 2147483647 h 265"/>
              <a:gd name="T14" fmla="*/ 2147483647 w 126"/>
              <a:gd name="T15" fmla="*/ 2147483647 h 265"/>
              <a:gd name="T16" fmla="*/ 2147483647 w 126"/>
              <a:gd name="T17" fmla="*/ 0 h 265"/>
              <a:gd name="T18" fmla="*/ 2147483647 w 126"/>
              <a:gd name="T19" fmla="*/ 2147483647 h 265"/>
              <a:gd name="T20" fmla="*/ 2147483647 w 126"/>
              <a:gd name="T21" fmla="*/ 2147483647 h 265"/>
              <a:gd name="T22" fmla="*/ 2147483647 w 126"/>
              <a:gd name="T23" fmla="*/ 2147483647 h 265"/>
              <a:gd name="T24" fmla="*/ 2147483647 w 126"/>
              <a:gd name="T25" fmla="*/ 2147483647 h 265"/>
              <a:gd name="T26" fmla="*/ 2147483647 w 126"/>
              <a:gd name="T27" fmla="*/ 2147483647 h 265"/>
              <a:gd name="T28" fmla="*/ 2147483647 w 126"/>
              <a:gd name="T29" fmla="*/ 2147483647 h 265"/>
              <a:gd name="T30" fmla="*/ 2147483647 w 126"/>
              <a:gd name="T31" fmla="*/ 2147483647 h 265"/>
              <a:gd name="T32" fmla="*/ 2147483647 w 126"/>
              <a:gd name="T33" fmla="*/ 214748364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65"/>
              <a:gd name="T53" fmla="*/ 126 w 126"/>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tx1"/>
          </a:solidFill>
          <a:ln w="9525">
            <a:solidFill>
              <a:schemeClr val="bg2"/>
            </a:solidFill>
            <a:round/>
            <a:headEnd/>
            <a:tailEnd/>
          </a:ln>
        </p:spPr>
        <p:txBody>
          <a:bodyPr/>
          <a:lstStyle/>
          <a:p>
            <a:endParaRPr lang="en-US"/>
          </a:p>
        </p:txBody>
      </p:sp>
      <p:sp>
        <p:nvSpPr>
          <p:cNvPr id="2081" name="Freeform 266"/>
          <p:cNvSpPr>
            <a:spLocks/>
          </p:cNvSpPr>
          <p:nvPr/>
        </p:nvSpPr>
        <p:spPr bwMode="auto">
          <a:xfrm>
            <a:off x="8650288" y="5749925"/>
            <a:ext cx="179387" cy="204788"/>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157"/>
              <a:gd name="T56" fmla="*/ 138 w 138"/>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663300"/>
          </a:solidFill>
          <a:ln w="9525">
            <a:solidFill>
              <a:schemeClr val="bg2"/>
            </a:solidFill>
            <a:round/>
            <a:headEnd/>
            <a:tailEnd/>
          </a:ln>
        </p:spPr>
        <p:txBody>
          <a:bodyPr/>
          <a:lstStyle/>
          <a:p>
            <a:endParaRPr lang="en-US"/>
          </a:p>
        </p:txBody>
      </p:sp>
      <p:sp>
        <p:nvSpPr>
          <p:cNvPr id="2082" name="Freeform 267"/>
          <p:cNvSpPr>
            <a:spLocks/>
          </p:cNvSpPr>
          <p:nvPr/>
        </p:nvSpPr>
        <p:spPr bwMode="auto">
          <a:xfrm>
            <a:off x="8805863" y="5565775"/>
            <a:ext cx="125412" cy="20161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56"/>
              <a:gd name="T56" fmla="*/ 96 w 9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663300"/>
          </a:solidFill>
          <a:ln w="9525">
            <a:solidFill>
              <a:schemeClr val="bg2"/>
            </a:solidFill>
            <a:round/>
            <a:headEnd/>
            <a:tailEnd/>
          </a:ln>
        </p:spPr>
        <p:txBody>
          <a:bodyPr/>
          <a:lstStyle/>
          <a:p>
            <a:endParaRPr lang="en-US"/>
          </a:p>
        </p:txBody>
      </p:sp>
      <p:sp>
        <p:nvSpPr>
          <p:cNvPr id="2083" name="Freeform 268"/>
          <p:cNvSpPr>
            <a:spLocks/>
          </p:cNvSpPr>
          <p:nvPr/>
        </p:nvSpPr>
        <p:spPr bwMode="auto">
          <a:xfrm>
            <a:off x="7323138" y="4938713"/>
            <a:ext cx="989012" cy="750887"/>
          </a:xfrm>
          <a:custGeom>
            <a:avLst/>
            <a:gdLst>
              <a:gd name="T0" fmla="*/ 2147483647 w 757"/>
              <a:gd name="T1" fmla="*/ 2147483647 h 577"/>
              <a:gd name="T2" fmla="*/ 2147483647 w 757"/>
              <a:gd name="T3" fmla="*/ 2147483647 h 577"/>
              <a:gd name="T4" fmla="*/ 0 w 757"/>
              <a:gd name="T5" fmla="*/ 2147483647 h 577"/>
              <a:gd name="T6" fmla="*/ 2147483647 w 757"/>
              <a:gd name="T7" fmla="*/ 2147483647 h 577"/>
              <a:gd name="T8" fmla="*/ 2147483647 w 757"/>
              <a:gd name="T9" fmla="*/ 2147483647 h 577"/>
              <a:gd name="T10" fmla="*/ 2147483647 w 757"/>
              <a:gd name="T11" fmla="*/ 2147483647 h 577"/>
              <a:gd name="T12" fmla="*/ 2147483647 w 757"/>
              <a:gd name="T13" fmla="*/ 2147483647 h 577"/>
              <a:gd name="T14" fmla="*/ 2147483647 w 757"/>
              <a:gd name="T15" fmla="*/ 2147483647 h 577"/>
              <a:gd name="T16" fmla="*/ 2147483647 w 757"/>
              <a:gd name="T17" fmla="*/ 2147483647 h 577"/>
              <a:gd name="T18" fmla="*/ 2147483647 w 757"/>
              <a:gd name="T19" fmla="*/ 2147483647 h 577"/>
              <a:gd name="T20" fmla="*/ 2147483647 w 757"/>
              <a:gd name="T21" fmla="*/ 0 h 577"/>
              <a:gd name="T22" fmla="*/ 2147483647 w 757"/>
              <a:gd name="T23" fmla="*/ 2147483647 h 577"/>
              <a:gd name="T24" fmla="*/ 2147483647 w 757"/>
              <a:gd name="T25" fmla="*/ 2147483647 h 577"/>
              <a:gd name="T26" fmla="*/ 2147483647 w 757"/>
              <a:gd name="T27" fmla="*/ 2147483647 h 577"/>
              <a:gd name="T28" fmla="*/ 2147483647 w 757"/>
              <a:gd name="T29" fmla="*/ 2147483647 h 577"/>
              <a:gd name="T30" fmla="*/ 2147483647 w 757"/>
              <a:gd name="T31" fmla="*/ 2147483647 h 577"/>
              <a:gd name="T32" fmla="*/ 2147483647 w 757"/>
              <a:gd name="T33" fmla="*/ 2147483647 h 577"/>
              <a:gd name="T34" fmla="*/ 2147483647 w 757"/>
              <a:gd name="T35" fmla="*/ 2147483647 h 577"/>
              <a:gd name="T36" fmla="*/ 2147483647 w 757"/>
              <a:gd name="T37" fmla="*/ 2147483647 h 577"/>
              <a:gd name="T38" fmla="*/ 2147483647 w 757"/>
              <a:gd name="T39" fmla="*/ 2147483647 h 577"/>
              <a:gd name="T40" fmla="*/ 2147483647 w 757"/>
              <a:gd name="T41" fmla="*/ 2147483647 h 577"/>
              <a:gd name="T42" fmla="*/ 2147483647 w 757"/>
              <a:gd name="T43" fmla="*/ 2147483647 h 577"/>
              <a:gd name="T44" fmla="*/ 2147483647 w 757"/>
              <a:gd name="T45" fmla="*/ 2147483647 h 577"/>
              <a:gd name="T46" fmla="*/ 2147483647 w 757"/>
              <a:gd name="T47" fmla="*/ 2147483647 h 577"/>
              <a:gd name="T48" fmla="*/ 2147483647 w 757"/>
              <a:gd name="T49" fmla="*/ 2147483647 h 577"/>
              <a:gd name="T50" fmla="*/ 2147483647 w 757"/>
              <a:gd name="T51" fmla="*/ 2147483647 h 577"/>
              <a:gd name="T52" fmla="*/ 2147483647 w 757"/>
              <a:gd name="T53" fmla="*/ 2147483647 h 577"/>
              <a:gd name="T54" fmla="*/ 2147483647 w 757"/>
              <a:gd name="T55" fmla="*/ 2147483647 h 577"/>
              <a:gd name="T56" fmla="*/ 2147483647 w 757"/>
              <a:gd name="T57" fmla="*/ 2147483647 h 577"/>
              <a:gd name="T58" fmla="*/ 2147483647 w 757"/>
              <a:gd name="T59" fmla="*/ 2147483647 h 577"/>
              <a:gd name="T60" fmla="*/ 2147483647 w 757"/>
              <a:gd name="T61" fmla="*/ 2147483647 h 577"/>
              <a:gd name="T62" fmla="*/ 2147483647 w 757"/>
              <a:gd name="T63" fmla="*/ 2147483647 h 577"/>
              <a:gd name="T64" fmla="*/ 2147483647 w 757"/>
              <a:gd name="T65" fmla="*/ 2147483647 h 577"/>
              <a:gd name="T66" fmla="*/ 2147483647 w 757"/>
              <a:gd name="T67" fmla="*/ 2147483647 h 577"/>
              <a:gd name="T68" fmla="*/ 2147483647 w 757"/>
              <a:gd name="T69" fmla="*/ 2147483647 h 577"/>
              <a:gd name="T70" fmla="*/ 2147483647 w 757"/>
              <a:gd name="T71" fmla="*/ 2147483647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7"/>
              <a:gd name="T109" fmla="*/ 0 h 577"/>
              <a:gd name="T110" fmla="*/ 757 w 757"/>
              <a:gd name="T111" fmla="*/ 577 h 5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rgbClr val="663300"/>
          </a:solidFill>
          <a:ln w="9525" cap="flat" cmpd="sng">
            <a:solidFill>
              <a:schemeClr val="bg2"/>
            </a:solidFill>
            <a:prstDash val="solid"/>
            <a:round/>
            <a:headEnd type="none" w="med" len="med"/>
            <a:tailEnd type="none" w="med" len="med"/>
          </a:ln>
        </p:spPr>
        <p:txBody>
          <a:bodyPr/>
          <a:lstStyle/>
          <a:p>
            <a:endParaRPr lang="en-US"/>
          </a:p>
        </p:txBody>
      </p:sp>
      <p:sp>
        <p:nvSpPr>
          <p:cNvPr id="2084" name="Freeform 269"/>
          <p:cNvSpPr>
            <a:spLocks/>
          </p:cNvSpPr>
          <p:nvPr/>
        </p:nvSpPr>
        <p:spPr bwMode="auto">
          <a:xfrm>
            <a:off x="8099425" y="5734050"/>
            <a:ext cx="87313" cy="119063"/>
          </a:xfrm>
          <a:custGeom>
            <a:avLst/>
            <a:gdLst>
              <a:gd name="T0" fmla="*/ 0 w 66"/>
              <a:gd name="T1" fmla="*/ 2147483647 h 91"/>
              <a:gd name="T2" fmla="*/ 2147483647 w 66"/>
              <a:gd name="T3" fmla="*/ 2147483647 h 91"/>
              <a:gd name="T4" fmla="*/ 2147483647 w 66"/>
              <a:gd name="T5" fmla="*/ 2147483647 h 91"/>
              <a:gd name="T6" fmla="*/ 2147483647 w 66"/>
              <a:gd name="T7" fmla="*/ 2147483647 h 91"/>
              <a:gd name="T8" fmla="*/ 2147483647 w 66"/>
              <a:gd name="T9" fmla="*/ 2147483647 h 91"/>
              <a:gd name="T10" fmla="*/ 2147483647 w 66"/>
              <a:gd name="T11" fmla="*/ 2147483647 h 91"/>
              <a:gd name="T12" fmla="*/ 2147483647 w 66"/>
              <a:gd name="T13" fmla="*/ 0 h 91"/>
              <a:gd name="T14" fmla="*/ 2147483647 w 66"/>
              <a:gd name="T15" fmla="*/ 2147483647 h 91"/>
              <a:gd name="T16" fmla="*/ 0 w 66"/>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91"/>
              <a:gd name="T29" fmla="*/ 66 w 66"/>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rgbClr val="663300"/>
          </a:solidFill>
          <a:ln w="9525">
            <a:solidFill>
              <a:schemeClr val="bg2"/>
            </a:solidFill>
            <a:round/>
            <a:headEnd/>
            <a:tailEnd/>
          </a:ln>
        </p:spPr>
        <p:txBody>
          <a:bodyPr/>
          <a:lstStyle/>
          <a:p>
            <a:endParaRPr lang="en-US"/>
          </a:p>
        </p:txBody>
      </p:sp>
      <p:sp>
        <p:nvSpPr>
          <p:cNvPr id="2085" name="Freeform 271"/>
          <p:cNvSpPr>
            <a:spLocks/>
          </p:cNvSpPr>
          <p:nvPr/>
        </p:nvSpPr>
        <p:spPr bwMode="auto">
          <a:xfrm>
            <a:off x="7259638" y="4486275"/>
            <a:ext cx="227012" cy="265113"/>
          </a:xfrm>
          <a:custGeom>
            <a:avLst/>
            <a:gdLst>
              <a:gd name="T0" fmla="*/ 2147483647 w 174"/>
              <a:gd name="T1" fmla="*/ 2147483647 h 204"/>
              <a:gd name="T2" fmla="*/ 0 w 174"/>
              <a:gd name="T3" fmla="*/ 2147483647 h 204"/>
              <a:gd name="T4" fmla="*/ 0 w 174"/>
              <a:gd name="T5" fmla="*/ 2147483647 h 204"/>
              <a:gd name="T6" fmla="*/ 2147483647 w 174"/>
              <a:gd name="T7" fmla="*/ 2147483647 h 204"/>
              <a:gd name="T8" fmla="*/ 2147483647 w 174"/>
              <a:gd name="T9" fmla="*/ 2147483647 h 204"/>
              <a:gd name="T10" fmla="*/ 2147483647 w 174"/>
              <a:gd name="T11" fmla="*/ 2147483647 h 204"/>
              <a:gd name="T12" fmla="*/ 2147483647 w 174"/>
              <a:gd name="T13" fmla="*/ 2147483647 h 204"/>
              <a:gd name="T14" fmla="*/ 2147483647 w 174"/>
              <a:gd name="T15" fmla="*/ 0 h 204"/>
              <a:gd name="T16" fmla="*/ 2147483647 w 174"/>
              <a:gd name="T17" fmla="*/ 2147483647 h 204"/>
              <a:gd name="T18" fmla="*/ 2147483647 w 174"/>
              <a:gd name="T19" fmla="*/ 2147483647 h 204"/>
              <a:gd name="T20" fmla="*/ 2147483647 w 174"/>
              <a:gd name="T21" fmla="*/ 2147483647 h 204"/>
              <a:gd name="T22" fmla="*/ 2147483647 w 174"/>
              <a:gd name="T23" fmla="*/ 2147483647 h 204"/>
              <a:gd name="T24" fmla="*/ 2147483647 w 174"/>
              <a:gd name="T25" fmla="*/ 2147483647 h 204"/>
              <a:gd name="T26" fmla="*/ 2147483647 w 174"/>
              <a:gd name="T27" fmla="*/ 2147483647 h 204"/>
              <a:gd name="T28" fmla="*/ 2147483647 w 174"/>
              <a:gd name="T29" fmla="*/ 2147483647 h 204"/>
              <a:gd name="T30" fmla="*/ 2147483647 w 174"/>
              <a:gd name="T31" fmla="*/ 2147483647 h 204"/>
              <a:gd name="T32" fmla="*/ 2147483647 w 174"/>
              <a:gd name="T33" fmla="*/ 2147483647 h 204"/>
              <a:gd name="T34" fmla="*/ 2147483647 w 174"/>
              <a:gd name="T35" fmla="*/ 2147483647 h 204"/>
              <a:gd name="T36" fmla="*/ 2147483647 w 174"/>
              <a:gd name="T37" fmla="*/ 2147483647 h 204"/>
              <a:gd name="T38" fmla="*/ 2147483647 w 174"/>
              <a:gd name="T39" fmla="*/ 2147483647 h 204"/>
              <a:gd name="T40" fmla="*/ 2147483647 w 174"/>
              <a:gd name="T41" fmla="*/ 2147483647 h 204"/>
              <a:gd name="T42" fmla="*/ 2147483647 w 174"/>
              <a:gd name="T43" fmla="*/ 2147483647 h 204"/>
              <a:gd name="T44" fmla="*/ 2147483647 w 174"/>
              <a:gd name="T45" fmla="*/ 2147483647 h 204"/>
              <a:gd name="T46" fmla="*/ 2147483647 w 174"/>
              <a:gd name="T47" fmla="*/ 2147483647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204"/>
              <a:gd name="T74" fmla="*/ 174 w 174"/>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tx1"/>
          </a:solidFill>
          <a:ln w="9525">
            <a:solidFill>
              <a:schemeClr val="bg2"/>
            </a:solidFill>
            <a:round/>
            <a:headEnd/>
            <a:tailEnd/>
          </a:ln>
        </p:spPr>
        <p:txBody>
          <a:bodyPr/>
          <a:lstStyle/>
          <a:p>
            <a:endParaRPr lang="en-US"/>
          </a:p>
        </p:txBody>
      </p:sp>
      <p:sp>
        <p:nvSpPr>
          <p:cNvPr id="2086" name="Freeform 274"/>
          <p:cNvSpPr>
            <a:spLocks/>
          </p:cNvSpPr>
          <p:nvPr/>
        </p:nvSpPr>
        <p:spPr bwMode="auto">
          <a:xfrm>
            <a:off x="7456488" y="4618038"/>
            <a:ext cx="141287" cy="173037"/>
          </a:xfrm>
          <a:custGeom>
            <a:avLst/>
            <a:gdLst>
              <a:gd name="T0" fmla="*/ 2147483647 w 108"/>
              <a:gd name="T1" fmla="*/ 2147483647 h 132"/>
              <a:gd name="T2" fmla="*/ 2147483647 w 108"/>
              <a:gd name="T3" fmla="*/ 2147483647 h 132"/>
              <a:gd name="T4" fmla="*/ 0 w 108"/>
              <a:gd name="T5" fmla="*/ 2147483647 h 132"/>
              <a:gd name="T6" fmla="*/ 2147483647 w 108"/>
              <a:gd name="T7" fmla="*/ 2147483647 h 132"/>
              <a:gd name="T8" fmla="*/ 2147483647 w 108"/>
              <a:gd name="T9" fmla="*/ 2147483647 h 132"/>
              <a:gd name="T10" fmla="*/ 2147483647 w 108"/>
              <a:gd name="T11" fmla="*/ 2147483647 h 132"/>
              <a:gd name="T12" fmla="*/ 2147483647 w 108"/>
              <a:gd name="T13" fmla="*/ 2147483647 h 132"/>
              <a:gd name="T14" fmla="*/ 2147483647 w 108"/>
              <a:gd name="T15" fmla="*/ 0 h 132"/>
              <a:gd name="T16" fmla="*/ 2147483647 w 108"/>
              <a:gd name="T17" fmla="*/ 2147483647 h 132"/>
              <a:gd name="T18" fmla="*/ 2147483647 w 108"/>
              <a:gd name="T19" fmla="*/ 2147483647 h 132"/>
              <a:gd name="T20" fmla="*/ 2147483647 w 108"/>
              <a:gd name="T21" fmla="*/ 2147483647 h 132"/>
              <a:gd name="T22" fmla="*/ 2147483647 w 108"/>
              <a:gd name="T23" fmla="*/ 2147483647 h 132"/>
              <a:gd name="T24" fmla="*/ 2147483647 w 108"/>
              <a:gd name="T25" fmla="*/ 2147483647 h 132"/>
              <a:gd name="T26" fmla="*/ 2147483647 w 108"/>
              <a:gd name="T27" fmla="*/ 2147483647 h 132"/>
              <a:gd name="T28" fmla="*/ 2147483647 w 108"/>
              <a:gd name="T29" fmla="*/ 2147483647 h 132"/>
              <a:gd name="T30" fmla="*/ 2147483647 w 108"/>
              <a:gd name="T31" fmla="*/ 2147483647 h 132"/>
              <a:gd name="T32" fmla="*/ 2147483647 w 108"/>
              <a:gd name="T33" fmla="*/ 2147483647 h 132"/>
              <a:gd name="T34" fmla="*/ 2147483647 w 108"/>
              <a:gd name="T35" fmla="*/ 2147483647 h 132"/>
              <a:gd name="T36" fmla="*/ 2147483647 w 108"/>
              <a:gd name="T37" fmla="*/ 2147483647 h 132"/>
              <a:gd name="T38" fmla="*/ 2147483647 w 108"/>
              <a:gd name="T39" fmla="*/ 2147483647 h 132"/>
              <a:gd name="T40" fmla="*/ 2147483647 w 108"/>
              <a:gd name="T41" fmla="*/ 2147483647 h 132"/>
              <a:gd name="T42" fmla="*/ 2147483647 w 108"/>
              <a:gd name="T43" fmla="*/ 2147483647 h 132"/>
              <a:gd name="T44" fmla="*/ 2147483647 w 108"/>
              <a:gd name="T45" fmla="*/ 2147483647 h 132"/>
              <a:gd name="T46" fmla="*/ 2147483647 w 108"/>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32"/>
              <a:gd name="T74" fmla="*/ 108 w 108"/>
              <a:gd name="T75" fmla="*/ 132 h 1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tx1"/>
          </a:solidFill>
          <a:ln w="9525">
            <a:solidFill>
              <a:schemeClr val="bg2"/>
            </a:solidFill>
            <a:round/>
            <a:headEnd/>
            <a:tailEnd/>
          </a:ln>
        </p:spPr>
        <p:txBody>
          <a:bodyPr/>
          <a:lstStyle/>
          <a:p>
            <a:endParaRPr lang="en-US"/>
          </a:p>
        </p:txBody>
      </p:sp>
      <p:sp>
        <p:nvSpPr>
          <p:cNvPr id="2087" name="Freeform 275"/>
          <p:cNvSpPr>
            <a:spLocks/>
          </p:cNvSpPr>
          <p:nvPr/>
        </p:nvSpPr>
        <p:spPr bwMode="auto">
          <a:xfrm>
            <a:off x="7135813" y="4814888"/>
            <a:ext cx="265112" cy="60325"/>
          </a:xfrm>
          <a:custGeom>
            <a:avLst/>
            <a:gdLst>
              <a:gd name="T0" fmla="*/ 0 w 34"/>
              <a:gd name="T1" fmla="*/ 2147483647 h 8"/>
              <a:gd name="T2" fmla="*/ 2147483647 w 34"/>
              <a:gd name="T3" fmla="*/ 0 h 8"/>
              <a:gd name="T4" fmla="*/ 2147483647 w 34"/>
              <a:gd name="T5" fmla="*/ 0 h 8"/>
              <a:gd name="T6" fmla="*/ 2147483647 w 34"/>
              <a:gd name="T7" fmla="*/ 2147483647 h 8"/>
              <a:gd name="T8" fmla="*/ 2147483647 w 34"/>
              <a:gd name="T9" fmla="*/ 2147483647 h 8"/>
              <a:gd name="T10" fmla="*/ 2147483647 w 34"/>
              <a:gd name="T11" fmla="*/ 2147483647 h 8"/>
              <a:gd name="T12" fmla="*/ 2147483647 w 34"/>
              <a:gd name="T13" fmla="*/ 2147483647 h 8"/>
              <a:gd name="T14" fmla="*/ 2147483647 w 34"/>
              <a:gd name="T15" fmla="*/ 2147483647 h 8"/>
              <a:gd name="T16" fmla="*/ 2147483647 w 34"/>
              <a:gd name="T17" fmla="*/ 2147483647 h 8"/>
              <a:gd name="T18" fmla="*/ 2147483647 w 34"/>
              <a:gd name="T19" fmla="*/ 2147483647 h 8"/>
              <a:gd name="T20" fmla="*/ 0 w 3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8"/>
              <a:gd name="T35" fmla="*/ 34 w 3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tx1"/>
          </a:solidFill>
          <a:ln w="9525">
            <a:solidFill>
              <a:schemeClr val="bg2"/>
            </a:solidFill>
            <a:round/>
            <a:headEnd/>
            <a:tailEnd/>
          </a:ln>
        </p:spPr>
        <p:txBody>
          <a:bodyPr/>
          <a:lstStyle/>
          <a:p>
            <a:endParaRPr lang="en-US"/>
          </a:p>
        </p:txBody>
      </p:sp>
      <p:sp>
        <p:nvSpPr>
          <p:cNvPr id="2088" name="Freeform 276"/>
          <p:cNvSpPr>
            <a:spLocks/>
          </p:cNvSpPr>
          <p:nvPr/>
        </p:nvSpPr>
        <p:spPr bwMode="auto">
          <a:xfrm>
            <a:off x="2928938" y="3178175"/>
            <a:ext cx="158750" cy="179388"/>
          </a:xfrm>
          <a:custGeom>
            <a:avLst/>
            <a:gdLst>
              <a:gd name="T0" fmla="*/ 0 w 120"/>
              <a:gd name="T1" fmla="*/ 2147483647 h 138"/>
              <a:gd name="T2" fmla="*/ 0 w 120"/>
              <a:gd name="T3" fmla="*/ 2147483647 h 138"/>
              <a:gd name="T4" fmla="*/ 2147483647 w 120"/>
              <a:gd name="T5" fmla="*/ 2147483647 h 138"/>
              <a:gd name="T6" fmla="*/ 2147483647 w 120"/>
              <a:gd name="T7" fmla="*/ 2147483647 h 138"/>
              <a:gd name="T8" fmla="*/ 2147483647 w 120"/>
              <a:gd name="T9" fmla="*/ 0 h 138"/>
              <a:gd name="T10" fmla="*/ 2147483647 w 120"/>
              <a:gd name="T11" fmla="*/ 2147483647 h 138"/>
              <a:gd name="T12" fmla="*/ 2147483647 w 120"/>
              <a:gd name="T13" fmla="*/ 2147483647 h 138"/>
              <a:gd name="T14" fmla="*/ 2147483647 w 120"/>
              <a:gd name="T15" fmla="*/ 2147483647 h 138"/>
              <a:gd name="T16" fmla="*/ 2147483647 w 120"/>
              <a:gd name="T17" fmla="*/ 2147483647 h 138"/>
              <a:gd name="T18" fmla="*/ 2147483647 w 120"/>
              <a:gd name="T19" fmla="*/ 2147483647 h 138"/>
              <a:gd name="T20" fmla="*/ 2147483647 w 120"/>
              <a:gd name="T21" fmla="*/ 2147483647 h 138"/>
              <a:gd name="T22" fmla="*/ 2147483647 w 120"/>
              <a:gd name="T23" fmla="*/ 2147483647 h 138"/>
              <a:gd name="T24" fmla="*/ 2147483647 w 120"/>
              <a:gd name="T25" fmla="*/ 2147483647 h 138"/>
              <a:gd name="T26" fmla="*/ 2147483647 w 120"/>
              <a:gd name="T27" fmla="*/ 2147483647 h 138"/>
              <a:gd name="T28" fmla="*/ 2147483647 w 120"/>
              <a:gd name="T29" fmla="*/ 2147483647 h 138"/>
              <a:gd name="T30" fmla="*/ 2147483647 w 120"/>
              <a:gd name="T31" fmla="*/ 2147483647 h 138"/>
              <a:gd name="T32" fmla="*/ 0 w 120"/>
              <a:gd name="T33" fmla="*/ 2147483647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38"/>
              <a:gd name="T53" fmla="*/ 120 w 120"/>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rgbClr val="0000FF"/>
          </a:solidFill>
          <a:ln w="9525">
            <a:solidFill>
              <a:schemeClr val="bg2"/>
            </a:solidFill>
            <a:round/>
            <a:headEnd/>
            <a:tailEnd/>
          </a:ln>
        </p:spPr>
        <p:txBody>
          <a:bodyPr/>
          <a:lstStyle/>
          <a:p>
            <a:endParaRPr lang="en-US"/>
          </a:p>
        </p:txBody>
      </p:sp>
      <p:sp>
        <p:nvSpPr>
          <p:cNvPr id="2089" name="Freeform 277"/>
          <p:cNvSpPr>
            <a:spLocks/>
          </p:cNvSpPr>
          <p:nvPr/>
        </p:nvSpPr>
        <p:spPr bwMode="auto">
          <a:xfrm>
            <a:off x="2276475" y="4084638"/>
            <a:ext cx="276225" cy="7778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tx1"/>
          </a:solidFill>
          <a:ln w="9525">
            <a:solidFill>
              <a:schemeClr val="bg2"/>
            </a:solidFill>
            <a:round/>
            <a:headEnd/>
            <a:tailEnd/>
          </a:ln>
        </p:spPr>
        <p:txBody>
          <a:bodyPr/>
          <a:lstStyle/>
          <a:p>
            <a:endParaRPr lang="en-US"/>
          </a:p>
        </p:txBody>
      </p:sp>
      <p:sp>
        <p:nvSpPr>
          <p:cNvPr id="2090" name="Freeform 278"/>
          <p:cNvSpPr>
            <a:spLocks/>
          </p:cNvSpPr>
          <p:nvPr/>
        </p:nvSpPr>
        <p:spPr bwMode="auto">
          <a:xfrm>
            <a:off x="2552700" y="4170363"/>
            <a:ext cx="171450" cy="47625"/>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tx1"/>
          </a:solidFill>
          <a:ln w="9525">
            <a:solidFill>
              <a:schemeClr val="bg2"/>
            </a:solidFill>
            <a:round/>
            <a:headEnd/>
            <a:tailEnd/>
          </a:ln>
        </p:spPr>
        <p:txBody>
          <a:bodyPr/>
          <a:lstStyle/>
          <a:p>
            <a:endParaRPr lang="en-US"/>
          </a:p>
        </p:txBody>
      </p:sp>
      <p:sp>
        <p:nvSpPr>
          <p:cNvPr id="2091" name="Freeform 279"/>
          <p:cNvSpPr>
            <a:spLocks/>
          </p:cNvSpPr>
          <p:nvPr/>
        </p:nvSpPr>
        <p:spPr bwMode="auto">
          <a:xfrm>
            <a:off x="4814888" y="3643313"/>
            <a:ext cx="77787" cy="46037"/>
          </a:xfrm>
          <a:custGeom>
            <a:avLst/>
            <a:gdLst>
              <a:gd name="T0" fmla="*/ 0 w 60"/>
              <a:gd name="T1" fmla="*/ 2147483647 h 36"/>
              <a:gd name="T2" fmla="*/ 2147483647 w 60"/>
              <a:gd name="T3" fmla="*/ 0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0 w 60"/>
              <a:gd name="T13" fmla="*/ 2147483647 h 36"/>
              <a:gd name="T14" fmla="*/ 0 60000 65536"/>
              <a:gd name="T15" fmla="*/ 0 60000 65536"/>
              <a:gd name="T16" fmla="*/ 0 60000 65536"/>
              <a:gd name="T17" fmla="*/ 0 60000 65536"/>
              <a:gd name="T18" fmla="*/ 0 60000 65536"/>
              <a:gd name="T19" fmla="*/ 0 60000 65536"/>
              <a:gd name="T20" fmla="*/ 0 60000 65536"/>
              <a:gd name="T21" fmla="*/ 0 w 60"/>
              <a:gd name="T22" fmla="*/ 0 h 36"/>
              <a:gd name="T23" fmla="*/ 60 w 6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36">
                <a:moveTo>
                  <a:pt x="0" y="12"/>
                </a:moveTo>
                <a:lnTo>
                  <a:pt x="36" y="0"/>
                </a:lnTo>
                <a:lnTo>
                  <a:pt x="60" y="6"/>
                </a:lnTo>
                <a:lnTo>
                  <a:pt x="60" y="18"/>
                </a:lnTo>
                <a:lnTo>
                  <a:pt x="54" y="36"/>
                </a:lnTo>
                <a:lnTo>
                  <a:pt x="30" y="24"/>
                </a:lnTo>
                <a:lnTo>
                  <a:pt x="0" y="12"/>
                </a:lnTo>
                <a:close/>
              </a:path>
            </a:pathLst>
          </a:custGeom>
          <a:solidFill>
            <a:srgbClr val="7030A0"/>
          </a:solidFill>
          <a:ln w="9525">
            <a:solidFill>
              <a:schemeClr val="bg2"/>
            </a:solidFill>
            <a:round/>
            <a:headEnd/>
            <a:tailEnd/>
          </a:ln>
        </p:spPr>
        <p:txBody>
          <a:bodyPr/>
          <a:lstStyle/>
          <a:p>
            <a:endParaRPr lang="en-US"/>
          </a:p>
        </p:txBody>
      </p:sp>
      <p:sp>
        <p:nvSpPr>
          <p:cNvPr id="2092" name="Freeform 280"/>
          <p:cNvSpPr>
            <a:spLocks/>
          </p:cNvSpPr>
          <p:nvPr/>
        </p:nvSpPr>
        <p:spPr bwMode="auto">
          <a:xfrm>
            <a:off x="4727575" y="3554413"/>
            <a:ext cx="31750" cy="61912"/>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solidFill>
            <a:srgbClr val="7030A0"/>
          </a:solidFill>
          <a:ln w="9525">
            <a:solidFill>
              <a:schemeClr val="bg2"/>
            </a:solidFill>
            <a:round/>
            <a:headEnd/>
            <a:tailEnd/>
          </a:ln>
        </p:spPr>
        <p:txBody>
          <a:bodyPr/>
          <a:lstStyle/>
          <a:p>
            <a:endParaRPr lang="en-US"/>
          </a:p>
        </p:txBody>
      </p:sp>
      <p:sp>
        <p:nvSpPr>
          <p:cNvPr id="2093" name="Freeform 281"/>
          <p:cNvSpPr>
            <a:spLocks/>
          </p:cNvSpPr>
          <p:nvPr/>
        </p:nvSpPr>
        <p:spPr bwMode="auto">
          <a:xfrm>
            <a:off x="4719638" y="3490913"/>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solidFill>
            <a:schemeClr val="tx1"/>
          </a:solidFill>
          <a:ln w="9525">
            <a:solidFill>
              <a:schemeClr val="bg2"/>
            </a:solidFill>
            <a:round/>
            <a:headEnd/>
            <a:tailEnd/>
          </a:ln>
        </p:spPr>
        <p:txBody>
          <a:bodyPr/>
          <a:lstStyle/>
          <a:p>
            <a:endParaRPr lang="en-US"/>
          </a:p>
        </p:txBody>
      </p:sp>
      <p:sp>
        <p:nvSpPr>
          <p:cNvPr id="2094" name="Freeform 282"/>
          <p:cNvSpPr>
            <a:spLocks/>
          </p:cNvSpPr>
          <p:nvPr/>
        </p:nvSpPr>
        <p:spPr bwMode="auto">
          <a:xfrm>
            <a:off x="5518150" y="3667125"/>
            <a:ext cx="39688" cy="7938"/>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2095"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p>
            <a:pPr algn="ctr" eaLnBrk="1" hangingPunct="1">
              <a:spcBef>
                <a:spcPct val="15000"/>
              </a:spcBef>
            </a:pPr>
            <a:endParaRPr lang="en-US"/>
          </a:p>
        </p:txBody>
      </p:sp>
      <p:sp>
        <p:nvSpPr>
          <p:cNvPr id="2096" name="Freeform 284"/>
          <p:cNvSpPr>
            <a:spLocks/>
          </p:cNvSpPr>
          <p:nvPr/>
        </p:nvSpPr>
        <p:spPr bwMode="auto">
          <a:xfrm>
            <a:off x="5119688" y="3517900"/>
            <a:ext cx="492125" cy="179388"/>
          </a:xfrm>
          <a:custGeom>
            <a:avLst/>
            <a:gdLst>
              <a:gd name="T0" fmla="*/ 2147483647 w 10616"/>
              <a:gd name="T1" fmla="*/ 2147483647 h 10000"/>
              <a:gd name="T2" fmla="*/ 2147483647 w 10616"/>
              <a:gd name="T3" fmla="*/ 2147483647 h 10000"/>
              <a:gd name="T4" fmla="*/ 2147483647 w 10616"/>
              <a:gd name="T5" fmla="*/ 2147483647 h 10000"/>
              <a:gd name="T6" fmla="*/ 2147483647 w 10616"/>
              <a:gd name="T7" fmla="*/ 2147483647 h 10000"/>
              <a:gd name="T8" fmla="*/ 2147483647 w 10616"/>
              <a:gd name="T9" fmla="*/ 2147483647 h 10000"/>
              <a:gd name="T10" fmla="*/ 2147483647 w 10616"/>
              <a:gd name="T11" fmla="*/ 2147483647 h 10000"/>
              <a:gd name="T12" fmla="*/ 2147483647 w 10616"/>
              <a:gd name="T13" fmla="*/ 2147483647 h 10000"/>
              <a:gd name="T14" fmla="*/ 2147483647 w 10616"/>
              <a:gd name="T15" fmla="*/ 2147483647 h 10000"/>
              <a:gd name="T16" fmla="*/ 2147483647 w 10616"/>
              <a:gd name="T17" fmla="*/ 2147483647 h 10000"/>
              <a:gd name="T18" fmla="*/ 2147483647 w 10616"/>
              <a:gd name="T19" fmla="*/ 2147483647 h 10000"/>
              <a:gd name="T20" fmla="*/ 2147483647 w 10616"/>
              <a:gd name="T21" fmla="*/ 2147483647 h 10000"/>
              <a:gd name="T22" fmla="*/ 2147483647 w 10616"/>
              <a:gd name="T23" fmla="*/ 2147483647 h 10000"/>
              <a:gd name="T24" fmla="*/ 2147483647 w 10616"/>
              <a:gd name="T25" fmla="*/ 0 h 10000"/>
              <a:gd name="T26" fmla="*/ 2147483647 w 10616"/>
              <a:gd name="T27" fmla="*/ 0 h 10000"/>
              <a:gd name="T28" fmla="*/ 2147483647 w 10616"/>
              <a:gd name="T29" fmla="*/ 2147483647 h 10000"/>
              <a:gd name="T30" fmla="*/ 2147483647 w 10616"/>
              <a:gd name="T31" fmla="*/ 2147483647 h 10000"/>
              <a:gd name="T32" fmla="*/ 2147483647 w 10616"/>
              <a:gd name="T33" fmla="*/ 2147483647 h 10000"/>
              <a:gd name="T34" fmla="*/ 2147483647 w 10616"/>
              <a:gd name="T35" fmla="*/ 2147483647 h 10000"/>
              <a:gd name="T36" fmla="*/ 2147483647 w 10616"/>
              <a:gd name="T37" fmla="*/ 2147483647 h 10000"/>
              <a:gd name="T38" fmla="*/ 2147483647 w 10616"/>
              <a:gd name="T39" fmla="*/ 0 h 10000"/>
              <a:gd name="T40" fmla="*/ 2147483647 w 10616"/>
              <a:gd name="T41" fmla="*/ 0 h 10000"/>
              <a:gd name="T42" fmla="*/ 2147483647 w 10616"/>
              <a:gd name="T43" fmla="*/ 0 h 10000"/>
              <a:gd name="T44" fmla="*/ 2147483647 w 10616"/>
              <a:gd name="T45" fmla="*/ 2147483647 h 10000"/>
              <a:gd name="T46" fmla="*/ 2147483647 w 10616"/>
              <a:gd name="T47" fmla="*/ 2147483647 h 10000"/>
              <a:gd name="T48" fmla="*/ 2147483647 w 10616"/>
              <a:gd name="T49" fmla="*/ 2147483647 h 10000"/>
              <a:gd name="T50" fmla="*/ 2147483647 w 10616"/>
              <a:gd name="T51" fmla="*/ 2147483647 h 10000"/>
              <a:gd name="T52" fmla="*/ 2147483647 w 10616"/>
              <a:gd name="T53" fmla="*/ 2147483647 h 10000"/>
              <a:gd name="T54" fmla="*/ 2147483647 w 10616"/>
              <a:gd name="T55" fmla="*/ 2147483647 h 10000"/>
              <a:gd name="T56" fmla="*/ 2147483647 w 10616"/>
              <a:gd name="T57" fmla="*/ 2147483647 h 10000"/>
              <a:gd name="T58" fmla="*/ 2147483647 w 10616"/>
              <a:gd name="T59" fmla="*/ 2147483647 h 10000"/>
              <a:gd name="T60" fmla="*/ 2147483647 w 10616"/>
              <a:gd name="T61" fmla="*/ 2147483647 h 10000"/>
              <a:gd name="T62" fmla="*/ 0 w 10616"/>
              <a:gd name="T63" fmla="*/ 2147483647 h 10000"/>
              <a:gd name="T64" fmla="*/ 2147483647 w 10616"/>
              <a:gd name="T65" fmla="*/ 2147483647 h 10000"/>
              <a:gd name="T66" fmla="*/ 2147483647 w 10616"/>
              <a:gd name="T67" fmla="*/ 2147483647 h 10000"/>
              <a:gd name="T68" fmla="*/ 2147483647 w 10616"/>
              <a:gd name="T69" fmla="*/ 2147483647 h 10000"/>
              <a:gd name="T70" fmla="*/ 2147483647 w 10616"/>
              <a:gd name="T71" fmla="*/ 2147483647 h 10000"/>
              <a:gd name="T72" fmla="*/ 2147483647 w 10616"/>
              <a:gd name="T73" fmla="*/ 2147483647 h 10000"/>
              <a:gd name="T74" fmla="*/ 2147483647 w 10616"/>
              <a:gd name="T75" fmla="*/ 2147483647 h 10000"/>
              <a:gd name="T76" fmla="*/ 2147483647 w 10616"/>
              <a:gd name="T77" fmla="*/ 2147483647 h 10000"/>
              <a:gd name="T78" fmla="*/ 2147483647 w 10616"/>
              <a:gd name="T79" fmla="*/ 2147483647 h 10000"/>
              <a:gd name="T80" fmla="*/ 2147483647 w 10616"/>
              <a:gd name="T81" fmla="*/ 2147483647 h 10000"/>
              <a:gd name="T82" fmla="*/ 2147483647 w 10616"/>
              <a:gd name="T83" fmla="*/ 2147483647 h 10000"/>
              <a:gd name="T84" fmla="*/ 2147483647 w 10616"/>
              <a:gd name="T85" fmla="*/ 2147483647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616"/>
              <a:gd name="T130" fmla="*/ 0 h 10000"/>
              <a:gd name="T131" fmla="*/ 10616 w 10616"/>
              <a:gd name="T132" fmla="*/ 10000 h 100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tx1"/>
          </a:solidFill>
          <a:ln w="9525">
            <a:solidFill>
              <a:schemeClr val="bg2"/>
            </a:solidFill>
            <a:round/>
            <a:headEnd/>
            <a:tailEnd/>
          </a:ln>
        </p:spPr>
        <p:txBody>
          <a:bodyPr/>
          <a:lstStyle/>
          <a:p>
            <a:endParaRPr lang="en-US"/>
          </a:p>
        </p:txBody>
      </p:sp>
      <p:sp>
        <p:nvSpPr>
          <p:cNvPr id="2097" name="Freeform 285"/>
          <p:cNvSpPr>
            <a:spLocks/>
          </p:cNvSpPr>
          <p:nvPr/>
        </p:nvSpPr>
        <p:spPr bwMode="auto">
          <a:xfrm>
            <a:off x="5367338" y="3667125"/>
            <a:ext cx="180975" cy="146050"/>
          </a:xfrm>
          <a:custGeom>
            <a:avLst/>
            <a:gdLst>
              <a:gd name="T0" fmla="*/ 2147483647 w 139"/>
              <a:gd name="T1" fmla="*/ 2147483647 h 114"/>
              <a:gd name="T2" fmla="*/ 2147483647 w 139"/>
              <a:gd name="T3" fmla="*/ 2147483647 h 114"/>
              <a:gd name="T4" fmla="*/ 2147483647 w 139"/>
              <a:gd name="T5" fmla="*/ 2147483647 h 114"/>
              <a:gd name="T6" fmla="*/ 2147483647 w 139"/>
              <a:gd name="T7" fmla="*/ 2147483647 h 114"/>
              <a:gd name="T8" fmla="*/ 2147483647 w 139"/>
              <a:gd name="T9" fmla="*/ 2147483647 h 114"/>
              <a:gd name="T10" fmla="*/ 2147483647 w 139"/>
              <a:gd name="T11" fmla="*/ 2147483647 h 114"/>
              <a:gd name="T12" fmla="*/ 2147483647 w 139"/>
              <a:gd name="T13" fmla="*/ 0 h 114"/>
              <a:gd name="T14" fmla="*/ 2147483647 w 139"/>
              <a:gd name="T15" fmla="*/ 2147483647 h 114"/>
              <a:gd name="T16" fmla="*/ 2147483647 w 139"/>
              <a:gd name="T17" fmla="*/ 2147483647 h 114"/>
              <a:gd name="T18" fmla="*/ 2147483647 w 139"/>
              <a:gd name="T19" fmla="*/ 2147483647 h 114"/>
              <a:gd name="T20" fmla="*/ 2147483647 w 139"/>
              <a:gd name="T21" fmla="*/ 2147483647 h 114"/>
              <a:gd name="T22" fmla="*/ 2147483647 w 139"/>
              <a:gd name="T23" fmla="*/ 2147483647 h 114"/>
              <a:gd name="T24" fmla="*/ 2147483647 w 139"/>
              <a:gd name="T25" fmla="*/ 2147483647 h 114"/>
              <a:gd name="T26" fmla="*/ 0 w 139"/>
              <a:gd name="T27" fmla="*/ 2147483647 h 114"/>
              <a:gd name="T28" fmla="*/ 2147483647 w 139"/>
              <a:gd name="T29" fmla="*/ 2147483647 h 114"/>
              <a:gd name="T30" fmla="*/ 2147483647 w 139"/>
              <a:gd name="T31" fmla="*/ 2147483647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14"/>
              <a:gd name="T50" fmla="*/ 139 w 139"/>
              <a:gd name="T51" fmla="*/ 114 h 1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tx1"/>
          </a:solidFill>
          <a:ln w="9525">
            <a:solidFill>
              <a:schemeClr val="bg2"/>
            </a:solidFill>
            <a:round/>
            <a:headEnd/>
            <a:tailEnd/>
          </a:ln>
        </p:spPr>
        <p:txBody>
          <a:bodyPr/>
          <a:lstStyle/>
          <a:p>
            <a:endParaRPr lang="en-US"/>
          </a:p>
        </p:txBody>
      </p:sp>
      <p:sp>
        <p:nvSpPr>
          <p:cNvPr id="2098" name="Freeform 286"/>
          <p:cNvSpPr>
            <a:spLocks/>
          </p:cNvSpPr>
          <p:nvPr/>
        </p:nvSpPr>
        <p:spPr bwMode="auto">
          <a:xfrm>
            <a:off x="5343525" y="3783013"/>
            <a:ext cx="127000" cy="115887"/>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2099" name="Freeform 287"/>
          <p:cNvSpPr>
            <a:spLocks/>
          </p:cNvSpPr>
          <p:nvPr/>
        </p:nvSpPr>
        <p:spPr bwMode="auto">
          <a:xfrm>
            <a:off x="5343525" y="3783013"/>
            <a:ext cx="127000" cy="115887"/>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tx1"/>
          </a:solidFill>
          <a:ln w="9525">
            <a:solidFill>
              <a:schemeClr val="bg2"/>
            </a:solidFill>
            <a:round/>
            <a:headEnd/>
            <a:tailEnd/>
          </a:ln>
        </p:spPr>
        <p:txBody>
          <a:bodyPr/>
          <a:lstStyle/>
          <a:p>
            <a:endParaRPr lang="en-US"/>
          </a:p>
        </p:txBody>
      </p:sp>
      <p:sp>
        <p:nvSpPr>
          <p:cNvPr id="2100" name="Freeform 288"/>
          <p:cNvSpPr>
            <a:spLocks/>
          </p:cNvSpPr>
          <p:nvPr/>
        </p:nvSpPr>
        <p:spPr bwMode="auto">
          <a:xfrm>
            <a:off x="5783263" y="4002088"/>
            <a:ext cx="119062" cy="77787"/>
          </a:xfrm>
          <a:custGeom>
            <a:avLst/>
            <a:gdLst>
              <a:gd name="T0" fmla="*/ 2147483647 w 90"/>
              <a:gd name="T1" fmla="*/ 2147483647 h 60"/>
              <a:gd name="T2" fmla="*/ 2147483647 w 90"/>
              <a:gd name="T3" fmla="*/ 2147483647 h 60"/>
              <a:gd name="T4" fmla="*/ 2147483647 w 90"/>
              <a:gd name="T5" fmla="*/ 2147483647 h 60"/>
              <a:gd name="T6" fmla="*/ 2147483647 w 90"/>
              <a:gd name="T7" fmla="*/ 2147483647 h 60"/>
              <a:gd name="T8" fmla="*/ 2147483647 w 90"/>
              <a:gd name="T9" fmla="*/ 0 h 60"/>
              <a:gd name="T10" fmla="*/ 2147483647 w 90"/>
              <a:gd name="T11" fmla="*/ 2147483647 h 60"/>
              <a:gd name="T12" fmla="*/ 2147483647 w 90"/>
              <a:gd name="T13" fmla="*/ 2147483647 h 60"/>
              <a:gd name="T14" fmla="*/ 0 w 90"/>
              <a:gd name="T15" fmla="*/ 2147483647 h 60"/>
              <a:gd name="T16" fmla="*/ 2147483647 w 90"/>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tx1"/>
          </a:solidFill>
          <a:ln w="9525">
            <a:solidFill>
              <a:schemeClr val="bg2"/>
            </a:solidFill>
            <a:round/>
            <a:headEnd/>
            <a:tailEnd/>
          </a:ln>
        </p:spPr>
        <p:txBody>
          <a:bodyPr/>
          <a:lstStyle/>
          <a:p>
            <a:endParaRPr lang="en-US"/>
          </a:p>
        </p:txBody>
      </p:sp>
      <p:sp>
        <p:nvSpPr>
          <p:cNvPr id="2101" name="Freeform 289"/>
          <p:cNvSpPr>
            <a:spLocks/>
          </p:cNvSpPr>
          <p:nvPr/>
        </p:nvSpPr>
        <p:spPr bwMode="auto">
          <a:xfrm>
            <a:off x="5800725" y="4032250"/>
            <a:ext cx="187325" cy="217488"/>
          </a:xfrm>
          <a:custGeom>
            <a:avLst/>
            <a:gdLst>
              <a:gd name="T0" fmla="*/ 2147483647 w 24"/>
              <a:gd name="T1" fmla="*/ 2147483647 h 28"/>
              <a:gd name="T2" fmla="*/ 2147483647 w 24"/>
              <a:gd name="T3" fmla="*/ 2147483647 h 28"/>
              <a:gd name="T4" fmla="*/ 2147483647 w 24"/>
              <a:gd name="T5" fmla="*/ 2147483647 h 28"/>
              <a:gd name="T6" fmla="*/ 2147483647 w 24"/>
              <a:gd name="T7" fmla="*/ 2147483647 h 28"/>
              <a:gd name="T8" fmla="*/ 0 w 24"/>
              <a:gd name="T9" fmla="*/ 2147483647 h 28"/>
              <a:gd name="T10" fmla="*/ 2147483647 w 24"/>
              <a:gd name="T11" fmla="*/ 2147483647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0 h 28"/>
              <a:gd name="T26" fmla="*/ 2147483647 w 24"/>
              <a:gd name="T27" fmla="*/ 0 h 28"/>
              <a:gd name="T28" fmla="*/ 2147483647 w 24"/>
              <a:gd name="T29" fmla="*/ 2147483647 h 28"/>
              <a:gd name="T30" fmla="*/ 2147483647 w 24"/>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28"/>
              <a:gd name="T50" fmla="*/ 24 w 24"/>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tx1"/>
          </a:solidFill>
          <a:ln w="9525">
            <a:solidFill>
              <a:schemeClr val="bg2"/>
            </a:solidFill>
            <a:round/>
            <a:headEnd/>
            <a:tailEnd/>
          </a:ln>
        </p:spPr>
        <p:txBody>
          <a:bodyPr/>
          <a:lstStyle/>
          <a:p>
            <a:endParaRPr lang="en-US"/>
          </a:p>
        </p:txBody>
      </p:sp>
      <p:sp>
        <p:nvSpPr>
          <p:cNvPr id="2102" name="Freeform 290"/>
          <p:cNvSpPr>
            <a:spLocks/>
          </p:cNvSpPr>
          <p:nvPr/>
        </p:nvSpPr>
        <p:spPr bwMode="auto">
          <a:xfrm>
            <a:off x="5565775" y="4171950"/>
            <a:ext cx="265113" cy="165100"/>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2147483647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2147483647 h 21"/>
              <a:gd name="T26" fmla="*/ 2147483647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1"/>
              <a:gd name="T44" fmla="*/ 34 w 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tx1"/>
          </a:solidFill>
          <a:ln w="9525">
            <a:solidFill>
              <a:schemeClr val="bg2"/>
            </a:solidFill>
            <a:round/>
            <a:headEnd/>
            <a:tailEnd/>
          </a:ln>
        </p:spPr>
        <p:txBody>
          <a:bodyPr/>
          <a:lstStyle/>
          <a:p>
            <a:endParaRPr lang="en-US"/>
          </a:p>
        </p:txBody>
      </p:sp>
      <p:sp>
        <p:nvSpPr>
          <p:cNvPr id="2103" name="Freeform 291"/>
          <p:cNvSpPr>
            <a:spLocks/>
          </p:cNvSpPr>
          <p:nvPr/>
        </p:nvSpPr>
        <p:spPr bwMode="auto">
          <a:xfrm>
            <a:off x="5378450" y="3813175"/>
            <a:ext cx="492125" cy="422275"/>
          </a:xfrm>
          <a:custGeom>
            <a:avLst/>
            <a:gdLst>
              <a:gd name="T0" fmla="*/ 2147483647 w 63"/>
              <a:gd name="T1" fmla="*/ 2147483647 h 54"/>
              <a:gd name="T2" fmla="*/ 2147483647 w 63"/>
              <a:gd name="T3" fmla="*/ 2147483647 h 54"/>
              <a:gd name="T4" fmla="*/ 2147483647 w 63"/>
              <a:gd name="T5" fmla="*/ 2147483647 h 54"/>
              <a:gd name="T6" fmla="*/ 2147483647 w 63"/>
              <a:gd name="T7" fmla="*/ 2147483647 h 54"/>
              <a:gd name="T8" fmla="*/ 2147483647 w 63"/>
              <a:gd name="T9" fmla="*/ 2147483647 h 54"/>
              <a:gd name="T10" fmla="*/ 2147483647 w 63"/>
              <a:gd name="T11" fmla="*/ 2147483647 h 54"/>
              <a:gd name="T12" fmla="*/ 2147483647 w 63"/>
              <a:gd name="T13" fmla="*/ 2147483647 h 54"/>
              <a:gd name="T14" fmla="*/ 2147483647 w 63"/>
              <a:gd name="T15" fmla="*/ 2147483647 h 54"/>
              <a:gd name="T16" fmla="*/ 2147483647 w 63"/>
              <a:gd name="T17" fmla="*/ 2147483647 h 54"/>
              <a:gd name="T18" fmla="*/ 2147483647 w 63"/>
              <a:gd name="T19" fmla="*/ 2147483647 h 54"/>
              <a:gd name="T20" fmla="*/ 2147483647 w 63"/>
              <a:gd name="T21" fmla="*/ 2147483647 h 54"/>
              <a:gd name="T22" fmla="*/ 2147483647 w 63"/>
              <a:gd name="T23" fmla="*/ 2147483647 h 54"/>
              <a:gd name="T24" fmla="*/ 2147483647 w 63"/>
              <a:gd name="T25" fmla="*/ 2147483647 h 54"/>
              <a:gd name="T26" fmla="*/ 2147483647 w 63"/>
              <a:gd name="T27" fmla="*/ 2147483647 h 54"/>
              <a:gd name="T28" fmla="*/ 2147483647 w 63"/>
              <a:gd name="T29" fmla="*/ 0 h 54"/>
              <a:gd name="T30" fmla="*/ 2147483647 w 63"/>
              <a:gd name="T31" fmla="*/ 0 h 54"/>
              <a:gd name="T32" fmla="*/ 2147483647 w 63"/>
              <a:gd name="T33" fmla="*/ 2147483647 h 54"/>
              <a:gd name="T34" fmla="*/ 2147483647 w 63"/>
              <a:gd name="T35" fmla="*/ 2147483647 h 54"/>
              <a:gd name="T36" fmla="*/ 2147483647 w 63"/>
              <a:gd name="T37" fmla="*/ 2147483647 h 54"/>
              <a:gd name="T38" fmla="*/ 2147483647 w 63"/>
              <a:gd name="T39" fmla="*/ 2147483647 h 54"/>
              <a:gd name="T40" fmla="*/ 2147483647 w 63"/>
              <a:gd name="T41" fmla="*/ 2147483647 h 54"/>
              <a:gd name="T42" fmla="*/ 2147483647 w 63"/>
              <a:gd name="T43" fmla="*/ 2147483647 h 54"/>
              <a:gd name="T44" fmla="*/ 0 w 63"/>
              <a:gd name="T45" fmla="*/ 2147483647 h 54"/>
              <a:gd name="T46" fmla="*/ 2147483647 w 63"/>
              <a:gd name="T47" fmla="*/ 2147483647 h 54"/>
              <a:gd name="T48" fmla="*/ 2147483647 w 63"/>
              <a:gd name="T49" fmla="*/ 2147483647 h 54"/>
              <a:gd name="T50" fmla="*/ 2147483647 w 63"/>
              <a:gd name="T51" fmla="*/ 2147483647 h 54"/>
              <a:gd name="T52" fmla="*/ 2147483647 w 63"/>
              <a:gd name="T53" fmla="*/ 2147483647 h 54"/>
              <a:gd name="T54" fmla="*/ 2147483647 w 63"/>
              <a:gd name="T55" fmla="*/ 2147483647 h 54"/>
              <a:gd name="T56" fmla="*/ 2147483647 w 63"/>
              <a:gd name="T57" fmla="*/ 2147483647 h 54"/>
              <a:gd name="T58" fmla="*/ 2147483647 w 63"/>
              <a:gd name="T59" fmla="*/ 2147483647 h 54"/>
              <a:gd name="T60" fmla="*/ 2147483647 w 63"/>
              <a:gd name="T61" fmla="*/ 2147483647 h 54"/>
              <a:gd name="T62" fmla="*/ 2147483647 w 63"/>
              <a:gd name="T63" fmla="*/ 2147483647 h 54"/>
              <a:gd name="T64" fmla="*/ 2147483647 w 63"/>
              <a:gd name="T65" fmla="*/ 2147483647 h 54"/>
              <a:gd name="T66" fmla="*/ 2147483647 w 63"/>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54"/>
              <a:gd name="T104" fmla="*/ 63 w 63"/>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rgbClr val="00FF00"/>
          </a:solidFill>
          <a:ln w="9525">
            <a:solidFill>
              <a:schemeClr val="bg2"/>
            </a:solidFill>
            <a:round/>
            <a:headEnd/>
            <a:tailEnd/>
          </a:ln>
        </p:spPr>
        <p:txBody>
          <a:bodyPr/>
          <a:lstStyle/>
          <a:p>
            <a:endParaRPr lang="en-US"/>
          </a:p>
        </p:txBody>
      </p:sp>
      <p:sp>
        <p:nvSpPr>
          <p:cNvPr id="2104" name="Freeform 292"/>
          <p:cNvSpPr>
            <a:spLocks/>
          </p:cNvSpPr>
          <p:nvPr/>
        </p:nvSpPr>
        <p:spPr bwMode="auto">
          <a:xfrm>
            <a:off x="5800725" y="4079875"/>
            <a:ext cx="77788" cy="92075"/>
          </a:xfrm>
          <a:custGeom>
            <a:avLst/>
            <a:gdLst>
              <a:gd name="T0" fmla="*/ 0 w 10"/>
              <a:gd name="T1" fmla="*/ 2147483647 h 12"/>
              <a:gd name="T2" fmla="*/ 2147483647 w 10"/>
              <a:gd name="T3" fmla="*/ 2147483647 h 12"/>
              <a:gd name="T4" fmla="*/ 2147483647 w 10"/>
              <a:gd name="T5" fmla="*/ 2147483647 h 12"/>
              <a:gd name="T6" fmla="*/ 2147483647 w 10"/>
              <a:gd name="T7" fmla="*/ 0 h 12"/>
              <a:gd name="T8" fmla="*/ 2147483647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rgbClr val="00FF00"/>
          </a:solidFill>
          <a:ln w="9525">
            <a:solidFill>
              <a:schemeClr val="bg2"/>
            </a:solidFill>
            <a:round/>
            <a:headEnd/>
            <a:tailEnd/>
          </a:ln>
        </p:spPr>
        <p:txBody>
          <a:bodyPr/>
          <a:lstStyle/>
          <a:p>
            <a:endParaRPr lang="en-US"/>
          </a:p>
        </p:txBody>
      </p:sp>
      <p:sp>
        <p:nvSpPr>
          <p:cNvPr id="2105" name="Freeform 293"/>
          <p:cNvSpPr>
            <a:spLocks/>
          </p:cNvSpPr>
          <p:nvPr/>
        </p:nvSpPr>
        <p:spPr bwMode="auto">
          <a:xfrm>
            <a:off x="5462588" y="3657600"/>
            <a:ext cx="249237" cy="250825"/>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0 w 192"/>
              <a:gd name="T23" fmla="*/ 2147483647 h 192"/>
              <a:gd name="T24" fmla="*/ 0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2147483647 w 192"/>
              <a:gd name="T37" fmla="*/ 2147483647 h 192"/>
              <a:gd name="T38" fmla="*/ 2147483647 w 192"/>
              <a:gd name="T39" fmla="*/ 2147483647 h 192"/>
              <a:gd name="T40" fmla="*/ 2147483647 w 192"/>
              <a:gd name="T41" fmla="*/ 2147483647 h 192"/>
              <a:gd name="T42" fmla="*/ 2147483647 w 192"/>
              <a:gd name="T43" fmla="*/ 2147483647 h 192"/>
              <a:gd name="T44" fmla="*/ 2147483647 w 192"/>
              <a:gd name="T45" fmla="*/ 2147483647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192"/>
              <a:gd name="T71" fmla="*/ 192 w 192"/>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tx1"/>
          </a:solidFill>
          <a:ln w="9525">
            <a:solidFill>
              <a:schemeClr val="bg2"/>
            </a:solidFill>
            <a:round/>
            <a:headEnd/>
            <a:tailEnd/>
          </a:ln>
        </p:spPr>
        <p:txBody>
          <a:bodyPr/>
          <a:lstStyle/>
          <a:p>
            <a:endParaRPr lang="en-US"/>
          </a:p>
        </p:txBody>
      </p:sp>
      <p:sp>
        <p:nvSpPr>
          <p:cNvPr id="2106" name="Freeform 294"/>
          <p:cNvSpPr>
            <a:spLocks/>
          </p:cNvSpPr>
          <p:nvPr/>
        </p:nvSpPr>
        <p:spPr bwMode="auto">
          <a:xfrm>
            <a:off x="5605463" y="3589338"/>
            <a:ext cx="469900" cy="427037"/>
          </a:xfrm>
          <a:custGeom>
            <a:avLst/>
            <a:gdLst>
              <a:gd name="T0" fmla="*/ 2147483647 w 60"/>
              <a:gd name="T1" fmla="*/ 2147483647 h 55"/>
              <a:gd name="T2" fmla="*/ 2147483647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2147483647 h 55"/>
              <a:gd name="T36" fmla="*/ 2147483647 w 60"/>
              <a:gd name="T37" fmla="*/ 2147483647 h 55"/>
              <a:gd name="T38" fmla="*/ 2147483647 w 60"/>
              <a:gd name="T39" fmla="*/ 2147483647 h 55"/>
              <a:gd name="T40" fmla="*/ 2147483647 w 60"/>
              <a:gd name="T41" fmla="*/ 0 h 55"/>
              <a:gd name="T42" fmla="*/ 2147483647 w 60"/>
              <a:gd name="T43" fmla="*/ 2147483647 h 55"/>
              <a:gd name="T44" fmla="*/ 2147483647 w 60"/>
              <a:gd name="T45" fmla="*/ 2147483647 h 55"/>
              <a:gd name="T46" fmla="*/ 0 w 60"/>
              <a:gd name="T47" fmla="*/ 0 h 55"/>
              <a:gd name="T48" fmla="*/ 0 w 60"/>
              <a:gd name="T49" fmla="*/ 0 h 55"/>
              <a:gd name="T50" fmla="*/ 0 w 60"/>
              <a:gd name="T51" fmla="*/ 2147483647 h 55"/>
              <a:gd name="T52" fmla="*/ 2147483647 w 60"/>
              <a:gd name="T53" fmla="*/ 2147483647 h 55"/>
              <a:gd name="T54" fmla="*/ 2147483647 w 60"/>
              <a:gd name="T55" fmla="*/ 2147483647 h 55"/>
              <a:gd name="T56" fmla="*/ 2147483647 w 60"/>
              <a:gd name="T57" fmla="*/ 2147483647 h 55"/>
              <a:gd name="T58" fmla="*/ 2147483647 w 60"/>
              <a:gd name="T59" fmla="*/ 2147483647 h 55"/>
              <a:gd name="T60" fmla="*/ 2147483647 w 60"/>
              <a:gd name="T61" fmla="*/ 2147483647 h 55"/>
              <a:gd name="T62" fmla="*/ 2147483647 w 60"/>
              <a:gd name="T63" fmla="*/ 2147483647 h 55"/>
              <a:gd name="T64" fmla="*/ 2147483647 w 60"/>
              <a:gd name="T65" fmla="*/ 2147483647 h 55"/>
              <a:gd name="T66" fmla="*/ 2147483647 w 60"/>
              <a:gd name="T67" fmla="*/ 2147483647 h 55"/>
              <a:gd name="T68" fmla="*/ 2147483647 w 60"/>
              <a:gd name="T69" fmla="*/ 2147483647 h 55"/>
              <a:gd name="T70" fmla="*/ 2147483647 w 60"/>
              <a:gd name="T71" fmla="*/ 2147483647 h 55"/>
              <a:gd name="T72" fmla="*/ 2147483647 w 60"/>
              <a:gd name="T73" fmla="*/ 2147483647 h 55"/>
              <a:gd name="T74" fmla="*/ 2147483647 w 60"/>
              <a:gd name="T75" fmla="*/ 2147483647 h 55"/>
              <a:gd name="T76" fmla="*/ 2147483647 w 60"/>
              <a:gd name="T77" fmla="*/ 2147483647 h 55"/>
              <a:gd name="T78" fmla="*/ 2147483647 w 60"/>
              <a:gd name="T79" fmla="*/ 2147483647 h 55"/>
              <a:gd name="T80" fmla="*/ 2147483647 w 60"/>
              <a:gd name="T81" fmla="*/ 2147483647 h 55"/>
              <a:gd name="T82" fmla="*/ 2147483647 w 60"/>
              <a:gd name="T83" fmla="*/ 2147483647 h 55"/>
              <a:gd name="T84" fmla="*/ 2147483647 w 60"/>
              <a:gd name="T85" fmla="*/ 2147483647 h 55"/>
              <a:gd name="T86" fmla="*/ 2147483647 w 60"/>
              <a:gd name="T87" fmla="*/ 2147483647 h 55"/>
              <a:gd name="T88" fmla="*/ 2147483647 w 60"/>
              <a:gd name="T89" fmla="*/ 2147483647 h 55"/>
              <a:gd name="T90" fmla="*/ 2147483647 w 60"/>
              <a:gd name="T91" fmla="*/ 2147483647 h 55"/>
              <a:gd name="T92" fmla="*/ 2147483647 w 60"/>
              <a:gd name="T93" fmla="*/ 2147483647 h 55"/>
              <a:gd name="T94" fmla="*/ 2147483647 w 60"/>
              <a:gd name="T95" fmla="*/ 2147483647 h 55"/>
              <a:gd name="T96" fmla="*/ 2147483647 w 60"/>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
              <a:gd name="T148" fmla="*/ 0 h 55"/>
              <a:gd name="T149" fmla="*/ 60 w 60"/>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rgbClr val="00FF00"/>
          </a:solidFill>
          <a:ln w="9525">
            <a:solidFill>
              <a:schemeClr val="bg2"/>
            </a:solidFill>
            <a:round/>
            <a:headEnd/>
            <a:tailEnd/>
          </a:ln>
        </p:spPr>
        <p:txBody>
          <a:bodyPr/>
          <a:lstStyle/>
          <a:p>
            <a:endParaRPr lang="en-US"/>
          </a:p>
        </p:txBody>
      </p:sp>
      <p:sp>
        <p:nvSpPr>
          <p:cNvPr id="2107" name="Freeform 299"/>
          <p:cNvSpPr>
            <a:spLocks/>
          </p:cNvSpPr>
          <p:nvPr/>
        </p:nvSpPr>
        <p:spPr bwMode="auto">
          <a:xfrm>
            <a:off x="5013325" y="2963863"/>
            <a:ext cx="158750" cy="107950"/>
          </a:xfrm>
          <a:custGeom>
            <a:avLst/>
            <a:gdLst>
              <a:gd name="T0" fmla="*/ 2147483647 w 20"/>
              <a:gd name="T1" fmla="*/ 2147483647 h 14"/>
              <a:gd name="T2" fmla="*/ 2147483647 w 20"/>
              <a:gd name="T3" fmla="*/ 2147483647 h 14"/>
              <a:gd name="T4" fmla="*/ 2147483647 w 20"/>
              <a:gd name="T5" fmla="*/ 0 h 14"/>
              <a:gd name="T6" fmla="*/ 2147483647 w 20"/>
              <a:gd name="T7" fmla="*/ 2147483647 h 14"/>
              <a:gd name="T8" fmla="*/ 2147483647 w 20"/>
              <a:gd name="T9" fmla="*/ 0 h 14"/>
              <a:gd name="T10" fmla="*/ 2147483647 w 20"/>
              <a:gd name="T11" fmla="*/ 0 h 14"/>
              <a:gd name="T12" fmla="*/ 2147483647 w 20"/>
              <a:gd name="T13" fmla="*/ 2147483647 h 14"/>
              <a:gd name="T14" fmla="*/ 2147483647 w 20"/>
              <a:gd name="T15" fmla="*/ 2147483647 h 14"/>
              <a:gd name="T16" fmla="*/ 0 w 20"/>
              <a:gd name="T17" fmla="*/ 2147483647 h 14"/>
              <a:gd name="T18" fmla="*/ 2147483647 w 20"/>
              <a:gd name="T19" fmla="*/ 2147483647 h 14"/>
              <a:gd name="T20" fmla="*/ 2147483647 w 20"/>
              <a:gd name="T21" fmla="*/ 2147483647 h 14"/>
              <a:gd name="T22" fmla="*/ 2147483647 w 20"/>
              <a:gd name="T23" fmla="*/ 2147483647 h 14"/>
              <a:gd name="T24" fmla="*/ 2147483647 w 20"/>
              <a:gd name="T25" fmla="*/ 2147483647 h 14"/>
              <a:gd name="T26" fmla="*/ 2147483647 w 20"/>
              <a:gd name="T27" fmla="*/ 2147483647 h 14"/>
              <a:gd name="T28" fmla="*/ 2147483647 w 20"/>
              <a:gd name="T29" fmla="*/ 2147483647 h 14"/>
              <a:gd name="T30" fmla="*/ 2147483647 w 20"/>
              <a:gd name="T31" fmla="*/ 2147483647 h 14"/>
              <a:gd name="T32" fmla="*/ 2147483647 w 20"/>
              <a:gd name="T33" fmla="*/ 2147483647 h 14"/>
              <a:gd name="T34" fmla="*/ 2147483647 w 20"/>
              <a:gd name="T35" fmla="*/ 2147483647 h 14"/>
              <a:gd name="T36" fmla="*/ 2147483647 w 20"/>
              <a:gd name="T37" fmla="*/ 2147483647 h 14"/>
              <a:gd name="T38" fmla="*/ 2147483647 w 20"/>
              <a:gd name="T39" fmla="*/ 2147483647 h 14"/>
              <a:gd name="T40" fmla="*/ 2147483647 w 20"/>
              <a:gd name="T41" fmla="*/ 2147483647 h 14"/>
              <a:gd name="T42" fmla="*/ 2147483647 w 20"/>
              <a:gd name="T43" fmla="*/ 2147483647 h 14"/>
              <a:gd name="T44" fmla="*/ 2147483647 w 20"/>
              <a:gd name="T45" fmla="*/ 2147483647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14"/>
              <a:gd name="T71" fmla="*/ 20 w 20"/>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tx1"/>
          </a:solidFill>
          <a:ln w="9525">
            <a:solidFill>
              <a:schemeClr val="bg2"/>
            </a:solidFill>
            <a:round/>
            <a:headEnd/>
            <a:tailEnd/>
          </a:ln>
        </p:spPr>
        <p:txBody>
          <a:bodyPr/>
          <a:lstStyle/>
          <a:p>
            <a:endParaRPr lang="en-US"/>
          </a:p>
        </p:txBody>
      </p:sp>
      <p:sp>
        <p:nvSpPr>
          <p:cNvPr id="2108" name="Freeform 300"/>
          <p:cNvSpPr>
            <a:spLocks/>
          </p:cNvSpPr>
          <p:nvPr/>
        </p:nvSpPr>
        <p:spPr bwMode="auto">
          <a:xfrm>
            <a:off x="5083175" y="2814638"/>
            <a:ext cx="119063" cy="10160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0 h 78"/>
              <a:gd name="T12" fmla="*/ 2147483647 w 90"/>
              <a:gd name="T13" fmla="*/ 0 h 78"/>
              <a:gd name="T14" fmla="*/ 2147483647 w 90"/>
              <a:gd name="T15" fmla="*/ 0 h 78"/>
              <a:gd name="T16" fmla="*/ 0 w 90"/>
              <a:gd name="T17" fmla="*/ 2147483647 h 78"/>
              <a:gd name="T18" fmla="*/ 0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78"/>
              <a:gd name="T50" fmla="*/ 90 w 9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tx1"/>
          </a:solidFill>
          <a:ln w="9525">
            <a:solidFill>
              <a:schemeClr val="bg2"/>
            </a:solidFill>
            <a:round/>
            <a:headEnd/>
            <a:tailEnd/>
          </a:ln>
        </p:spPr>
        <p:txBody>
          <a:bodyPr/>
          <a:lstStyle/>
          <a:p>
            <a:endParaRPr lang="en-US"/>
          </a:p>
        </p:txBody>
      </p:sp>
      <p:sp>
        <p:nvSpPr>
          <p:cNvPr id="2109" name="Freeform 301"/>
          <p:cNvSpPr>
            <a:spLocks/>
          </p:cNvSpPr>
          <p:nvPr/>
        </p:nvSpPr>
        <p:spPr bwMode="auto">
          <a:xfrm>
            <a:off x="5078413" y="2971800"/>
            <a:ext cx="233362" cy="211138"/>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0 w 30"/>
              <a:gd name="T33" fmla="*/ 2147483647 h 27"/>
              <a:gd name="T34" fmla="*/ 2147483647 w 30"/>
              <a:gd name="T35" fmla="*/ 2147483647 h 27"/>
              <a:gd name="T36" fmla="*/ 2147483647 w 30"/>
              <a:gd name="T37" fmla="*/ 2147483647 h 27"/>
              <a:gd name="T38" fmla="*/ 2147483647 w 30"/>
              <a:gd name="T39" fmla="*/ 2147483647 h 27"/>
              <a:gd name="T40" fmla="*/ 2147483647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rgbClr val="C00000"/>
          </a:solidFill>
          <a:ln w="9525">
            <a:solidFill>
              <a:schemeClr val="bg2"/>
            </a:solidFill>
            <a:round/>
            <a:headEnd/>
            <a:tailEnd/>
          </a:ln>
        </p:spPr>
        <p:txBody>
          <a:bodyPr/>
          <a:lstStyle/>
          <a:p>
            <a:endParaRPr lang="en-US"/>
          </a:p>
        </p:txBody>
      </p:sp>
      <p:sp>
        <p:nvSpPr>
          <p:cNvPr id="2110" name="Freeform 302"/>
          <p:cNvSpPr>
            <a:spLocks/>
          </p:cNvSpPr>
          <p:nvPr/>
        </p:nvSpPr>
        <p:spPr bwMode="auto">
          <a:xfrm>
            <a:off x="5021263" y="2886075"/>
            <a:ext cx="190500" cy="107950"/>
          </a:xfrm>
          <a:custGeom>
            <a:avLst/>
            <a:gdLst>
              <a:gd name="T0" fmla="*/ 2147483647 w 24"/>
              <a:gd name="T1" fmla="*/ 2147483647 h 14"/>
              <a:gd name="T2" fmla="*/ 2147483647 w 24"/>
              <a:gd name="T3" fmla="*/ 2147483647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0 h 14"/>
              <a:gd name="T24" fmla="*/ 2147483647 w 24"/>
              <a:gd name="T25" fmla="*/ 2147483647 h 14"/>
              <a:gd name="T26" fmla="*/ 2147483647 w 24"/>
              <a:gd name="T27" fmla="*/ 2147483647 h 14"/>
              <a:gd name="T28" fmla="*/ 2147483647 w 24"/>
              <a:gd name="T29" fmla="*/ 2147483647 h 14"/>
              <a:gd name="T30" fmla="*/ 2147483647 w 24"/>
              <a:gd name="T31" fmla="*/ 2147483647 h 14"/>
              <a:gd name="T32" fmla="*/ 2147483647 w 24"/>
              <a:gd name="T33" fmla="*/ 2147483647 h 14"/>
              <a:gd name="T34" fmla="*/ 2147483647 w 24"/>
              <a:gd name="T35" fmla="*/ 2147483647 h 14"/>
              <a:gd name="T36" fmla="*/ 0 w 24"/>
              <a:gd name="T37" fmla="*/ 2147483647 h 14"/>
              <a:gd name="T38" fmla="*/ 2147483647 w 24"/>
              <a:gd name="T39" fmla="*/ 2147483647 h 14"/>
              <a:gd name="T40" fmla="*/ 2147483647 w 2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4"/>
              <a:gd name="T65" fmla="*/ 24 w 2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tx1"/>
          </a:solidFill>
          <a:ln w="9525">
            <a:solidFill>
              <a:schemeClr val="bg2"/>
            </a:solidFill>
            <a:round/>
            <a:headEnd/>
            <a:tailEnd/>
          </a:ln>
        </p:spPr>
        <p:txBody>
          <a:bodyPr/>
          <a:lstStyle/>
          <a:p>
            <a:endParaRPr lang="en-US"/>
          </a:p>
        </p:txBody>
      </p:sp>
      <p:sp>
        <p:nvSpPr>
          <p:cNvPr id="2111" name="Freeform 303"/>
          <p:cNvSpPr>
            <a:spLocks/>
          </p:cNvSpPr>
          <p:nvPr/>
        </p:nvSpPr>
        <p:spPr bwMode="auto">
          <a:xfrm>
            <a:off x="4119563" y="4337050"/>
            <a:ext cx="188912" cy="141288"/>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2147483647 w 24"/>
              <a:gd name="T25" fmla="*/ 2147483647 h 18"/>
              <a:gd name="T26" fmla="*/ 2147483647 w 24"/>
              <a:gd name="T27" fmla="*/ 2147483647 h 18"/>
              <a:gd name="T28" fmla="*/ 2147483647 w 24"/>
              <a:gd name="T29" fmla="*/ 2147483647 h 18"/>
              <a:gd name="T30" fmla="*/ 2147483647 w 24"/>
              <a:gd name="T31" fmla="*/ 2147483647 h 18"/>
              <a:gd name="T32" fmla="*/ 2147483647 w 24"/>
              <a:gd name="T33" fmla="*/ 0 h 18"/>
              <a:gd name="T34" fmla="*/ 2147483647 w 24"/>
              <a:gd name="T35" fmla="*/ 0 h 18"/>
              <a:gd name="T36" fmla="*/ 2147483647 w 24"/>
              <a:gd name="T37" fmla="*/ 2147483647 h 18"/>
              <a:gd name="T38" fmla="*/ 2147483647 w 24"/>
              <a:gd name="T39" fmla="*/ 2147483647 h 18"/>
              <a:gd name="T40" fmla="*/ 2147483647 w 24"/>
              <a:gd name="T41" fmla="*/ 2147483647 h 18"/>
              <a:gd name="T42" fmla="*/ 0 w 24"/>
              <a:gd name="T43" fmla="*/ 2147483647 h 18"/>
              <a:gd name="T44" fmla="*/ 2147483647 w 24"/>
              <a:gd name="T45" fmla="*/ 2147483647 h 18"/>
              <a:gd name="T46" fmla="*/ 2147483647 w 24"/>
              <a:gd name="T47" fmla="*/ 2147483647 h 18"/>
              <a:gd name="T48" fmla="*/ 2147483647 w 24"/>
              <a:gd name="T49" fmla="*/ 2147483647 h 18"/>
              <a:gd name="T50" fmla="*/ 2147483647 w 24"/>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18"/>
              <a:gd name="T80" fmla="*/ 24 w 24"/>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tx1"/>
          </a:solidFill>
          <a:ln w="9525">
            <a:solidFill>
              <a:schemeClr val="bg2"/>
            </a:solidFill>
            <a:round/>
            <a:headEnd/>
            <a:tailEnd/>
          </a:ln>
        </p:spPr>
        <p:txBody>
          <a:bodyPr/>
          <a:lstStyle/>
          <a:p>
            <a:endParaRPr lang="en-US"/>
          </a:p>
        </p:txBody>
      </p:sp>
      <p:sp>
        <p:nvSpPr>
          <p:cNvPr id="2112" name="Freeform 304"/>
          <p:cNvSpPr>
            <a:spLocks/>
          </p:cNvSpPr>
          <p:nvPr/>
        </p:nvSpPr>
        <p:spPr bwMode="auto">
          <a:xfrm>
            <a:off x="4073525" y="4235450"/>
            <a:ext cx="147638" cy="111125"/>
          </a:xfrm>
          <a:custGeom>
            <a:avLst/>
            <a:gdLst>
              <a:gd name="T0" fmla="*/ 2147483647 w 114"/>
              <a:gd name="T1" fmla="*/ 2147483647 h 85"/>
              <a:gd name="T2" fmla="*/ 2147483647 w 114"/>
              <a:gd name="T3" fmla="*/ 2147483647 h 85"/>
              <a:gd name="T4" fmla="*/ 2147483647 w 114"/>
              <a:gd name="T5" fmla="*/ 2147483647 h 85"/>
              <a:gd name="T6" fmla="*/ 2147483647 w 114"/>
              <a:gd name="T7" fmla="*/ 2147483647 h 85"/>
              <a:gd name="T8" fmla="*/ 2147483647 w 114"/>
              <a:gd name="T9" fmla="*/ 2147483647 h 85"/>
              <a:gd name="T10" fmla="*/ 2147483647 w 114"/>
              <a:gd name="T11" fmla="*/ 2147483647 h 85"/>
              <a:gd name="T12" fmla="*/ 2147483647 w 114"/>
              <a:gd name="T13" fmla="*/ 2147483647 h 85"/>
              <a:gd name="T14" fmla="*/ 2147483647 w 114"/>
              <a:gd name="T15" fmla="*/ 2147483647 h 85"/>
              <a:gd name="T16" fmla="*/ 2147483647 w 114"/>
              <a:gd name="T17" fmla="*/ 2147483647 h 85"/>
              <a:gd name="T18" fmla="*/ 2147483647 w 114"/>
              <a:gd name="T19" fmla="*/ 2147483647 h 85"/>
              <a:gd name="T20" fmla="*/ 2147483647 w 114"/>
              <a:gd name="T21" fmla="*/ 2147483647 h 85"/>
              <a:gd name="T22" fmla="*/ 2147483647 w 114"/>
              <a:gd name="T23" fmla="*/ 0 h 85"/>
              <a:gd name="T24" fmla="*/ 2147483647 w 114"/>
              <a:gd name="T25" fmla="*/ 2147483647 h 85"/>
              <a:gd name="T26" fmla="*/ 2147483647 w 114"/>
              <a:gd name="T27" fmla="*/ 2147483647 h 85"/>
              <a:gd name="T28" fmla="*/ 0 w 114"/>
              <a:gd name="T29" fmla="*/ 2147483647 h 85"/>
              <a:gd name="T30" fmla="*/ 2147483647 w 114"/>
              <a:gd name="T31" fmla="*/ 2147483647 h 85"/>
              <a:gd name="T32" fmla="*/ 2147483647 w 114"/>
              <a:gd name="T33" fmla="*/ 2147483647 h 85"/>
              <a:gd name="T34" fmla="*/ 2147483647 w 114"/>
              <a:gd name="T35" fmla="*/ 2147483647 h 85"/>
              <a:gd name="T36" fmla="*/ 2147483647 w 114"/>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85"/>
              <a:gd name="T59" fmla="*/ 114 w 114"/>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tx1"/>
          </a:solidFill>
          <a:ln w="9525">
            <a:solidFill>
              <a:schemeClr val="bg2"/>
            </a:solidFill>
            <a:round/>
            <a:headEnd/>
            <a:tailEnd/>
          </a:ln>
        </p:spPr>
        <p:txBody>
          <a:bodyPr/>
          <a:lstStyle/>
          <a:p>
            <a:endParaRPr lang="en-US"/>
          </a:p>
        </p:txBody>
      </p:sp>
      <p:sp>
        <p:nvSpPr>
          <p:cNvPr id="2113" name="Freeform 305"/>
          <p:cNvSpPr>
            <a:spLocks/>
          </p:cNvSpPr>
          <p:nvPr/>
        </p:nvSpPr>
        <p:spPr bwMode="auto">
          <a:xfrm>
            <a:off x="4081463" y="3963988"/>
            <a:ext cx="298450" cy="319087"/>
          </a:xfrm>
          <a:custGeom>
            <a:avLst/>
            <a:gdLst>
              <a:gd name="T0" fmla="*/ 2147483647 w 38"/>
              <a:gd name="T1" fmla="*/ 2147483647 h 41"/>
              <a:gd name="T2" fmla="*/ 2147483647 w 38"/>
              <a:gd name="T3" fmla="*/ 2147483647 h 41"/>
              <a:gd name="T4" fmla="*/ 2147483647 w 38"/>
              <a:gd name="T5" fmla="*/ 2147483647 h 41"/>
              <a:gd name="T6" fmla="*/ 2147483647 w 38"/>
              <a:gd name="T7" fmla="*/ 2147483647 h 41"/>
              <a:gd name="T8" fmla="*/ 2147483647 w 38"/>
              <a:gd name="T9" fmla="*/ 2147483647 h 41"/>
              <a:gd name="T10" fmla="*/ 2147483647 w 38"/>
              <a:gd name="T11" fmla="*/ 2147483647 h 41"/>
              <a:gd name="T12" fmla="*/ 2147483647 w 38"/>
              <a:gd name="T13" fmla="*/ 2147483647 h 41"/>
              <a:gd name="T14" fmla="*/ 2147483647 w 38"/>
              <a:gd name="T15" fmla="*/ 2147483647 h 41"/>
              <a:gd name="T16" fmla="*/ 2147483647 w 38"/>
              <a:gd name="T17" fmla="*/ 2147483647 h 41"/>
              <a:gd name="T18" fmla="*/ 2147483647 w 38"/>
              <a:gd name="T19" fmla="*/ 2147483647 h 41"/>
              <a:gd name="T20" fmla="*/ 2147483647 w 38"/>
              <a:gd name="T21" fmla="*/ 2147483647 h 41"/>
              <a:gd name="T22" fmla="*/ 2147483647 w 38"/>
              <a:gd name="T23" fmla="*/ 2147483647 h 41"/>
              <a:gd name="T24" fmla="*/ 2147483647 w 38"/>
              <a:gd name="T25" fmla="*/ 2147483647 h 41"/>
              <a:gd name="T26" fmla="*/ 2147483647 w 38"/>
              <a:gd name="T27" fmla="*/ 0 h 41"/>
              <a:gd name="T28" fmla="*/ 2147483647 w 38"/>
              <a:gd name="T29" fmla="*/ 2147483647 h 41"/>
              <a:gd name="T30" fmla="*/ 2147483647 w 38"/>
              <a:gd name="T31" fmla="*/ 2147483647 h 41"/>
              <a:gd name="T32" fmla="*/ 2147483647 w 38"/>
              <a:gd name="T33" fmla="*/ 2147483647 h 41"/>
              <a:gd name="T34" fmla="*/ 2147483647 w 38"/>
              <a:gd name="T35" fmla="*/ 2147483647 h 41"/>
              <a:gd name="T36" fmla="*/ 2147483647 w 38"/>
              <a:gd name="T37" fmla="*/ 2147483647 h 41"/>
              <a:gd name="T38" fmla="*/ 2147483647 w 38"/>
              <a:gd name="T39" fmla="*/ 2147483647 h 41"/>
              <a:gd name="T40" fmla="*/ 0 w 38"/>
              <a:gd name="T41" fmla="*/ 2147483647 h 41"/>
              <a:gd name="T42" fmla="*/ 2147483647 w 38"/>
              <a:gd name="T43" fmla="*/ 2147483647 h 41"/>
              <a:gd name="T44" fmla="*/ 2147483647 w 38"/>
              <a:gd name="T45" fmla="*/ 2147483647 h 41"/>
              <a:gd name="T46" fmla="*/ 2147483647 w 38"/>
              <a:gd name="T47" fmla="*/ 2147483647 h 41"/>
              <a:gd name="T48" fmla="*/ 2147483647 w 38"/>
              <a:gd name="T49" fmla="*/ 2147483647 h 41"/>
              <a:gd name="T50" fmla="*/ 2147483647 w 38"/>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41"/>
              <a:gd name="T80" fmla="*/ 38 w 3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tx1"/>
          </a:solidFill>
          <a:ln w="9525">
            <a:solidFill>
              <a:schemeClr val="bg2"/>
            </a:solidFill>
            <a:round/>
            <a:headEnd/>
            <a:tailEnd/>
          </a:ln>
        </p:spPr>
        <p:txBody>
          <a:bodyPr/>
          <a:lstStyle/>
          <a:p>
            <a:endParaRPr lang="en-US"/>
          </a:p>
        </p:txBody>
      </p:sp>
      <p:sp>
        <p:nvSpPr>
          <p:cNvPr id="2114" name="Freeform 306"/>
          <p:cNvSpPr>
            <a:spLocks/>
          </p:cNvSpPr>
          <p:nvPr/>
        </p:nvSpPr>
        <p:spPr bwMode="auto">
          <a:xfrm>
            <a:off x="5108575" y="3830638"/>
            <a:ext cx="282575" cy="273050"/>
          </a:xfrm>
          <a:custGeom>
            <a:avLst/>
            <a:gdLst>
              <a:gd name="T0" fmla="*/ 0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2147483647 w 36"/>
              <a:gd name="T11" fmla="*/ 2147483647 h 35"/>
              <a:gd name="T12" fmla="*/ 2147483647 w 36"/>
              <a:gd name="T13" fmla="*/ 2147483647 h 35"/>
              <a:gd name="T14" fmla="*/ 2147483647 w 36"/>
              <a:gd name="T15" fmla="*/ 2147483647 h 35"/>
              <a:gd name="T16" fmla="*/ 2147483647 w 36"/>
              <a:gd name="T17" fmla="*/ 2147483647 h 35"/>
              <a:gd name="T18" fmla="*/ 2147483647 w 36"/>
              <a:gd name="T19" fmla="*/ 2147483647 h 35"/>
              <a:gd name="T20" fmla="*/ 2147483647 w 36"/>
              <a:gd name="T21" fmla="*/ 2147483647 h 35"/>
              <a:gd name="T22" fmla="*/ 2147483647 w 36"/>
              <a:gd name="T23" fmla="*/ 2147483647 h 35"/>
              <a:gd name="T24" fmla="*/ 2147483647 w 36"/>
              <a:gd name="T25" fmla="*/ 2147483647 h 35"/>
              <a:gd name="T26" fmla="*/ 2147483647 w 36"/>
              <a:gd name="T27" fmla="*/ 2147483647 h 35"/>
              <a:gd name="T28" fmla="*/ 2147483647 w 36"/>
              <a:gd name="T29" fmla="*/ 2147483647 h 35"/>
              <a:gd name="T30" fmla="*/ 2147483647 w 36"/>
              <a:gd name="T31" fmla="*/ 2147483647 h 35"/>
              <a:gd name="T32" fmla="*/ 2147483647 w 36"/>
              <a:gd name="T33" fmla="*/ 2147483647 h 35"/>
              <a:gd name="T34" fmla="*/ 2147483647 w 36"/>
              <a:gd name="T35" fmla="*/ 2147483647 h 35"/>
              <a:gd name="T36" fmla="*/ 2147483647 w 36"/>
              <a:gd name="T37" fmla="*/ 2147483647 h 35"/>
              <a:gd name="T38" fmla="*/ 2147483647 w 36"/>
              <a:gd name="T39" fmla="*/ 2147483647 h 35"/>
              <a:gd name="T40" fmla="*/ 2147483647 w 36"/>
              <a:gd name="T41" fmla="*/ 0 h 35"/>
              <a:gd name="T42" fmla="*/ 2147483647 w 36"/>
              <a:gd name="T43" fmla="*/ 0 h 35"/>
              <a:gd name="T44" fmla="*/ 2147483647 w 36"/>
              <a:gd name="T45" fmla="*/ 2147483647 h 35"/>
              <a:gd name="T46" fmla="*/ 0 w 36"/>
              <a:gd name="T47" fmla="*/ 214748364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5"/>
              <a:gd name="T74" fmla="*/ 36 w 36"/>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tx1"/>
          </a:solidFill>
          <a:ln w="9525">
            <a:solidFill>
              <a:schemeClr val="bg2"/>
            </a:solidFill>
            <a:round/>
            <a:headEnd/>
            <a:tailEnd/>
          </a:ln>
        </p:spPr>
        <p:txBody>
          <a:bodyPr/>
          <a:lstStyle/>
          <a:p>
            <a:endParaRPr lang="en-US"/>
          </a:p>
        </p:txBody>
      </p:sp>
      <p:sp>
        <p:nvSpPr>
          <p:cNvPr id="2115" name="Freeform 307"/>
          <p:cNvSpPr>
            <a:spLocks/>
          </p:cNvSpPr>
          <p:nvPr/>
        </p:nvSpPr>
        <p:spPr bwMode="auto">
          <a:xfrm>
            <a:off x="4722813" y="3783013"/>
            <a:ext cx="409575" cy="388937"/>
          </a:xfrm>
          <a:custGeom>
            <a:avLst/>
            <a:gdLst>
              <a:gd name="T0" fmla="*/ 2147483647 w 52"/>
              <a:gd name="T1" fmla="*/ 2147483647 h 50"/>
              <a:gd name="T2" fmla="*/ 2147483647 w 52"/>
              <a:gd name="T3" fmla="*/ 2147483647 h 50"/>
              <a:gd name="T4" fmla="*/ 2147483647 w 52"/>
              <a:gd name="T5" fmla="*/ 2147483647 h 50"/>
              <a:gd name="T6" fmla="*/ 0 w 52"/>
              <a:gd name="T7" fmla="*/ 2147483647 h 50"/>
              <a:gd name="T8" fmla="*/ 0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2147483647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2147483647 w 52"/>
              <a:gd name="T57" fmla="*/ 2147483647 h 50"/>
              <a:gd name="T58" fmla="*/ 2147483647 w 52"/>
              <a:gd name="T59" fmla="*/ 2147483647 h 50"/>
              <a:gd name="T60" fmla="*/ 2147483647 w 52"/>
              <a:gd name="T61" fmla="*/ 2147483647 h 50"/>
              <a:gd name="T62" fmla="*/ 2147483647 w 52"/>
              <a:gd name="T63" fmla="*/ 2147483647 h 50"/>
              <a:gd name="T64" fmla="*/ 2147483647 w 52"/>
              <a:gd name="T65" fmla="*/ 2147483647 h 50"/>
              <a:gd name="T66" fmla="*/ 2147483647 w 52"/>
              <a:gd name="T67" fmla="*/ 0 h 50"/>
              <a:gd name="T68" fmla="*/ 2147483647 w 52"/>
              <a:gd name="T69" fmla="*/ 2147483647 h 50"/>
              <a:gd name="T70" fmla="*/ 2147483647 w 52"/>
              <a:gd name="T71" fmla="*/ 2147483647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
              <a:gd name="T109" fmla="*/ 0 h 50"/>
              <a:gd name="T110" fmla="*/ 52 w 52"/>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tx1"/>
          </a:solidFill>
          <a:ln w="9525">
            <a:solidFill>
              <a:schemeClr val="bg2"/>
            </a:solidFill>
            <a:round/>
            <a:headEnd/>
            <a:tailEnd/>
          </a:ln>
        </p:spPr>
        <p:txBody>
          <a:bodyPr/>
          <a:lstStyle/>
          <a:p>
            <a:endParaRPr lang="en-US"/>
          </a:p>
        </p:txBody>
      </p:sp>
      <p:sp>
        <p:nvSpPr>
          <p:cNvPr id="2116" name="Freeform 308"/>
          <p:cNvSpPr>
            <a:spLocks/>
          </p:cNvSpPr>
          <p:nvPr/>
        </p:nvSpPr>
        <p:spPr bwMode="auto">
          <a:xfrm>
            <a:off x="4683125" y="3667125"/>
            <a:ext cx="103188" cy="193675"/>
          </a:xfrm>
          <a:custGeom>
            <a:avLst/>
            <a:gdLst>
              <a:gd name="T0" fmla="*/ 2147483647 w 78"/>
              <a:gd name="T1" fmla="*/ 2147483647 h 150"/>
              <a:gd name="T2" fmla="*/ 2147483647 w 78"/>
              <a:gd name="T3" fmla="*/ 2147483647 h 150"/>
              <a:gd name="T4" fmla="*/ 2147483647 w 78"/>
              <a:gd name="T5" fmla="*/ 2147483647 h 150"/>
              <a:gd name="T6" fmla="*/ 0 w 78"/>
              <a:gd name="T7" fmla="*/ 2147483647 h 150"/>
              <a:gd name="T8" fmla="*/ 0 w 78"/>
              <a:gd name="T9" fmla="*/ 2147483647 h 150"/>
              <a:gd name="T10" fmla="*/ 2147483647 w 78"/>
              <a:gd name="T11" fmla="*/ 2147483647 h 150"/>
              <a:gd name="T12" fmla="*/ 2147483647 w 78"/>
              <a:gd name="T13" fmla="*/ 2147483647 h 150"/>
              <a:gd name="T14" fmla="*/ 2147483647 w 78"/>
              <a:gd name="T15" fmla="*/ 2147483647 h 150"/>
              <a:gd name="T16" fmla="*/ 2147483647 w 78"/>
              <a:gd name="T17" fmla="*/ 2147483647 h 150"/>
              <a:gd name="T18" fmla="*/ 2147483647 w 78"/>
              <a:gd name="T19" fmla="*/ 2147483647 h 150"/>
              <a:gd name="T20" fmla="*/ 2147483647 w 78"/>
              <a:gd name="T21" fmla="*/ 2147483647 h 150"/>
              <a:gd name="T22" fmla="*/ 2147483647 w 78"/>
              <a:gd name="T23" fmla="*/ 2147483647 h 150"/>
              <a:gd name="T24" fmla="*/ 2147483647 w 78"/>
              <a:gd name="T25" fmla="*/ 2147483647 h 150"/>
              <a:gd name="T26" fmla="*/ 2147483647 w 78"/>
              <a:gd name="T27" fmla="*/ 2147483647 h 150"/>
              <a:gd name="T28" fmla="*/ 2147483647 w 78"/>
              <a:gd name="T29" fmla="*/ 2147483647 h 150"/>
              <a:gd name="T30" fmla="*/ 2147483647 w 78"/>
              <a:gd name="T31" fmla="*/ 2147483647 h 150"/>
              <a:gd name="T32" fmla="*/ 2147483647 w 78"/>
              <a:gd name="T33" fmla="*/ 2147483647 h 150"/>
              <a:gd name="T34" fmla="*/ 2147483647 w 78"/>
              <a:gd name="T35" fmla="*/ 2147483647 h 150"/>
              <a:gd name="T36" fmla="*/ 2147483647 w 78"/>
              <a:gd name="T37" fmla="*/ 0 h 150"/>
              <a:gd name="T38" fmla="*/ 2147483647 w 78"/>
              <a:gd name="T39" fmla="*/ 0 h 150"/>
              <a:gd name="T40" fmla="*/ 2147483647 w 78"/>
              <a:gd name="T41" fmla="*/ 2147483647 h 150"/>
              <a:gd name="T42" fmla="*/ 2147483647 w 78"/>
              <a:gd name="T43" fmla="*/ 2147483647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150"/>
              <a:gd name="T68" fmla="*/ 78 w 78"/>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tx1"/>
          </a:solidFill>
          <a:ln w="9525">
            <a:solidFill>
              <a:schemeClr val="bg2"/>
            </a:solidFill>
            <a:round/>
            <a:headEnd/>
            <a:tailEnd/>
          </a:ln>
        </p:spPr>
        <p:txBody>
          <a:bodyPr/>
          <a:lstStyle/>
          <a:p>
            <a:endParaRPr lang="en-US"/>
          </a:p>
        </p:txBody>
      </p:sp>
      <p:sp>
        <p:nvSpPr>
          <p:cNvPr id="2117" name="Freeform 309"/>
          <p:cNvSpPr>
            <a:spLocks/>
          </p:cNvSpPr>
          <p:nvPr/>
        </p:nvSpPr>
        <p:spPr bwMode="auto">
          <a:xfrm>
            <a:off x="4176713" y="3713163"/>
            <a:ext cx="296862" cy="227012"/>
          </a:xfrm>
          <a:custGeom>
            <a:avLst/>
            <a:gdLst>
              <a:gd name="T0" fmla="*/ 2147483647 w 228"/>
              <a:gd name="T1" fmla="*/ 2147483647 h 174"/>
              <a:gd name="T2" fmla="*/ 2147483647 w 228"/>
              <a:gd name="T3" fmla="*/ 2147483647 h 174"/>
              <a:gd name="T4" fmla="*/ 2147483647 w 228"/>
              <a:gd name="T5" fmla="*/ 2147483647 h 174"/>
              <a:gd name="T6" fmla="*/ 2147483647 w 228"/>
              <a:gd name="T7" fmla="*/ 2147483647 h 174"/>
              <a:gd name="T8" fmla="*/ 2147483647 w 228"/>
              <a:gd name="T9" fmla="*/ 2147483647 h 174"/>
              <a:gd name="T10" fmla="*/ 2147483647 w 228"/>
              <a:gd name="T11" fmla="*/ 2147483647 h 174"/>
              <a:gd name="T12" fmla="*/ 2147483647 w 228"/>
              <a:gd name="T13" fmla="*/ 2147483647 h 174"/>
              <a:gd name="T14" fmla="*/ 2147483647 w 228"/>
              <a:gd name="T15" fmla="*/ 2147483647 h 174"/>
              <a:gd name="T16" fmla="*/ 2147483647 w 228"/>
              <a:gd name="T17" fmla="*/ 2147483647 h 174"/>
              <a:gd name="T18" fmla="*/ 2147483647 w 228"/>
              <a:gd name="T19" fmla="*/ 2147483647 h 174"/>
              <a:gd name="T20" fmla="*/ 2147483647 w 228"/>
              <a:gd name="T21" fmla="*/ 2147483647 h 174"/>
              <a:gd name="T22" fmla="*/ 2147483647 w 228"/>
              <a:gd name="T23" fmla="*/ 2147483647 h 174"/>
              <a:gd name="T24" fmla="*/ 2147483647 w 228"/>
              <a:gd name="T25" fmla="*/ 2147483647 h 174"/>
              <a:gd name="T26" fmla="*/ 2147483647 w 228"/>
              <a:gd name="T27" fmla="*/ 0 h 174"/>
              <a:gd name="T28" fmla="*/ 2147483647 w 228"/>
              <a:gd name="T29" fmla="*/ 2147483647 h 174"/>
              <a:gd name="T30" fmla="*/ 2147483647 w 228"/>
              <a:gd name="T31" fmla="*/ 2147483647 h 174"/>
              <a:gd name="T32" fmla="*/ 2147483647 w 228"/>
              <a:gd name="T33" fmla="*/ 2147483647 h 174"/>
              <a:gd name="T34" fmla="*/ 2147483647 w 228"/>
              <a:gd name="T35" fmla="*/ 2147483647 h 174"/>
              <a:gd name="T36" fmla="*/ 2147483647 w 228"/>
              <a:gd name="T37" fmla="*/ 2147483647 h 174"/>
              <a:gd name="T38" fmla="*/ 0 w 228"/>
              <a:gd name="T39" fmla="*/ 2147483647 h 174"/>
              <a:gd name="T40" fmla="*/ 2147483647 w 228"/>
              <a:gd name="T41" fmla="*/ 2147483647 h 174"/>
              <a:gd name="T42" fmla="*/ 2147483647 w 228"/>
              <a:gd name="T43" fmla="*/ 2147483647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8"/>
              <a:gd name="T67" fmla="*/ 0 h 174"/>
              <a:gd name="T68" fmla="*/ 228 w 228"/>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tx1"/>
          </a:solidFill>
          <a:ln w="9525">
            <a:solidFill>
              <a:schemeClr val="bg2"/>
            </a:solidFill>
            <a:round/>
            <a:headEnd/>
            <a:tailEnd/>
          </a:ln>
        </p:spPr>
        <p:txBody>
          <a:bodyPr/>
          <a:lstStyle/>
          <a:p>
            <a:endParaRPr lang="en-US"/>
          </a:p>
        </p:txBody>
      </p:sp>
      <p:sp>
        <p:nvSpPr>
          <p:cNvPr id="2118" name="Freeform 310"/>
          <p:cNvSpPr>
            <a:spLocks/>
          </p:cNvSpPr>
          <p:nvPr/>
        </p:nvSpPr>
        <p:spPr bwMode="auto">
          <a:xfrm>
            <a:off x="4087813" y="3940175"/>
            <a:ext cx="204787" cy="177800"/>
          </a:xfrm>
          <a:custGeom>
            <a:avLst/>
            <a:gdLst>
              <a:gd name="T0" fmla="*/ 2147483647 w 26"/>
              <a:gd name="T1" fmla="*/ 2147483647 h 23"/>
              <a:gd name="T2" fmla="*/ 2147483647 w 26"/>
              <a:gd name="T3" fmla="*/ 2147483647 h 23"/>
              <a:gd name="T4" fmla="*/ 2147483647 w 26"/>
              <a:gd name="T5" fmla="*/ 2147483647 h 23"/>
              <a:gd name="T6" fmla="*/ 2147483647 w 26"/>
              <a:gd name="T7" fmla="*/ 2147483647 h 23"/>
              <a:gd name="T8" fmla="*/ 2147483647 w 26"/>
              <a:gd name="T9" fmla="*/ 2147483647 h 23"/>
              <a:gd name="T10" fmla="*/ 2147483647 w 26"/>
              <a:gd name="T11" fmla="*/ 2147483647 h 23"/>
              <a:gd name="T12" fmla="*/ 2147483647 w 26"/>
              <a:gd name="T13" fmla="*/ 0 h 23"/>
              <a:gd name="T14" fmla="*/ 2147483647 w 26"/>
              <a:gd name="T15" fmla="*/ 0 h 23"/>
              <a:gd name="T16" fmla="*/ 2147483647 w 26"/>
              <a:gd name="T17" fmla="*/ 2147483647 h 23"/>
              <a:gd name="T18" fmla="*/ 2147483647 w 26"/>
              <a:gd name="T19" fmla="*/ 2147483647 h 23"/>
              <a:gd name="T20" fmla="*/ 0 w 26"/>
              <a:gd name="T21" fmla="*/ 2147483647 h 23"/>
              <a:gd name="T22" fmla="*/ 2147483647 w 26"/>
              <a:gd name="T23" fmla="*/ 2147483647 h 23"/>
              <a:gd name="T24" fmla="*/ 2147483647 w 2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3"/>
              <a:gd name="T41" fmla="*/ 26 w 2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tx1"/>
          </a:solidFill>
          <a:ln w="9525">
            <a:solidFill>
              <a:schemeClr val="bg2"/>
            </a:solidFill>
            <a:round/>
            <a:headEnd/>
            <a:tailEnd/>
          </a:ln>
        </p:spPr>
        <p:txBody>
          <a:bodyPr/>
          <a:lstStyle/>
          <a:p>
            <a:endParaRPr lang="en-US"/>
          </a:p>
        </p:txBody>
      </p:sp>
      <p:sp>
        <p:nvSpPr>
          <p:cNvPr id="2119" name="Freeform 311"/>
          <p:cNvSpPr>
            <a:spLocks/>
          </p:cNvSpPr>
          <p:nvPr/>
        </p:nvSpPr>
        <p:spPr bwMode="auto">
          <a:xfrm>
            <a:off x="4097338" y="4337050"/>
            <a:ext cx="61912" cy="47625"/>
          </a:xfrm>
          <a:custGeom>
            <a:avLst/>
            <a:gdLst>
              <a:gd name="T0" fmla="*/ 2147483647 w 48"/>
              <a:gd name="T1" fmla="*/ 2147483647 h 36"/>
              <a:gd name="T2" fmla="*/ 2147483647 w 48"/>
              <a:gd name="T3" fmla="*/ 2147483647 h 36"/>
              <a:gd name="T4" fmla="*/ 2147483647 w 48"/>
              <a:gd name="T5" fmla="*/ 0 h 36"/>
              <a:gd name="T6" fmla="*/ 2147483647 w 48"/>
              <a:gd name="T7" fmla="*/ 0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6"/>
              <a:gd name="T29" fmla="*/ 48 w 48"/>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tx1"/>
          </a:solidFill>
          <a:ln w="9525">
            <a:solidFill>
              <a:schemeClr val="bg2"/>
            </a:solidFill>
            <a:round/>
            <a:headEnd/>
            <a:tailEnd/>
          </a:ln>
        </p:spPr>
        <p:txBody>
          <a:bodyPr/>
          <a:lstStyle/>
          <a:p>
            <a:endParaRPr lang="en-US"/>
          </a:p>
        </p:txBody>
      </p:sp>
      <p:sp>
        <p:nvSpPr>
          <p:cNvPr id="2120" name="Freeform 312"/>
          <p:cNvSpPr>
            <a:spLocks/>
          </p:cNvSpPr>
          <p:nvPr/>
        </p:nvSpPr>
        <p:spPr bwMode="auto">
          <a:xfrm>
            <a:off x="5046663" y="4065588"/>
            <a:ext cx="406400" cy="498475"/>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64"/>
              <a:gd name="T116" fmla="*/ 52 w 52"/>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tx1"/>
          </a:solidFill>
          <a:ln w="9525">
            <a:solidFill>
              <a:schemeClr val="bg2"/>
            </a:solidFill>
            <a:round/>
            <a:headEnd/>
            <a:tailEnd/>
          </a:ln>
        </p:spPr>
        <p:txBody>
          <a:bodyPr/>
          <a:lstStyle/>
          <a:p>
            <a:endParaRPr lang="en-US"/>
          </a:p>
        </p:txBody>
      </p:sp>
      <p:sp>
        <p:nvSpPr>
          <p:cNvPr id="2121" name="Freeform 313"/>
          <p:cNvSpPr>
            <a:spLocks/>
          </p:cNvSpPr>
          <p:nvPr/>
        </p:nvSpPr>
        <p:spPr bwMode="auto">
          <a:xfrm>
            <a:off x="4292600" y="4392613"/>
            <a:ext cx="149225" cy="14763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2147483647 w 19"/>
              <a:gd name="T17" fmla="*/ 0 h 19"/>
              <a:gd name="T18" fmla="*/ 2147483647 w 19"/>
              <a:gd name="T19" fmla="*/ 2147483647 h 19"/>
              <a:gd name="T20" fmla="*/ 2147483647 w 19"/>
              <a:gd name="T21" fmla="*/ 2147483647 h 19"/>
              <a:gd name="T22" fmla="*/ 2147483647 w 19"/>
              <a:gd name="T23" fmla="*/ 2147483647 h 19"/>
              <a:gd name="T24" fmla="*/ 2147483647 w 19"/>
              <a:gd name="T25" fmla="*/ 2147483647 h 19"/>
              <a:gd name="T26" fmla="*/ 0 w 19"/>
              <a:gd name="T27" fmla="*/ 2147483647 h 19"/>
              <a:gd name="T28" fmla="*/ 2147483647 w 19"/>
              <a:gd name="T29" fmla="*/ 2147483647 h 19"/>
              <a:gd name="T30" fmla="*/ 2147483647 w 19"/>
              <a:gd name="T31" fmla="*/ 2147483647 h 19"/>
              <a:gd name="T32" fmla="*/ 2147483647 w 19"/>
              <a:gd name="T33" fmla="*/ 2147483647 h 19"/>
              <a:gd name="T34" fmla="*/ 2147483647 w 19"/>
              <a:gd name="T35" fmla="*/ 2147483647 h 19"/>
              <a:gd name="T36" fmla="*/ 2147483647 w 19"/>
              <a:gd name="T37" fmla="*/ 2147483647 h 19"/>
              <a:gd name="T38" fmla="*/ 2147483647 w 19"/>
              <a:gd name="T39" fmla="*/ 2147483647 h 19"/>
              <a:gd name="T40" fmla="*/ 2147483647 w 19"/>
              <a:gd name="T41" fmla="*/ 2147483647 h 19"/>
              <a:gd name="T42" fmla="*/ 2147483647 w 19"/>
              <a:gd name="T43" fmla="*/ 2147483647 h 19"/>
              <a:gd name="T44" fmla="*/ 2147483647 w 1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9"/>
              <a:gd name="T71" fmla="*/ 19 w 1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tx1"/>
          </a:solidFill>
          <a:ln w="9525">
            <a:solidFill>
              <a:schemeClr val="bg2"/>
            </a:solidFill>
            <a:round/>
            <a:headEnd/>
            <a:tailEnd/>
          </a:ln>
        </p:spPr>
        <p:txBody>
          <a:bodyPr/>
          <a:lstStyle/>
          <a:p>
            <a:endParaRPr lang="en-US"/>
          </a:p>
        </p:txBody>
      </p:sp>
      <p:sp>
        <p:nvSpPr>
          <p:cNvPr id="2122" name="Freeform 314"/>
          <p:cNvSpPr>
            <a:spLocks/>
          </p:cNvSpPr>
          <p:nvPr/>
        </p:nvSpPr>
        <p:spPr bwMode="auto">
          <a:xfrm>
            <a:off x="4216400" y="4448175"/>
            <a:ext cx="106363" cy="92075"/>
          </a:xfrm>
          <a:custGeom>
            <a:avLst/>
            <a:gdLst>
              <a:gd name="T0" fmla="*/ 2147483647 w 14"/>
              <a:gd name="T1" fmla="*/ 2147483647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0 h 12"/>
              <a:gd name="T12" fmla="*/ 2147483647 w 14"/>
              <a:gd name="T13" fmla="*/ 2147483647 h 12"/>
              <a:gd name="T14" fmla="*/ 2147483647 w 14"/>
              <a:gd name="T15" fmla="*/ 2147483647 h 12"/>
              <a:gd name="T16" fmla="*/ 0 w 14"/>
              <a:gd name="T17" fmla="*/ 2147483647 h 12"/>
              <a:gd name="T18" fmla="*/ 2147483647 w 14"/>
              <a:gd name="T19" fmla="*/ 2147483647 h 12"/>
              <a:gd name="T20" fmla="*/ 2147483647 w 14"/>
              <a:gd name="T21" fmla="*/ 2147483647 h 12"/>
              <a:gd name="T22" fmla="*/ 2147483647 w 14"/>
              <a:gd name="T23" fmla="*/ 2147483647 h 12"/>
              <a:gd name="T24" fmla="*/ 2147483647 w 14"/>
              <a:gd name="T25" fmla="*/ 2147483647 h 12"/>
              <a:gd name="T26" fmla="*/ 2147483647 w 14"/>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2"/>
              <a:gd name="T44" fmla="*/ 14 w 14"/>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tx1"/>
          </a:solidFill>
          <a:ln w="9525">
            <a:solidFill>
              <a:schemeClr val="bg2"/>
            </a:solidFill>
            <a:round/>
            <a:headEnd/>
            <a:tailEnd/>
          </a:ln>
        </p:spPr>
        <p:txBody>
          <a:bodyPr/>
          <a:lstStyle/>
          <a:p>
            <a:endParaRPr lang="en-US"/>
          </a:p>
        </p:txBody>
      </p:sp>
      <p:sp>
        <p:nvSpPr>
          <p:cNvPr id="2123" name="Freeform 315"/>
          <p:cNvSpPr>
            <a:spLocks/>
          </p:cNvSpPr>
          <p:nvPr/>
        </p:nvSpPr>
        <p:spPr bwMode="auto">
          <a:xfrm>
            <a:off x="4167188" y="4416425"/>
            <a:ext cx="79375" cy="69850"/>
          </a:xfrm>
          <a:custGeom>
            <a:avLst/>
            <a:gdLst>
              <a:gd name="T0" fmla="*/ 2147483647 w 60"/>
              <a:gd name="T1" fmla="*/ 2147483647 h 54"/>
              <a:gd name="T2" fmla="*/ 2147483647 w 60"/>
              <a:gd name="T3" fmla="*/ 2147483647 h 54"/>
              <a:gd name="T4" fmla="*/ 2147483647 w 60"/>
              <a:gd name="T5" fmla="*/ 2147483647 h 54"/>
              <a:gd name="T6" fmla="*/ 2147483647 w 60"/>
              <a:gd name="T7" fmla="*/ 0 h 54"/>
              <a:gd name="T8" fmla="*/ 2147483647 w 60"/>
              <a:gd name="T9" fmla="*/ 0 h 54"/>
              <a:gd name="T10" fmla="*/ 2147483647 w 60"/>
              <a:gd name="T11" fmla="*/ 2147483647 h 54"/>
              <a:gd name="T12" fmla="*/ 0 w 60"/>
              <a:gd name="T13" fmla="*/ 2147483647 h 54"/>
              <a:gd name="T14" fmla="*/ 2147483647 w 60"/>
              <a:gd name="T15" fmla="*/ 2147483647 h 54"/>
              <a:gd name="T16" fmla="*/ 2147483647 w 60"/>
              <a:gd name="T17" fmla="*/ 2147483647 h 54"/>
              <a:gd name="T18" fmla="*/ 2147483647 w 60"/>
              <a:gd name="T19" fmla="*/ 2147483647 h 54"/>
              <a:gd name="T20" fmla="*/ 2147483647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4"/>
              <a:gd name="T35" fmla="*/ 60 w 60"/>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tx1"/>
          </a:solidFill>
          <a:ln w="9525">
            <a:solidFill>
              <a:schemeClr val="bg2"/>
            </a:solidFill>
            <a:round/>
            <a:headEnd/>
            <a:tailEnd/>
          </a:ln>
        </p:spPr>
        <p:txBody>
          <a:bodyPr/>
          <a:lstStyle/>
          <a:p>
            <a:endParaRPr lang="en-US"/>
          </a:p>
        </p:txBody>
      </p:sp>
      <p:sp>
        <p:nvSpPr>
          <p:cNvPr id="2124"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p>
            <a:pPr algn="ctr" eaLnBrk="1" hangingPunct="1">
              <a:spcBef>
                <a:spcPct val="15000"/>
              </a:spcBef>
            </a:pPr>
            <a:endParaRPr lang="en-US"/>
          </a:p>
        </p:txBody>
      </p:sp>
      <p:sp>
        <p:nvSpPr>
          <p:cNvPr id="2125" name="Freeform 317"/>
          <p:cNvSpPr>
            <a:spLocks/>
          </p:cNvSpPr>
          <p:nvPr/>
        </p:nvSpPr>
        <p:spPr bwMode="auto">
          <a:xfrm>
            <a:off x="4283075" y="3667125"/>
            <a:ext cx="512763" cy="504825"/>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2126" name="Freeform 318"/>
          <p:cNvSpPr>
            <a:spLocks/>
          </p:cNvSpPr>
          <p:nvPr/>
        </p:nvSpPr>
        <p:spPr bwMode="auto">
          <a:xfrm>
            <a:off x="4283075" y="3667125"/>
            <a:ext cx="512763" cy="504825"/>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tx1"/>
          </a:solidFill>
          <a:ln w="9525">
            <a:solidFill>
              <a:schemeClr val="bg2"/>
            </a:solidFill>
            <a:round/>
            <a:headEnd/>
            <a:tailEnd/>
          </a:ln>
        </p:spPr>
        <p:txBody>
          <a:bodyPr/>
          <a:lstStyle/>
          <a:p>
            <a:endParaRPr lang="en-US"/>
          </a:p>
        </p:txBody>
      </p:sp>
      <p:sp>
        <p:nvSpPr>
          <p:cNvPr id="2127" name="Freeform 327"/>
          <p:cNvSpPr>
            <a:spLocks/>
          </p:cNvSpPr>
          <p:nvPr/>
        </p:nvSpPr>
        <p:spPr bwMode="auto">
          <a:xfrm>
            <a:off x="5743575" y="3657600"/>
            <a:ext cx="25400" cy="17463"/>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2128" name="Freeform 328"/>
          <p:cNvSpPr>
            <a:spLocks/>
          </p:cNvSpPr>
          <p:nvPr/>
        </p:nvSpPr>
        <p:spPr bwMode="auto">
          <a:xfrm>
            <a:off x="5707063" y="3619500"/>
            <a:ext cx="14287" cy="23813"/>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2129" name="Freeform 334"/>
          <p:cNvSpPr>
            <a:spLocks/>
          </p:cNvSpPr>
          <p:nvPr/>
        </p:nvSpPr>
        <p:spPr bwMode="auto">
          <a:xfrm>
            <a:off x="5013325" y="2206625"/>
            <a:ext cx="266700" cy="585788"/>
          </a:xfrm>
          <a:custGeom>
            <a:avLst/>
            <a:gdLst>
              <a:gd name="T0" fmla="*/ 2147483647 w 34"/>
              <a:gd name="T1" fmla="*/ 2147483647 h 75"/>
              <a:gd name="T2" fmla="*/ 2147483647 w 34"/>
              <a:gd name="T3" fmla="*/ 2147483647 h 75"/>
              <a:gd name="T4" fmla="*/ 2147483647 w 34"/>
              <a:gd name="T5" fmla="*/ 2147483647 h 75"/>
              <a:gd name="T6" fmla="*/ 2147483647 w 34"/>
              <a:gd name="T7" fmla="*/ 2147483647 h 75"/>
              <a:gd name="T8" fmla="*/ 2147483647 w 34"/>
              <a:gd name="T9" fmla="*/ 2147483647 h 75"/>
              <a:gd name="T10" fmla="*/ 2147483647 w 34"/>
              <a:gd name="T11" fmla="*/ 2147483647 h 75"/>
              <a:gd name="T12" fmla="*/ 2147483647 w 34"/>
              <a:gd name="T13" fmla="*/ 2147483647 h 75"/>
              <a:gd name="T14" fmla="*/ 2147483647 w 34"/>
              <a:gd name="T15" fmla="*/ 2147483647 h 75"/>
              <a:gd name="T16" fmla="*/ 2147483647 w 34"/>
              <a:gd name="T17" fmla="*/ 2147483647 h 75"/>
              <a:gd name="T18" fmla="*/ 2147483647 w 34"/>
              <a:gd name="T19" fmla="*/ 2147483647 h 75"/>
              <a:gd name="T20" fmla="*/ 2147483647 w 34"/>
              <a:gd name="T21" fmla="*/ 2147483647 h 75"/>
              <a:gd name="T22" fmla="*/ 2147483647 w 34"/>
              <a:gd name="T23" fmla="*/ 2147483647 h 75"/>
              <a:gd name="T24" fmla="*/ 2147483647 w 34"/>
              <a:gd name="T25" fmla="*/ 2147483647 h 75"/>
              <a:gd name="T26" fmla="*/ 2147483647 w 34"/>
              <a:gd name="T27" fmla="*/ 2147483647 h 75"/>
              <a:gd name="T28" fmla="*/ 2147483647 w 34"/>
              <a:gd name="T29" fmla="*/ 2147483647 h 75"/>
              <a:gd name="T30" fmla="*/ 2147483647 w 34"/>
              <a:gd name="T31" fmla="*/ 2147483647 h 75"/>
              <a:gd name="T32" fmla="*/ 2147483647 w 34"/>
              <a:gd name="T33" fmla="*/ 2147483647 h 75"/>
              <a:gd name="T34" fmla="*/ 2147483647 w 34"/>
              <a:gd name="T35" fmla="*/ 2147483647 h 75"/>
              <a:gd name="T36" fmla="*/ 2147483647 w 34"/>
              <a:gd name="T37" fmla="*/ 2147483647 h 75"/>
              <a:gd name="T38" fmla="*/ 2147483647 w 34"/>
              <a:gd name="T39" fmla="*/ 2147483647 h 75"/>
              <a:gd name="T40" fmla="*/ 2147483647 w 34"/>
              <a:gd name="T41" fmla="*/ 2147483647 h 75"/>
              <a:gd name="T42" fmla="*/ 2147483647 w 34"/>
              <a:gd name="T43" fmla="*/ 0 h 75"/>
              <a:gd name="T44" fmla="*/ 2147483647 w 34"/>
              <a:gd name="T45" fmla="*/ 2147483647 h 75"/>
              <a:gd name="T46" fmla="*/ 2147483647 w 34"/>
              <a:gd name="T47" fmla="*/ 2147483647 h 75"/>
              <a:gd name="T48" fmla="*/ 2147483647 w 34"/>
              <a:gd name="T49" fmla="*/ 2147483647 h 75"/>
              <a:gd name="T50" fmla="*/ 2147483647 w 34"/>
              <a:gd name="T51" fmla="*/ 2147483647 h 75"/>
              <a:gd name="T52" fmla="*/ 2147483647 w 34"/>
              <a:gd name="T53" fmla="*/ 2147483647 h 75"/>
              <a:gd name="T54" fmla="*/ 2147483647 w 34"/>
              <a:gd name="T55" fmla="*/ 2147483647 h 75"/>
              <a:gd name="T56" fmla="*/ 2147483647 w 34"/>
              <a:gd name="T57" fmla="*/ 2147483647 h 75"/>
              <a:gd name="T58" fmla="*/ 2147483647 w 34"/>
              <a:gd name="T59" fmla="*/ 2147483647 h 75"/>
              <a:gd name="T60" fmla="*/ 2147483647 w 34"/>
              <a:gd name="T61" fmla="*/ 2147483647 h 75"/>
              <a:gd name="T62" fmla="*/ 2147483647 w 34"/>
              <a:gd name="T63" fmla="*/ 2147483647 h 75"/>
              <a:gd name="T64" fmla="*/ 0 w 34"/>
              <a:gd name="T65" fmla="*/ 2147483647 h 75"/>
              <a:gd name="T66" fmla="*/ 2147483647 w 34"/>
              <a:gd name="T67" fmla="*/ 2147483647 h 75"/>
              <a:gd name="T68" fmla="*/ 2147483647 w 34"/>
              <a:gd name="T69" fmla="*/ 2147483647 h 75"/>
              <a:gd name="T70" fmla="*/ 2147483647 w 34"/>
              <a:gd name="T71" fmla="*/ 2147483647 h 75"/>
              <a:gd name="T72" fmla="*/ 2147483647 w 34"/>
              <a:gd name="T73" fmla="*/ 2147483647 h 75"/>
              <a:gd name="T74" fmla="*/ 2147483647 w 34"/>
              <a:gd name="T75" fmla="*/ 2147483647 h 75"/>
              <a:gd name="T76" fmla="*/ 2147483647 w 34"/>
              <a:gd name="T77" fmla="*/ 2147483647 h 75"/>
              <a:gd name="T78" fmla="*/ 2147483647 w 34"/>
              <a:gd name="T79" fmla="*/ 2147483647 h 75"/>
              <a:gd name="T80" fmla="*/ 2147483647 w 34"/>
              <a:gd name="T81" fmla="*/ 2147483647 h 75"/>
              <a:gd name="T82" fmla="*/ 2147483647 w 34"/>
              <a:gd name="T83" fmla="*/ 2147483647 h 75"/>
              <a:gd name="T84" fmla="*/ 2147483647 w 34"/>
              <a:gd name="T85" fmla="*/ 2147483647 h 75"/>
              <a:gd name="T86" fmla="*/ 2147483647 w 34"/>
              <a:gd name="T87" fmla="*/ 2147483647 h 75"/>
              <a:gd name="T88" fmla="*/ 2147483647 w 34"/>
              <a:gd name="T89" fmla="*/ 2147483647 h 75"/>
              <a:gd name="T90" fmla="*/ 2147483647 w 34"/>
              <a:gd name="T91" fmla="*/ 2147483647 h 75"/>
              <a:gd name="T92" fmla="*/ 2147483647 w 34"/>
              <a:gd name="T93" fmla="*/ 2147483647 h 75"/>
              <a:gd name="T94" fmla="*/ 2147483647 w 34"/>
              <a:gd name="T95" fmla="*/ 2147483647 h 75"/>
              <a:gd name="T96" fmla="*/ 2147483647 w 34"/>
              <a:gd name="T97" fmla="*/ 2147483647 h 75"/>
              <a:gd name="T98" fmla="*/ 2147483647 w 34"/>
              <a:gd name="T99" fmla="*/ 2147483647 h 75"/>
              <a:gd name="T100" fmla="*/ 2147483647 w 34"/>
              <a:gd name="T101" fmla="*/ 2147483647 h 75"/>
              <a:gd name="T102" fmla="*/ 2147483647 w 34"/>
              <a:gd name="T103" fmla="*/ 2147483647 h 75"/>
              <a:gd name="T104" fmla="*/ 2147483647 w 34"/>
              <a:gd name="T105" fmla="*/ 2147483647 h 75"/>
              <a:gd name="T106" fmla="*/ 2147483647 w 34"/>
              <a:gd name="T107" fmla="*/ 2147483647 h 75"/>
              <a:gd name="T108" fmla="*/ 2147483647 w 34"/>
              <a:gd name="T109" fmla="*/ 2147483647 h 75"/>
              <a:gd name="T110" fmla="*/ 2147483647 w 34"/>
              <a:gd name="T111" fmla="*/ 2147483647 h 75"/>
              <a:gd name="T112" fmla="*/ 2147483647 w 34"/>
              <a:gd name="T113" fmla="*/ 2147483647 h 75"/>
              <a:gd name="T114" fmla="*/ 2147483647 w 34"/>
              <a:gd name="T115" fmla="*/ 2147483647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
              <a:gd name="T175" fmla="*/ 0 h 75"/>
              <a:gd name="T176" fmla="*/ 34 w 34"/>
              <a:gd name="T177" fmla="*/ 75 h 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rgbClr val="7030A0"/>
          </a:solidFill>
          <a:ln w="9525">
            <a:solidFill>
              <a:schemeClr val="bg2"/>
            </a:solidFill>
            <a:round/>
            <a:headEnd/>
            <a:tailEnd/>
          </a:ln>
        </p:spPr>
        <p:txBody>
          <a:bodyPr/>
          <a:lstStyle/>
          <a:p>
            <a:endParaRPr lang="en-US"/>
          </a:p>
        </p:txBody>
      </p:sp>
      <p:sp>
        <p:nvSpPr>
          <p:cNvPr id="2130" name="Freeform 335"/>
          <p:cNvSpPr>
            <a:spLocks/>
          </p:cNvSpPr>
          <p:nvPr/>
        </p:nvSpPr>
        <p:spPr bwMode="auto">
          <a:xfrm>
            <a:off x="5287963" y="3135313"/>
            <a:ext cx="15875" cy="7937"/>
          </a:xfrm>
          <a:custGeom>
            <a:avLst/>
            <a:gdLst>
              <a:gd name="T0" fmla="*/ 2147483647 w 12"/>
              <a:gd name="T1" fmla="*/ 2147483647 h 6"/>
              <a:gd name="T2" fmla="*/ 0 w 12"/>
              <a:gd name="T3" fmla="*/ 0 h 6"/>
              <a:gd name="T4" fmla="*/ 0 w 12"/>
              <a:gd name="T5" fmla="*/ 2147483647 h 6"/>
              <a:gd name="T6" fmla="*/ 2147483647 w 12"/>
              <a:gd name="T7" fmla="*/ 21474836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2131" name="Freeform 336"/>
          <p:cNvSpPr>
            <a:spLocks/>
          </p:cNvSpPr>
          <p:nvPr/>
        </p:nvSpPr>
        <p:spPr bwMode="auto">
          <a:xfrm>
            <a:off x="5186363" y="1549400"/>
            <a:ext cx="3792537" cy="2030413"/>
          </a:xfrm>
          <a:custGeom>
            <a:avLst/>
            <a:gdLst>
              <a:gd name="T0" fmla="*/ 2147483647 w 483"/>
              <a:gd name="T1" fmla="*/ 2147483647 h 260"/>
              <a:gd name="T2" fmla="*/ 2147483647 w 483"/>
              <a:gd name="T3" fmla="*/ 2147483647 h 260"/>
              <a:gd name="T4" fmla="*/ 2147483647 w 483"/>
              <a:gd name="T5" fmla="*/ 2147483647 h 260"/>
              <a:gd name="T6" fmla="*/ 2147483647 w 483"/>
              <a:gd name="T7" fmla="*/ 2147483647 h 260"/>
              <a:gd name="T8" fmla="*/ 2147483647 w 483"/>
              <a:gd name="T9" fmla="*/ 2147483647 h 260"/>
              <a:gd name="T10" fmla="*/ 2147483647 w 483"/>
              <a:gd name="T11" fmla="*/ 2147483647 h 260"/>
              <a:gd name="T12" fmla="*/ 2147483647 w 483"/>
              <a:gd name="T13" fmla="*/ 2147483647 h 260"/>
              <a:gd name="T14" fmla="*/ 2147483647 w 483"/>
              <a:gd name="T15" fmla="*/ 2147483647 h 260"/>
              <a:gd name="T16" fmla="*/ 2147483647 w 483"/>
              <a:gd name="T17" fmla="*/ 2147483647 h 260"/>
              <a:gd name="T18" fmla="*/ 2147483647 w 483"/>
              <a:gd name="T19" fmla="*/ 2147483647 h 260"/>
              <a:gd name="T20" fmla="*/ 2147483647 w 483"/>
              <a:gd name="T21" fmla="*/ 2147483647 h 260"/>
              <a:gd name="T22" fmla="*/ 2147483647 w 483"/>
              <a:gd name="T23" fmla="*/ 2147483647 h 260"/>
              <a:gd name="T24" fmla="*/ 2147483647 w 483"/>
              <a:gd name="T25" fmla="*/ 2147483647 h 260"/>
              <a:gd name="T26" fmla="*/ 2147483647 w 483"/>
              <a:gd name="T27" fmla="*/ 2147483647 h 260"/>
              <a:gd name="T28" fmla="*/ 2147483647 w 483"/>
              <a:gd name="T29" fmla="*/ 2147483647 h 260"/>
              <a:gd name="T30" fmla="*/ 2147483647 w 483"/>
              <a:gd name="T31" fmla="*/ 2147483647 h 260"/>
              <a:gd name="T32" fmla="*/ 2147483647 w 483"/>
              <a:gd name="T33" fmla="*/ 2147483647 h 260"/>
              <a:gd name="T34" fmla="*/ 2147483647 w 483"/>
              <a:gd name="T35" fmla="*/ 2147483647 h 260"/>
              <a:gd name="T36" fmla="*/ 2147483647 w 483"/>
              <a:gd name="T37" fmla="*/ 2147483647 h 260"/>
              <a:gd name="T38" fmla="*/ 2147483647 w 483"/>
              <a:gd name="T39" fmla="*/ 2147483647 h 260"/>
              <a:gd name="T40" fmla="*/ 2147483647 w 483"/>
              <a:gd name="T41" fmla="*/ 2147483647 h 260"/>
              <a:gd name="T42" fmla="*/ 2147483647 w 483"/>
              <a:gd name="T43" fmla="*/ 2147483647 h 260"/>
              <a:gd name="T44" fmla="*/ 2147483647 w 483"/>
              <a:gd name="T45" fmla="*/ 2147483647 h 260"/>
              <a:gd name="T46" fmla="*/ 2147483647 w 483"/>
              <a:gd name="T47" fmla="*/ 2147483647 h 260"/>
              <a:gd name="T48" fmla="*/ 2147483647 w 483"/>
              <a:gd name="T49" fmla="*/ 2147483647 h 260"/>
              <a:gd name="T50" fmla="*/ 2147483647 w 483"/>
              <a:gd name="T51" fmla="*/ 2147483647 h 260"/>
              <a:gd name="T52" fmla="*/ 2147483647 w 483"/>
              <a:gd name="T53" fmla="*/ 2147483647 h 260"/>
              <a:gd name="T54" fmla="*/ 2147483647 w 483"/>
              <a:gd name="T55" fmla="*/ 2147483647 h 260"/>
              <a:gd name="T56" fmla="*/ 2147483647 w 483"/>
              <a:gd name="T57" fmla="*/ 2147483647 h 260"/>
              <a:gd name="T58" fmla="*/ 2147483647 w 483"/>
              <a:gd name="T59" fmla="*/ 2147483647 h 260"/>
              <a:gd name="T60" fmla="*/ 2147483647 w 483"/>
              <a:gd name="T61" fmla="*/ 2147483647 h 260"/>
              <a:gd name="T62" fmla="*/ 2147483647 w 483"/>
              <a:gd name="T63" fmla="*/ 2147483647 h 260"/>
              <a:gd name="T64" fmla="*/ 2147483647 w 483"/>
              <a:gd name="T65" fmla="*/ 2147483647 h 260"/>
              <a:gd name="T66" fmla="*/ 2147483647 w 483"/>
              <a:gd name="T67" fmla="*/ 2147483647 h 260"/>
              <a:gd name="T68" fmla="*/ 2147483647 w 483"/>
              <a:gd name="T69" fmla="*/ 2147483647 h 260"/>
              <a:gd name="T70" fmla="*/ 2147483647 w 483"/>
              <a:gd name="T71" fmla="*/ 2147483647 h 260"/>
              <a:gd name="T72" fmla="*/ 2147483647 w 483"/>
              <a:gd name="T73" fmla="*/ 2147483647 h 260"/>
              <a:gd name="T74" fmla="*/ 2147483647 w 483"/>
              <a:gd name="T75" fmla="*/ 2147483647 h 260"/>
              <a:gd name="T76" fmla="*/ 2147483647 w 483"/>
              <a:gd name="T77" fmla="*/ 2147483647 h 260"/>
              <a:gd name="T78" fmla="*/ 2147483647 w 483"/>
              <a:gd name="T79" fmla="*/ 2147483647 h 260"/>
              <a:gd name="T80" fmla="*/ 2147483647 w 483"/>
              <a:gd name="T81" fmla="*/ 2147483647 h 260"/>
              <a:gd name="T82" fmla="*/ 2147483647 w 483"/>
              <a:gd name="T83" fmla="*/ 2147483647 h 260"/>
              <a:gd name="T84" fmla="*/ 2147483647 w 483"/>
              <a:gd name="T85" fmla="*/ 2147483647 h 260"/>
              <a:gd name="T86" fmla="*/ 2147483647 w 483"/>
              <a:gd name="T87" fmla="*/ 2147483647 h 260"/>
              <a:gd name="T88" fmla="*/ 2147483647 w 483"/>
              <a:gd name="T89" fmla="*/ 2147483647 h 260"/>
              <a:gd name="T90" fmla="*/ 2147483647 w 483"/>
              <a:gd name="T91" fmla="*/ 2147483647 h 260"/>
              <a:gd name="T92" fmla="*/ 2147483647 w 483"/>
              <a:gd name="T93" fmla="*/ 2147483647 h 260"/>
              <a:gd name="T94" fmla="*/ 2147483647 w 483"/>
              <a:gd name="T95" fmla="*/ 2147483647 h 260"/>
              <a:gd name="T96" fmla="*/ 2147483647 w 483"/>
              <a:gd name="T97" fmla="*/ 2147483647 h 260"/>
              <a:gd name="T98" fmla="*/ 2147483647 w 483"/>
              <a:gd name="T99" fmla="*/ 2147483647 h 260"/>
              <a:gd name="T100" fmla="*/ 2147483647 w 483"/>
              <a:gd name="T101" fmla="*/ 2147483647 h 260"/>
              <a:gd name="T102" fmla="*/ 2147483647 w 483"/>
              <a:gd name="T103" fmla="*/ 2147483647 h 260"/>
              <a:gd name="T104" fmla="*/ 2147483647 w 483"/>
              <a:gd name="T105" fmla="*/ 2147483647 h 260"/>
              <a:gd name="T106" fmla="*/ 2147483647 w 483"/>
              <a:gd name="T107" fmla="*/ 2147483647 h 260"/>
              <a:gd name="T108" fmla="*/ 2147483647 w 483"/>
              <a:gd name="T109" fmla="*/ 2147483647 h 260"/>
              <a:gd name="T110" fmla="*/ 2147483647 w 483"/>
              <a:gd name="T111" fmla="*/ 2147483647 h 260"/>
              <a:gd name="T112" fmla="*/ 2147483647 w 483"/>
              <a:gd name="T113" fmla="*/ 2147483647 h 260"/>
              <a:gd name="T114" fmla="*/ 2147483647 w 483"/>
              <a:gd name="T115" fmla="*/ 2147483647 h 260"/>
              <a:gd name="T116" fmla="*/ 2147483647 w 483"/>
              <a:gd name="T117" fmla="*/ 2147483647 h 260"/>
              <a:gd name="T118" fmla="*/ 2147483647 w 483"/>
              <a:gd name="T119" fmla="*/ 2147483647 h 260"/>
              <a:gd name="T120" fmla="*/ 2147483647 w 483"/>
              <a:gd name="T121" fmla="*/ 2147483647 h 260"/>
              <a:gd name="T122" fmla="*/ 2147483647 w 483"/>
              <a:gd name="T123" fmla="*/ 2147483647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3"/>
              <a:gd name="T187" fmla="*/ 0 h 260"/>
              <a:gd name="T188" fmla="*/ 483 w 483"/>
              <a:gd name="T189" fmla="*/ 260 h 2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C00000"/>
          </a:solidFill>
          <a:ln w="9525">
            <a:solidFill>
              <a:schemeClr val="bg2"/>
            </a:solidFill>
            <a:round/>
            <a:headEnd/>
            <a:tailEnd/>
          </a:ln>
        </p:spPr>
        <p:txBody>
          <a:bodyPr/>
          <a:lstStyle/>
          <a:p>
            <a:endParaRPr lang="en-US"/>
          </a:p>
        </p:txBody>
      </p:sp>
      <p:sp>
        <p:nvSpPr>
          <p:cNvPr id="2132" name="Freeform 337"/>
          <p:cNvSpPr>
            <a:spLocks/>
          </p:cNvSpPr>
          <p:nvPr/>
        </p:nvSpPr>
        <p:spPr bwMode="auto">
          <a:xfrm>
            <a:off x="5768975" y="3667125"/>
            <a:ext cx="71438" cy="7938"/>
          </a:xfrm>
          <a:custGeom>
            <a:avLst/>
            <a:gdLst>
              <a:gd name="T0" fmla="*/ 2147483647 w 54"/>
              <a:gd name="T1" fmla="*/ 2147483647 h 6"/>
              <a:gd name="T2" fmla="*/ 2147483647 w 54"/>
              <a:gd name="T3" fmla="*/ 2147483647 h 6"/>
              <a:gd name="T4" fmla="*/ 2147483647 w 54"/>
              <a:gd name="T5" fmla="*/ 0 h 6"/>
              <a:gd name="T6" fmla="*/ 0 w 54"/>
              <a:gd name="T7" fmla="*/ 2147483647 h 6"/>
              <a:gd name="T8" fmla="*/ 2147483647 w 54"/>
              <a:gd name="T9" fmla="*/ 2147483647 h 6"/>
              <a:gd name="T10" fmla="*/ 0 60000 65536"/>
              <a:gd name="T11" fmla="*/ 0 60000 65536"/>
              <a:gd name="T12" fmla="*/ 0 60000 65536"/>
              <a:gd name="T13" fmla="*/ 0 60000 65536"/>
              <a:gd name="T14" fmla="*/ 0 60000 65536"/>
              <a:gd name="T15" fmla="*/ 0 w 54"/>
              <a:gd name="T16" fmla="*/ 0 h 6"/>
              <a:gd name="T17" fmla="*/ 54 w 54"/>
              <a:gd name="T18" fmla="*/ 6 h 6"/>
            </a:gdLst>
            <a:ahLst/>
            <a:cxnLst>
              <a:cxn ang="T10">
                <a:pos x="T0" y="T1"/>
              </a:cxn>
              <a:cxn ang="T11">
                <a:pos x="T2" y="T3"/>
              </a:cxn>
              <a:cxn ang="T12">
                <a:pos x="T4" y="T5"/>
              </a:cxn>
              <a:cxn ang="T13">
                <a:pos x="T6" y="T7"/>
              </a:cxn>
              <a:cxn ang="T14">
                <a:pos x="T8" y="T9"/>
              </a:cxn>
            </a:cxnLst>
            <a:rect l="T15" t="T16" r="T17" b="T18"/>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2133" name="Freeform 338"/>
          <p:cNvSpPr>
            <a:spLocks/>
          </p:cNvSpPr>
          <p:nvPr/>
        </p:nvSpPr>
        <p:spPr bwMode="auto">
          <a:xfrm>
            <a:off x="5659438" y="3009900"/>
            <a:ext cx="1011237" cy="709613"/>
          </a:xfrm>
          <a:custGeom>
            <a:avLst/>
            <a:gdLst>
              <a:gd name="T0" fmla="*/ 2147483647 w 129"/>
              <a:gd name="T1" fmla="*/ 2147483647 h 91"/>
              <a:gd name="T2" fmla="*/ 2147483647 w 129"/>
              <a:gd name="T3" fmla="*/ 2147483647 h 91"/>
              <a:gd name="T4" fmla="*/ 2147483647 w 129"/>
              <a:gd name="T5" fmla="*/ 2147483647 h 91"/>
              <a:gd name="T6" fmla="*/ 2147483647 w 129"/>
              <a:gd name="T7" fmla="*/ 2147483647 h 91"/>
              <a:gd name="T8" fmla="*/ 2147483647 w 129"/>
              <a:gd name="T9" fmla="*/ 2147483647 h 91"/>
              <a:gd name="T10" fmla="*/ 2147483647 w 129"/>
              <a:gd name="T11" fmla="*/ 2147483647 h 91"/>
              <a:gd name="T12" fmla="*/ 2147483647 w 129"/>
              <a:gd name="T13" fmla="*/ 2147483647 h 91"/>
              <a:gd name="T14" fmla="*/ 2147483647 w 129"/>
              <a:gd name="T15" fmla="*/ 2147483647 h 91"/>
              <a:gd name="T16" fmla="*/ 2147483647 w 129"/>
              <a:gd name="T17" fmla="*/ 2147483647 h 91"/>
              <a:gd name="T18" fmla="*/ 2147483647 w 129"/>
              <a:gd name="T19" fmla="*/ 2147483647 h 91"/>
              <a:gd name="T20" fmla="*/ 2147483647 w 129"/>
              <a:gd name="T21" fmla="*/ 2147483647 h 91"/>
              <a:gd name="T22" fmla="*/ 2147483647 w 129"/>
              <a:gd name="T23" fmla="*/ 2147483647 h 91"/>
              <a:gd name="T24" fmla="*/ 2147483647 w 129"/>
              <a:gd name="T25" fmla="*/ 2147483647 h 91"/>
              <a:gd name="T26" fmla="*/ 2147483647 w 129"/>
              <a:gd name="T27" fmla="*/ 2147483647 h 91"/>
              <a:gd name="T28" fmla="*/ 2147483647 w 129"/>
              <a:gd name="T29" fmla="*/ 2147483647 h 91"/>
              <a:gd name="T30" fmla="*/ 0 w 129"/>
              <a:gd name="T31" fmla="*/ 2147483647 h 91"/>
              <a:gd name="T32" fmla="*/ 2147483647 w 129"/>
              <a:gd name="T33" fmla="*/ 2147483647 h 91"/>
              <a:gd name="T34" fmla="*/ 2147483647 w 129"/>
              <a:gd name="T35" fmla="*/ 2147483647 h 91"/>
              <a:gd name="T36" fmla="*/ 2147483647 w 129"/>
              <a:gd name="T37" fmla="*/ 2147483647 h 91"/>
              <a:gd name="T38" fmla="*/ 2147483647 w 129"/>
              <a:gd name="T39" fmla="*/ 2147483647 h 91"/>
              <a:gd name="T40" fmla="*/ 2147483647 w 129"/>
              <a:gd name="T41" fmla="*/ 2147483647 h 91"/>
              <a:gd name="T42" fmla="*/ 2147483647 w 129"/>
              <a:gd name="T43" fmla="*/ 2147483647 h 91"/>
              <a:gd name="T44" fmla="*/ 2147483647 w 129"/>
              <a:gd name="T45" fmla="*/ 2147483647 h 91"/>
              <a:gd name="T46" fmla="*/ 2147483647 w 129"/>
              <a:gd name="T47" fmla="*/ 2147483647 h 91"/>
              <a:gd name="T48" fmla="*/ 2147483647 w 129"/>
              <a:gd name="T49" fmla="*/ 2147483647 h 91"/>
              <a:gd name="T50" fmla="*/ 2147483647 w 129"/>
              <a:gd name="T51" fmla="*/ 2147483647 h 91"/>
              <a:gd name="T52" fmla="*/ 2147483647 w 129"/>
              <a:gd name="T53" fmla="*/ 2147483647 h 91"/>
              <a:gd name="T54" fmla="*/ 2147483647 w 129"/>
              <a:gd name="T55" fmla="*/ 2147483647 h 91"/>
              <a:gd name="T56" fmla="*/ 2147483647 w 129"/>
              <a:gd name="T57" fmla="*/ 2147483647 h 91"/>
              <a:gd name="T58" fmla="*/ 2147483647 w 129"/>
              <a:gd name="T59" fmla="*/ 2147483647 h 91"/>
              <a:gd name="T60" fmla="*/ 2147483647 w 129"/>
              <a:gd name="T61" fmla="*/ 2147483647 h 91"/>
              <a:gd name="T62" fmla="*/ 2147483647 w 129"/>
              <a:gd name="T63" fmla="*/ 2147483647 h 91"/>
              <a:gd name="T64" fmla="*/ 2147483647 w 129"/>
              <a:gd name="T65" fmla="*/ 2147483647 h 91"/>
              <a:gd name="T66" fmla="*/ 2147483647 w 129"/>
              <a:gd name="T67" fmla="*/ 2147483647 h 91"/>
              <a:gd name="T68" fmla="*/ 2147483647 w 129"/>
              <a:gd name="T69" fmla="*/ 2147483647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
              <a:gd name="T106" fmla="*/ 0 h 91"/>
              <a:gd name="T107" fmla="*/ 129 w 129"/>
              <a:gd name="T108" fmla="*/ 91 h 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rgbClr val="00FF00"/>
          </a:solidFill>
          <a:ln w="9525">
            <a:solidFill>
              <a:schemeClr val="bg2"/>
            </a:solidFill>
            <a:round/>
            <a:headEnd/>
            <a:tailEnd/>
          </a:ln>
        </p:spPr>
        <p:txBody>
          <a:bodyPr/>
          <a:lstStyle/>
          <a:p>
            <a:endParaRPr lang="en-US"/>
          </a:p>
        </p:txBody>
      </p:sp>
      <p:sp>
        <p:nvSpPr>
          <p:cNvPr id="2134" name="Freeform 339"/>
          <p:cNvSpPr>
            <a:spLocks/>
          </p:cNvSpPr>
          <p:nvPr/>
        </p:nvSpPr>
        <p:spPr bwMode="auto">
          <a:xfrm>
            <a:off x="5721350" y="3643313"/>
            <a:ext cx="22225" cy="14287"/>
          </a:xfrm>
          <a:custGeom>
            <a:avLst/>
            <a:gdLst>
              <a:gd name="T0" fmla="*/ 0 w 18"/>
              <a:gd name="T1" fmla="*/ 0 h 12"/>
              <a:gd name="T2" fmla="*/ 0 w 18"/>
              <a:gd name="T3" fmla="*/ 2147483647 h 12"/>
              <a:gd name="T4" fmla="*/ 2147483647 w 18"/>
              <a:gd name="T5" fmla="*/ 2147483647 h 12"/>
              <a:gd name="T6" fmla="*/ 2147483647 w 18"/>
              <a:gd name="T7" fmla="*/ 2147483647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2135"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p>
            <a:pPr algn="ctr" eaLnBrk="1" hangingPunct="1">
              <a:spcBef>
                <a:spcPct val="15000"/>
              </a:spcBef>
            </a:pPr>
            <a:endParaRPr lang="en-US"/>
          </a:p>
        </p:txBody>
      </p:sp>
      <p:sp>
        <p:nvSpPr>
          <p:cNvPr id="2136" name="Freeform 347"/>
          <p:cNvSpPr>
            <a:spLocks/>
          </p:cNvSpPr>
          <p:nvPr/>
        </p:nvSpPr>
        <p:spPr bwMode="auto">
          <a:xfrm>
            <a:off x="4616450" y="2119313"/>
            <a:ext cx="649288" cy="766762"/>
          </a:xfrm>
          <a:custGeom>
            <a:avLst/>
            <a:gdLst>
              <a:gd name="T0" fmla="*/ 2147483647 w 83"/>
              <a:gd name="T1" fmla="*/ 2147483647 h 98"/>
              <a:gd name="T2" fmla="*/ 2147483647 w 83"/>
              <a:gd name="T3" fmla="*/ 2147483647 h 98"/>
              <a:gd name="T4" fmla="*/ 2147483647 w 83"/>
              <a:gd name="T5" fmla="*/ 2147483647 h 98"/>
              <a:gd name="T6" fmla="*/ 2147483647 w 83"/>
              <a:gd name="T7" fmla="*/ 2147483647 h 98"/>
              <a:gd name="T8" fmla="*/ 2147483647 w 83"/>
              <a:gd name="T9" fmla="*/ 2147483647 h 98"/>
              <a:gd name="T10" fmla="*/ 2147483647 w 83"/>
              <a:gd name="T11" fmla="*/ 2147483647 h 98"/>
              <a:gd name="T12" fmla="*/ 2147483647 w 83"/>
              <a:gd name="T13" fmla="*/ 2147483647 h 98"/>
              <a:gd name="T14" fmla="*/ 2147483647 w 83"/>
              <a:gd name="T15" fmla="*/ 2147483647 h 98"/>
              <a:gd name="T16" fmla="*/ 2147483647 w 83"/>
              <a:gd name="T17" fmla="*/ 2147483647 h 98"/>
              <a:gd name="T18" fmla="*/ 2147483647 w 83"/>
              <a:gd name="T19" fmla="*/ 2147483647 h 98"/>
              <a:gd name="T20" fmla="*/ 2147483647 w 83"/>
              <a:gd name="T21" fmla="*/ 2147483647 h 98"/>
              <a:gd name="T22" fmla="*/ 2147483647 w 83"/>
              <a:gd name="T23" fmla="*/ 2147483647 h 98"/>
              <a:gd name="T24" fmla="*/ 2147483647 w 83"/>
              <a:gd name="T25" fmla="*/ 2147483647 h 98"/>
              <a:gd name="T26" fmla="*/ 2147483647 w 83"/>
              <a:gd name="T27" fmla="*/ 2147483647 h 98"/>
              <a:gd name="T28" fmla="*/ 2147483647 w 83"/>
              <a:gd name="T29" fmla="*/ 2147483647 h 98"/>
              <a:gd name="T30" fmla="*/ 2147483647 w 83"/>
              <a:gd name="T31" fmla="*/ 2147483647 h 98"/>
              <a:gd name="T32" fmla="*/ 2147483647 w 83"/>
              <a:gd name="T33" fmla="*/ 2147483647 h 98"/>
              <a:gd name="T34" fmla="*/ 2147483647 w 83"/>
              <a:gd name="T35" fmla="*/ 2147483647 h 98"/>
              <a:gd name="T36" fmla="*/ 2147483647 w 83"/>
              <a:gd name="T37" fmla="*/ 2147483647 h 98"/>
              <a:gd name="T38" fmla="*/ 2147483647 w 83"/>
              <a:gd name="T39" fmla="*/ 2147483647 h 98"/>
              <a:gd name="T40" fmla="*/ 2147483647 w 83"/>
              <a:gd name="T41" fmla="*/ 2147483647 h 98"/>
              <a:gd name="T42" fmla="*/ 2147483647 w 83"/>
              <a:gd name="T43" fmla="*/ 2147483647 h 98"/>
              <a:gd name="T44" fmla="*/ 2147483647 w 83"/>
              <a:gd name="T45" fmla="*/ 2147483647 h 98"/>
              <a:gd name="T46" fmla="*/ 2147483647 w 83"/>
              <a:gd name="T47" fmla="*/ 2147483647 h 98"/>
              <a:gd name="T48" fmla="*/ 2147483647 w 83"/>
              <a:gd name="T49" fmla="*/ 2147483647 h 98"/>
              <a:gd name="T50" fmla="*/ 2147483647 w 83"/>
              <a:gd name="T51" fmla="*/ 0 h 98"/>
              <a:gd name="T52" fmla="*/ 2147483647 w 83"/>
              <a:gd name="T53" fmla="*/ 2147483647 h 98"/>
              <a:gd name="T54" fmla="*/ 2147483647 w 83"/>
              <a:gd name="T55" fmla="*/ 2147483647 h 98"/>
              <a:gd name="T56" fmla="*/ 2147483647 w 83"/>
              <a:gd name="T57" fmla="*/ 2147483647 h 98"/>
              <a:gd name="T58" fmla="*/ 2147483647 w 83"/>
              <a:gd name="T59" fmla="*/ 2147483647 h 98"/>
              <a:gd name="T60" fmla="*/ 2147483647 w 83"/>
              <a:gd name="T61" fmla="*/ 2147483647 h 98"/>
              <a:gd name="T62" fmla="*/ 2147483647 w 83"/>
              <a:gd name="T63" fmla="*/ 2147483647 h 98"/>
              <a:gd name="T64" fmla="*/ 2147483647 w 83"/>
              <a:gd name="T65" fmla="*/ 2147483647 h 98"/>
              <a:gd name="T66" fmla="*/ 2147483647 w 83"/>
              <a:gd name="T67" fmla="*/ 2147483647 h 98"/>
              <a:gd name="T68" fmla="*/ 2147483647 w 83"/>
              <a:gd name="T69" fmla="*/ 2147483647 h 98"/>
              <a:gd name="T70" fmla="*/ 2147483647 w 83"/>
              <a:gd name="T71" fmla="*/ 2147483647 h 98"/>
              <a:gd name="T72" fmla="*/ 2147483647 w 83"/>
              <a:gd name="T73" fmla="*/ 2147483647 h 98"/>
              <a:gd name="T74" fmla="*/ 2147483647 w 83"/>
              <a:gd name="T75" fmla="*/ 2147483647 h 98"/>
              <a:gd name="T76" fmla="*/ 2147483647 w 83"/>
              <a:gd name="T77" fmla="*/ 2147483647 h 98"/>
              <a:gd name="T78" fmla="*/ 2147483647 w 83"/>
              <a:gd name="T79" fmla="*/ 2147483647 h 98"/>
              <a:gd name="T80" fmla="*/ 2147483647 w 83"/>
              <a:gd name="T81" fmla="*/ 2147483647 h 98"/>
              <a:gd name="T82" fmla="*/ 2147483647 w 83"/>
              <a:gd name="T83" fmla="*/ 2147483647 h 98"/>
              <a:gd name="T84" fmla="*/ 2147483647 w 83"/>
              <a:gd name="T85" fmla="*/ 2147483647 h 98"/>
              <a:gd name="T86" fmla="*/ 2147483647 w 83"/>
              <a:gd name="T87" fmla="*/ 2147483647 h 98"/>
              <a:gd name="T88" fmla="*/ 2147483647 w 83"/>
              <a:gd name="T89" fmla="*/ 2147483647 h 98"/>
              <a:gd name="T90" fmla="*/ 2147483647 w 83"/>
              <a:gd name="T91" fmla="*/ 214748364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98"/>
              <a:gd name="T140" fmla="*/ 83 w 83"/>
              <a:gd name="T141" fmla="*/ 98 h 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rgbClr val="7030A0"/>
          </a:solidFill>
          <a:ln w="9525">
            <a:solidFill>
              <a:schemeClr val="bg2"/>
            </a:solidFill>
            <a:round/>
            <a:headEnd/>
            <a:tailEnd/>
          </a:ln>
        </p:spPr>
        <p:txBody>
          <a:bodyPr/>
          <a:lstStyle/>
          <a:p>
            <a:endParaRPr lang="en-US"/>
          </a:p>
        </p:txBody>
      </p:sp>
      <p:sp>
        <p:nvSpPr>
          <p:cNvPr id="2137" name="Freeform 348"/>
          <p:cNvSpPr>
            <a:spLocks/>
          </p:cNvSpPr>
          <p:nvPr/>
        </p:nvSpPr>
        <p:spPr bwMode="auto">
          <a:xfrm>
            <a:off x="4772025" y="2268538"/>
            <a:ext cx="320675" cy="733425"/>
          </a:xfrm>
          <a:custGeom>
            <a:avLst/>
            <a:gdLst>
              <a:gd name="T0" fmla="*/ 2147483647 w 10000"/>
              <a:gd name="T1" fmla="*/ 2147483647 h 9895"/>
              <a:gd name="T2" fmla="*/ 2147483647 w 10000"/>
              <a:gd name="T3" fmla="*/ 2147483647 h 9895"/>
              <a:gd name="T4" fmla="*/ 2147483647 w 10000"/>
              <a:gd name="T5" fmla="*/ 2147483647 h 9895"/>
              <a:gd name="T6" fmla="*/ 2147483647 w 10000"/>
              <a:gd name="T7" fmla="*/ 2147483647 h 9895"/>
              <a:gd name="T8" fmla="*/ 2147483647 w 10000"/>
              <a:gd name="T9" fmla="*/ 0 h 9895"/>
              <a:gd name="T10" fmla="*/ 2147483647 w 10000"/>
              <a:gd name="T11" fmla="*/ 2147483647 h 9895"/>
              <a:gd name="T12" fmla="*/ 2147483647 w 10000"/>
              <a:gd name="T13" fmla="*/ 2147483647 h 9895"/>
              <a:gd name="T14" fmla="*/ 2147483647 w 10000"/>
              <a:gd name="T15" fmla="*/ 2147483647 h 9895"/>
              <a:gd name="T16" fmla="*/ 2147483647 w 10000"/>
              <a:gd name="T17" fmla="*/ 2147483647 h 9895"/>
              <a:gd name="T18" fmla="*/ 2147483647 w 10000"/>
              <a:gd name="T19" fmla="*/ 2147483647 h 9895"/>
              <a:gd name="T20" fmla="*/ 2147483647 w 10000"/>
              <a:gd name="T21" fmla="*/ 2147483647 h 9895"/>
              <a:gd name="T22" fmla="*/ 2147483647 w 10000"/>
              <a:gd name="T23" fmla="*/ 2147483647 h 9895"/>
              <a:gd name="T24" fmla="*/ 2147483647 w 10000"/>
              <a:gd name="T25" fmla="*/ 2147483647 h 9895"/>
              <a:gd name="T26" fmla="*/ 1547059248 w 10000"/>
              <a:gd name="T27" fmla="*/ 2147483647 h 9895"/>
              <a:gd name="T28" fmla="*/ 1032076692 w 10000"/>
              <a:gd name="T29" fmla="*/ 2147483647 h 9895"/>
              <a:gd name="T30" fmla="*/ 1032076692 w 10000"/>
              <a:gd name="T31" fmla="*/ 2147483647 h 9895"/>
              <a:gd name="T32" fmla="*/ 1032076692 w 10000"/>
              <a:gd name="T33" fmla="*/ 2147483647 h 9895"/>
              <a:gd name="T34" fmla="*/ 1032076692 w 10000"/>
              <a:gd name="T35" fmla="*/ 2147483647 h 9895"/>
              <a:gd name="T36" fmla="*/ 258002370 w 10000"/>
              <a:gd name="T37" fmla="*/ 2147483647 h 9895"/>
              <a:gd name="T38" fmla="*/ 516037833 w 10000"/>
              <a:gd name="T39" fmla="*/ 2147483647 h 9895"/>
              <a:gd name="T40" fmla="*/ 1839949825 w 10000"/>
              <a:gd name="T41" fmla="*/ 2147483647 h 9895"/>
              <a:gd name="T42" fmla="*/ 2018678095 w 10000"/>
              <a:gd name="T43" fmla="*/ 2147483647 h 9895"/>
              <a:gd name="T44" fmla="*/ 2147483647 w 10000"/>
              <a:gd name="T45" fmla="*/ 2147483647 h 9895"/>
              <a:gd name="T46" fmla="*/ 2147483647 w 10000"/>
              <a:gd name="T47" fmla="*/ 2147483647 h 9895"/>
              <a:gd name="T48" fmla="*/ 2147483647 w 10000"/>
              <a:gd name="T49" fmla="*/ 2147483647 h 9895"/>
              <a:gd name="T50" fmla="*/ 2147483647 w 10000"/>
              <a:gd name="T51" fmla="*/ 2147483647 h 9895"/>
              <a:gd name="T52" fmla="*/ 2147483647 w 10000"/>
              <a:gd name="T53" fmla="*/ 2147483647 h 9895"/>
              <a:gd name="T54" fmla="*/ 2147483647 w 10000"/>
              <a:gd name="T55" fmla="*/ 2147483647 h 9895"/>
              <a:gd name="T56" fmla="*/ 2147483647 w 10000"/>
              <a:gd name="T57" fmla="*/ 2147483647 h 9895"/>
              <a:gd name="T58" fmla="*/ 2147483647 w 10000"/>
              <a:gd name="T59" fmla="*/ 2147483647 h 9895"/>
              <a:gd name="T60" fmla="*/ 2147483647 w 10000"/>
              <a:gd name="T61" fmla="*/ 2147483647 h 9895"/>
              <a:gd name="T62" fmla="*/ 2147483647 w 10000"/>
              <a:gd name="T63" fmla="*/ 2147483647 h 9895"/>
              <a:gd name="T64" fmla="*/ 2147483647 w 10000"/>
              <a:gd name="T65" fmla="*/ 2147483647 h 9895"/>
              <a:gd name="T66" fmla="*/ 2147483647 w 10000"/>
              <a:gd name="T67" fmla="*/ 2147483647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00"/>
              <a:gd name="T103" fmla="*/ 0 h 9895"/>
              <a:gd name="T104" fmla="*/ 10000 w 10000"/>
              <a:gd name="T105" fmla="*/ 9895 h 98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rgbClr val="7030A0"/>
          </a:solidFill>
          <a:ln w="9525">
            <a:solidFill>
              <a:schemeClr val="bg2"/>
            </a:solidFill>
            <a:round/>
            <a:headEnd/>
            <a:tailEnd/>
          </a:ln>
        </p:spPr>
        <p:txBody>
          <a:bodyPr/>
          <a:lstStyle/>
          <a:p>
            <a:endParaRPr lang="en-US"/>
          </a:p>
        </p:txBody>
      </p:sp>
      <p:sp>
        <p:nvSpPr>
          <p:cNvPr id="2138" name="Freeform 349"/>
          <p:cNvSpPr>
            <a:spLocks/>
          </p:cNvSpPr>
          <p:nvPr/>
        </p:nvSpPr>
        <p:spPr bwMode="auto">
          <a:xfrm>
            <a:off x="5076056" y="3140968"/>
            <a:ext cx="446087" cy="287337"/>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2147483647 w 57"/>
              <a:gd name="T21" fmla="*/ 2147483647 h 37"/>
              <a:gd name="T22" fmla="*/ 2147483647 w 57"/>
              <a:gd name="T23" fmla="*/ 0 h 37"/>
              <a:gd name="T24" fmla="*/ 2147483647 w 57"/>
              <a:gd name="T25" fmla="*/ 0 h 37"/>
              <a:gd name="T26" fmla="*/ 2147483647 w 57"/>
              <a:gd name="T27" fmla="*/ 2147483647 h 37"/>
              <a:gd name="T28" fmla="*/ 2147483647 w 57"/>
              <a:gd name="T29" fmla="*/ 2147483647 h 37"/>
              <a:gd name="T30" fmla="*/ 2147483647 w 57"/>
              <a:gd name="T31" fmla="*/ 2147483647 h 37"/>
              <a:gd name="T32" fmla="*/ 2147483647 w 57"/>
              <a:gd name="T33" fmla="*/ 2147483647 h 37"/>
              <a:gd name="T34" fmla="*/ 2147483647 w 57"/>
              <a:gd name="T35" fmla="*/ 2147483647 h 37"/>
              <a:gd name="T36" fmla="*/ 2147483647 w 57"/>
              <a:gd name="T37" fmla="*/ 2147483647 h 37"/>
              <a:gd name="T38" fmla="*/ 2147483647 w 57"/>
              <a:gd name="T39" fmla="*/ 2147483647 h 37"/>
              <a:gd name="T40" fmla="*/ 2147483647 w 57"/>
              <a:gd name="T41" fmla="*/ 2147483647 h 37"/>
              <a:gd name="T42" fmla="*/ 2147483647 w 57"/>
              <a:gd name="T43" fmla="*/ 2147483647 h 37"/>
              <a:gd name="T44" fmla="*/ 0 w 57"/>
              <a:gd name="T45" fmla="*/ 2147483647 h 37"/>
              <a:gd name="T46" fmla="*/ 0 w 57"/>
              <a:gd name="T47" fmla="*/ 2147483647 h 37"/>
              <a:gd name="T48" fmla="*/ 2147483647 w 57"/>
              <a:gd name="T49" fmla="*/ 2147483647 h 37"/>
              <a:gd name="T50" fmla="*/ 2147483647 w 57"/>
              <a:gd name="T51" fmla="*/ 2147483647 h 37"/>
              <a:gd name="T52" fmla="*/ 2147483647 w 57"/>
              <a:gd name="T53" fmla="*/ 2147483647 h 37"/>
              <a:gd name="T54" fmla="*/ 2147483647 w 57"/>
              <a:gd name="T55" fmla="*/ 2147483647 h 37"/>
              <a:gd name="T56" fmla="*/ 2147483647 w 57"/>
              <a:gd name="T57" fmla="*/ 2147483647 h 37"/>
              <a:gd name="T58" fmla="*/ 2147483647 w 57"/>
              <a:gd name="T59" fmla="*/ 2147483647 h 37"/>
              <a:gd name="T60" fmla="*/ 2147483647 w 57"/>
              <a:gd name="T61" fmla="*/ 2147483647 h 37"/>
              <a:gd name="T62" fmla="*/ 2147483647 w 57"/>
              <a:gd name="T63" fmla="*/ 2147483647 h 37"/>
              <a:gd name="T64" fmla="*/ 2147483647 w 57"/>
              <a:gd name="T65" fmla="*/ 2147483647 h 37"/>
              <a:gd name="T66" fmla="*/ 2147483647 w 57"/>
              <a:gd name="T67" fmla="*/ 2147483647 h 37"/>
              <a:gd name="T68" fmla="*/ 2147483647 w 57"/>
              <a:gd name="T69" fmla="*/ 2147483647 h 37"/>
              <a:gd name="T70" fmla="*/ 2147483647 w 57"/>
              <a:gd name="T71" fmla="*/ 2147483647 h 37"/>
              <a:gd name="T72" fmla="*/ 2147483647 w 57"/>
              <a:gd name="T73" fmla="*/ 2147483647 h 37"/>
              <a:gd name="T74" fmla="*/ 2147483647 w 57"/>
              <a:gd name="T75" fmla="*/ 2147483647 h 37"/>
              <a:gd name="T76" fmla="*/ 2147483647 w 57"/>
              <a:gd name="T77" fmla="*/ 2147483647 h 37"/>
              <a:gd name="T78" fmla="*/ 2147483647 w 57"/>
              <a:gd name="T79" fmla="*/ 2147483647 h 37"/>
              <a:gd name="T80" fmla="*/ 2147483647 w 57"/>
              <a:gd name="T81" fmla="*/ 2147483647 h 37"/>
              <a:gd name="T82" fmla="*/ 2147483647 w 57"/>
              <a:gd name="T83" fmla="*/ 2147483647 h 37"/>
              <a:gd name="T84" fmla="*/ 2147483647 w 57"/>
              <a:gd name="T85" fmla="*/ 2147483647 h 37"/>
              <a:gd name="T86" fmla="*/ 2147483647 w 57"/>
              <a:gd name="T87" fmla="*/ 2147483647 h 37"/>
              <a:gd name="T88" fmla="*/ 2147483647 w 57"/>
              <a:gd name="T89" fmla="*/ 2147483647 h 37"/>
              <a:gd name="T90" fmla="*/ 2147483647 w 57"/>
              <a:gd name="T91" fmla="*/ 2147483647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37"/>
              <a:gd name="T140" fmla="*/ 57 w 57"/>
              <a:gd name="T141" fmla="*/ 37 h 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tx1"/>
          </a:solidFill>
          <a:ln w="9525">
            <a:solidFill>
              <a:schemeClr val="bg2"/>
            </a:solidFill>
            <a:round/>
            <a:headEnd/>
            <a:tailEnd/>
          </a:ln>
        </p:spPr>
        <p:txBody>
          <a:bodyPr/>
          <a:lstStyle/>
          <a:p>
            <a:endParaRPr lang="en-US"/>
          </a:p>
        </p:txBody>
      </p:sp>
      <p:sp>
        <p:nvSpPr>
          <p:cNvPr id="2139" name="Freeform 350"/>
          <p:cNvSpPr>
            <a:spLocks/>
          </p:cNvSpPr>
          <p:nvPr/>
        </p:nvSpPr>
        <p:spPr bwMode="auto">
          <a:xfrm>
            <a:off x="5303838" y="3135313"/>
            <a:ext cx="55562" cy="30162"/>
          </a:xfrm>
          <a:custGeom>
            <a:avLst/>
            <a:gdLst>
              <a:gd name="T0" fmla="*/ 2147483647 w 42"/>
              <a:gd name="T1" fmla="*/ 2147483647 h 24"/>
              <a:gd name="T2" fmla="*/ 2147483647 w 42"/>
              <a:gd name="T3" fmla="*/ 0 h 24"/>
              <a:gd name="T4" fmla="*/ 0 w 42"/>
              <a:gd name="T5" fmla="*/ 2147483647 h 24"/>
              <a:gd name="T6" fmla="*/ 2147483647 w 42"/>
              <a:gd name="T7" fmla="*/ 2147483647 h 24"/>
              <a:gd name="T8" fmla="*/ 2147483647 w 42"/>
              <a:gd name="T9" fmla="*/ 2147483647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2140" name="Freeform 359"/>
          <p:cNvSpPr>
            <a:spLocks/>
          </p:cNvSpPr>
          <p:nvPr/>
        </p:nvSpPr>
        <p:spPr bwMode="auto">
          <a:xfrm>
            <a:off x="4991100" y="3009900"/>
            <a:ext cx="77788" cy="47625"/>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tx1"/>
          </a:solidFill>
          <a:ln w="9525">
            <a:solidFill>
              <a:schemeClr val="bg2"/>
            </a:solidFill>
            <a:round/>
            <a:headEnd/>
            <a:tailEnd/>
          </a:ln>
        </p:spPr>
        <p:txBody>
          <a:bodyPr/>
          <a:lstStyle/>
          <a:p>
            <a:endParaRPr lang="en-US"/>
          </a:p>
        </p:txBody>
      </p:sp>
      <p:sp>
        <p:nvSpPr>
          <p:cNvPr id="2141" name="Freeform 360"/>
          <p:cNvSpPr>
            <a:spLocks/>
          </p:cNvSpPr>
          <p:nvPr/>
        </p:nvSpPr>
        <p:spPr bwMode="auto">
          <a:xfrm>
            <a:off x="4849813" y="3033713"/>
            <a:ext cx="242887" cy="217487"/>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rgbClr val="C00000"/>
          </a:solidFill>
          <a:ln w="9525">
            <a:solidFill>
              <a:schemeClr val="bg2"/>
            </a:solidFill>
            <a:round/>
            <a:headEnd/>
            <a:tailEnd/>
          </a:ln>
        </p:spPr>
        <p:txBody>
          <a:bodyPr/>
          <a:lstStyle/>
          <a:p>
            <a:endParaRPr lang="en-US"/>
          </a:p>
        </p:txBody>
      </p:sp>
      <p:sp>
        <p:nvSpPr>
          <p:cNvPr id="2142" name="Freeform 364"/>
          <p:cNvSpPr>
            <a:spLocks/>
          </p:cNvSpPr>
          <p:nvPr/>
        </p:nvSpPr>
        <p:spPr bwMode="auto">
          <a:xfrm>
            <a:off x="4503738" y="4056063"/>
            <a:ext cx="393700" cy="290512"/>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2143" name="Freeform 365"/>
          <p:cNvSpPr>
            <a:spLocks/>
          </p:cNvSpPr>
          <p:nvPr/>
        </p:nvSpPr>
        <p:spPr bwMode="auto">
          <a:xfrm>
            <a:off x="4503738" y="4056063"/>
            <a:ext cx="393700" cy="290512"/>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tx1"/>
          </a:solidFill>
          <a:ln w="9525">
            <a:solidFill>
              <a:schemeClr val="bg2"/>
            </a:solidFill>
            <a:round/>
            <a:headEnd/>
            <a:tailEnd/>
          </a:ln>
        </p:spPr>
        <p:txBody>
          <a:bodyPr/>
          <a:lstStyle/>
          <a:p>
            <a:endParaRPr lang="en-US"/>
          </a:p>
        </p:txBody>
      </p:sp>
      <p:sp>
        <p:nvSpPr>
          <p:cNvPr id="2144" name="Freeform 366"/>
          <p:cNvSpPr>
            <a:spLocks/>
          </p:cNvSpPr>
          <p:nvPr/>
        </p:nvSpPr>
        <p:spPr bwMode="auto">
          <a:xfrm>
            <a:off x="4198938" y="4016375"/>
            <a:ext cx="407987" cy="384175"/>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0 h 49"/>
              <a:gd name="T24" fmla="*/ 2147483647 w 52"/>
              <a:gd name="T25" fmla="*/ 0 h 49"/>
              <a:gd name="T26" fmla="*/ 2147483647 w 52"/>
              <a:gd name="T27" fmla="*/ 2147483647 h 49"/>
              <a:gd name="T28" fmla="*/ 2147483647 w 52"/>
              <a:gd name="T29" fmla="*/ 2147483647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0 w 52"/>
              <a:gd name="T39" fmla="*/ 2147483647 h 49"/>
              <a:gd name="T40" fmla="*/ 0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49"/>
              <a:gd name="T113" fmla="*/ 52 w 52"/>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tx1"/>
          </a:solidFill>
          <a:ln w="9525">
            <a:solidFill>
              <a:schemeClr val="bg2"/>
            </a:solidFill>
            <a:round/>
            <a:headEnd/>
            <a:tailEnd/>
          </a:ln>
        </p:spPr>
        <p:txBody>
          <a:bodyPr/>
          <a:lstStyle/>
          <a:p>
            <a:endParaRPr lang="en-US"/>
          </a:p>
        </p:txBody>
      </p:sp>
      <p:sp>
        <p:nvSpPr>
          <p:cNvPr id="2145" name="Freeform 367"/>
          <p:cNvSpPr>
            <a:spLocks/>
          </p:cNvSpPr>
          <p:nvPr/>
        </p:nvSpPr>
        <p:spPr bwMode="auto">
          <a:xfrm>
            <a:off x="5526088" y="4370388"/>
            <a:ext cx="234950" cy="317500"/>
          </a:xfrm>
          <a:custGeom>
            <a:avLst/>
            <a:gdLst>
              <a:gd name="T0" fmla="*/ 2147483647 w 180"/>
              <a:gd name="T1" fmla="*/ 2147483647 h 246"/>
              <a:gd name="T2" fmla="*/ 2147483647 w 180"/>
              <a:gd name="T3" fmla="*/ 2147483647 h 246"/>
              <a:gd name="T4" fmla="*/ 2147483647 w 180"/>
              <a:gd name="T5" fmla="*/ 2147483647 h 246"/>
              <a:gd name="T6" fmla="*/ 2147483647 w 180"/>
              <a:gd name="T7" fmla="*/ 2147483647 h 246"/>
              <a:gd name="T8" fmla="*/ 2147483647 w 180"/>
              <a:gd name="T9" fmla="*/ 2147483647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2147483647 w 180"/>
              <a:gd name="T19" fmla="*/ 2147483647 h 246"/>
              <a:gd name="T20" fmla="*/ 2147483647 w 180"/>
              <a:gd name="T21" fmla="*/ 2147483647 h 246"/>
              <a:gd name="T22" fmla="*/ 2147483647 w 180"/>
              <a:gd name="T23" fmla="*/ 2147483647 h 246"/>
              <a:gd name="T24" fmla="*/ 2147483647 w 180"/>
              <a:gd name="T25" fmla="*/ 2147483647 h 246"/>
              <a:gd name="T26" fmla="*/ 0 w 180"/>
              <a:gd name="T27" fmla="*/ 2147483647 h 246"/>
              <a:gd name="T28" fmla="*/ 0 w 180"/>
              <a:gd name="T29" fmla="*/ 2147483647 h 246"/>
              <a:gd name="T30" fmla="*/ 2147483647 w 180"/>
              <a:gd name="T31" fmla="*/ 2147483647 h 246"/>
              <a:gd name="T32" fmla="*/ 2147483647 w 180"/>
              <a:gd name="T33" fmla="*/ 2147483647 h 246"/>
              <a:gd name="T34" fmla="*/ 2147483647 w 180"/>
              <a:gd name="T35" fmla="*/ 2147483647 h 246"/>
              <a:gd name="T36" fmla="*/ 2147483647 w 180"/>
              <a:gd name="T37" fmla="*/ 2147483647 h 246"/>
              <a:gd name="T38" fmla="*/ 2147483647 w 180"/>
              <a:gd name="T39" fmla="*/ 2147483647 h 246"/>
              <a:gd name="T40" fmla="*/ 2147483647 w 180"/>
              <a:gd name="T41" fmla="*/ 0 h 246"/>
              <a:gd name="T42" fmla="*/ 2147483647 w 180"/>
              <a:gd name="T43" fmla="*/ 214748364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246"/>
              <a:gd name="T68" fmla="*/ 180 w 180"/>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tx1"/>
          </a:solidFill>
          <a:ln w="9525">
            <a:solidFill>
              <a:schemeClr val="bg2"/>
            </a:solidFill>
            <a:round/>
            <a:headEnd/>
            <a:tailEnd/>
          </a:ln>
        </p:spPr>
        <p:txBody>
          <a:bodyPr/>
          <a:lstStyle/>
          <a:p>
            <a:endParaRPr lang="en-US"/>
          </a:p>
        </p:txBody>
      </p:sp>
      <p:sp>
        <p:nvSpPr>
          <p:cNvPr id="2146" name="Freeform 368"/>
          <p:cNvSpPr>
            <a:spLocks/>
          </p:cNvSpPr>
          <p:nvPr/>
        </p:nvSpPr>
        <p:spPr bwMode="auto">
          <a:xfrm>
            <a:off x="4849813" y="4346575"/>
            <a:ext cx="31750" cy="12382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2147483647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96"/>
              <a:gd name="T26" fmla="*/ 24 w 2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2147" name="Freeform 369"/>
          <p:cNvSpPr>
            <a:spLocks/>
          </p:cNvSpPr>
          <p:nvPr/>
        </p:nvSpPr>
        <p:spPr bwMode="auto">
          <a:xfrm>
            <a:off x="4849813" y="4346575"/>
            <a:ext cx="31750" cy="12382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0 60000 65536"/>
              <a:gd name="T15" fmla="*/ 0 60000 65536"/>
              <a:gd name="T16" fmla="*/ 0 60000 65536"/>
              <a:gd name="T17" fmla="*/ 0 60000 65536"/>
              <a:gd name="T18" fmla="*/ 0 60000 65536"/>
              <a:gd name="T19" fmla="*/ 0 60000 65536"/>
              <a:gd name="T20" fmla="*/ 0 60000 65536"/>
              <a:gd name="T21" fmla="*/ 0 w 24"/>
              <a:gd name="T22" fmla="*/ 0 h 96"/>
              <a:gd name="T23" fmla="*/ 24 w 2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96">
                <a:moveTo>
                  <a:pt x="12" y="0"/>
                </a:moveTo>
                <a:lnTo>
                  <a:pt x="12" y="0"/>
                </a:lnTo>
                <a:lnTo>
                  <a:pt x="24" y="42"/>
                </a:lnTo>
                <a:lnTo>
                  <a:pt x="0" y="48"/>
                </a:lnTo>
                <a:lnTo>
                  <a:pt x="0" y="66"/>
                </a:lnTo>
                <a:lnTo>
                  <a:pt x="18" y="96"/>
                </a:lnTo>
                <a:lnTo>
                  <a:pt x="24" y="96"/>
                </a:lnTo>
              </a:path>
            </a:pathLst>
          </a:custGeom>
          <a:solidFill>
            <a:schemeClr val="tx1"/>
          </a:solidFill>
          <a:ln w="9525">
            <a:solidFill>
              <a:schemeClr val="bg2"/>
            </a:solidFill>
            <a:round/>
            <a:headEnd/>
            <a:tailEnd/>
          </a:ln>
        </p:spPr>
        <p:txBody>
          <a:bodyPr/>
          <a:lstStyle/>
          <a:p>
            <a:endParaRPr lang="en-US"/>
          </a:p>
        </p:txBody>
      </p:sp>
      <p:sp>
        <p:nvSpPr>
          <p:cNvPr id="2148" name="Freeform 370"/>
          <p:cNvSpPr>
            <a:spLocks/>
          </p:cNvSpPr>
          <p:nvPr/>
        </p:nvSpPr>
        <p:spPr bwMode="auto">
          <a:xfrm>
            <a:off x="4833938" y="4065588"/>
            <a:ext cx="258762" cy="40481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2147483647 w 198"/>
              <a:gd name="T51" fmla="*/ 2147483647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8"/>
              <a:gd name="T79" fmla="*/ 0 h 313"/>
              <a:gd name="T80" fmla="*/ 198 w 198"/>
              <a:gd name="T81" fmla="*/ 313 h 3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2149" name="Freeform 371"/>
          <p:cNvSpPr>
            <a:spLocks/>
          </p:cNvSpPr>
          <p:nvPr/>
        </p:nvSpPr>
        <p:spPr bwMode="auto">
          <a:xfrm>
            <a:off x="4833938" y="4065588"/>
            <a:ext cx="258762" cy="40481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313"/>
              <a:gd name="T77" fmla="*/ 198 w 198"/>
              <a:gd name="T78" fmla="*/ 313 h 3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tx1"/>
          </a:solidFill>
          <a:ln w="9525">
            <a:solidFill>
              <a:schemeClr val="bg2"/>
            </a:solidFill>
            <a:round/>
            <a:headEnd/>
            <a:tailEnd/>
          </a:ln>
        </p:spPr>
        <p:txBody>
          <a:bodyPr/>
          <a:lstStyle/>
          <a:p>
            <a:endParaRPr lang="en-US"/>
          </a:p>
        </p:txBody>
      </p:sp>
      <p:sp>
        <p:nvSpPr>
          <p:cNvPr id="2150" name="Freeform 372"/>
          <p:cNvSpPr>
            <a:spLocks/>
          </p:cNvSpPr>
          <p:nvPr/>
        </p:nvSpPr>
        <p:spPr bwMode="auto">
          <a:xfrm>
            <a:off x="4913313" y="5211763"/>
            <a:ext cx="398462" cy="354012"/>
          </a:xfrm>
          <a:custGeom>
            <a:avLst/>
            <a:gdLst>
              <a:gd name="T0" fmla="*/ 2147483647 w 51"/>
              <a:gd name="T1" fmla="*/ 2147483647 h 45"/>
              <a:gd name="T2" fmla="*/ 2147483647 w 51"/>
              <a:gd name="T3" fmla="*/ 2147483647 h 45"/>
              <a:gd name="T4" fmla="*/ 2147483647 w 51"/>
              <a:gd name="T5" fmla="*/ 2147483647 h 45"/>
              <a:gd name="T6" fmla="*/ 2147483647 w 51"/>
              <a:gd name="T7" fmla="*/ 2147483647 h 45"/>
              <a:gd name="T8" fmla="*/ 2147483647 w 51"/>
              <a:gd name="T9" fmla="*/ 0 h 45"/>
              <a:gd name="T10" fmla="*/ 2147483647 w 51"/>
              <a:gd name="T11" fmla="*/ 2147483647 h 45"/>
              <a:gd name="T12" fmla="*/ 2147483647 w 51"/>
              <a:gd name="T13" fmla="*/ 2147483647 h 45"/>
              <a:gd name="T14" fmla="*/ 2147483647 w 51"/>
              <a:gd name="T15" fmla="*/ 2147483647 h 45"/>
              <a:gd name="T16" fmla="*/ 2147483647 w 51"/>
              <a:gd name="T17" fmla="*/ 2147483647 h 45"/>
              <a:gd name="T18" fmla="*/ 2147483647 w 51"/>
              <a:gd name="T19" fmla="*/ 2147483647 h 45"/>
              <a:gd name="T20" fmla="*/ 2147483647 w 51"/>
              <a:gd name="T21" fmla="*/ 2147483647 h 45"/>
              <a:gd name="T22" fmla="*/ 2147483647 w 51"/>
              <a:gd name="T23" fmla="*/ 2147483647 h 45"/>
              <a:gd name="T24" fmla="*/ 2147483647 w 51"/>
              <a:gd name="T25" fmla="*/ 2147483647 h 45"/>
              <a:gd name="T26" fmla="*/ 2147483647 w 51"/>
              <a:gd name="T27" fmla="*/ 2147483647 h 45"/>
              <a:gd name="T28" fmla="*/ 2147483647 w 51"/>
              <a:gd name="T29" fmla="*/ 2147483647 h 45"/>
              <a:gd name="T30" fmla="*/ 2147483647 w 51"/>
              <a:gd name="T31" fmla="*/ 2147483647 h 45"/>
              <a:gd name="T32" fmla="*/ 2147483647 w 51"/>
              <a:gd name="T33" fmla="*/ 2147483647 h 45"/>
              <a:gd name="T34" fmla="*/ 0 w 51"/>
              <a:gd name="T35" fmla="*/ 2147483647 h 45"/>
              <a:gd name="T36" fmla="*/ 2147483647 w 51"/>
              <a:gd name="T37" fmla="*/ 2147483647 h 45"/>
              <a:gd name="T38" fmla="*/ 2147483647 w 51"/>
              <a:gd name="T39" fmla="*/ 2147483647 h 45"/>
              <a:gd name="T40" fmla="*/ 2147483647 w 51"/>
              <a:gd name="T41" fmla="*/ 2147483647 h 45"/>
              <a:gd name="T42" fmla="*/ 2147483647 w 51"/>
              <a:gd name="T43" fmla="*/ 2147483647 h 45"/>
              <a:gd name="T44" fmla="*/ 2147483647 w 51"/>
              <a:gd name="T45" fmla="*/ 2147483647 h 45"/>
              <a:gd name="T46" fmla="*/ 2147483647 w 51"/>
              <a:gd name="T47" fmla="*/ 2147483647 h 45"/>
              <a:gd name="T48" fmla="*/ 2147483647 w 51"/>
              <a:gd name="T49" fmla="*/ 2147483647 h 45"/>
              <a:gd name="T50" fmla="*/ 2147483647 w 51"/>
              <a:gd name="T51" fmla="*/ 2147483647 h 45"/>
              <a:gd name="T52" fmla="*/ 2147483647 w 51"/>
              <a:gd name="T53" fmla="*/ 2147483647 h 45"/>
              <a:gd name="T54" fmla="*/ 2147483647 w 51"/>
              <a:gd name="T55" fmla="*/ 2147483647 h 45"/>
              <a:gd name="T56" fmla="*/ 2147483647 w 51"/>
              <a:gd name="T57" fmla="*/ 2147483647 h 45"/>
              <a:gd name="T58" fmla="*/ 2147483647 w 51"/>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45"/>
              <a:gd name="T92" fmla="*/ 51 w 51"/>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FF9900"/>
          </a:solidFill>
          <a:ln w="9525">
            <a:solidFill>
              <a:schemeClr val="bg2"/>
            </a:solidFill>
            <a:round/>
            <a:headEnd/>
            <a:tailEnd/>
          </a:ln>
        </p:spPr>
        <p:txBody>
          <a:bodyPr/>
          <a:lstStyle/>
          <a:p>
            <a:endParaRPr lang="en-US"/>
          </a:p>
        </p:txBody>
      </p:sp>
      <p:sp>
        <p:nvSpPr>
          <p:cNvPr id="2151" name="Freeform 373"/>
          <p:cNvSpPr>
            <a:spLocks/>
          </p:cNvSpPr>
          <p:nvPr/>
        </p:nvSpPr>
        <p:spPr bwMode="auto">
          <a:xfrm>
            <a:off x="4999038" y="5095875"/>
            <a:ext cx="236537" cy="234950"/>
          </a:xfrm>
          <a:custGeom>
            <a:avLst/>
            <a:gdLst>
              <a:gd name="T0" fmla="*/ 2147483647 w 180"/>
              <a:gd name="T1" fmla="*/ 2147483647 h 180"/>
              <a:gd name="T2" fmla="*/ 2147483647 w 180"/>
              <a:gd name="T3" fmla="*/ 2147483647 h 180"/>
              <a:gd name="T4" fmla="*/ 2147483647 w 180"/>
              <a:gd name="T5" fmla="*/ 2147483647 h 180"/>
              <a:gd name="T6" fmla="*/ 2147483647 w 180"/>
              <a:gd name="T7" fmla="*/ 2147483647 h 180"/>
              <a:gd name="T8" fmla="*/ 2147483647 w 180"/>
              <a:gd name="T9" fmla="*/ 2147483647 h 180"/>
              <a:gd name="T10" fmla="*/ 2147483647 w 180"/>
              <a:gd name="T11" fmla="*/ 2147483647 h 180"/>
              <a:gd name="T12" fmla="*/ 2147483647 w 180"/>
              <a:gd name="T13" fmla="*/ 2147483647 h 180"/>
              <a:gd name="T14" fmla="*/ 2147483647 w 180"/>
              <a:gd name="T15" fmla="*/ 0 h 180"/>
              <a:gd name="T16" fmla="*/ 2147483647 w 180"/>
              <a:gd name="T17" fmla="*/ 2147483647 h 180"/>
              <a:gd name="T18" fmla="*/ 2147483647 w 180"/>
              <a:gd name="T19" fmla="*/ 2147483647 h 180"/>
              <a:gd name="T20" fmla="*/ 2147483647 w 180"/>
              <a:gd name="T21" fmla="*/ 2147483647 h 180"/>
              <a:gd name="T22" fmla="*/ 0 w 180"/>
              <a:gd name="T23" fmla="*/ 2147483647 h 180"/>
              <a:gd name="T24" fmla="*/ 0 w 180"/>
              <a:gd name="T25" fmla="*/ 2147483647 h 180"/>
              <a:gd name="T26" fmla="*/ 2147483647 w 180"/>
              <a:gd name="T27" fmla="*/ 2147483647 h 180"/>
              <a:gd name="T28" fmla="*/ 2147483647 w 180"/>
              <a:gd name="T29" fmla="*/ 2147483647 h 180"/>
              <a:gd name="T30" fmla="*/ 2147483647 w 180"/>
              <a:gd name="T31" fmla="*/ 2147483647 h 180"/>
              <a:gd name="T32" fmla="*/ 2147483647 w 180"/>
              <a:gd name="T33" fmla="*/ 2147483647 h 180"/>
              <a:gd name="T34" fmla="*/ 2147483647 w 180"/>
              <a:gd name="T35" fmla="*/ 2147483647 h 180"/>
              <a:gd name="T36" fmla="*/ 2147483647 w 180"/>
              <a:gd name="T37" fmla="*/ 2147483647 h 180"/>
              <a:gd name="T38" fmla="*/ 2147483647 w 180"/>
              <a:gd name="T39" fmla="*/ 2147483647 h 180"/>
              <a:gd name="T40" fmla="*/ 2147483647 w 180"/>
              <a:gd name="T41" fmla="*/ 2147483647 h 180"/>
              <a:gd name="T42" fmla="*/ 2147483647 w 18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180"/>
              <a:gd name="T68" fmla="*/ 180 w 18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tx1"/>
          </a:solidFill>
          <a:ln w="9525">
            <a:solidFill>
              <a:schemeClr val="bg2"/>
            </a:solidFill>
            <a:round/>
            <a:headEnd/>
            <a:tailEnd/>
          </a:ln>
        </p:spPr>
        <p:txBody>
          <a:bodyPr/>
          <a:lstStyle/>
          <a:p>
            <a:endParaRPr lang="en-US"/>
          </a:p>
        </p:txBody>
      </p:sp>
      <p:sp>
        <p:nvSpPr>
          <p:cNvPr id="2152" name="Freeform 374"/>
          <p:cNvSpPr>
            <a:spLocks/>
          </p:cNvSpPr>
          <p:nvPr/>
        </p:nvSpPr>
        <p:spPr bwMode="auto">
          <a:xfrm>
            <a:off x="5241925" y="4914900"/>
            <a:ext cx="268288" cy="422275"/>
          </a:xfrm>
          <a:custGeom>
            <a:avLst/>
            <a:gdLst>
              <a:gd name="T0" fmla="*/ 2147483647 w 34"/>
              <a:gd name="T1" fmla="*/ 2147483647 h 54"/>
              <a:gd name="T2" fmla="*/ 2147483647 w 34"/>
              <a:gd name="T3" fmla="*/ 2147483647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2147483647 w 34"/>
              <a:gd name="T23" fmla="*/ 2147483647 h 54"/>
              <a:gd name="T24" fmla="*/ 0 w 34"/>
              <a:gd name="T25" fmla="*/ 2147483647 h 54"/>
              <a:gd name="T26" fmla="*/ 0 w 34"/>
              <a:gd name="T27" fmla="*/ 2147483647 h 54"/>
              <a:gd name="T28" fmla="*/ 2147483647 w 34"/>
              <a:gd name="T29" fmla="*/ 2147483647 h 54"/>
              <a:gd name="T30" fmla="*/ 2147483647 w 34"/>
              <a:gd name="T31" fmla="*/ 2147483647 h 54"/>
              <a:gd name="T32" fmla="*/ 2147483647 w 34"/>
              <a:gd name="T33" fmla="*/ 2147483647 h 54"/>
              <a:gd name="T34" fmla="*/ 2147483647 w 34"/>
              <a:gd name="T35" fmla="*/ 2147483647 h 54"/>
              <a:gd name="T36" fmla="*/ 2147483647 w 34"/>
              <a:gd name="T37" fmla="*/ 2147483647 h 54"/>
              <a:gd name="T38" fmla="*/ 2147483647 w 34"/>
              <a:gd name="T39" fmla="*/ 2147483647 h 54"/>
              <a:gd name="T40" fmla="*/ 2147483647 w 34"/>
              <a:gd name="T41" fmla="*/ 2147483647 h 54"/>
              <a:gd name="T42" fmla="*/ 2147483647 w 34"/>
              <a:gd name="T43" fmla="*/ 2147483647 h 54"/>
              <a:gd name="T44" fmla="*/ 2147483647 w 34"/>
              <a:gd name="T45" fmla="*/ 2147483647 h 54"/>
              <a:gd name="T46" fmla="*/ 2147483647 w 34"/>
              <a:gd name="T47" fmla="*/ 2147483647 h 54"/>
              <a:gd name="T48" fmla="*/ 2147483647 w 34"/>
              <a:gd name="T49" fmla="*/ 2147483647 h 54"/>
              <a:gd name="T50" fmla="*/ 2147483647 w 34"/>
              <a:gd name="T51" fmla="*/ 2147483647 h 54"/>
              <a:gd name="T52" fmla="*/ 2147483647 w 34"/>
              <a:gd name="T53" fmla="*/ 2147483647 h 54"/>
              <a:gd name="T54" fmla="*/ 2147483647 w 34"/>
              <a:gd name="T55" fmla="*/ 2147483647 h 54"/>
              <a:gd name="T56" fmla="*/ 2147483647 w 34"/>
              <a:gd name="T57" fmla="*/ 2147483647 h 54"/>
              <a:gd name="T58" fmla="*/ 2147483647 w 34"/>
              <a:gd name="T59" fmla="*/ 2147483647 h 54"/>
              <a:gd name="T60" fmla="*/ 2147483647 w 34"/>
              <a:gd name="T61" fmla="*/ 2147483647 h 54"/>
              <a:gd name="T62" fmla="*/ 2147483647 w 34"/>
              <a:gd name="T63" fmla="*/ 2147483647 h 54"/>
              <a:gd name="T64" fmla="*/ 2147483647 w 34"/>
              <a:gd name="T65" fmla="*/ 2147483647 h 54"/>
              <a:gd name="T66" fmla="*/ 2147483647 w 34"/>
              <a:gd name="T67" fmla="*/ 2147483647 h 54"/>
              <a:gd name="T68" fmla="*/ 2147483647 w 34"/>
              <a:gd name="T69" fmla="*/ 0 h 54"/>
              <a:gd name="T70" fmla="*/ 2147483647 w 34"/>
              <a:gd name="T71" fmla="*/ 0 h 54"/>
              <a:gd name="T72" fmla="*/ 2147483647 w 34"/>
              <a:gd name="T73" fmla="*/ 2147483647 h 54"/>
              <a:gd name="T74" fmla="*/ 2147483647 w 34"/>
              <a:gd name="T75" fmla="*/ 2147483647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54"/>
              <a:gd name="T116" fmla="*/ 34 w 34"/>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tx1"/>
          </a:solidFill>
          <a:ln w="9525">
            <a:solidFill>
              <a:schemeClr val="bg2"/>
            </a:solidFill>
            <a:round/>
            <a:headEnd/>
            <a:tailEnd/>
          </a:ln>
        </p:spPr>
        <p:txBody>
          <a:bodyPr/>
          <a:lstStyle/>
          <a:p>
            <a:endParaRPr lang="en-US"/>
          </a:p>
        </p:txBody>
      </p:sp>
      <p:sp>
        <p:nvSpPr>
          <p:cNvPr id="2153" name="Freeform 375"/>
          <p:cNvSpPr>
            <a:spLocks/>
          </p:cNvSpPr>
          <p:nvPr/>
        </p:nvSpPr>
        <p:spPr bwMode="auto">
          <a:xfrm>
            <a:off x="5241925" y="4673600"/>
            <a:ext cx="260350" cy="265113"/>
          </a:xfrm>
          <a:custGeom>
            <a:avLst/>
            <a:gdLst>
              <a:gd name="T0" fmla="*/ 2147483647 w 33"/>
              <a:gd name="T1" fmla="*/ 2147483647 h 34"/>
              <a:gd name="T2" fmla="*/ 2147483647 w 33"/>
              <a:gd name="T3" fmla="*/ 2147483647 h 34"/>
              <a:gd name="T4" fmla="*/ 2147483647 w 33"/>
              <a:gd name="T5" fmla="*/ 2147483647 h 34"/>
              <a:gd name="T6" fmla="*/ 2147483647 w 33"/>
              <a:gd name="T7" fmla="*/ 2147483647 h 34"/>
              <a:gd name="T8" fmla="*/ 2147483647 w 33"/>
              <a:gd name="T9" fmla="*/ 0 h 34"/>
              <a:gd name="T10" fmla="*/ 2147483647 w 33"/>
              <a:gd name="T11" fmla="*/ 2147483647 h 34"/>
              <a:gd name="T12" fmla="*/ 2147483647 w 33"/>
              <a:gd name="T13" fmla="*/ 2147483647 h 34"/>
              <a:gd name="T14" fmla="*/ 2147483647 w 33"/>
              <a:gd name="T15" fmla="*/ 2147483647 h 34"/>
              <a:gd name="T16" fmla="*/ 2147483647 w 33"/>
              <a:gd name="T17" fmla="*/ 2147483647 h 34"/>
              <a:gd name="T18" fmla="*/ 2147483647 w 33"/>
              <a:gd name="T19" fmla="*/ 2147483647 h 34"/>
              <a:gd name="T20" fmla="*/ 2147483647 w 33"/>
              <a:gd name="T21" fmla="*/ 2147483647 h 34"/>
              <a:gd name="T22" fmla="*/ 0 w 33"/>
              <a:gd name="T23" fmla="*/ 2147483647 h 34"/>
              <a:gd name="T24" fmla="*/ 2147483647 w 33"/>
              <a:gd name="T25" fmla="*/ 2147483647 h 34"/>
              <a:gd name="T26" fmla="*/ 2147483647 w 33"/>
              <a:gd name="T27" fmla="*/ 2147483647 h 34"/>
              <a:gd name="T28" fmla="*/ 2147483647 w 33"/>
              <a:gd name="T29" fmla="*/ 2147483647 h 34"/>
              <a:gd name="T30" fmla="*/ 2147483647 w 33"/>
              <a:gd name="T31" fmla="*/ 2147483647 h 34"/>
              <a:gd name="T32" fmla="*/ 2147483647 w 33"/>
              <a:gd name="T33" fmla="*/ 2147483647 h 34"/>
              <a:gd name="T34" fmla="*/ 2147483647 w 33"/>
              <a:gd name="T35" fmla="*/ 2147483647 h 34"/>
              <a:gd name="T36" fmla="*/ 2147483647 w 33"/>
              <a:gd name="T37" fmla="*/ 2147483647 h 34"/>
              <a:gd name="T38" fmla="*/ 2147483647 w 33"/>
              <a:gd name="T39" fmla="*/ 2147483647 h 34"/>
              <a:gd name="T40" fmla="*/ 2147483647 w 33"/>
              <a:gd name="T41" fmla="*/ 2147483647 h 34"/>
              <a:gd name="T42" fmla="*/ 2147483647 w 33"/>
              <a:gd name="T43" fmla="*/ 2147483647 h 34"/>
              <a:gd name="T44" fmla="*/ 2147483647 w 33"/>
              <a:gd name="T45" fmla="*/ 2147483647 h 34"/>
              <a:gd name="T46" fmla="*/ 2147483647 w 33"/>
              <a:gd name="T47" fmla="*/ 2147483647 h 34"/>
              <a:gd name="T48" fmla="*/ 2147483647 w 33"/>
              <a:gd name="T49" fmla="*/ 2147483647 h 34"/>
              <a:gd name="T50" fmla="*/ 2147483647 w 33"/>
              <a:gd name="T51" fmla="*/ 2147483647 h 34"/>
              <a:gd name="T52" fmla="*/ 2147483647 w 33"/>
              <a:gd name="T53" fmla="*/ 2147483647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
              <a:gd name="T82" fmla="*/ 0 h 34"/>
              <a:gd name="T83" fmla="*/ 33 w 33"/>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tx1"/>
          </a:solidFill>
          <a:ln w="9525">
            <a:solidFill>
              <a:schemeClr val="bg2"/>
            </a:solidFill>
            <a:round/>
            <a:headEnd/>
            <a:tailEnd/>
          </a:ln>
        </p:spPr>
        <p:txBody>
          <a:bodyPr/>
          <a:lstStyle/>
          <a:p>
            <a:endParaRPr lang="en-US"/>
          </a:p>
        </p:txBody>
      </p:sp>
      <p:sp>
        <p:nvSpPr>
          <p:cNvPr id="2154" name="Freeform 376"/>
          <p:cNvSpPr>
            <a:spLocks/>
          </p:cNvSpPr>
          <p:nvPr/>
        </p:nvSpPr>
        <p:spPr bwMode="auto">
          <a:xfrm>
            <a:off x="4802188" y="4797425"/>
            <a:ext cx="298450" cy="298450"/>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2147483647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2147483647 w 38"/>
              <a:gd name="T31" fmla="*/ 2147483647 h 38"/>
              <a:gd name="T32" fmla="*/ 2147483647 w 38"/>
              <a:gd name="T33" fmla="*/ 0 h 38"/>
              <a:gd name="T34" fmla="*/ 2147483647 w 38"/>
              <a:gd name="T35" fmla="*/ 0 h 38"/>
              <a:gd name="T36" fmla="*/ 2147483647 w 38"/>
              <a:gd name="T37" fmla="*/ 2147483647 h 38"/>
              <a:gd name="T38" fmla="*/ 2147483647 w 38"/>
              <a:gd name="T39" fmla="*/ 2147483647 h 38"/>
              <a:gd name="T40" fmla="*/ 2147483647 w 38"/>
              <a:gd name="T41" fmla="*/ 2147483647 h 38"/>
              <a:gd name="T42" fmla="*/ 0 w 38"/>
              <a:gd name="T43" fmla="*/ 2147483647 h 38"/>
              <a:gd name="T44" fmla="*/ 0 w 38"/>
              <a:gd name="T45" fmla="*/ 2147483647 h 38"/>
              <a:gd name="T46" fmla="*/ 2147483647 w 38"/>
              <a:gd name="T47" fmla="*/ 2147483647 h 38"/>
              <a:gd name="T48" fmla="*/ 2147483647 w 38"/>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8"/>
              <a:gd name="T77" fmla="*/ 38 w 38"/>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tx1"/>
          </a:solidFill>
          <a:ln w="9525">
            <a:solidFill>
              <a:schemeClr val="bg2"/>
            </a:solidFill>
            <a:round/>
            <a:headEnd/>
            <a:tailEnd/>
          </a:ln>
        </p:spPr>
        <p:txBody>
          <a:bodyPr/>
          <a:lstStyle/>
          <a:p>
            <a:endParaRPr lang="en-US"/>
          </a:p>
        </p:txBody>
      </p:sp>
      <p:sp>
        <p:nvSpPr>
          <p:cNvPr id="2155" name="Freeform 377"/>
          <p:cNvSpPr>
            <a:spLocks/>
          </p:cNvSpPr>
          <p:nvPr/>
        </p:nvSpPr>
        <p:spPr bwMode="auto">
          <a:xfrm>
            <a:off x="4802188" y="4516438"/>
            <a:ext cx="463550" cy="460375"/>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0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0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59"/>
              <a:gd name="T122" fmla="*/ 59 w 59"/>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tx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45"/>
              <a:gd name="T92" fmla="*/ 47 w 47"/>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tx1"/>
          </a:solidFill>
          <a:ln w="9525">
            <a:solidFill>
              <a:schemeClr val="bg2"/>
            </a:solidFill>
            <a:round/>
            <a:headEnd/>
            <a:tailEnd/>
          </a:ln>
        </p:spPr>
        <p:txBody>
          <a:bodyPr/>
          <a:lstStyle/>
          <a:p>
            <a:endParaRPr lang="en-US"/>
          </a:p>
        </p:txBody>
      </p:sp>
      <p:sp>
        <p:nvSpPr>
          <p:cNvPr id="2157" name="Freeform 379"/>
          <p:cNvSpPr>
            <a:spLocks/>
          </p:cNvSpPr>
          <p:nvPr/>
        </p:nvSpPr>
        <p:spPr bwMode="auto">
          <a:xfrm>
            <a:off x="5343525" y="4532313"/>
            <a:ext cx="204788" cy="234950"/>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0 h 30"/>
              <a:gd name="T16" fmla="*/ 2147483647 w 26"/>
              <a:gd name="T17" fmla="*/ 2147483647 h 30"/>
              <a:gd name="T18" fmla="*/ 2147483647 w 26"/>
              <a:gd name="T19" fmla="*/ 2147483647 h 30"/>
              <a:gd name="T20" fmla="*/ 0 w 26"/>
              <a:gd name="T21" fmla="*/ 2147483647 h 30"/>
              <a:gd name="T22" fmla="*/ 2147483647 w 26"/>
              <a:gd name="T23" fmla="*/ 2147483647 h 30"/>
              <a:gd name="T24" fmla="*/ 2147483647 w 26"/>
              <a:gd name="T25" fmla="*/ 2147483647 h 30"/>
              <a:gd name="T26" fmla="*/ 0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2147483647 h 30"/>
              <a:gd name="T38" fmla="*/ 2147483647 w 26"/>
              <a:gd name="T39" fmla="*/ 2147483647 h 30"/>
              <a:gd name="T40" fmla="*/ 2147483647 w 26"/>
              <a:gd name="T41" fmla="*/ 2147483647 h 30"/>
              <a:gd name="T42" fmla="*/ 2147483647 w 26"/>
              <a:gd name="T43" fmla="*/ 2147483647 h 30"/>
              <a:gd name="T44" fmla="*/ 2147483647 w 26"/>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30"/>
              <a:gd name="T71" fmla="*/ 26 w 26"/>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tx1"/>
          </a:solidFill>
          <a:ln w="9525">
            <a:solidFill>
              <a:schemeClr val="bg2"/>
            </a:solidFill>
            <a:round/>
            <a:headEnd/>
            <a:tailEnd/>
          </a:ln>
        </p:spPr>
        <p:txBody>
          <a:bodyPr/>
          <a:lstStyle/>
          <a:p>
            <a:endParaRPr lang="en-US"/>
          </a:p>
        </p:txBody>
      </p:sp>
      <p:sp>
        <p:nvSpPr>
          <p:cNvPr id="2158" name="Freeform 380"/>
          <p:cNvSpPr>
            <a:spLocks/>
          </p:cNvSpPr>
          <p:nvPr/>
        </p:nvSpPr>
        <p:spPr bwMode="auto">
          <a:xfrm>
            <a:off x="5122863" y="5040313"/>
            <a:ext cx="188912" cy="179387"/>
          </a:xfrm>
          <a:custGeom>
            <a:avLst/>
            <a:gdLst>
              <a:gd name="T0" fmla="*/ 2147483647 w 24"/>
              <a:gd name="T1" fmla="*/ 2147483647 h 23"/>
              <a:gd name="T2" fmla="*/ 2147483647 w 24"/>
              <a:gd name="T3" fmla="*/ 2147483647 h 23"/>
              <a:gd name="T4" fmla="*/ 2147483647 w 24"/>
              <a:gd name="T5" fmla="*/ 2147483647 h 23"/>
              <a:gd name="T6" fmla="*/ 0 w 24"/>
              <a:gd name="T7" fmla="*/ 2147483647 h 23"/>
              <a:gd name="T8" fmla="*/ 2147483647 w 24"/>
              <a:gd name="T9" fmla="*/ 2147483647 h 23"/>
              <a:gd name="T10" fmla="*/ 2147483647 w 24"/>
              <a:gd name="T11" fmla="*/ 2147483647 h 23"/>
              <a:gd name="T12" fmla="*/ 2147483647 w 24"/>
              <a:gd name="T13" fmla="*/ 2147483647 h 23"/>
              <a:gd name="T14" fmla="*/ 2147483647 w 24"/>
              <a:gd name="T15" fmla="*/ 2147483647 h 23"/>
              <a:gd name="T16" fmla="*/ 2147483647 w 24"/>
              <a:gd name="T17" fmla="*/ 2147483647 h 23"/>
              <a:gd name="T18" fmla="*/ 2147483647 w 24"/>
              <a:gd name="T19" fmla="*/ 2147483647 h 23"/>
              <a:gd name="T20" fmla="*/ 2147483647 w 24"/>
              <a:gd name="T21" fmla="*/ 2147483647 h 23"/>
              <a:gd name="T22" fmla="*/ 2147483647 w 24"/>
              <a:gd name="T23" fmla="*/ 2147483647 h 23"/>
              <a:gd name="T24" fmla="*/ 2147483647 w 24"/>
              <a:gd name="T25" fmla="*/ 2147483647 h 23"/>
              <a:gd name="T26" fmla="*/ 2147483647 w 24"/>
              <a:gd name="T27" fmla="*/ 2147483647 h 23"/>
              <a:gd name="T28" fmla="*/ 2147483647 w 24"/>
              <a:gd name="T29" fmla="*/ 2147483647 h 23"/>
              <a:gd name="T30" fmla="*/ 2147483647 w 24"/>
              <a:gd name="T31" fmla="*/ 0 h 23"/>
              <a:gd name="T32" fmla="*/ 2147483647 w 24"/>
              <a:gd name="T33" fmla="*/ 2147483647 h 23"/>
              <a:gd name="T34" fmla="*/ 2147483647 w 24"/>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3"/>
              <a:gd name="T56" fmla="*/ 24 w 24"/>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tx1"/>
          </a:solidFill>
          <a:ln w="9525">
            <a:solidFill>
              <a:schemeClr val="bg2"/>
            </a:solidFill>
            <a:round/>
            <a:headEnd/>
            <a:tailEnd/>
          </a:ln>
        </p:spPr>
        <p:txBody>
          <a:bodyPr/>
          <a:lstStyle/>
          <a:p>
            <a:endParaRPr lang="en-US"/>
          </a:p>
        </p:txBody>
      </p:sp>
      <p:sp>
        <p:nvSpPr>
          <p:cNvPr id="2159" name="Freeform 381"/>
          <p:cNvSpPr>
            <a:spLocks/>
          </p:cNvSpPr>
          <p:nvPr/>
        </p:nvSpPr>
        <p:spPr bwMode="auto">
          <a:xfrm>
            <a:off x="5053013" y="4557713"/>
            <a:ext cx="338137" cy="544512"/>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70"/>
              <a:gd name="T185" fmla="*/ 43 w 43"/>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tx1"/>
          </a:solidFill>
          <a:ln w="9525">
            <a:solidFill>
              <a:schemeClr val="bg2"/>
            </a:solidFill>
            <a:round/>
            <a:headEnd/>
            <a:tailEnd/>
          </a:ln>
        </p:spPr>
        <p:txBody>
          <a:bodyPr/>
          <a:lstStyle/>
          <a:p>
            <a:endParaRPr lang="en-US"/>
          </a:p>
        </p:txBody>
      </p:sp>
      <p:sp>
        <p:nvSpPr>
          <p:cNvPr id="2160" name="Freeform 382"/>
          <p:cNvSpPr>
            <a:spLocks/>
          </p:cNvSpPr>
          <p:nvPr/>
        </p:nvSpPr>
        <p:spPr bwMode="auto">
          <a:xfrm>
            <a:off x="4379913" y="4275138"/>
            <a:ext cx="187325" cy="141287"/>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2147483647 w 144"/>
              <a:gd name="T39" fmla="*/ 2147483647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9"/>
              <a:gd name="T62" fmla="*/ 144 w 144"/>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2161" name="Freeform 383"/>
          <p:cNvSpPr>
            <a:spLocks/>
          </p:cNvSpPr>
          <p:nvPr/>
        </p:nvSpPr>
        <p:spPr bwMode="auto">
          <a:xfrm>
            <a:off x="4379913" y="4275138"/>
            <a:ext cx="187325" cy="141287"/>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4"/>
              <a:gd name="T58" fmla="*/ 0 h 109"/>
              <a:gd name="T59" fmla="*/ 144 w 144"/>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tx1"/>
          </a:solidFill>
          <a:ln w="9525">
            <a:solidFill>
              <a:schemeClr val="bg2"/>
            </a:solidFill>
            <a:round/>
            <a:headEnd/>
            <a:tailEnd/>
          </a:ln>
        </p:spPr>
        <p:txBody>
          <a:bodyPr/>
          <a:lstStyle/>
          <a:p>
            <a:endParaRPr lang="en-US"/>
          </a:p>
        </p:txBody>
      </p:sp>
      <p:sp>
        <p:nvSpPr>
          <p:cNvPr id="2162" name="Freeform 384"/>
          <p:cNvSpPr>
            <a:spLocks/>
          </p:cNvSpPr>
          <p:nvPr/>
        </p:nvSpPr>
        <p:spPr bwMode="auto">
          <a:xfrm>
            <a:off x="4503738" y="4378325"/>
            <a:ext cx="23812" cy="6350"/>
          </a:xfrm>
          <a:custGeom>
            <a:avLst/>
            <a:gdLst>
              <a:gd name="T0" fmla="*/ 0 w 18"/>
              <a:gd name="T1" fmla="*/ 2147483647 h 6"/>
              <a:gd name="T2" fmla="*/ 2147483647 w 18"/>
              <a:gd name="T3" fmla="*/ 2147483647 h 6"/>
              <a:gd name="T4" fmla="*/ 2147483647 w 18"/>
              <a:gd name="T5" fmla="*/ 0 h 6"/>
              <a:gd name="T6" fmla="*/ 0 w 18"/>
              <a:gd name="T7" fmla="*/ 21474836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2163" name="Freeform 385"/>
          <p:cNvSpPr>
            <a:spLocks/>
          </p:cNvSpPr>
          <p:nvPr/>
        </p:nvSpPr>
        <p:spPr bwMode="auto">
          <a:xfrm>
            <a:off x="4503738" y="4378325"/>
            <a:ext cx="23812" cy="6350"/>
          </a:xfrm>
          <a:custGeom>
            <a:avLst/>
            <a:gdLst>
              <a:gd name="T0" fmla="*/ 0 w 18"/>
              <a:gd name="T1" fmla="*/ 2147483647 h 6"/>
              <a:gd name="T2" fmla="*/ 2147483647 w 18"/>
              <a:gd name="T3" fmla="*/ 2147483647 h 6"/>
              <a:gd name="T4" fmla="*/ 2147483647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2164" name="Freeform 386"/>
          <p:cNvSpPr>
            <a:spLocks/>
          </p:cNvSpPr>
          <p:nvPr/>
        </p:nvSpPr>
        <p:spPr bwMode="auto">
          <a:xfrm>
            <a:off x="4425950" y="4384675"/>
            <a:ext cx="101600" cy="131763"/>
          </a:xfrm>
          <a:custGeom>
            <a:avLst/>
            <a:gdLst>
              <a:gd name="T0" fmla="*/ 2147483647 w 78"/>
              <a:gd name="T1" fmla="*/ 2147483647 h 102"/>
              <a:gd name="T2" fmla="*/ 2147483647 w 78"/>
              <a:gd name="T3" fmla="*/ 0 h 102"/>
              <a:gd name="T4" fmla="*/ 2147483647 w 78"/>
              <a:gd name="T5" fmla="*/ 0 h 102"/>
              <a:gd name="T6" fmla="*/ 2147483647 w 78"/>
              <a:gd name="T7" fmla="*/ 0 h 102"/>
              <a:gd name="T8" fmla="*/ 0 w 78"/>
              <a:gd name="T9" fmla="*/ 2147483647 h 102"/>
              <a:gd name="T10" fmla="*/ 2147483647 w 78"/>
              <a:gd name="T11" fmla="*/ 2147483647 h 102"/>
              <a:gd name="T12" fmla="*/ 0 w 78"/>
              <a:gd name="T13" fmla="*/ 2147483647 h 102"/>
              <a:gd name="T14" fmla="*/ 0 w 78"/>
              <a:gd name="T15" fmla="*/ 2147483647 h 102"/>
              <a:gd name="T16" fmla="*/ 2147483647 w 78"/>
              <a:gd name="T17" fmla="*/ 2147483647 h 102"/>
              <a:gd name="T18" fmla="*/ 2147483647 w 78"/>
              <a:gd name="T19" fmla="*/ 2147483647 h 102"/>
              <a:gd name="T20" fmla="*/ 2147483647 w 78"/>
              <a:gd name="T21" fmla="*/ 2147483647 h 102"/>
              <a:gd name="T22" fmla="*/ 2147483647 w 78"/>
              <a:gd name="T23" fmla="*/ 2147483647 h 102"/>
              <a:gd name="T24" fmla="*/ 2147483647 w 78"/>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102"/>
              <a:gd name="T41" fmla="*/ 78 w 78"/>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tx1"/>
          </a:solidFill>
          <a:ln w="9525">
            <a:solidFill>
              <a:schemeClr val="bg2"/>
            </a:solidFill>
            <a:round/>
            <a:headEnd/>
            <a:tailEnd/>
          </a:ln>
        </p:spPr>
        <p:txBody>
          <a:bodyPr/>
          <a:lstStyle/>
          <a:p>
            <a:endParaRPr lang="en-US"/>
          </a:p>
        </p:txBody>
      </p:sp>
      <p:sp>
        <p:nvSpPr>
          <p:cNvPr id="2165" name="Freeform 387"/>
          <p:cNvSpPr>
            <a:spLocks/>
          </p:cNvSpPr>
          <p:nvPr/>
        </p:nvSpPr>
        <p:spPr bwMode="auto">
          <a:xfrm>
            <a:off x="4576763" y="4283075"/>
            <a:ext cx="296862" cy="266700"/>
          </a:xfrm>
          <a:custGeom>
            <a:avLst/>
            <a:gdLst>
              <a:gd name="T0" fmla="*/ 2147483647 w 228"/>
              <a:gd name="T1" fmla="*/ 2147483647 h 205"/>
              <a:gd name="T2" fmla="*/ 2147483647 w 228"/>
              <a:gd name="T3" fmla="*/ 2147483647 h 205"/>
              <a:gd name="T4" fmla="*/ 2147483647 w 228"/>
              <a:gd name="T5" fmla="*/ 2147483647 h 205"/>
              <a:gd name="T6" fmla="*/ 2147483647 w 228"/>
              <a:gd name="T7" fmla="*/ 2147483647 h 205"/>
              <a:gd name="T8" fmla="*/ 2147483647 w 228"/>
              <a:gd name="T9" fmla="*/ 2147483647 h 205"/>
              <a:gd name="T10" fmla="*/ 2147483647 w 228"/>
              <a:gd name="T11" fmla="*/ 2147483647 h 205"/>
              <a:gd name="T12" fmla="*/ 2147483647 w 228"/>
              <a:gd name="T13" fmla="*/ 2147483647 h 205"/>
              <a:gd name="T14" fmla="*/ 2147483647 w 228"/>
              <a:gd name="T15" fmla="*/ 2147483647 h 205"/>
              <a:gd name="T16" fmla="*/ 2147483647 w 228"/>
              <a:gd name="T17" fmla="*/ 2147483647 h 205"/>
              <a:gd name="T18" fmla="*/ 2147483647 w 228"/>
              <a:gd name="T19" fmla="*/ 0 h 205"/>
              <a:gd name="T20" fmla="*/ 2147483647 w 228"/>
              <a:gd name="T21" fmla="*/ 2147483647 h 205"/>
              <a:gd name="T22" fmla="*/ 2147483647 w 228"/>
              <a:gd name="T23" fmla="*/ 2147483647 h 205"/>
              <a:gd name="T24" fmla="*/ 2147483647 w 228"/>
              <a:gd name="T25" fmla="*/ 2147483647 h 205"/>
              <a:gd name="T26" fmla="*/ 2147483647 w 228"/>
              <a:gd name="T27" fmla="*/ 2147483647 h 205"/>
              <a:gd name="T28" fmla="*/ 2147483647 w 228"/>
              <a:gd name="T29" fmla="*/ 2147483647 h 205"/>
              <a:gd name="T30" fmla="*/ 2147483647 w 228"/>
              <a:gd name="T31" fmla="*/ 2147483647 h 205"/>
              <a:gd name="T32" fmla="*/ 2147483647 w 228"/>
              <a:gd name="T33" fmla="*/ 2147483647 h 205"/>
              <a:gd name="T34" fmla="*/ 2147483647 w 228"/>
              <a:gd name="T35" fmla="*/ 2147483647 h 205"/>
              <a:gd name="T36" fmla="*/ 2147483647 w 228"/>
              <a:gd name="T37" fmla="*/ 2147483647 h 205"/>
              <a:gd name="T38" fmla="*/ 0 w 228"/>
              <a:gd name="T39" fmla="*/ 2147483647 h 205"/>
              <a:gd name="T40" fmla="*/ 0 w 228"/>
              <a:gd name="T41" fmla="*/ 2147483647 h 205"/>
              <a:gd name="T42" fmla="*/ 2147483647 w 228"/>
              <a:gd name="T43" fmla="*/ 2147483647 h 205"/>
              <a:gd name="T44" fmla="*/ 2147483647 w 228"/>
              <a:gd name="T45" fmla="*/ 2147483647 h 205"/>
              <a:gd name="T46" fmla="*/ 2147483647 w 228"/>
              <a:gd name="T47" fmla="*/ 2147483647 h 205"/>
              <a:gd name="T48" fmla="*/ 2147483647 w 228"/>
              <a:gd name="T49" fmla="*/ 2147483647 h 205"/>
              <a:gd name="T50" fmla="*/ 2147483647 w 228"/>
              <a:gd name="T51" fmla="*/ 2147483647 h 205"/>
              <a:gd name="T52" fmla="*/ 2147483647 w 228"/>
              <a:gd name="T53" fmla="*/ 21474836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05"/>
              <a:gd name="T83" fmla="*/ 228 w 228"/>
              <a:gd name="T84" fmla="*/ 205 h 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tx1"/>
          </a:solidFill>
          <a:ln w="9525">
            <a:solidFill>
              <a:schemeClr val="bg2"/>
            </a:solidFill>
            <a:round/>
            <a:headEnd/>
            <a:tailEnd/>
          </a:ln>
        </p:spPr>
        <p:txBody>
          <a:bodyPr/>
          <a:lstStyle/>
          <a:p>
            <a:endParaRPr lang="en-US"/>
          </a:p>
        </p:txBody>
      </p:sp>
      <p:sp>
        <p:nvSpPr>
          <p:cNvPr id="2166" name="Freeform 388"/>
          <p:cNvSpPr>
            <a:spLocks/>
          </p:cNvSpPr>
          <p:nvPr/>
        </p:nvSpPr>
        <p:spPr bwMode="auto">
          <a:xfrm>
            <a:off x="4865688" y="4384675"/>
            <a:ext cx="320675" cy="187325"/>
          </a:xfrm>
          <a:custGeom>
            <a:avLst/>
            <a:gdLst>
              <a:gd name="T0" fmla="*/ 2147483647 w 246"/>
              <a:gd name="T1" fmla="*/ 2147483647 h 144"/>
              <a:gd name="T2" fmla="*/ 2147483647 w 246"/>
              <a:gd name="T3" fmla="*/ 2147483647 h 144"/>
              <a:gd name="T4" fmla="*/ 2147483647 w 246"/>
              <a:gd name="T5" fmla="*/ 2147483647 h 144"/>
              <a:gd name="T6" fmla="*/ 2147483647 w 246"/>
              <a:gd name="T7" fmla="*/ 2147483647 h 144"/>
              <a:gd name="T8" fmla="*/ 0 w 246"/>
              <a:gd name="T9" fmla="*/ 2147483647 h 144"/>
              <a:gd name="T10" fmla="*/ 2147483647 w 246"/>
              <a:gd name="T11" fmla="*/ 2147483647 h 144"/>
              <a:gd name="T12" fmla="*/ 2147483647 w 246"/>
              <a:gd name="T13" fmla="*/ 2147483647 h 144"/>
              <a:gd name="T14" fmla="*/ 2147483647 w 246"/>
              <a:gd name="T15" fmla="*/ 2147483647 h 144"/>
              <a:gd name="T16" fmla="*/ 2147483647 w 246"/>
              <a:gd name="T17" fmla="*/ 2147483647 h 144"/>
              <a:gd name="T18" fmla="*/ 2147483647 w 246"/>
              <a:gd name="T19" fmla="*/ 2147483647 h 144"/>
              <a:gd name="T20" fmla="*/ 2147483647 w 246"/>
              <a:gd name="T21" fmla="*/ 2147483647 h 144"/>
              <a:gd name="T22" fmla="*/ 2147483647 w 246"/>
              <a:gd name="T23" fmla="*/ 2147483647 h 144"/>
              <a:gd name="T24" fmla="*/ 2147483647 w 246"/>
              <a:gd name="T25" fmla="*/ 2147483647 h 144"/>
              <a:gd name="T26" fmla="*/ 2147483647 w 246"/>
              <a:gd name="T27" fmla="*/ 2147483647 h 144"/>
              <a:gd name="T28" fmla="*/ 2147483647 w 246"/>
              <a:gd name="T29" fmla="*/ 2147483647 h 144"/>
              <a:gd name="T30" fmla="*/ 2147483647 w 246"/>
              <a:gd name="T31" fmla="*/ 2147483647 h 144"/>
              <a:gd name="T32" fmla="*/ 2147483647 w 246"/>
              <a:gd name="T33" fmla="*/ 2147483647 h 144"/>
              <a:gd name="T34" fmla="*/ 2147483647 w 246"/>
              <a:gd name="T35" fmla="*/ 2147483647 h 144"/>
              <a:gd name="T36" fmla="*/ 2147483647 w 246"/>
              <a:gd name="T37" fmla="*/ 2147483647 h 144"/>
              <a:gd name="T38" fmla="*/ 2147483647 w 246"/>
              <a:gd name="T39" fmla="*/ 0 h 144"/>
              <a:gd name="T40" fmla="*/ 2147483647 w 246"/>
              <a:gd name="T41" fmla="*/ 2147483647 h 144"/>
              <a:gd name="T42" fmla="*/ 2147483647 w 246"/>
              <a:gd name="T43" fmla="*/ 2147483647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6"/>
              <a:gd name="T67" fmla="*/ 0 h 144"/>
              <a:gd name="T68" fmla="*/ 246 w 246"/>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tx1"/>
          </a:solidFill>
          <a:ln w="9525">
            <a:solidFill>
              <a:schemeClr val="bg2"/>
            </a:solidFill>
            <a:round/>
            <a:headEnd/>
            <a:tailEnd/>
          </a:ln>
        </p:spPr>
        <p:txBody>
          <a:bodyPr/>
          <a:lstStyle/>
          <a:p>
            <a:endParaRPr lang="en-US"/>
          </a:p>
        </p:txBody>
      </p:sp>
      <p:sp>
        <p:nvSpPr>
          <p:cNvPr id="2167" name="Freeform 389"/>
          <p:cNvSpPr>
            <a:spLocks/>
          </p:cNvSpPr>
          <p:nvPr/>
        </p:nvSpPr>
        <p:spPr bwMode="auto">
          <a:xfrm>
            <a:off x="4772025" y="4557713"/>
            <a:ext cx="195263" cy="233362"/>
          </a:xfrm>
          <a:custGeom>
            <a:avLst/>
            <a:gdLst>
              <a:gd name="T0" fmla="*/ 2147483647 w 150"/>
              <a:gd name="T1" fmla="*/ 2147483647 h 180"/>
              <a:gd name="T2" fmla="*/ 2147483647 w 150"/>
              <a:gd name="T3" fmla="*/ 2147483647 h 180"/>
              <a:gd name="T4" fmla="*/ 2147483647 w 150"/>
              <a:gd name="T5" fmla="*/ 2147483647 h 180"/>
              <a:gd name="T6" fmla="*/ 2147483647 w 150"/>
              <a:gd name="T7" fmla="*/ 2147483647 h 180"/>
              <a:gd name="T8" fmla="*/ 2147483647 w 150"/>
              <a:gd name="T9" fmla="*/ 2147483647 h 180"/>
              <a:gd name="T10" fmla="*/ 2147483647 w 150"/>
              <a:gd name="T11" fmla="*/ 0 h 180"/>
              <a:gd name="T12" fmla="*/ 2147483647 w 150"/>
              <a:gd name="T13" fmla="*/ 0 h 180"/>
              <a:gd name="T14" fmla="*/ 2147483647 w 150"/>
              <a:gd name="T15" fmla="*/ 2147483647 h 180"/>
              <a:gd name="T16" fmla="*/ 2147483647 w 150"/>
              <a:gd name="T17" fmla="*/ 2147483647 h 180"/>
              <a:gd name="T18" fmla="*/ 2147483647 w 150"/>
              <a:gd name="T19" fmla="*/ 2147483647 h 180"/>
              <a:gd name="T20" fmla="*/ 2147483647 w 150"/>
              <a:gd name="T21" fmla="*/ 2147483647 h 180"/>
              <a:gd name="T22" fmla="*/ 2147483647 w 150"/>
              <a:gd name="T23" fmla="*/ 2147483647 h 180"/>
              <a:gd name="T24" fmla="*/ 2147483647 w 150"/>
              <a:gd name="T25" fmla="*/ 2147483647 h 180"/>
              <a:gd name="T26" fmla="*/ 2147483647 w 150"/>
              <a:gd name="T27" fmla="*/ 2147483647 h 180"/>
              <a:gd name="T28" fmla="*/ 2147483647 w 150"/>
              <a:gd name="T29" fmla="*/ 2147483647 h 180"/>
              <a:gd name="T30" fmla="*/ 2147483647 w 150"/>
              <a:gd name="T31" fmla="*/ 2147483647 h 180"/>
              <a:gd name="T32" fmla="*/ 2147483647 w 150"/>
              <a:gd name="T33" fmla="*/ 2147483647 h 180"/>
              <a:gd name="T34" fmla="*/ 0 w 150"/>
              <a:gd name="T35" fmla="*/ 2147483647 h 180"/>
              <a:gd name="T36" fmla="*/ 2147483647 w 150"/>
              <a:gd name="T37" fmla="*/ 2147483647 h 180"/>
              <a:gd name="T38" fmla="*/ 2147483647 w 150"/>
              <a:gd name="T39" fmla="*/ 2147483647 h 180"/>
              <a:gd name="T40" fmla="*/ 2147483647 w 150"/>
              <a:gd name="T41" fmla="*/ 2147483647 h 180"/>
              <a:gd name="T42" fmla="*/ 2147483647 w 15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180"/>
              <a:gd name="T68" fmla="*/ 150 w 15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tx1"/>
          </a:solidFill>
          <a:ln w="9525">
            <a:solidFill>
              <a:schemeClr val="bg2"/>
            </a:solidFill>
            <a:round/>
            <a:headEnd/>
            <a:tailEnd/>
          </a:ln>
        </p:spPr>
        <p:txBody>
          <a:bodyPr/>
          <a:lstStyle/>
          <a:p>
            <a:endParaRPr lang="en-US"/>
          </a:p>
        </p:txBody>
      </p:sp>
      <p:sp>
        <p:nvSpPr>
          <p:cNvPr id="2168" name="Freeform 390"/>
          <p:cNvSpPr>
            <a:spLocks/>
          </p:cNvSpPr>
          <p:nvPr/>
        </p:nvSpPr>
        <p:spPr bwMode="auto">
          <a:xfrm>
            <a:off x="4732338" y="4605338"/>
            <a:ext cx="117475" cy="130175"/>
          </a:xfrm>
          <a:custGeom>
            <a:avLst/>
            <a:gdLst>
              <a:gd name="T0" fmla="*/ 2147483647 w 90"/>
              <a:gd name="T1" fmla="*/ 2147483647 h 102"/>
              <a:gd name="T2" fmla="*/ 2147483647 w 90"/>
              <a:gd name="T3" fmla="*/ 2147483647 h 102"/>
              <a:gd name="T4" fmla="*/ 2147483647 w 90"/>
              <a:gd name="T5" fmla="*/ 2147483647 h 102"/>
              <a:gd name="T6" fmla="*/ 2147483647 w 90"/>
              <a:gd name="T7" fmla="*/ 2147483647 h 102"/>
              <a:gd name="T8" fmla="*/ 2147483647 w 90"/>
              <a:gd name="T9" fmla="*/ 2147483647 h 102"/>
              <a:gd name="T10" fmla="*/ 2147483647 w 90"/>
              <a:gd name="T11" fmla="*/ 0 h 102"/>
              <a:gd name="T12" fmla="*/ 2147483647 w 90"/>
              <a:gd name="T13" fmla="*/ 0 h 102"/>
              <a:gd name="T14" fmla="*/ 0 w 90"/>
              <a:gd name="T15" fmla="*/ 0 h 102"/>
              <a:gd name="T16" fmla="*/ 0 w 90"/>
              <a:gd name="T17" fmla="*/ 2147483647 h 102"/>
              <a:gd name="T18" fmla="*/ 0 w 90"/>
              <a:gd name="T19" fmla="*/ 2147483647 h 102"/>
              <a:gd name="T20" fmla="*/ 2147483647 w 90"/>
              <a:gd name="T21" fmla="*/ 2147483647 h 102"/>
              <a:gd name="T22" fmla="*/ 2147483647 w 90"/>
              <a:gd name="T23" fmla="*/ 2147483647 h 102"/>
              <a:gd name="T24" fmla="*/ 2147483647 w 90"/>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102"/>
              <a:gd name="T41" fmla="*/ 90 w 90"/>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tx1"/>
          </a:solidFill>
          <a:ln w="9525">
            <a:solidFill>
              <a:schemeClr val="bg2"/>
            </a:solidFill>
            <a:round/>
            <a:headEnd/>
            <a:tailEnd/>
          </a:ln>
        </p:spPr>
        <p:txBody>
          <a:bodyPr/>
          <a:lstStyle/>
          <a:p>
            <a:endParaRPr lang="en-US"/>
          </a:p>
        </p:txBody>
      </p:sp>
      <p:sp>
        <p:nvSpPr>
          <p:cNvPr id="2169" name="Freeform 391"/>
          <p:cNvSpPr>
            <a:spLocks/>
          </p:cNvSpPr>
          <p:nvPr/>
        </p:nvSpPr>
        <p:spPr bwMode="auto">
          <a:xfrm>
            <a:off x="4700588" y="4346575"/>
            <a:ext cx="187325" cy="258763"/>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2147483647 w 144"/>
              <a:gd name="T43" fmla="*/ 2147483647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98"/>
              <a:gd name="T68" fmla="*/ 144 w 144"/>
              <a:gd name="T69" fmla="*/ 198 h 1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2170" name="Freeform 392"/>
          <p:cNvSpPr>
            <a:spLocks/>
          </p:cNvSpPr>
          <p:nvPr/>
        </p:nvSpPr>
        <p:spPr bwMode="auto">
          <a:xfrm>
            <a:off x="4700588" y="4346575"/>
            <a:ext cx="187325" cy="258763"/>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98"/>
              <a:gd name="T65" fmla="*/ 144 w 144"/>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tx1"/>
          </a:solidFill>
          <a:ln w="9525">
            <a:solidFill>
              <a:schemeClr val="bg2"/>
            </a:solidFill>
            <a:round/>
            <a:headEnd/>
            <a:tailEnd/>
          </a:ln>
        </p:spPr>
        <p:txBody>
          <a:bodyPr/>
          <a:lstStyle/>
          <a:p>
            <a:endParaRPr lang="en-US"/>
          </a:p>
        </p:txBody>
      </p:sp>
      <p:sp>
        <p:nvSpPr>
          <p:cNvPr id="2171" name="Freeform 393"/>
          <p:cNvSpPr>
            <a:spLocks/>
          </p:cNvSpPr>
          <p:nvPr/>
        </p:nvSpPr>
        <p:spPr bwMode="auto">
          <a:xfrm>
            <a:off x="4527550" y="4337050"/>
            <a:ext cx="63500" cy="157163"/>
          </a:xfrm>
          <a:custGeom>
            <a:avLst/>
            <a:gdLst>
              <a:gd name="T0" fmla="*/ 2147483647 w 48"/>
              <a:gd name="T1" fmla="*/ 2147483647 h 120"/>
              <a:gd name="T2" fmla="*/ 2147483647 w 48"/>
              <a:gd name="T3" fmla="*/ 2147483647 h 120"/>
              <a:gd name="T4" fmla="*/ 2147483647 w 48"/>
              <a:gd name="T5" fmla="*/ 2147483647 h 120"/>
              <a:gd name="T6" fmla="*/ 2147483647 w 48"/>
              <a:gd name="T7" fmla="*/ 2147483647 h 120"/>
              <a:gd name="T8" fmla="*/ 2147483647 w 48"/>
              <a:gd name="T9" fmla="*/ 0 h 120"/>
              <a:gd name="T10" fmla="*/ 2147483647 w 48"/>
              <a:gd name="T11" fmla="*/ 2147483647 h 120"/>
              <a:gd name="T12" fmla="*/ 2147483647 w 48"/>
              <a:gd name="T13" fmla="*/ 2147483647 h 120"/>
              <a:gd name="T14" fmla="*/ 0 w 48"/>
              <a:gd name="T15" fmla="*/ 2147483647 h 120"/>
              <a:gd name="T16" fmla="*/ 0 w 48"/>
              <a:gd name="T17" fmla="*/ 2147483647 h 120"/>
              <a:gd name="T18" fmla="*/ 2147483647 w 48"/>
              <a:gd name="T19" fmla="*/ 2147483647 h 120"/>
              <a:gd name="T20" fmla="*/ 2147483647 w 48"/>
              <a:gd name="T21" fmla="*/ 2147483647 h 120"/>
              <a:gd name="T22" fmla="*/ 2147483647 w 48"/>
              <a:gd name="T23" fmla="*/ 2147483647 h 120"/>
              <a:gd name="T24" fmla="*/ 2147483647 w 48"/>
              <a:gd name="T25" fmla="*/ 2147483647 h 120"/>
              <a:gd name="T26" fmla="*/ 2147483647 w 48"/>
              <a:gd name="T27" fmla="*/ 2147483647 h 120"/>
              <a:gd name="T28" fmla="*/ 2147483647 w 48"/>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20"/>
              <a:gd name="T47" fmla="*/ 48 w 4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tx1"/>
          </a:solidFill>
          <a:ln w="9525">
            <a:solidFill>
              <a:schemeClr val="bg2"/>
            </a:solidFill>
            <a:round/>
            <a:headEnd/>
            <a:tailEnd/>
          </a:ln>
        </p:spPr>
        <p:txBody>
          <a:bodyPr/>
          <a:lstStyle/>
          <a:p>
            <a:endParaRPr lang="en-US"/>
          </a:p>
        </p:txBody>
      </p:sp>
      <p:sp>
        <p:nvSpPr>
          <p:cNvPr id="2172" name="Freeform 394"/>
          <p:cNvSpPr>
            <a:spLocks/>
          </p:cNvSpPr>
          <p:nvPr/>
        </p:nvSpPr>
        <p:spPr bwMode="auto">
          <a:xfrm>
            <a:off x="4503738" y="4378325"/>
            <a:ext cx="55562" cy="123825"/>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96"/>
              <a:gd name="T32" fmla="*/ 42 w 42"/>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tx1"/>
          </a:solidFill>
          <a:ln w="9525">
            <a:solidFill>
              <a:schemeClr val="bg2"/>
            </a:solidFill>
            <a:round/>
            <a:headEnd/>
            <a:tailEnd/>
          </a:ln>
        </p:spPr>
        <p:txBody>
          <a:bodyPr/>
          <a:lstStyle/>
          <a:p>
            <a:endParaRPr lang="en-US"/>
          </a:p>
        </p:txBody>
      </p:sp>
      <p:sp>
        <p:nvSpPr>
          <p:cNvPr id="2173" name="Freeform 395"/>
          <p:cNvSpPr>
            <a:spLocks/>
          </p:cNvSpPr>
          <p:nvPr/>
        </p:nvSpPr>
        <p:spPr bwMode="auto">
          <a:xfrm>
            <a:off x="4795838" y="5073650"/>
            <a:ext cx="320675" cy="325438"/>
          </a:xfrm>
          <a:custGeom>
            <a:avLst/>
            <a:gdLst>
              <a:gd name="T0" fmla="*/ 2147483647 w 246"/>
              <a:gd name="T1" fmla="*/ 2147483647 h 252"/>
              <a:gd name="T2" fmla="*/ 2147483647 w 246"/>
              <a:gd name="T3" fmla="*/ 2147483647 h 252"/>
              <a:gd name="T4" fmla="*/ 2147483647 w 246"/>
              <a:gd name="T5" fmla="*/ 2147483647 h 252"/>
              <a:gd name="T6" fmla="*/ 2147483647 w 246"/>
              <a:gd name="T7" fmla="*/ 2147483647 h 252"/>
              <a:gd name="T8" fmla="*/ 2147483647 w 246"/>
              <a:gd name="T9" fmla="*/ 2147483647 h 252"/>
              <a:gd name="T10" fmla="*/ 2147483647 w 246"/>
              <a:gd name="T11" fmla="*/ 2147483647 h 252"/>
              <a:gd name="T12" fmla="*/ 2147483647 w 246"/>
              <a:gd name="T13" fmla="*/ 2147483647 h 252"/>
              <a:gd name="T14" fmla="*/ 2147483647 w 246"/>
              <a:gd name="T15" fmla="*/ 2147483647 h 252"/>
              <a:gd name="T16" fmla="*/ 2147483647 w 246"/>
              <a:gd name="T17" fmla="*/ 2147483647 h 252"/>
              <a:gd name="T18" fmla="*/ 2147483647 w 246"/>
              <a:gd name="T19" fmla="*/ 2147483647 h 252"/>
              <a:gd name="T20" fmla="*/ 2147483647 w 246"/>
              <a:gd name="T21" fmla="*/ 2147483647 h 252"/>
              <a:gd name="T22" fmla="*/ 2147483647 w 246"/>
              <a:gd name="T23" fmla="*/ 2147483647 h 252"/>
              <a:gd name="T24" fmla="*/ 2147483647 w 246"/>
              <a:gd name="T25" fmla="*/ 2147483647 h 252"/>
              <a:gd name="T26" fmla="*/ 2147483647 w 246"/>
              <a:gd name="T27" fmla="*/ 2147483647 h 252"/>
              <a:gd name="T28" fmla="*/ 2147483647 w 246"/>
              <a:gd name="T29" fmla="*/ 2147483647 h 252"/>
              <a:gd name="T30" fmla="*/ 2147483647 w 246"/>
              <a:gd name="T31" fmla="*/ 2147483647 h 252"/>
              <a:gd name="T32" fmla="*/ 2147483647 w 246"/>
              <a:gd name="T33" fmla="*/ 2147483647 h 252"/>
              <a:gd name="T34" fmla="*/ 2147483647 w 246"/>
              <a:gd name="T35" fmla="*/ 2147483647 h 252"/>
              <a:gd name="T36" fmla="*/ 2147483647 w 246"/>
              <a:gd name="T37" fmla="*/ 2147483647 h 252"/>
              <a:gd name="T38" fmla="*/ 2147483647 w 246"/>
              <a:gd name="T39" fmla="*/ 0 h 252"/>
              <a:gd name="T40" fmla="*/ 2147483647 w 246"/>
              <a:gd name="T41" fmla="*/ 2147483647 h 252"/>
              <a:gd name="T42" fmla="*/ 0 w 246"/>
              <a:gd name="T43" fmla="*/ 2147483647 h 252"/>
              <a:gd name="T44" fmla="*/ 2147483647 w 246"/>
              <a:gd name="T45" fmla="*/ 2147483647 h 252"/>
              <a:gd name="T46" fmla="*/ 2147483647 w 246"/>
              <a:gd name="T47" fmla="*/ 2147483647 h 252"/>
              <a:gd name="T48" fmla="*/ 2147483647 w 246"/>
              <a:gd name="T49" fmla="*/ 2147483647 h 252"/>
              <a:gd name="T50" fmla="*/ 2147483647 w 246"/>
              <a:gd name="T51" fmla="*/ 2147483647 h 252"/>
              <a:gd name="T52" fmla="*/ 2147483647 w 246"/>
              <a:gd name="T53" fmla="*/ 2147483647 h 252"/>
              <a:gd name="T54" fmla="*/ 2147483647 w 246"/>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6"/>
              <a:gd name="T85" fmla="*/ 0 h 252"/>
              <a:gd name="T86" fmla="*/ 246 w 246"/>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tx1"/>
          </a:solidFill>
          <a:ln w="9525">
            <a:solidFill>
              <a:schemeClr val="bg2"/>
            </a:solidFill>
            <a:round/>
            <a:headEnd/>
            <a:tailEnd/>
          </a:ln>
        </p:spPr>
        <p:txBody>
          <a:bodyPr/>
          <a:lstStyle/>
          <a:p>
            <a:endParaRPr lang="en-US"/>
          </a:p>
        </p:txBody>
      </p:sp>
      <p:sp>
        <p:nvSpPr>
          <p:cNvPr id="2174" name="Freeform 396"/>
          <p:cNvSpPr>
            <a:spLocks/>
          </p:cNvSpPr>
          <p:nvPr/>
        </p:nvSpPr>
        <p:spPr bwMode="auto">
          <a:xfrm>
            <a:off x="4527550" y="4181475"/>
            <a:ext cx="79375" cy="93663"/>
          </a:xfrm>
          <a:custGeom>
            <a:avLst/>
            <a:gdLst>
              <a:gd name="T0" fmla="*/ 0 w 10"/>
              <a:gd name="T1" fmla="*/ 2147483647 h 12"/>
              <a:gd name="T2" fmla="*/ 2147483647 w 10"/>
              <a:gd name="T3" fmla="*/ 2147483647 h 12"/>
              <a:gd name="T4" fmla="*/ 2147483647 w 10"/>
              <a:gd name="T5" fmla="*/ 2147483647 h 12"/>
              <a:gd name="T6" fmla="*/ 2147483647 w 10"/>
              <a:gd name="T7" fmla="*/ 2147483647 h 12"/>
              <a:gd name="T8" fmla="*/ 2147483647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tx1"/>
          </a:solidFill>
          <a:ln w="9525">
            <a:solidFill>
              <a:schemeClr val="bg2"/>
            </a:solidFill>
            <a:round/>
            <a:headEnd/>
            <a:tailEnd/>
          </a:ln>
        </p:spPr>
        <p:txBody>
          <a:bodyPr/>
          <a:lstStyle/>
          <a:p>
            <a:endParaRPr lang="en-US"/>
          </a:p>
        </p:txBody>
      </p:sp>
      <p:sp>
        <p:nvSpPr>
          <p:cNvPr id="2175" name="Freeform 397"/>
          <p:cNvSpPr>
            <a:spLocks/>
          </p:cNvSpPr>
          <p:nvPr/>
        </p:nvSpPr>
        <p:spPr bwMode="auto">
          <a:xfrm>
            <a:off x="220663" y="2108200"/>
            <a:ext cx="676275" cy="922338"/>
          </a:xfrm>
          <a:custGeom>
            <a:avLst/>
            <a:gdLst>
              <a:gd name="T0" fmla="*/ 2147483647 w 516"/>
              <a:gd name="T1" fmla="*/ 2147483647 h 709"/>
              <a:gd name="T2" fmla="*/ 2147483647 w 516"/>
              <a:gd name="T3" fmla="*/ 2147483647 h 709"/>
              <a:gd name="T4" fmla="*/ 2147483647 w 516"/>
              <a:gd name="T5" fmla="*/ 2147483647 h 709"/>
              <a:gd name="T6" fmla="*/ 2147483647 w 516"/>
              <a:gd name="T7" fmla="*/ 2147483647 h 709"/>
              <a:gd name="T8" fmla="*/ 2147483647 w 516"/>
              <a:gd name="T9" fmla="*/ 2147483647 h 709"/>
              <a:gd name="T10" fmla="*/ 2147483647 w 516"/>
              <a:gd name="T11" fmla="*/ 2147483647 h 709"/>
              <a:gd name="T12" fmla="*/ 2147483647 w 516"/>
              <a:gd name="T13" fmla="*/ 2147483647 h 709"/>
              <a:gd name="T14" fmla="*/ 2147483647 w 516"/>
              <a:gd name="T15" fmla="*/ 0 h 709"/>
              <a:gd name="T16" fmla="*/ 2147483647 w 516"/>
              <a:gd name="T17" fmla="*/ 2147483647 h 709"/>
              <a:gd name="T18" fmla="*/ 2147483647 w 516"/>
              <a:gd name="T19" fmla="*/ 2147483647 h 709"/>
              <a:gd name="T20" fmla="*/ 2147483647 w 516"/>
              <a:gd name="T21" fmla="*/ 2147483647 h 709"/>
              <a:gd name="T22" fmla="*/ 2147483647 w 516"/>
              <a:gd name="T23" fmla="*/ 2147483647 h 709"/>
              <a:gd name="T24" fmla="*/ 2147483647 w 516"/>
              <a:gd name="T25" fmla="*/ 2147483647 h 709"/>
              <a:gd name="T26" fmla="*/ 2147483647 w 516"/>
              <a:gd name="T27" fmla="*/ 2147483647 h 709"/>
              <a:gd name="T28" fmla="*/ 2147483647 w 516"/>
              <a:gd name="T29" fmla="*/ 2147483647 h 709"/>
              <a:gd name="T30" fmla="*/ 2147483647 w 516"/>
              <a:gd name="T31" fmla="*/ 2147483647 h 709"/>
              <a:gd name="T32" fmla="*/ 2147483647 w 516"/>
              <a:gd name="T33" fmla="*/ 2147483647 h 709"/>
              <a:gd name="T34" fmla="*/ 2147483647 w 516"/>
              <a:gd name="T35" fmla="*/ 2147483647 h 709"/>
              <a:gd name="T36" fmla="*/ 2147483647 w 516"/>
              <a:gd name="T37" fmla="*/ 2147483647 h 709"/>
              <a:gd name="T38" fmla="*/ 0 w 516"/>
              <a:gd name="T39" fmla="*/ 2147483647 h 709"/>
              <a:gd name="T40" fmla="*/ 2147483647 w 516"/>
              <a:gd name="T41" fmla="*/ 2147483647 h 709"/>
              <a:gd name="T42" fmla="*/ 2147483647 w 516"/>
              <a:gd name="T43" fmla="*/ 2147483647 h 709"/>
              <a:gd name="T44" fmla="*/ 2147483647 w 516"/>
              <a:gd name="T45" fmla="*/ 2147483647 h 709"/>
              <a:gd name="T46" fmla="*/ 2147483647 w 516"/>
              <a:gd name="T47" fmla="*/ 2147483647 h 709"/>
              <a:gd name="T48" fmla="*/ 2147483647 w 516"/>
              <a:gd name="T49" fmla="*/ 2147483647 h 709"/>
              <a:gd name="T50" fmla="*/ 2147483647 w 516"/>
              <a:gd name="T51" fmla="*/ 2147483647 h 709"/>
              <a:gd name="T52" fmla="*/ 2147483647 w 516"/>
              <a:gd name="T53" fmla="*/ 2147483647 h 709"/>
              <a:gd name="T54" fmla="*/ 2147483647 w 516"/>
              <a:gd name="T55" fmla="*/ 2147483647 h 709"/>
              <a:gd name="T56" fmla="*/ 2147483647 w 516"/>
              <a:gd name="T57" fmla="*/ 2147483647 h 709"/>
              <a:gd name="T58" fmla="*/ 2147483647 w 516"/>
              <a:gd name="T59" fmla="*/ 2147483647 h 709"/>
              <a:gd name="T60" fmla="*/ 2147483647 w 516"/>
              <a:gd name="T61" fmla="*/ 2147483647 h 709"/>
              <a:gd name="T62" fmla="*/ 2147483647 w 516"/>
              <a:gd name="T63" fmla="*/ 2147483647 h 709"/>
              <a:gd name="T64" fmla="*/ 2147483647 w 516"/>
              <a:gd name="T65" fmla="*/ 2147483647 h 709"/>
              <a:gd name="T66" fmla="*/ 2147483647 w 516"/>
              <a:gd name="T67" fmla="*/ 2147483647 h 709"/>
              <a:gd name="T68" fmla="*/ 2147483647 w 516"/>
              <a:gd name="T69" fmla="*/ 2147483647 h 709"/>
              <a:gd name="T70" fmla="*/ 2147483647 w 516"/>
              <a:gd name="T71" fmla="*/ 2147483647 h 709"/>
              <a:gd name="T72" fmla="*/ 2147483647 w 516"/>
              <a:gd name="T73" fmla="*/ 2147483647 h 709"/>
              <a:gd name="T74" fmla="*/ 2147483647 w 516"/>
              <a:gd name="T75" fmla="*/ 2147483647 h 709"/>
              <a:gd name="T76" fmla="*/ 2147483647 w 516"/>
              <a:gd name="T77" fmla="*/ 2147483647 h 709"/>
              <a:gd name="T78" fmla="*/ 2147483647 w 516"/>
              <a:gd name="T79" fmla="*/ 2147483647 h 709"/>
              <a:gd name="T80" fmla="*/ 2147483647 w 516"/>
              <a:gd name="T81" fmla="*/ 2147483647 h 709"/>
              <a:gd name="T82" fmla="*/ 2147483647 w 516"/>
              <a:gd name="T83" fmla="*/ 2147483647 h 709"/>
              <a:gd name="T84" fmla="*/ 2147483647 w 516"/>
              <a:gd name="T85" fmla="*/ 2147483647 h 709"/>
              <a:gd name="T86" fmla="*/ 2147483647 w 516"/>
              <a:gd name="T87" fmla="*/ 2147483647 h 709"/>
              <a:gd name="T88" fmla="*/ 2147483647 w 516"/>
              <a:gd name="T89" fmla="*/ 2147483647 h 709"/>
              <a:gd name="T90" fmla="*/ 2147483647 w 516"/>
              <a:gd name="T91" fmla="*/ 2147483647 h 709"/>
              <a:gd name="T92" fmla="*/ 2147483647 w 516"/>
              <a:gd name="T93" fmla="*/ 2147483647 h 709"/>
              <a:gd name="T94" fmla="*/ 2147483647 w 516"/>
              <a:gd name="T95" fmla="*/ 2147483647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6"/>
              <a:gd name="T145" fmla="*/ 0 h 709"/>
              <a:gd name="T146" fmla="*/ 516 w 516"/>
              <a:gd name="T147" fmla="*/ 709 h 7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rgbClr val="0000FF"/>
          </a:solidFill>
          <a:ln w="9525">
            <a:solidFill>
              <a:schemeClr val="bg2"/>
            </a:solidFill>
            <a:round/>
            <a:headEnd/>
            <a:tailEnd/>
          </a:ln>
        </p:spPr>
        <p:txBody>
          <a:bodyPr/>
          <a:lstStyle/>
          <a:p>
            <a:endParaRPr lang="en-US"/>
          </a:p>
        </p:txBody>
      </p:sp>
      <p:sp>
        <p:nvSpPr>
          <p:cNvPr id="2176" name="Freeform 398"/>
          <p:cNvSpPr>
            <a:spLocks/>
          </p:cNvSpPr>
          <p:nvPr/>
        </p:nvSpPr>
        <p:spPr bwMode="auto">
          <a:xfrm>
            <a:off x="896938" y="2070100"/>
            <a:ext cx="2119312" cy="1452563"/>
          </a:xfrm>
          <a:custGeom>
            <a:avLst/>
            <a:gdLst>
              <a:gd name="T0" fmla="*/ 2147483647 w 1622"/>
              <a:gd name="T1" fmla="*/ 2147483647 h 1117"/>
              <a:gd name="T2" fmla="*/ 2147483647 w 1622"/>
              <a:gd name="T3" fmla="*/ 2147483647 h 1117"/>
              <a:gd name="T4" fmla="*/ 2147483647 w 1622"/>
              <a:gd name="T5" fmla="*/ 2147483647 h 1117"/>
              <a:gd name="T6" fmla="*/ 2147483647 w 1622"/>
              <a:gd name="T7" fmla="*/ 2147483647 h 1117"/>
              <a:gd name="T8" fmla="*/ 2147483647 w 1622"/>
              <a:gd name="T9" fmla="*/ 2147483647 h 1117"/>
              <a:gd name="T10" fmla="*/ 2147483647 w 1622"/>
              <a:gd name="T11" fmla="*/ 2147483647 h 1117"/>
              <a:gd name="T12" fmla="*/ 2147483647 w 1622"/>
              <a:gd name="T13" fmla="*/ 2147483647 h 1117"/>
              <a:gd name="T14" fmla="*/ 2147483647 w 1622"/>
              <a:gd name="T15" fmla="*/ 2147483647 h 1117"/>
              <a:gd name="T16" fmla="*/ 2147483647 w 1622"/>
              <a:gd name="T17" fmla="*/ 2147483647 h 1117"/>
              <a:gd name="T18" fmla="*/ 2147483647 w 1622"/>
              <a:gd name="T19" fmla="*/ 2147483647 h 1117"/>
              <a:gd name="T20" fmla="*/ 2147483647 w 1622"/>
              <a:gd name="T21" fmla="*/ 2147483647 h 1117"/>
              <a:gd name="T22" fmla="*/ 2147483647 w 1622"/>
              <a:gd name="T23" fmla="*/ 2147483647 h 1117"/>
              <a:gd name="T24" fmla="*/ 2147483647 w 1622"/>
              <a:gd name="T25" fmla="*/ 2147483647 h 1117"/>
              <a:gd name="T26" fmla="*/ 2147483647 w 1622"/>
              <a:gd name="T27" fmla="*/ 2147483647 h 1117"/>
              <a:gd name="T28" fmla="*/ 2147483647 w 1622"/>
              <a:gd name="T29" fmla="*/ 2147483647 h 1117"/>
              <a:gd name="T30" fmla="*/ 2147483647 w 1622"/>
              <a:gd name="T31" fmla="*/ 2147483647 h 1117"/>
              <a:gd name="T32" fmla="*/ 2147483647 w 1622"/>
              <a:gd name="T33" fmla="*/ 2147483647 h 1117"/>
              <a:gd name="T34" fmla="*/ 2147483647 w 1622"/>
              <a:gd name="T35" fmla="*/ 2147483647 h 1117"/>
              <a:gd name="T36" fmla="*/ 2147483647 w 1622"/>
              <a:gd name="T37" fmla="*/ 2147483647 h 1117"/>
              <a:gd name="T38" fmla="*/ 2147483647 w 1622"/>
              <a:gd name="T39" fmla="*/ 2147483647 h 1117"/>
              <a:gd name="T40" fmla="*/ 2147483647 w 1622"/>
              <a:gd name="T41" fmla="*/ 2147483647 h 1117"/>
              <a:gd name="T42" fmla="*/ 2147483647 w 1622"/>
              <a:gd name="T43" fmla="*/ 2147483647 h 1117"/>
              <a:gd name="T44" fmla="*/ 2147483647 w 1622"/>
              <a:gd name="T45" fmla="*/ 2147483647 h 1117"/>
              <a:gd name="T46" fmla="*/ 2147483647 w 1622"/>
              <a:gd name="T47" fmla="*/ 2147483647 h 1117"/>
              <a:gd name="T48" fmla="*/ 2147483647 w 1622"/>
              <a:gd name="T49" fmla="*/ 2147483647 h 1117"/>
              <a:gd name="T50" fmla="*/ 2147483647 w 1622"/>
              <a:gd name="T51" fmla="*/ 2147483647 h 1117"/>
              <a:gd name="T52" fmla="*/ 2147483647 w 1622"/>
              <a:gd name="T53" fmla="*/ 2147483647 h 1117"/>
              <a:gd name="T54" fmla="*/ 2147483647 w 1622"/>
              <a:gd name="T55" fmla="*/ 2147483647 h 1117"/>
              <a:gd name="T56" fmla="*/ 2147483647 w 1622"/>
              <a:gd name="T57" fmla="*/ 2147483647 h 1117"/>
              <a:gd name="T58" fmla="*/ 2147483647 w 1622"/>
              <a:gd name="T59" fmla="*/ 2147483647 h 1117"/>
              <a:gd name="T60" fmla="*/ 2147483647 w 1622"/>
              <a:gd name="T61" fmla="*/ 2147483647 h 1117"/>
              <a:gd name="T62" fmla="*/ 2147483647 w 1622"/>
              <a:gd name="T63" fmla="*/ 2147483647 h 1117"/>
              <a:gd name="T64" fmla="*/ 2147483647 w 1622"/>
              <a:gd name="T65" fmla="*/ 2147483647 h 1117"/>
              <a:gd name="T66" fmla="*/ 2147483647 w 1622"/>
              <a:gd name="T67" fmla="*/ 2147483647 h 1117"/>
              <a:gd name="T68" fmla="*/ 2147483647 w 1622"/>
              <a:gd name="T69" fmla="*/ 2147483647 h 1117"/>
              <a:gd name="T70" fmla="*/ 2147483647 w 1622"/>
              <a:gd name="T71" fmla="*/ 2147483647 h 1117"/>
              <a:gd name="T72" fmla="*/ 2147483647 w 1622"/>
              <a:gd name="T73" fmla="*/ 2147483647 h 1117"/>
              <a:gd name="T74" fmla="*/ 2147483647 w 1622"/>
              <a:gd name="T75" fmla="*/ 2147483647 h 1117"/>
              <a:gd name="T76" fmla="*/ 2147483647 w 1622"/>
              <a:gd name="T77" fmla="*/ 2147483647 h 1117"/>
              <a:gd name="T78" fmla="*/ 2147483647 w 1622"/>
              <a:gd name="T79" fmla="*/ 2147483647 h 1117"/>
              <a:gd name="T80" fmla="*/ 2147483647 w 1622"/>
              <a:gd name="T81" fmla="*/ 0 h 1117"/>
              <a:gd name="T82" fmla="*/ 2147483647 w 1622"/>
              <a:gd name="T83" fmla="*/ 2147483647 h 1117"/>
              <a:gd name="T84" fmla="*/ 2147483647 w 1622"/>
              <a:gd name="T85" fmla="*/ 2147483647 h 1117"/>
              <a:gd name="T86" fmla="*/ 2147483647 w 1622"/>
              <a:gd name="T87" fmla="*/ 2147483647 h 1117"/>
              <a:gd name="T88" fmla="*/ 2147483647 w 1622"/>
              <a:gd name="T89" fmla="*/ 2147483647 h 1117"/>
              <a:gd name="T90" fmla="*/ 2147483647 w 1622"/>
              <a:gd name="T91" fmla="*/ 2147483647 h 1117"/>
              <a:gd name="T92" fmla="*/ 2147483647 w 1622"/>
              <a:gd name="T93" fmla="*/ 2147483647 h 1117"/>
              <a:gd name="T94" fmla="*/ 2147483647 w 1622"/>
              <a:gd name="T95" fmla="*/ 2147483647 h 1117"/>
              <a:gd name="T96" fmla="*/ 2147483647 w 1622"/>
              <a:gd name="T97" fmla="*/ 2147483647 h 1117"/>
              <a:gd name="T98" fmla="*/ 2147483647 w 1622"/>
              <a:gd name="T99" fmla="*/ 2147483647 h 1117"/>
              <a:gd name="T100" fmla="*/ 2147483647 w 1622"/>
              <a:gd name="T101" fmla="*/ 2147483647 h 1117"/>
              <a:gd name="T102" fmla="*/ 2147483647 w 1622"/>
              <a:gd name="T103" fmla="*/ 2147483647 h 1117"/>
              <a:gd name="T104" fmla="*/ 2147483647 w 1622"/>
              <a:gd name="T105" fmla="*/ 2147483647 h 1117"/>
              <a:gd name="T106" fmla="*/ 2147483647 w 1622"/>
              <a:gd name="T107" fmla="*/ 2147483647 h 1117"/>
              <a:gd name="T108" fmla="*/ 2147483647 w 1622"/>
              <a:gd name="T109" fmla="*/ 2147483647 h 1117"/>
              <a:gd name="T110" fmla="*/ 0 w 1622"/>
              <a:gd name="T111" fmla="*/ 2147483647 h 1117"/>
              <a:gd name="T112" fmla="*/ 2147483647 w 1622"/>
              <a:gd name="T113" fmla="*/ 2147483647 h 1117"/>
              <a:gd name="T114" fmla="*/ 2147483647 w 1622"/>
              <a:gd name="T115" fmla="*/ 2147483647 h 1117"/>
              <a:gd name="T116" fmla="*/ 2147483647 w 1622"/>
              <a:gd name="T117" fmla="*/ 2147483647 h 1117"/>
              <a:gd name="T118" fmla="*/ 2147483647 w 1622"/>
              <a:gd name="T119" fmla="*/ 2147483647 h 1117"/>
              <a:gd name="T120" fmla="*/ 2147483647 w 1622"/>
              <a:gd name="T121" fmla="*/ 2147483647 h 1117"/>
              <a:gd name="T122" fmla="*/ 2147483647 w 1622"/>
              <a:gd name="T123" fmla="*/ 2147483647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22"/>
              <a:gd name="T187" fmla="*/ 0 h 1117"/>
              <a:gd name="T188" fmla="*/ 1622 w 1622"/>
              <a:gd name="T189" fmla="*/ 1117 h 1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rgbClr val="0000FF"/>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0000FF"/>
          </a:solidFill>
          <a:ln w="9525">
            <a:solidFill>
              <a:schemeClr val="bg2"/>
            </a:solidFill>
            <a:round/>
            <a:headEnd/>
            <a:tailEnd/>
          </a:ln>
        </p:spPr>
        <p:txBody>
          <a:bodyPr/>
          <a:lstStyle/>
          <a:p>
            <a:endParaRPr lang="en-US"/>
          </a:p>
        </p:txBody>
      </p:sp>
      <p:sp>
        <p:nvSpPr>
          <p:cNvPr id="2178" name="Freeform 400"/>
          <p:cNvSpPr>
            <a:spLocks/>
          </p:cNvSpPr>
          <p:nvPr/>
        </p:nvSpPr>
        <p:spPr bwMode="auto">
          <a:xfrm>
            <a:off x="2212975" y="4286250"/>
            <a:ext cx="111125" cy="112713"/>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tx1"/>
          </a:solidFill>
          <a:ln w="9525">
            <a:solidFill>
              <a:schemeClr val="bg2"/>
            </a:solidFill>
            <a:round/>
            <a:headEnd/>
            <a:tailEnd/>
          </a:ln>
        </p:spPr>
        <p:txBody>
          <a:bodyPr/>
          <a:lstStyle/>
          <a:p>
            <a:endParaRPr lang="en-US"/>
          </a:p>
        </p:txBody>
      </p:sp>
      <p:sp>
        <p:nvSpPr>
          <p:cNvPr id="2179" name="Freeform 401"/>
          <p:cNvSpPr>
            <a:spLocks/>
          </p:cNvSpPr>
          <p:nvPr/>
        </p:nvSpPr>
        <p:spPr bwMode="auto">
          <a:xfrm>
            <a:off x="2252663" y="4389438"/>
            <a:ext cx="95250" cy="69850"/>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rgbClr val="FFFF00"/>
          </a:solidFill>
          <a:ln w="9525">
            <a:solidFill>
              <a:schemeClr val="bg2"/>
            </a:solidFill>
            <a:round/>
            <a:headEnd/>
            <a:tailEnd/>
          </a:ln>
        </p:spPr>
        <p:txBody>
          <a:bodyPr/>
          <a:lstStyle/>
          <a:p>
            <a:endParaRPr lang="en-US"/>
          </a:p>
        </p:txBody>
      </p:sp>
      <p:sp>
        <p:nvSpPr>
          <p:cNvPr id="2180" name="Freeform 402"/>
          <p:cNvSpPr>
            <a:spLocks/>
          </p:cNvSpPr>
          <p:nvPr/>
        </p:nvSpPr>
        <p:spPr bwMode="auto">
          <a:xfrm>
            <a:off x="2339975" y="4429125"/>
            <a:ext cx="141288" cy="60325"/>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tx1"/>
          </a:solidFill>
          <a:ln w="9525">
            <a:solidFill>
              <a:schemeClr val="bg2"/>
            </a:solidFill>
            <a:round/>
            <a:headEnd/>
            <a:tailEnd/>
          </a:ln>
        </p:spPr>
        <p:txBody>
          <a:bodyPr/>
          <a:lstStyle/>
          <a:p>
            <a:endParaRPr lang="en-US"/>
          </a:p>
        </p:txBody>
      </p:sp>
      <p:sp>
        <p:nvSpPr>
          <p:cNvPr id="2181" name="Freeform 403"/>
          <p:cNvSpPr>
            <a:spLocks/>
          </p:cNvSpPr>
          <p:nvPr/>
        </p:nvSpPr>
        <p:spPr bwMode="auto">
          <a:xfrm>
            <a:off x="2433638" y="4359275"/>
            <a:ext cx="290512" cy="319088"/>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rgbClr val="FFFF00"/>
          </a:solidFill>
          <a:ln w="9525">
            <a:solidFill>
              <a:schemeClr val="bg2"/>
            </a:solidFill>
            <a:round/>
            <a:headEnd/>
            <a:tailEnd/>
          </a:ln>
        </p:spPr>
        <p:txBody>
          <a:bodyPr/>
          <a:lstStyle/>
          <a:p>
            <a:endParaRPr lang="en-US"/>
          </a:p>
        </p:txBody>
      </p:sp>
      <p:sp>
        <p:nvSpPr>
          <p:cNvPr id="2182" name="Freeform 422"/>
          <p:cNvSpPr>
            <a:spLocks/>
          </p:cNvSpPr>
          <p:nvPr/>
        </p:nvSpPr>
        <p:spPr bwMode="auto">
          <a:xfrm>
            <a:off x="2173288" y="4264025"/>
            <a:ext cx="150812" cy="69850"/>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tx1"/>
          </a:solidFill>
          <a:ln w="9525">
            <a:solidFill>
              <a:schemeClr val="bg2"/>
            </a:solidFill>
            <a:round/>
            <a:headEnd/>
            <a:tailEnd/>
          </a:ln>
        </p:spPr>
        <p:txBody>
          <a:bodyPr/>
          <a:lstStyle/>
          <a:p>
            <a:endParaRPr lang="en-US"/>
          </a:p>
        </p:txBody>
      </p:sp>
      <p:sp>
        <p:nvSpPr>
          <p:cNvPr id="2183" name="Freeform 423"/>
          <p:cNvSpPr>
            <a:spLocks/>
          </p:cNvSpPr>
          <p:nvPr/>
        </p:nvSpPr>
        <p:spPr bwMode="auto">
          <a:xfrm>
            <a:off x="2093913" y="4222750"/>
            <a:ext cx="119062" cy="98425"/>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rgbClr val="FFFF00"/>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rgbClr val="FFFF00"/>
          </a:solidFill>
          <a:ln w="9525">
            <a:solidFill>
              <a:schemeClr val="bg2"/>
            </a:solidFill>
            <a:round/>
            <a:headEnd/>
            <a:tailEnd/>
          </a:ln>
        </p:spPr>
        <p:txBody>
          <a:bodyPr/>
          <a:lstStyle/>
          <a:p>
            <a:endParaRPr lang="en-US"/>
          </a:p>
        </p:txBody>
      </p:sp>
      <p:sp>
        <p:nvSpPr>
          <p:cNvPr id="2185" name="Freeform 425"/>
          <p:cNvSpPr>
            <a:spLocks/>
          </p:cNvSpPr>
          <p:nvPr/>
        </p:nvSpPr>
        <p:spPr bwMode="auto">
          <a:xfrm rot="-852288">
            <a:off x="2870840" y="1324069"/>
            <a:ext cx="1140144" cy="1590497"/>
          </a:xfrm>
          <a:custGeom>
            <a:avLst/>
            <a:gdLst>
              <a:gd name="T0" fmla="*/ 2147483647 w 1125"/>
              <a:gd name="T1" fmla="*/ 2147483647 h 2047"/>
              <a:gd name="T2" fmla="*/ 2147483647 w 1125"/>
              <a:gd name="T3" fmla="*/ 2147483647 h 2047"/>
              <a:gd name="T4" fmla="*/ 2147483647 w 1125"/>
              <a:gd name="T5" fmla="*/ 2147483647 h 2047"/>
              <a:gd name="T6" fmla="*/ 2147483647 w 1125"/>
              <a:gd name="T7" fmla="*/ 2147483647 h 2047"/>
              <a:gd name="T8" fmla="*/ 2147483647 w 1125"/>
              <a:gd name="T9" fmla="*/ 2147483647 h 2047"/>
              <a:gd name="T10" fmla="*/ 2147483647 w 1125"/>
              <a:gd name="T11" fmla="*/ 2147483647 h 2047"/>
              <a:gd name="T12" fmla="*/ 2147483647 w 1125"/>
              <a:gd name="T13" fmla="*/ 2147483647 h 2047"/>
              <a:gd name="T14" fmla="*/ 2147483647 w 1125"/>
              <a:gd name="T15" fmla="*/ 2147483647 h 2047"/>
              <a:gd name="T16" fmla="*/ 2147483647 w 1125"/>
              <a:gd name="T17" fmla="*/ 2147483647 h 2047"/>
              <a:gd name="T18" fmla="*/ 2147483647 w 1125"/>
              <a:gd name="T19" fmla="*/ 2147483647 h 2047"/>
              <a:gd name="T20" fmla="*/ 2147483647 w 1125"/>
              <a:gd name="T21" fmla="*/ 2147483647 h 2047"/>
              <a:gd name="T22" fmla="*/ 2147483647 w 1125"/>
              <a:gd name="T23" fmla="*/ 2147483647 h 2047"/>
              <a:gd name="T24" fmla="*/ 2147483647 w 1125"/>
              <a:gd name="T25" fmla="*/ 2147483647 h 2047"/>
              <a:gd name="T26" fmla="*/ 2147483647 w 1125"/>
              <a:gd name="T27" fmla="*/ 2147483647 h 2047"/>
              <a:gd name="T28" fmla="*/ 2147483647 w 1125"/>
              <a:gd name="T29" fmla="*/ 2147483647 h 2047"/>
              <a:gd name="T30" fmla="*/ 2147483647 w 1125"/>
              <a:gd name="T31" fmla="*/ 2147483647 h 2047"/>
              <a:gd name="T32" fmla="*/ 2147483647 w 1125"/>
              <a:gd name="T33" fmla="*/ 2147483647 h 2047"/>
              <a:gd name="T34" fmla="*/ 2147483647 w 1125"/>
              <a:gd name="T35" fmla="*/ 2147483647 h 2047"/>
              <a:gd name="T36" fmla="*/ 2147483647 w 1125"/>
              <a:gd name="T37" fmla="*/ 2147483647 h 2047"/>
              <a:gd name="T38" fmla="*/ 2147483647 w 1125"/>
              <a:gd name="T39" fmla="*/ 2147483647 h 2047"/>
              <a:gd name="T40" fmla="*/ 2147483647 w 1125"/>
              <a:gd name="T41" fmla="*/ 2147483647 h 2047"/>
              <a:gd name="T42" fmla="*/ 2147483647 w 1125"/>
              <a:gd name="T43" fmla="*/ 2147483647 h 2047"/>
              <a:gd name="T44" fmla="*/ 2147483647 w 1125"/>
              <a:gd name="T45" fmla="*/ 2147483647 h 2047"/>
              <a:gd name="T46" fmla="*/ 2147483647 w 1125"/>
              <a:gd name="T47" fmla="*/ 2147483647 h 2047"/>
              <a:gd name="T48" fmla="*/ 2147483647 w 1125"/>
              <a:gd name="T49" fmla="*/ 2147483647 h 2047"/>
              <a:gd name="T50" fmla="*/ 2147483647 w 1125"/>
              <a:gd name="T51" fmla="*/ 2147483647 h 2047"/>
              <a:gd name="T52" fmla="*/ 2147483647 w 1125"/>
              <a:gd name="T53" fmla="*/ 2147483647 h 2047"/>
              <a:gd name="T54" fmla="*/ 2147483647 w 1125"/>
              <a:gd name="T55" fmla="*/ 2147483647 h 2047"/>
              <a:gd name="T56" fmla="*/ 2147483647 w 1125"/>
              <a:gd name="T57" fmla="*/ 2147483647 h 2047"/>
              <a:gd name="T58" fmla="*/ 2147483647 w 1125"/>
              <a:gd name="T59" fmla="*/ 2147483647 h 2047"/>
              <a:gd name="T60" fmla="*/ 2147483647 w 1125"/>
              <a:gd name="T61" fmla="*/ 2147483647 h 2047"/>
              <a:gd name="T62" fmla="*/ 2147483647 w 1125"/>
              <a:gd name="T63" fmla="*/ 2147483647 h 2047"/>
              <a:gd name="T64" fmla="*/ 2147483647 w 1125"/>
              <a:gd name="T65" fmla="*/ 2147483647 h 2047"/>
              <a:gd name="T66" fmla="*/ 2147483647 w 1125"/>
              <a:gd name="T67" fmla="*/ 2147483647 h 2047"/>
              <a:gd name="T68" fmla="*/ 2147483647 w 1125"/>
              <a:gd name="T69" fmla="*/ 2147483647 h 2047"/>
              <a:gd name="T70" fmla="*/ 2147483647 w 1125"/>
              <a:gd name="T71" fmla="*/ 2147483647 h 2047"/>
              <a:gd name="T72" fmla="*/ 2147483647 w 1125"/>
              <a:gd name="T73" fmla="*/ 2147483647 h 2047"/>
              <a:gd name="T74" fmla="*/ 2147483647 w 1125"/>
              <a:gd name="T75" fmla="*/ 2147483647 h 2047"/>
              <a:gd name="T76" fmla="*/ 2147483647 w 1125"/>
              <a:gd name="T77" fmla="*/ 2147483647 h 2047"/>
              <a:gd name="T78" fmla="*/ 2147483647 w 1125"/>
              <a:gd name="T79" fmla="*/ 2147483647 h 2047"/>
              <a:gd name="T80" fmla="*/ 2147483647 w 1125"/>
              <a:gd name="T81" fmla="*/ 2147483647 h 2047"/>
              <a:gd name="T82" fmla="*/ 2147483647 w 1125"/>
              <a:gd name="T83" fmla="*/ 2147483647 h 2047"/>
              <a:gd name="T84" fmla="*/ 2147483647 w 1125"/>
              <a:gd name="T85" fmla="*/ 2147483647 h 2047"/>
              <a:gd name="T86" fmla="*/ 2147483647 w 1125"/>
              <a:gd name="T87" fmla="*/ 2147483647 h 2047"/>
              <a:gd name="T88" fmla="*/ 2147483647 w 1125"/>
              <a:gd name="T89" fmla="*/ 2147483647 h 2047"/>
              <a:gd name="T90" fmla="*/ 2147483647 w 1125"/>
              <a:gd name="T91" fmla="*/ 2147483647 h 2047"/>
              <a:gd name="T92" fmla="*/ 2147483647 w 1125"/>
              <a:gd name="T93" fmla="*/ 2147483647 h 2047"/>
              <a:gd name="T94" fmla="*/ 2147483647 w 1125"/>
              <a:gd name="T95" fmla="*/ 2147483647 h 2047"/>
              <a:gd name="T96" fmla="*/ 2147483647 w 1125"/>
              <a:gd name="T97" fmla="*/ 2147483647 h 2047"/>
              <a:gd name="T98" fmla="*/ 2147483647 w 1125"/>
              <a:gd name="T99" fmla="*/ 2147483647 h 2047"/>
              <a:gd name="T100" fmla="*/ 2147483647 w 1125"/>
              <a:gd name="T101" fmla="*/ 2147483647 h 2047"/>
              <a:gd name="T102" fmla="*/ 2147483647 w 1125"/>
              <a:gd name="T103" fmla="*/ 2147483647 h 2047"/>
              <a:gd name="T104" fmla="*/ 2147483647 w 1125"/>
              <a:gd name="T105" fmla="*/ 2147483647 h 2047"/>
              <a:gd name="T106" fmla="*/ 2147483647 w 1125"/>
              <a:gd name="T107" fmla="*/ 2147483647 h 2047"/>
              <a:gd name="T108" fmla="*/ 2147483647 w 1125"/>
              <a:gd name="T109" fmla="*/ 2147483647 h 2047"/>
              <a:gd name="T110" fmla="*/ 2147483647 w 1125"/>
              <a:gd name="T111" fmla="*/ 2147483647 h 2047"/>
              <a:gd name="T112" fmla="*/ 2147483647 w 1125"/>
              <a:gd name="T113" fmla="*/ 2147483647 h 2047"/>
              <a:gd name="T114" fmla="*/ 2147483647 w 1125"/>
              <a:gd name="T115" fmla="*/ 2147483647 h 2047"/>
              <a:gd name="T116" fmla="*/ 2147483647 w 1125"/>
              <a:gd name="T117" fmla="*/ 2147483647 h 2047"/>
              <a:gd name="T118" fmla="*/ 2147483647 w 1125"/>
              <a:gd name="T119" fmla="*/ 2147483647 h 2047"/>
              <a:gd name="T120" fmla="*/ 2147483647 w 1125"/>
              <a:gd name="T121" fmla="*/ 2147483647 h 2047"/>
              <a:gd name="T122" fmla="*/ 2147483647 w 1125"/>
              <a:gd name="T123" fmla="*/ 2147483647 h 2047"/>
              <a:gd name="T124" fmla="*/ 2147483647 w 1125"/>
              <a:gd name="T125" fmla="*/ 2147483647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5"/>
              <a:gd name="T190" fmla="*/ 0 h 2047"/>
              <a:gd name="T191" fmla="*/ 1125 w 1125"/>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tx1"/>
          </a:solidFill>
          <a:ln w="9525">
            <a:solidFill>
              <a:schemeClr val="bg2"/>
            </a:solidFill>
            <a:round/>
            <a:headEnd/>
            <a:tailEnd/>
          </a:ln>
        </p:spPr>
        <p:txBody>
          <a:bodyPr/>
          <a:lstStyle/>
          <a:p>
            <a:endParaRPr lang="en-US"/>
          </a:p>
        </p:txBody>
      </p:sp>
      <p:sp>
        <p:nvSpPr>
          <p:cNvPr id="2186" name="Freeform 426"/>
          <p:cNvSpPr>
            <a:spLocks/>
          </p:cNvSpPr>
          <p:nvPr/>
        </p:nvSpPr>
        <p:spPr bwMode="auto">
          <a:xfrm>
            <a:off x="1751013" y="2073275"/>
            <a:ext cx="41275" cy="36513"/>
          </a:xfrm>
          <a:custGeom>
            <a:avLst/>
            <a:gdLst>
              <a:gd name="T0" fmla="*/ 2147483647 w 40"/>
              <a:gd name="T1" fmla="*/ 2147483647 h 36"/>
              <a:gd name="T2" fmla="*/ 2147483647 w 40"/>
              <a:gd name="T3" fmla="*/ 2147483647 h 36"/>
              <a:gd name="T4" fmla="*/ 2147483647 w 40"/>
              <a:gd name="T5" fmla="*/ 2147483647 h 36"/>
              <a:gd name="T6" fmla="*/ 2147483647 w 40"/>
              <a:gd name="T7" fmla="*/ 2147483647 h 36"/>
              <a:gd name="T8" fmla="*/ 2147483647 w 40"/>
              <a:gd name="T9" fmla="*/ 2147483647 h 36"/>
              <a:gd name="T10" fmla="*/ 2147483647 w 40"/>
              <a:gd name="T11" fmla="*/ 2147483647 h 36"/>
              <a:gd name="T12" fmla="*/ 2147483647 w 40"/>
              <a:gd name="T13" fmla="*/ 2147483647 h 36"/>
              <a:gd name="T14" fmla="*/ 2147483647 w 40"/>
              <a:gd name="T15" fmla="*/ 2147483647 h 36"/>
              <a:gd name="T16" fmla="*/ 2147483647 w 40"/>
              <a:gd name="T17" fmla="*/ 2147483647 h 36"/>
              <a:gd name="T18" fmla="*/ 2147483647 w 40"/>
              <a:gd name="T19" fmla="*/ 2147483647 h 36"/>
              <a:gd name="T20" fmla="*/ 2147483647 w 40"/>
              <a:gd name="T21" fmla="*/ 2147483647 h 36"/>
              <a:gd name="T22" fmla="*/ 2147483647 w 40"/>
              <a:gd name="T23" fmla="*/ 2147483647 h 36"/>
              <a:gd name="T24" fmla="*/ 2147483647 w 40"/>
              <a:gd name="T25" fmla="*/ 2147483647 h 36"/>
              <a:gd name="T26" fmla="*/ 2147483647 w 40"/>
              <a:gd name="T27" fmla="*/ 2147483647 h 36"/>
              <a:gd name="T28" fmla="*/ 0 w 40"/>
              <a:gd name="T29" fmla="*/ 2147483647 h 36"/>
              <a:gd name="T30" fmla="*/ 2147483647 w 40"/>
              <a:gd name="T31" fmla="*/ 2147483647 h 36"/>
              <a:gd name="T32" fmla="*/ 2147483647 w 40"/>
              <a:gd name="T33" fmla="*/ 2147483647 h 36"/>
              <a:gd name="T34" fmla="*/ 2147483647 w 40"/>
              <a:gd name="T35" fmla="*/ 2147483647 h 36"/>
              <a:gd name="T36" fmla="*/ 2147483647 w 40"/>
              <a:gd name="T37" fmla="*/ 2147483647 h 36"/>
              <a:gd name="T38" fmla="*/ 2147483647 w 40"/>
              <a:gd name="T39" fmla="*/ 0 h 36"/>
              <a:gd name="T40" fmla="*/ 2147483647 w 40"/>
              <a:gd name="T41" fmla="*/ 2147483647 h 36"/>
              <a:gd name="T42" fmla="*/ 2147483647 w 40"/>
              <a:gd name="T43" fmla="*/ 2147483647 h 36"/>
              <a:gd name="T44" fmla="*/ 2147483647 w 40"/>
              <a:gd name="T45" fmla="*/ 2147483647 h 36"/>
              <a:gd name="T46" fmla="*/ 2147483647 w 40"/>
              <a:gd name="T47" fmla="*/ 2147483647 h 36"/>
              <a:gd name="T48" fmla="*/ 2147483647 w 40"/>
              <a:gd name="T49" fmla="*/ 2147483647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6"/>
              <a:gd name="T77" fmla="*/ 40 w 40"/>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2187" name="Freeform 427"/>
          <p:cNvSpPr>
            <a:spLocks/>
          </p:cNvSpPr>
          <p:nvPr/>
        </p:nvSpPr>
        <p:spPr bwMode="auto">
          <a:xfrm>
            <a:off x="2103438" y="2368550"/>
            <a:ext cx="0" cy="4763"/>
          </a:xfrm>
          <a:custGeom>
            <a:avLst/>
            <a:gdLst>
              <a:gd name="T0" fmla="*/ 0 w 1"/>
              <a:gd name="T1" fmla="*/ 2147483647 h 4"/>
              <a:gd name="T2" fmla="*/ 0 w 1"/>
              <a:gd name="T3" fmla="*/ 2147483647 h 4"/>
              <a:gd name="T4" fmla="*/ 0 w 1"/>
              <a:gd name="T5" fmla="*/ 2147483647 h 4"/>
              <a:gd name="T6" fmla="*/ 0 w 1"/>
              <a:gd name="T7" fmla="*/ 0 h 4"/>
              <a:gd name="T8" fmla="*/ 0 w 1"/>
              <a:gd name="T9" fmla="*/ 0 h 4"/>
              <a:gd name="T10" fmla="*/ 0 w 1"/>
              <a:gd name="T11" fmla="*/ 2147483647 h 4"/>
              <a:gd name="T12" fmla="*/ 0 w 1"/>
              <a:gd name="T13" fmla="*/ 2147483647 h 4"/>
              <a:gd name="T14" fmla="*/ 0 w 1"/>
              <a:gd name="T15" fmla="*/ 2147483647 h 4"/>
              <a:gd name="T16" fmla="*/ 0 w 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0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2188" name="Freeform 428"/>
          <p:cNvSpPr>
            <a:spLocks/>
          </p:cNvSpPr>
          <p:nvPr/>
        </p:nvSpPr>
        <p:spPr bwMode="auto">
          <a:xfrm>
            <a:off x="2460625" y="2401888"/>
            <a:ext cx="3175" cy="6350"/>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0 h 8"/>
              <a:gd name="T10" fmla="*/ 0 w 5"/>
              <a:gd name="T11" fmla="*/ 0 h 8"/>
              <a:gd name="T12" fmla="*/ 0 w 5"/>
              <a:gd name="T13" fmla="*/ 2147483647 h 8"/>
              <a:gd name="T14" fmla="*/ 2147483647 w 5"/>
              <a:gd name="T15" fmla="*/ 2147483647 h 8"/>
              <a:gd name="T16" fmla="*/ 2147483647 w 5"/>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2189" name="Freeform 429"/>
          <p:cNvSpPr>
            <a:spLocks/>
          </p:cNvSpPr>
          <p:nvPr/>
        </p:nvSpPr>
        <p:spPr bwMode="auto">
          <a:xfrm>
            <a:off x="2109788" y="1984375"/>
            <a:ext cx="14287" cy="14288"/>
          </a:xfrm>
          <a:custGeom>
            <a:avLst/>
            <a:gdLst>
              <a:gd name="T0" fmla="*/ 2147483647 w 14"/>
              <a:gd name="T1" fmla="*/ 2147483647 h 15"/>
              <a:gd name="T2" fmla="*/ 2147483647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0 h 15"/>
              <a:gd name="T18" fmla="*/ 2147483647 w 14"/>
              <a:gd name="T19" fmla="*/ 2147483647 h 15"/>
              <a:gd name="T20" fmla="*/ 2147483647 w 14"/>
              <a:gd name="T21" fmla="*/ 2147483647 h 15"/>
              <a:gd name="T22" fmla="*/ 2147483647 w 14"/>
              <a:gd name="T23" fmla="*/ 2147483647 h 15"/>
              <a:gd name="T24" fmla="*/ 0 w 14"/>
              <a:gd name="T25" fmla="*/ 2147483647 h 15"/>
              <a:gd name="T26" fmla="*/ 2147483647 w 14"/>
              <a:gd name="T27" fmla="*/ 2147483647 h 15"/>
              <a:gd name="T28" fmla="*/ 2147483647 w 14"/>
              <a:gd name="T29" fmla="*/ 2147483647 h 15"/>
              <a:gd name="T30" fmla="*/ 2147483647 w 14"/>
              <a:gd name="T31" fmla="*/ 2147483647 h 15"/>
              <a:gd name="T32" fmla="*/ 2147483647 w 14"/>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2190" name="Freeform 430"/>
          <p:cNvSpPr>
            <a:spLocks/>
          </p:cNvSpPr>
          <p:nvPr/>
        </p:nvSpPr>
        <p:spPr bwMode="auto">
          <a:xfrm>
            <a:off x="2297113" y="2452688"/>
            <a:ext cx="144462" cy="120650"/>
          </a:xfrm>
          <a:custGeom>
            <a:avLst/>
            <a:gdLst>
              <a:gd name="T0" fmla="*/ 2147483647 w 135"/>
              <a:gd name="T1" fmla="*/ 2147483647 h 119"/>
              <a:gd name="T2" fmla="*/ 2147483647 w 135"/>
              <a:gd name="T3" fmla="*/ 2147483647 h 119"/>
              <a:gd name="T4" fmla="*/ 2147483647 w 135"/>
              <a:gd name="T5" fmla="*/ 2147483647 h 119"/>
              <a:gd name="T6" fmla="*/ 2147483647 w 135"/>
              <a:gd name="T7" fmla="*/ 2147483647 h 119"/>
              <a:gd name="T8" fmla="*/ 2147483647 w 135"/>
              <a:gd name="T9" fmla="*/ 2147483647 h 119"/>
              <a:gd name="T10" fmla="*/ 2147483647 w 135"/>
              <a:gd name="T11" fmla="*/ 2147483647 h 119"/>
              <a:gd name="T12" fmla="*/ 2147483647 w 135"/>
              <a:gd name="T13" fmla="*/ 2147483647 h 119"/>
              <a:gd name="T14" fmla="*/ 2147483647 w 135"/>
              <a:gd name="T15" fmla="*/ 2147483647 h 119"/>
              <a:gd name="T16" fmla="*/ 2147483647 w 135"/>
              <a:gd name="T17" fmla="*/ 2147483647 h 119"/>
              <a:gd name="T18" fmla="*/ 2147483647 w 135"/>
              <a:gd name="T19" fmla="*/ 2147483647 h 119"/>
              <a:gd name="T20" fmla="*/ 2147483647 w 135"/>
              <a:gd name="T21" fmla="*/ 2147483647 h 119"/>
              <a:gd name="T22" fmla="*/ 2147483647 w 135"/>
              <a:gd name="T23" fmla="*/ 2147483647 h 119"/>
              <a:gd name="T24" fmla="*/ 2147483647 w 135"/>
              <a:gd name="T25" fmla="*/ 2147483647 h 119"/>
              <a:gd name="T26" fmla="*/ 2147483647 w 135"/>
              <a:gd name="T27" fmla="*/ 2147483647 h 119"/>
              <a:gd name="T28" fmla="*/ 2147483647 w 135"/>
              <a:gd name="T29" fmla="*/ 2147483647 h 119"/>
              <a:gd name="T30" fmla="*/ 2147483647 w 135"/>
              <a:gd name="T31" fmla="*/ 2147483647 h 119"/>
              <a:gd name="T32" fmla="*/ 2147483647 w 135"/>
              <a:gd name="T33" fmla="*/ 2147483647 h 119"/>
              <a:gd name="T34" fmla="*/ 2147483647 w 135"/>
              <a:gd name="T35" fmla="*/ 2147483647 h 119"/>
              <a:gd name="T36" fmla="*/ 2147483647 w 135"/>
              <a:gd name="T37" fmla="*/ 2147483647 h 119"/>
              <a:gd name="T38" fmla="*/ 2147483647 w 135"/>
              <a:gd name="T39" fmla="*/ 2147483647 h 119"/>
              <a:gd name="T40" fmla="*/ 2147483647 w 135"/>
              <a:gd name="T41" fmla="*/ 2147483647 h 119"/>
              <a:gd name="T42" fmla="*/ 2147483647 w 135"/>
              <a:gd name="T43" fmla="*/ 2147483647 h 119"/>
              <a:gd name="T44" fmla="*/ 2147483647 w 135"/>
              <a:gd name="T45" fmla="*/ 2147483647 h 119"/>
              <a:gd name="T46" fmla="*/ 2147483647 w 135"/>
              <a:gd name="T47" fmla="*/ 2147483647 h 119"/>
              <a:gd name="T48" fmla="*/ 2147483647 w 135"/>
              <a:gd name="T49" fmla="*/ 2147483647 h 119"/>
              <a:gd name="T50" fmla="*/ 2147483647 w 135"/>
              <a:gd name="T51" fmla="*/ 2147483647 h 119"/>
              <a:gd name="T52" fmla="*/ 2147483647 w 135"/>
              <a:gd name="T53" fmla="*/ 2147483647 h 119"/>
              <a:gd name="T54" fmla="*/ 2147483647 w 135"/>
              <a:gd name="T55" fmla="*/ 2147483647 h 119"/>
              <a:gd name="T56" fmla="*/ 2147483647 w 135"/>
              <a:gd name="T57" fmla="*/ 2147483647 h 119"/>
              <a:gd name="T58" fmla="*/ 2147483647 w 135"/>
              <a:gd name="T59" fmla="*/ 2147483647 h 119"/>
              <a:gd name="T60" fmla="*/ 2147483647 w 135"/>
              <a:gd name="T61" fmla="*/ 2147483647 h 119"/>
              <a:gd name="T62" fmla="*/ 2147483647 w 135"/>
              <a:gd name="T63" fmla="*/ 2147483647 h 119"/>
              <a:gd name="T64" fmla="*/ 2147483647 w 135"/>
              <a:gd name="T65" fmla="*/ 2147483647 h 119"/>
              <a:gd name="T66" fmla="*/ 2147483647 w 135"/>
              <a:gd name="T67" fmla="*/ 2147483647 h 119"/>
              <a:gd name="T68" fmla="*/ 2147483647 w 135"/>
              <a:gd name="T69" fmla="*/ 2147483647 h 119"/>
              <a:gd name="T70" fmla="*/ 2147483647 w 135"/>
              <a:gd name="T71" fmla="*/ 2147483647 h 119"/>
              <a:gd name="T72" fmla="*/ 2147483647 w 135"/>
              <a:gd name="T73" fmla="*/ 2147483647 h 119"/>
              <a:gd name="T74" fmla="*/ 2147483647 w 135"/>
              <a:gd name="T75" fmla="*/ 2147483647 h 119"/>
              <a:gd name="T76" fmla="*/ 2147483647 w 135"/>
              <a:gd name="T77" fmla="*/ 2147483647 h 119"/>
              <a:gd name="T78" fmla="*/ 2147483647 w 135"/>
              <a:gd name="T79" fmla="*/ 2147483647 h 119"/>
              <a:gd name="T80" fmla="*/ 2147483647 w 135"/>
              <a:gd name="T81" fmla="*/ 2147483647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119"/>
              <a:gd name="T125" fmla="*/ 135 w 135"/>
              <a:gd name="T126" fmla="*/ 119 h 1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rgbClr val="0000FF"/>
          </a:solidFill>
          <a:ln w="9525">
            <a:solidFill>
              <a:schemeClr val="bg2"/>
            </a:solidFill>
            <a:round/>
            <a:headEnd/>
            <a:tailEnd/>
          </a:ln>
        </p:spPr>
        <p:txBody>
          <a:bodyPr/>
          <a:lstStyle/>
          <a:p>
            <a:endParaRPr lang="en-US"/>
          </a:p>
        </p:txBody>
      </p:sp>
      <p:sp>
        <p:nvSpPr>
          <p:cNvPr id="2191" name="Freeform 431"/>
          <p:cNvSpPr>
            <a:spLocks/>
          </p:cNvSpPr>
          <p:nvPr/>
        </p:nvSpPr>
        <p:spPr bwMode="auto">
          <a:xfrm>
            <a:off x="2181225" y="2090738"/>
            <a:ext cx="598488" cy="400050"/>
          </a:xfrm>
          <a:custGeom>
            <a:avLst/>
            <a:gdLst>
              <a:gd name="T0" fmla="*/ 2147483647 w 556"/>
              <a:gd name="T1" fmla="*/ 2147483647 h 395"/>
              <a:gd name="T2" fmla="*/ 2147483647 w 556"/>
              <a:gd name="T3" fmla="*/ 2147483647 h 395"/>
              <a:gd name="T4" fmla="*/ 2147483647 w 556"/>
              <a:gd name="T5" fmla="*/ 2147483647 h 395"/>
              <a:gd name="T6" fmla="*/ 2147483647 w 556"/>
              <a:gd name="T7" fmla="*/ 2147483647 h 395"/>
              <a:gd name="T8" fmla="*/ 2147483647 w 556"/>
              <a:gd name="T9" fmla="*/ 2147483647 h 395"/>
              <a:gd name="T10" fmla="*/ 2147483647 w 556"/>
              <a:gd name="T11" fmla="*/ 2147483647 h 395"/>
              <a:gd name="T12" fmla="*/ 2147483647 w 556"/>
              <a:gd name="T13" fmla="*/ 2147483647 h 395"/>
              <a:gd name="T14" fmla="*/ 2147483647 w 556"/>
              <a:gd name="T15" fmla="*/ 2147483647 h 395"/>
              <a:gd name="T16" fmla="*/ 2147483647 w 556"/>
              <a:gd name="T17" fmla="*/ 2147483647 h 395"/>
              <a:gd name="T18" fmla="*/ 2147483647 w 556"/>
              <a:gd name="T19" fmla="*/ 2147483647 h 395"/>
              <a:gd name="T20" fmla="*/ 2147483647 w 556"/>
              <a:gd name="T21" fmla="*/ 2147483647 h 395"/>
              <a:gd name="T22" fmla="*/ 2147483647 w 556"/>
              <a:gd name="T23" fmla="*/ 2147483647 h 395"/>
              <a:gd name="T24" fmla="*/ 2147483647 w 556"/>
              <a:gd name="T25" fmla="*/ 2147483647 h 395"/>
              <a:gd name="T26" fmla="*/ 2147483647 w 556"/>
              <a:gd name="T27" fmla="*/ 2147483647 h 395"/>
              <a:gd name="T28" fmla="*/ 2147483647 w 556"/>
              <a:gd name="T29" fmla="*/ 2147483647 h 395"/>
              <a:gd name="T30" fmla="*/ 2147483647 w 556"/>
              <a:gd name="T31" fmla="*/ 2147483647 h 395"/>
              <a:gd name="T32" fmla="*/ 2147483647 w 556"/>
              <a:gd name="T33" fmla="*/ 2147483647 h 395"/>
              <a:gd name="T34" fmla="*/ 2147483647 w 556"/>
              <a:gd name="T35" fmla="*/ 2147483647 h 395"/>
              <a:gd name="T36" fmla="*/ 2147483647 w 556"/>
              <a:gd name="T37" fmla="*/ 2147483647 h 395"/>
              <a:gd name="T38" fmla="*/ 2147483647 w 556"/>
              <a:gd name="T39" fmla="*/ 2147483647 h 395"/>
              <a:gd name="T40" fmla="*/ 2147483647 w 556"/>
              <a:gd name="T41" fmla="*/ 2147483647 h 395"/>
              <a:gd name="T42" fmla="*/ 2147483647 w 556"/>
              <a:gd name="T43" fmla="*/ 2147483647 h 395"/>
              <a:gd name="T44" fmla="*/ 2147483647 w 556"/>
              <a:gd name="T45" fmla="*/ 2147483647 h 395"/>
              <a:gd name="T46" fmla="*/ 2147483647 w 556"/>
              <a:gd name="T47" fmla="*/ 2147483647 h 395"/>
              <a:gd name="T48" fmla="*/ 2147483647 w 556"/>
              <a:gd name="T49" fmla="*/ 2147483647 h 395"/>
              <a:gd name="T50" fmla="*/ 0 w 556"/>
              <a:gd name="T51" fmla="*/ 2147483647 h 395"/>
              <a:gd name="T52" fmla="*/ 2147483647 w 556"/>
              <a:gd name="T53" fmla="*/ 2147483647 h 395"/>
              <a:gd name="T54" fmla="*/ 2147483647 w 556"/>
              <a:gd name="T55" fmla="*/ 2147483647 h 395"/>
              <a:gd name="T56" fmla="*/ 2147483647 w 556"/>
              <a:gd name="T57" fmla="*/ 2147483647 h 395"/>
              <a:gd name="T58" fmla="*/ 2147483647 w 556"/>
              <a:gd name="T59" fmla="*/ 2147483647 h 395"/>
              <a:gd name="T60" fmla="*/ 2147483647 w 556"/>
              <a:gd name="T61" fmla="*/ 2147483647 h 395"/>
              <a:gd name="T62" fmla="*/ 2147483647 w 556"/>
              <a:gd name="T63" fmla="*/ 2147483647 h 395"/>
              <a:gd name="T64" fmla="*/ 2147483647 w 556"/>
              <a:gd name="T65" fmla="*/ 2147483647 h 395"/>
              <a:gd name="T66" fmla="*/ 2147483647 w 556"/>
              <a:gd name="T67" fmla="*/ 2147483647 h 395"/>
              <a:gd name="T68" fmla="*/ 2147483647 w 556"/>
              <a:gd name="T69" fmla="*/ 2147483647 h 395"/>
              <a:gd name="T70" fmla="*/ 2147483647 w 556"/>
              <a:gd name="T71" fmla="*/ 2147483647 h 395"/>
              <a:gd name="T72" fmla="*/ 2147483647 w 556"/>
              <a:gd name="T73" fmla="*/ 2147483647 h 395"/>
              <a:gd name="T74" fmla="*/ 2147483647 w 556"/>
              <a:gd name="T75" fmla="*/ 2147483647 h 395"/>
              <a:gd name="T76" fmla="*/ 2147483647 w 556"/>
              <a:gd name="T77" fmla="*/ 2147483647 h 395"/>
              <a:gd name="T78" fmla="*/ 2147483647 w 556"/>
              <a:gd name="T79" fmla="*/ 2147483647 h 395"/>
              <a:gd name="T80" fmla="*/ 2147483647 w 556"/>
              <a:gd name="T81" fmla="*/ 2147483647 h 395"/>
              <a:gd name="T82" fmla="*/ 2147483647 w 556"/>
              <a:gd name="T83" fmla="*/ 2147483647 h 395"/>
              <a:gd name="T84" fmla="*/ 2147483647 w 556"/>
              <a:gd name="T85" fmla="*/ 2147483647 h 395"/>
              <a:gd name="T86" fmla="*/ 2147483647 w 556"/>
              <a:gd name="T87" fmla="*/ 2147483647 h 395"/>
              <a:gd name="T88" fmla="*/ 2147483647 w 556"/>
              <a:gd name="T89" fmla="*/ 2147483647 h 395"/>
              <a:gd name="T90" fmla="*/ 2147483647 w 556"/>
              <a:gd name="T91" fmla="*/ 2147483647 h 395"/>
              <a:gd name="T92" fmla="*/ 2147483647 w 556"/>
              <a:gd name="T93" fmla="*/ 2147483647 h 395"/>
              <a:gd name="T94" fmla="*/ 2147483647 w 556"/>
              <a:gd name="T95" fmla="*/ 2147483647 h 395"/>
              <a:gd name="T96" fmla="*/ 2147483647 w 556"/>
              <a:gd name="T97" fmla="*/ 2147483647 h 395"/>
              <a:gd name="T98" fmla="*/ 2147483647 w 556"/>
              <a:gd name="T99" fmla="*/ 2147483647 h 395"/>
              <a:gd name="T100" fmla="*/ 2147483647 w 556"/>
              <a:gd name="T101" fmla="*/ 2147483647 h 395"/>
              <a:gd name="T102" fmla="*/ 2147483647 w 556"/>
              <a:gd name="T103" fmla="*/ 2147483647 h 395"/>
              <a:gd name="T104" fmla="*/ 2147483647 w 556"/>
              <a:gd name="T105" fmla="*/ 2147483647 h 395"/>
              <a:gd name="T106" fmla="*/ 2147483647 w 556"/>
              <a:gd name="T107" fmla="*/ 2147483647 h 395"/>
              <a:gd name="T108" fmla="*/ 2147483647 w 556"/>
              <a:gd name="T109" fmla="*/ 2147483647 h 395"/>
              <a:gd name="T110" fmla="*/ 2147483647 w 556"/>
              <a:gd name="T111" fmla="*/ 2147483647 h 395"/>
              <a:gd name="T112" fmla="*/ 2147483647 w 556"/>
              <a:gd name="T113" fmla="*/ 2147483647 h 395"/>
              <a:gd name="T114" fmla="*/ 2147483647 w 556"/>
              <a:gd name="T115" fmla="*/ 2147483647 h 395"/>
              <a:gd name="T116" fmla="*/ 2147483647 w 556"/>
              <a:gd name="T117" fmla="*/ 2147483647 h 395"/>
              <a:gd name="T118" fmla="*/ 2147483647 w 556"/>
              <a:gd name="T119" fmla="*/ 2147483647 h 395"/>
              <a:gd name="T120" fmla="*/ 2147483647 w 556"/>
              <a:gd name="T121" fmla="*/ 2147483647 h 395"/>
              <a:gd name="T122" fmla="*/ 2147483647 w 556"/>
              <a:gd name="T123" fmla="*/ 2147483647 h 395"/>
              <a:gd name="T124" fmla="*/ 2147483647 w 556"/>
              <a:gd name="T125" fmla="*/ 2147483647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6"/>
              <a:gd name="T190" fmla="*/ 0 h 395"/>
              <a:gd name="T191" fmla="*/ 556 w 556"/>
              <a:gd name="T192" fmla="*/ 395 h 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rgbClr val="0000FF"/>
          </a:solidFill>
          <a:ln w="9525">
            <a:solidFill>
              <a:schemeClr val="bg2"/>
            </a:solidFill>
            <a:round/>
            <a:headEnd/>
            <a:tailEnd/>
          </a:ln>
        </p:spPr>
        <p:txBody>
          <a:bodyPr/>
          <a:lstStyle/>
          <a:p>
            <a:endParaRPr lang="en-US"/>
          </a:p>
        </p:txBody>
      </p:sp>
      <p:sp>
        <p:nvSpPr>
          <p:cNvPr id="2192" name="Freeform 432"/>
          <p:cNvSpPr>
            <a:spLocks/>
          </p:cNvSpPr>
          <p:nvPr/>
        </p:nvSpPr>
        <p:spPr bwMode="auto">
          <a:xfrm>
            <a:off x="1663700" y="2024063"/>
            <a:ext cx="158750" cy="146050"/>
          </a:xfrm>
          <a:custGeom>
            <a:avLst/>
            <a:gdLst>
              <a:gd name="T0" fmla="*/ 2147483647 w 148"/>
              <a:gd name="T1" fmla="*/ 2147483647 h 146"/>
              <a:gd name="T2" fmla="*/ 2147483647 w 148"/>
              <a:gd name="T3" fmla="*/ 2147483647 h 146"/>
              <a:gd name="T4" fmla="*/ 2147483647 w 148"/>
              <a:gd name="T5" fmla="*/ 2147483647 h 146"/>
              <a:gd name="T6" fmla="*/ 2147483647 w 148"/>
              <a:gd name="T7" fmla="*/ 2147483647 h 146"/>
              <a:gd name="T8" fmla="*/ 2147483647 w 148"/>
              <a:gd name="T9" fmla="*/ 2147483647 h 146"/>
              <a:gd name="T10" fmla="*/ 2147483647 w 148"/>
              <a:gd name="T11" fmla="*/ 2147483647 h 146"/>
              <a:gd name="T12" fmla="*/ 2147483647 w 148"/>
              <a:gd name="T13" fmla="*/ 2147483647 h 146"/>
              <a:gd name="T14" fmla="*/ 2147483647 w 148"/>
              <a:gd name="T15" fmla="*/ 2147483647 h 146"/>
              <a:gd name="T16" fmla="*/ 2147483647 w 148"/>
              <a:gd name="T17" fmla="*/ 2147483647 h 146"/>
              <a:gd name="T18" fmla="*/ 2147483647 w 148"/>
              <a:gd name="T19" fmla="*/ 0 h 146"/>
              <a:gd name="T20" fmla="*/ 2147483647 w 148"/>
              <a:gd name="T21" fmla="*/ 2147483647 h 146"/>
              <a:gd name="T22" fmla="*/ 2147483647 w 148"/>
              <a:gd name="T23" fmla="*/ 2147483647 h 146"/>
              <a:gd name="T24" fmla="*/ 2147483647 w 148"/>
              <a:gd name="T25" fmla="*/ 2147483647 h 146"/>
              <a:gd name="T26" fmla="*/ 2147483647 w 148"/>
              <a:gd name="T27" fmla="*/ 2147483647 h 146"/>
              <a:gd name="T28" fmla="*/ 2147483647 w 148"/>
              <a:gd name="T29" fmla="*/ 2147483647 h 146"/>
              <a:gd name="T30" fmla="*/ 2147483647 w 148"/>
              <a:gd name="T31" fmla="*/ 2147483647 h 146"/>
              <a:gd name="T32" fmla="*/ 2147483647 w 148"/>
              <a:gd name="T33" fmla="*/ 2147483647 h 146"/>
              <a:gd name="T34" fmla="*/ 2147483647 w 148"/>
              <a:gd name="T35" fmla="*/ 2147483647 h 146"/>
              <a:gd name="T36" fmla="*/ 2147483647 w 148"/>
              <a:gd name="T37" fmla="*/ 2147483647 h 146"/>
              <a:gd name="T38" fmla="*/ 2147483647 w 148"/>
              <a:gd name="T39" fmla="*/ 2147483647 h 146"/>
              <a:gd name="T40" fmla="*/ 2147483647 w 148"/>
              <a:gd name="T41" fmla="*/ 2147483647 h 146"/>
              <a:gd name="T42" fmla="*/ 2147483647 w 148"/>
              <a:gd name="T43" fmla="*/ 2147483647 h 146"/>
              <a:gd name="T44" fmla="*/ 2147483647 w 148"/>
              <a:gd name="T45" fmla="*/ 2147483647 h 146"/>
              <a:gd name="T46" fmla="*/ 2147483647 w 148"/>
              <a:gd name="T47" fmla="*/ 2147483647 h 146"/>
              <a:gd name="T48" fmla="*/ 2147483647 w 148"/>
              <a:gd name="T49" fmla="*/ 2147483647 h 146"/>
              <a:gd name="T50" fmla="*/ 2147483647 w 148"/>
              <a:gd name="T51" fmla="*/ 2147483647 h 146"/>
              <a:gd name="T52" fmla="*/ 2147483647 w 148"/>
              <a:gd name="T53" fmla="*/ 2147483647 h 146"/>
              <a:gd name="T54" fmla="*/ 2147483647 w 148"/>
              <a:gd name="T55" fmla="*/ 2147483647 h 146"/>
              <a:gd name="T56" fmla="*/ 2147483647 w 148"/>
              <a:gd name="T57" fmla="*/ 2147483647 h 146"/>
              <a:gd name="T58" fmla="*/ 2147483647 w 148"/>
              <a:gd name="T59" fmla="*/ 2147483647 h 146"/>
              <a:gd name="T60" fmla="*/ 2147483647 w 148"/>
              <a:gd name="T61" fmla="*/ 2147483647 h 146"/>
              <a:gd name="T62" fmla="*/ 2147483647 w 148"/>
              <a:gd name="T63" fmla="*/ 2147483647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46"/>
              <a:gd name="T98" fmla="*/ 148 w 148"/>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rgbClr val="0000FF"/>
          </a:solidFill>
          <a:ln w="9525">
            <a:solidFill>
              <a:schemeClr val="bg2"/>
            </a:solidFill>
            <a:round/>
            <a:headEnd/>
            <a:tailEnd/>
          </a:ln>
        </p:spPr>
        <p:txBody>
          <a:bodyPr/>
          <a:lstStyle/>
          <a:p>
            <a:endParaRPr lang="en-US"/>
          </a:p>
        </p:txBody>
      </p:sp>
      <p:sp>
        <p:nvSpPr>
          <p:cNvPr id="2193" name="Freeform 433"/>
          <p:cNvSpPr>
            <a:spLocks/>
          </p:cNvSpPr>
          <p:nvPr/>
        </p:nvSpPr>
        <p:spPr bwMode="auto">
          <a:xfrm>
            <a:off x="1831975" y="1970088"/>
            <a:ext cx="144463" cy="93662"/>
          </a:xfrm>
          <a:custGeom>
            <a:avLst/>
            <a:gdLst>
              <a:gd name="T0" fmla="*/ 2147483647 w 133"/>
              <a:gd name="T1" fmla="*/ 2147483647 h 91"/>
              <a:gd name="T2" fmla="*/ 2147483647 w 133"/>
              <a:gd name="T3" fmla="*/ 2147483647 h 91"/>
              <a:gd name="T4" fmla="*/ 2147483647 w 133"/>
              <a:gd name="T5" fmla="*/ 2147483647 h 91"/>
              <a:gd name="T6" fmla="*/ 2147483647 w 133"/>
              <a:gd name="T7" fmla="*/ 2147483647 h 91"/>
              <a:gd name="T8" fmla="*/ 2147483647 w 133"/>
              <a:gd name="T9" fmla="*/ 2147483647 h 91"/>
              <a:gd name="T10" fmla="*/ 2147483647 w 133"/>
              <a:gd name="T11" fmla="*/ 2147483647 h 91"/>
              <a:gd name="T12" fmla="*/ 2147483647 w 133"/>
              <a:gd name="T13" fmla="*/ 2147483647 h 91"/>
              <a:gd name="T14" fmla="*/ 2147483647 w 133"/>
              <a:gd name="T15" fmla="*/ 2147483647 h 91"/>
              <a:gd name="T16" fmla="*/ 2147483647 w 133"/>
              <a:gd name="T17" fmla="*/ 2147483647 h 91"/>
              <a:gd name="T18" fmla="*/ 2147483647 w 133"/>
              <a:gd name="T19" fmla="*/ 2147483647 h 91"/>
              <a:gd name="T20" fmla="*/ 2147483647 w 133"/>
              <a:gd name="T21" fmla="*/ 2147483647 h 91"/>
              <a:gd name="T22" fmla="*/ 2147483647 w 133"/>
              <a:gd name="T23" fmla="*/ 2147483647 h 91"/>
              <a:gd name="T24" fmla="*/ 2147483647 w 133"/>
              <a:gd name="T25" fmla="*/ 2147483647 h 91"/>
              <a:gd name="T26" fmla="*/ 2147483647 w 133"/>
              <a:gd name="T27" fmla="*/ 2147483647 h 91"/>
              <a:gd name="T28" fmla="*/ 2147483647 w 133"/>
              <a:gd name="T29" fmla="*/ 2147483647 h 91"/>
              <a:gd name="T30" fmla="*/ 2147483647 w 133"/>
              <a:gd name="T31" fmla="*/ 2147483647 h 91"/>
              <a:gd name="T32" fmla="*/ 2147483647 w 133"/>
              <a:gd name="T33" fmla="*/ 2147483647 h 91"/>
              <a:gd name="T34" fmla="*/ 2147483647 w 133"/>
              <a:gd name="T35" fmla="*/ 2147483647 h 91"/>
              <a:gd name="T36" fmla="*/ 2147483647 w 133"/>
              <a:gd name="T37" fmla="*/ 2147483647 h 91"/>
              <a:gd name="T38" fmla="*/ 2147483647 w 133"/>
              <a:gd name="T39" fmla="*/ 2147483647 h 91"/>
              <a:gd name="T40" fmla="*/ 2147483647 w 133"/>
              <a:gd name="T41" fmla="*/ 2147483647 h 91"/>
              <a:gd name="T42" fmla="*/ 2147483647 w 133"/>
              <a:gd name="T43" fmla="*/ 2147483647 h 91"/>
              <a:gd name="T44" fmla="*/ 2147483647 w 133"/>
              <a:gd name="T45" fmla="*/ 2147483647 h 91"/>
              <a:gd name="T46" fmla="*/ 2147483647 w 133"/>
              <a:gd name="T47" fmla="*/ 2147483647 h 91"/>
              <a:gd name="T48" fmla="*/ 2147483647 w 133"/>
              <a:gd name="T49" fmla="*/ 2147483647 h 91"/>
              <a:gd name="T50" fmla="*/ 2147483647 w 133"/>
              <a:gd name="T51" fmla="*/ 2147483647 h 91"/>
              <a:gd name="T52" fmla="*/ 2147483647 w 133"/>
              <a:gd name="T53" fmla="*/ 2147483647 h 91"/>
              <a:gd name="T54" fmla="*/ 2147483647 w 133"/>
              <a:gd name="T55" fmla="*/ 2147483647 h 91"/>
              <a:gd name="T56" fmla="*/ 0 w 133"/>
              <a:gd name="T57" fmla="*/ 2147483647 h 91"/>
              <a:gd name="T58" fmla="*/ 2147483647 w 133"/>
              <a:gd name="T59" fmla="*/ 2147483647 h 91"/>
              <a:gd name="T60" fmla="*/ 2147483647 w 133"/>
              <a:gd name="T61" fmla="*/ 2147483647 h 91"/>
              <a:gd name="T62" fmla="*/ 2147483647 w 133"/>
              <a:gd name="T63" fmla="*/ 2147483647 h 91"/>
              <a:gd name="T64" fmla="*/ 2147483647 w 133"/>
              <a:gd name="T65" fmla="*/ 2147483647 h 91"/>
              <a:gd name="T66" fmla="*/ 2147483647 w 133"/>
              <a:gd name="T67" fmla="*/ 2147483647 h 91"/>
              <a:gd name="T68" fmla="*/ 2147483647 w 133"/>
              <a:gd name="T69" fmla="*/ 0 h 91"/>
              <a:gd name="T70" fmla="*/ 2147483647 w 133"/>
              <a:gd name="T71" fmla="*/ 2147483647 h 91"/>
              <a:gd name="T72" fmla="*/ 2147483647 w 133"/>
              <a:gd name="T73" fmla="*/ 2147483647 h 91"/>
              <a:gd name="T74" fmla="*/ 2147483647 w 133"/>
              <a:gd name="T75" fmla="*/ 2147483647 h 91"/>
              <a:gd name="T76" fmla="*/ 2147483647 w 133"/>
              <a:gd name="T77" fmla="*/ 2147483647 h 91"/>
              <a:gd name="T78" fmla="*/ 2147483647 w 133"/>
              <a:gd name="T79" fmla="*/ 2147483647 h 91"/>
              <a:gd name="T80" fmla="*/ 2147483647 w 133"/>
              <a:gd name="T81" fmla="*/ 2147483647 h 91"/>
              <a:gd name="T82" fmla="*/ 2147483647 w 133"/>
              <a:gd name="T83" fmla="*/ 2147483647 h 91"/>
              <a:gd name="T84" fmla="*/ 2147483647 w 133"/>
              <a:gd name="T85" fmla="*/ 2147483647 h 91"/>
              <a:gd name="T86" fmla="*/ 2147483647 w 133"/>
              <a:gd name="T87" fmla="*/ 2147483647 h 91"/>
              <a:gd name="T88" fmla="*/ 2147483647 w 133"/>
              <a:gd name="T89" fmla="*/ 2147483647 h 91"/>
              <a:gd name="T90" fmla="*/ 2147483647 w 133"/>
              <a:gd name="T91" fmla="*/ 2147483647 h 91"/>
              <a:gd name="T92" fmla="*/ 2147483647 w 133"/>
              <a:gd name="T93" fmla="*/ 2147483647 h 91"/>
              <a:gd name="T94" fmla="*/ 2147483647 w 133"/>
              <a:gd name="T95" fmla="*/ 2147483647 h 91"/>
              <a:gd name="T96" fmla="*/ 2147483647 w 133"/>
              <a:gd name="T97" fmla="*/ 2147483647 h 91"/>
              <a:gd name="T98" fmla="*/ 2147483647 w 133"/>
              <a:gd name="T99" fmla="*/ 2147483647 h 91"/>
              <a:gd name="T100" fmla="*/ 2147483647 w 133"/>
              <a:gd name="T101" fmla="*/ 2147483647 h 91"/>
              <a:gd name="T102" fmla="*/ 2147483647 w 133"/>
              <a:gd name="T103" fmla="*/ 214748364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3"/>
              <a:gd name="T157" fmla="*/ 0 h 91"/>
              <a:gd name="T158" fmla="*/ 133 w 133"/>
              <a:gd name="T159" fmla="*/ 91 h 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rgbClr val="0000FF"/>
          </a:solidFill>
          <a:ln w="9525">
            <a:solidFill>
              <a:schemeClr val="bg2"/>
            </a:solidFill>
            <a:round/>
            <a:headEnd/>
            <a:tailEnd/>
          </a:ln>
        </p:spPr>
        <p:txBody>
          <a:bodyPr/>
          <a:lstStyle/>
          <a:p>
            <a:endParaRPr lang="en-US"/>
          </a:p>
        </p:txBody>
      </p:sp>
      <p:sp>
        <p:nvSpPr>
          <p:cNvPr id="2194" name="Freeform 434"/>
          <p:cNvSpPr>
            <a:spLocks/>
          </p:cNvSpPr>
          <p:nvPr/>
        </p:nvSpPr>
        <p:spPr bwMode="auto">
          <a:xfrm>
            <a:off x="1771650" y="1920875"/>
            <a:ext cx="109538" cy="61913"/>
          </a:xfrm>
          <a:custGeom>
            <a:avLst/>
            <a:gdLst>
              <a:gd name="T0" fmla="*/ 2147483647 w 102"/>
              <a:gd name="T1" fmla="*/ 2147483647 h 60"/>
              <a:gd name="T2" fmla="*/ 2147483647 w 102"/>
              <a:gd name="T3" fmla="*/ 2147483647 h 60"/>
              <a:gd name="T4" fmla="*/ 2147483647 w 102"/>
              <a:gd name="T5" fmla="*/ 2147483647 h 60"/>
              <a:gd name="T6" fmla="*/ 2147483647 w 102"/>
              <a:gd name="T7" fmla="*/ 2147483647 h 60"/>
              <a:gd name="T8" fmla="*/ 2147483647 w 102"/>
              <a:gd name="T9" fmla="*/ 2147483647 h 60"/>
              <a:gd name="T10" fmla="*/ 2147483647 w 102"/>
              <a:gd name="T11" fmla="*/ 2147483647 h 60"/>
              <a:gd name="T12" fmla="*/ 2147483647 w 102"/>
              <a:gd name="T13" fmla="*/ 2147483647 h 60"/>
              <a:gd name="T14" fmla="*/ 2147483647 w 102"/>
              <a:gd name="T15" fmla="*/ 2147483647 h 60"/>
              <a:gd name="T16" fmla="*/ 2147483647 w 102"/>
              <a:gd name="T17" fmla="*/ 2147483647 h 60"/>
              <a:gd name="T18" fmla="*/ 2147483647 w 102"/>
              <a:gd name="T19" fmla="*/ 2147483647 h 60"/>
              <a:gd name="T20" fmla="*/ 2147483647 w 102"/>
              <a:gd name="T21" fmla="*/ 2147483647 h 60"/>
              <a:gd name="T22" fmla="*/ 2147483647 w 102"/>
              <a:gd name="T23" fmla="*/ 2147483647 h 60"/>
              <a:gd name="T24" fmla="*/ 2147483647 w 102"/>
              <a:gd name="T25" fmla="*/ 2147483647 h 60"/>
              <a:gd name="T26" fmla="*/ 2147483647 w 102"/>
              <a:gd name="T27" fmla="*/ 2147483647 h 60"/>
              <a:gd name="T28" fmla="*/ 2147483647 w 102"/>
              <a:gd name="T29" fmla="*/ 2147483647 h 60"/>
              <a:gd name="T30" fmla="*/ 2147483647 w 102"/>
              <a:gd name="T31" fmla="*/ 2147483647 h 60"/>
              <a:gd name="T32" fmla="*/ 2147483647 w 102"/>
              <a:gd name="T33" fmla="*/ 2147483647 h 60"/>
              <a:gd name="T34" fmla="*/ 2147483647 w 102"/>
              <a:gd name="T35" fmla="*/ 2147483647 h 60"/>
              <a:gd name="T36" fmla="*/ 2147483647 w 102"/>
              <a:gd name="T37" fmla="*/ 2147483647 h 60"/>
              <a:gd name="T38" fmla="*/ 2147483647 w 102"/>
              <a:gd name="T39" fmla="*/ 2147483647 h 60"/>
              <a:gd name="T40" fmla="*/ 2147483647 w 102"/>
              <a:gd name="T41" fmla="*/ 2147483647 h 60"/>
              <a:gd name="T42" fmla="*/ 2147483647 w 102"/>
              <a:gd name="T43" fmla="*/ 2147483647 h 60"/>
              <a:gd name="T44" fmla="*/ 2147483647 w 102"/>
              <a:gd name="T45" fmla="*/ 2147483647 h 60"/>
              <a:gd name="T46" fmla="*/ 0 w 102"/>
              <a:gd name="T47" fmla="*/ 2147483647 h 60"/>
              <a:gd name="T48" fmla="*/ 2147483647 w 102"/>
              <a:gd name="T49" fmla="*/ 2147483647 h 60"/>
              <a:gd name="T50" fmla="*/ 2147483647 w 102"/>
              <a:gd name="T51" fmla="*/ 2147483647 h 60"/>
              <a:gd name="T52" fmla="*/ 2147483647 w 102"/>
              <a:gd name="T53" fmla="*/ 2147483647 h 60"/>
              <a:gd name="T54" fmla="*/ 2147483647 w 102"/>
              <a:gd name="T55" fmla="*/ 2147483647 h 60"/>
              <a:gd name="T56" fmla="*/ 2147483647 w 102"/>
              <a:gd name="T57" fmla="*/ 2147483647 h 60"/>
              <a:gd name="T58" fmla="*/ 2147483647 w 102"/>
              <a:gd name="T59" fmla="*/ 2147483647 h 60"/>
              <a:gd name="T60" fmla="*/ 2147483647 w 102"/>
              <a:gd name="T61" fmla="*/ 2147483647 h 60"/>
              <a:gd name="T62" fmla="*/ 2147483647 w 102"/>
              <a:gd name="T63" fmla="*/ 2147483647 h 60"/>
              <a:gd name="T64" fmla="*/ 2147483647 w 102"/>
              <a:gd name="T65" fmla="*/ 0 h 60"/>
              <a:gd name="T66" fmla="*/ 2147483647 w 102"/>
              <a:gd name="T67" fmla="*/ 0 h 60"/>
              <a:gd name="T68" fmla="*/ 2147483647 w 102"/>
              <a:gd name="T69" fmla="*/ 0 h 60"/>
              <a:gd name="T70" fmla="*/ 2147483647 w 102"/>
              <a:gd name="T71" fmla="*/ 0 h 60"/>
              <a:gd name="T72" fmla="*/ 2147483647 w 102"/>
              <a:gd name="T73" fmla="*/ 0 h 60"/>
              <a:gd name="T74" fmla="*/ 2147483647 w 102"/>
              <a:gd name="T75" fmla="*/ 0 h 60"/>
              <a:gd name="T76" fmla="*/ 2147483647 w 102"/>
              <a:gd name="T77" fmla="*/ 2147483647 h 60"/>
              <a:gd name="T78" fmla="*/ 2147483647 w 102"/>
              <a:gd name="T79" fmla="*/ 2147483647 h 60"/>
              <a:gd name="T80" fmla="*/ 2147483647 w 102"/>
              <a:gd name="T81" fmla="*/ 2147483647 h 60"/>
              <a:gd name="T82" fmla="*/ 2147483647 w 102"/>
              <a:gd name="T83" fmla="*/ 2147483647 h 60"/>
              <a:gd name="T84" fmla="*/ 2147483647 w 102"/>
              <a:gd name="T85" fmla="*/ 2147483647 h 60"/>
              <a:gd name="T86" fmla="*/ 2147483647 w 102"/>
              <a:gd name="T87" fmla="*/ 2147483647 h 60"/>
              <a:gd name="T88" fmla="*/ 2147483647 w 102"/>
              <a:gd name="T89" fmla="*/ 2147483647 h 60"/>
              <a:gd name="T90" fmla="*/ 2147483647 w 102"/>
              <a:gd name="T91" fmla="*/ 2147483647 h 60"/>
              <a:gd name="T92" fmla="*/ 2147483647 w 102"/>
              <a:gd name="T93" fmla="*/ 2147483647 h 60"/>
              <a:gd name="T94" fmla="*/ 2147483647 w 102"/>
              <a:gd name="T95" fmla="*/ 2147483647 h 60"/>
              <a:gd name="T96" fmla="*/ 2147483647 w 102"/>
              <a:gd name="T97" fmla="*/ 2147483647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
              <a:gd name="T148" fmla="*/ 0 h 60"/>
              <a:gd name="T149" fmla="*/ 102 w 102"/>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rgbClr val="0000FF"/>
          </a:solidFill>
          <a:ln w="9525">
            <a:solidFill>
              <a:schemeClr val="bg2"/>
            </a:solidFill>
            <a:round/>
            <a:headEnd/>
            <a:tailEnd/>
          </a:ln>
        </p:spPr>
        <p:txBody>
          <a:bodyPr/>
          <a:lstStyle/>
          <a:p>
            <a:endParaRPr lang="en-US"/>
          </a:p>
        </p:txBody>
      </p:sp>
      <p:sp>
        <p:nvSpPr>
          <p:cNvPr id="2195" name="Freeform 435"/>
          <p:cNvSpPr>
            <a:spLocks/>
          </p:cNvSpPr>
          <p:nvPr/>
        </p:nvSpPr>
        <p:spPr bwMode="auto">
          <a:xfrm>
            <a:off x="1987550" y="1982788"/>
            <a:ext cx="92075" cy="80962"/>
          </a:xfrm>
          <a:custGeom>
            <a:avLst/>
            <a:gdLst>
              <a:gd name="T0" fmla="*/ 2147483647 w 86"/>
              <a:gd name="T1" fmla="*/ 2147483647 h 80"/>
              <a:gd name="T2" fmla="*/ 2147483647 w 86"/>
              <a:gd name="T3" fmla="*/ 0 h 80"/>
              <a:gd name="T4" fmla="*/ 2147483647 w 86"/>
              <a:gd name="T5" fmla="*/ 2147483647 h 80"/>
              <a:gd name="T6" fmla="*/ 2147483647 w 86"/>
              <a:gd name="T7" fmla="*/ 2147483647 h 80"/>
              <a:gd name="T8" fmla="*/ 2147483647 w 86"/>
              <a:gd name="T9" fmla="*/ 2147483647 h 80"/>
              <a:gd name="T10" fmla="*/ 2147483647 w 86"/>
              <a:gd name="T11" fmla="*/ 2147483647 h 80"/>
              <a:gd name="T12" fmla="*/ 2147483647 w 86"/>
              <a:gd name="T13" fmla="*/ 2147483647 h 80"/>
              <a:gd name="T14" fmla="*/ 2147483647 w 86"/>
              <a:gd name="T15" fmla="*/ 2147483647 h 80"/>
              <a:gd name="T16" fmla="*/ 2147483647 w 86"/>
              <a:gd name="T17" fmla="*/ 2147483647 h 80"/>
              <a:gd name="T18" fmla="*/ 2147483647 w 86"/>
              <a:gd name="T19" fmla="*/ 2147483647 h 80"/>
              <a:gd name="T20" fmla="*/ 2147483647 w 86"/>
              <a:gd name="T21" fmla="*/ 2147483647 h 80"/>
              <a:gd name="T22" fmla="*/ 2147483647 w 86"/>
              <a:gd name="T23" fmla="*/ 2147483647 h 80"/>
              <a:gd name="T24" fmla="*/ 2147483647 w 86"/>
              <a:gd name="T25" fmla="*/ 2147483647 h 80"/>
              <a:gd name="T26" fmla="*/ 2147483647 w 86"/>
              <a:gd name="T27" fmla="*/ 2147483647 h 80"/>
              <a:gd name="T28" fmla="*/ 2147483647 w 86"/>
              <a:gd name="T29" fmla="*/ 2147483647 h 80"/>
              <a:gd name="T30" fmla="*/ 2147483647 w 86"/>
              <a:gd name="T31" fmla="*/ 2147483647 h 80"/>
              <a:gd name="T32" fmla="*/ 2147483647 w 86"/>
              <a:gd name="T33" fmla="*/ 2147483647 h 80"/>
              <a:gd name="T34" fmla="*/ 2147483647 w 86"/>
              <a:gd name="T35" fmla="*/ 2147483647 h 80"/>
              <a:gd name="T36" fmla="*/ 2147483647 w 86"/>
              <a:gd name="T37" fmla="*/ 2147483647 h 80"/>
              <a:gd name="T38" fmla="*/ 2147483647 w 86"/>
              <a:gd name="T39" fmla="*/ 2147483647 h 80"/>
              <a:gd name="T40" fmla="*/ 2147483647 w 86"/>
              <a:gd name="T41" fmla="*/ 2147483647 h 80"/>
              <a:gd name="T42" fmla="*/ 2147483647 w 86"/>
              <a:gd name="T43" fmla="*/ 2147483647 h 80"/>
              <a:gd name="T44" fmla="*/ 2147483647 w 86"/>
              <a:gd name="T45" fmla="*/ 2147483647 h 80"/>
              <a:gd name="T46" fmla="*/ 2147483647 w 86"/>
              <a:gd name="T47" fmla="*/ 2147483647 h 80"/>
              <a:gd name="T48" fmla="*/ 2147483647 w 86"/>
              <a:gd name="T49" fmla="*/ 2147483647 h 80"/>
              <a:gd name="T50" fmla="*/ 2147483647 w 86"/>
              <a:gd name="T51" fmla="*/ 2147483647 h 80"/>
              <a:gd name="T52" fmla="*/ 2147483647 w 86"/>
              <a:gd name="T53" fmla="*/ 2147483647 h 80"/>
              <a:gd name="T54" fmla="*/ 2147483647 w 86"/>
              <a:gd name="T55" fmla="*/ 2147483647 h 80"/>
              <a:gd name="T56" fmla="*/ 2147483647 w 86"/>
              <a:gd name="T57" fmla="*/ 2147483647 h 80"/>
              <a:gd name="T58" fmla="*/ 2147483647 w 86"/>
              <a:gd name="T59" fmla="*/ 2147483647 h 80"/>
              <a:gd name="T60" fmla="*/ 2147483647 w 86"/>
              <a:gd name="T61" fmla="*/ 2147483647 h 80"/>
              <a:gd name="T62" fmla="*/ 2147483647 w 86"/>
              <a:gd name="T63" fmla="*/ 2147483647 h 80"/>
              <a:gd name="T64" fmla="*/ 2147483647 w 86"/>
              <a:gd name="T65" fmla="*/ 2147483647 h 80"/>
              <a:gd name="T66" fmla="*/ 2147483647 w 86"/>
              <a:gd name="T67" fmla="*/ 2147483647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80"/>
              <a:gd name="T104" fmla="*/ 86 w 86"/>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rgbClr val="0000FF"/>
          </a:solidFill>
          <a:ln w="9525">
            <a:solidFill>
              <a:schemeClr val="bg2"/>
            </a:solidFill>
            <a:round/>
            <a:headEnd/>
            <a:tailEnd/>
          </a:ln>
        </p:spPr>
        <p:txBody>
          <a:bodyPr/>
          <a:lstStyle/>
          <a:p>
            <a:endParaRPr lang="en-US"/>
          </a:p>
        </p:txBody>
      </p:sp>
      <p:sp>
        <p:nvSpPr>
          <p:cNvPr id="2196" name="Freeform 436"/>
          <p:cNvSpPr>
            <a:spLocks/>
          </p:cNvSpPr>
          <p:nvPr/>
        </p:nvSpPr>
        <p:spPr bwMode="auto">
          <a:xfrm>
            <a:off x="2081213" y="2032000"/>
            <a:ext cx="36512" cy="46038"/>
          </a:xfrm>
          <a:custGeom>
            <a:avLst/>
            <a:gdLst>
              <a:gd name="T0" fmla="*/ 2147483647 w 34"/>
              <a:gd name="T1" fmla="*/ 2147483647 h 46"/>
              <a:gd name="T2" fmla="*/ 2147483647 w 34"/>
              <a:gd name="T3" fmla="*/ 2147483647 h 46"/>
              <a:gd name="T4" fmla="*/ 2147483647 w 34"/>
              <a:gd name="T5" fmla="*/ 2147483647 h 46"/>
              <a:gd name="T6" fmla="*/ 2147483647 w 34"/>
              <a:gd name="T7" fmla="*/ 2147483647 h 46"/>
              <a:gd name="T8" fmla="*/ 2147483647 w 34"/>
              <a:gd name="T9" fmla="*/ 2147483647 h 46"/>
              <a:gd name="T10" fmla="*/ 2147483647 w 34"/>
              <a:gd name="T11" fmla="*/ 2147483647 h 46"/>
              <a:gd name="T12" fmla="*/ 2147483647 w 34"/>
              <a:gd name="T13" fmla="*/ 2147483647 h 46"/>
              <a:gd name="T14" fmla="*/ 0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0 h 46"/>
              <a:gd name="T50" fmla="*/ 2147483647 w 34"/>
              <a:gd name="T51" fmla="*/ 0 h 46"/>
              <a:gd name="T52" fmla="*/ 2147483647 w 34"/>
              <a:gd name="T53" fmla="*/ 0 h 46"/>
              <a:gd name="T54" fmla="*/ 2147483647 w 34"/>
              <a:gd name="T55" fmla="*/ 2147483647 h 46"/>
              <a:gd name="T56" fmla="*/ 2147483647 w 34"/>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6"/>
              <a:gd name="T89" fmla="*/ 34 w 3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rgbClr val="0000FF"/>
          </a:solidFill>
          <a:ln w="9525">
            <a:solidFill>
              <a:schemeClr val="bg2"/>
            </a:solidFill>
            <a:round/>
            <a:headEnd/>
            <a:tailEnd/>
          </a:ln>
        </p:spPr>
        <p:txBody>
          <a:bodyPr/>
          <a:lstStyle/>
          <a:p>
            <a:endParaRPr lang="en-US"/>
          </a:p>
        </p:txBody>
      </p:sp>
      <p:sp>
        <p:nvSpPr>
          <p:cNvPr id="2197" name="Freeform 437"/>
          <p:cNvSpPr>
            <a:spLocks/>
          </p:cNvSpPr>
          <p:nvPr/>
        </p:nvSpPr>
        <p:spPr bwMode="auto">
          <a:xfrm>
            <a:off x="2071688" y="1968500"/>
            <a:ext cx="215900" cy="103188"/>
          </a:xfrm>
          <a:custGeom>
            <a:avLst/>
            <a:gdLst>
              <a:gd name="T0" fmla="*/ 2147483647 w 202"/>
              <a:gd name="T1" fmla="*/ 2147483647 h 100"/>
              <a:gd name="T2" fmla="*/ 2147483647 w 202"/>
              <a:gd name="T3" fmla="*/ 2147483647 h 100"/>
              <a:gd name="T4" fmla="*/ 2147483647 w 202"/>
              <a:gd name="T5" fmla="*/ 2147483647 h 100"/>
              <a:gd name="T6" fmla="*/ 2147483647 w 202"/>
              <a:gd name="T7" fmla="*/ 2147483647 h 100"/>
              <a:gd name="T8" fmla="*/ 2147483647 w 202"/>
              <a:gd name="T9" fmla="*/ 2147483647 h 100"/>
              <a:gd name="T10" fmla="*/ 2147483647 w 202"/>
              <a:gd name="T11" fmla="*/ 2147483647 h 100"/>
              <a:gd name="T12" fmla="*/ 2147483647 w 202"/>
              <a:gd name="T13" fmla="*/ 2147483647 h 100"/>
              <a:gd name="T14" fmla="*/ 2147483647 w 202"/>
              <a:gd name="T15" fmla="*/ 2147483647 h 100"/>
              <a:gd name="T16" fmla="*/ 2147483647 w 202"/>
              <a:gd name="T17" fmla="*/ 2147483647 h 100"/>
              <a:gd name="T18" fmla="*/ 2147483647 w 202"/>
              <a:gd name="T19" fmla="*/ 2147483647 h 100"/>
              <a:gd name="T20" fmla="*/ 2147483647 w 202"/>
              <a:gd name="T21" fmla="*/ 2147483647 h 100"/>
              <a:gd name="T22" fmla="*/ 2147483647 w 202"/>
              <a:gd name="T23" fmla="*/ 2147483647 h 100"/>
              <a:gd name="T24" fmla="*/ 2147483647 w 202"/>
              <a:gd name="T25" fmla="*/ 2147483647 h 100"/>
              <a:gd name="T26" fmla="*/ 2147483647 w 202"/>
              <a:gd name="T27" fmla="*/ 2147483647 h 100"/>
              <a:gd name="T28" fmla="*/ 2147483647 w 202"/>
              <a:gd name="T29" fmla="*/ 2147483647 h 100"/>
              <a:gd name="T30" fmla="*/ 2147483647 w 202"/>
              <a:gd name="T31" fmla="*/ 2147483647 h 100"/>
              <a:gd name="T32" fmla="*/ 2147483647 w 202"/>
              <a:gd name="T33" fmla="*/ 2147483647 h 100"/>
              <a:gd name="T34" fmla="*/ 2147483647 w 202"/>
              <a:gd name="T35" fmla="*/ 2147483647 h 100"/>
              <a:gd name="T36" fmla="*/ 2147483647 w 202"/>
              <a:gd name="T37" fmla="*/ 2147483647 h 100"/>
              <a:gd name="T38" fmla="*/ 2147483647 w 202"/>
              <a:gd name="T39" fmla="*/ 2147483647 h 100"/>
              <a:gd name="T40" fmla="*/ 2147483647 w 202"/>
              <a:gd name="T41" fmla="*/ 2147483647 h 100"/>
              <a:gd name="T42" fmla="*/ 2147483647 w 202"/>
              <a:gd name="T43" fmla="*/ 2147483647 h 100"/>
              <a:gd name="T44" fmla="*/ 2147483647 w 202"/>
              <a:gd name="T45" fmla="*/ 2147483647 h 100"/>
              <a:gd name="T46" fmla="*/ 2147483647 w 202"/>
              <a:gd name="T47" fmla="*/ 2147483647 h 100"/>
              <a:gd name="T48" fmla="*/ 2147483647 w 202"/>
              <a:gd name="T49" fmla="*/ 2147483647 h 100"/>
              <a:gd name="T50" fmla="*/ 2147483647 w 202"/>
              <a:gd name="T51" fmla="*/ 2147483647 h 100"/>
              <a:gd name="T52" fmla="*/ 2147483647 w 202"/>
              <a:gd name="T53" fmla="*/ 2147483647 h 100"/>
              <a:gd name="T54" fmla="*/ 0 w 202"/>
              <a:gd name="T55" fmla="*/ 2147483647 h 100"/>
              <a:gd name="T56" fmla="*/ 2147483647 w 202"/>
              <a:gd name="T57" fmla="*/ 2147483647 h 100"/>
              <a:gd name="T58" fmla="*/ 2147483647 w 202"/>
              <a:gd name="T59" fmla="*/ 0 h 100"/>
              <a:gd name="T60" fmla="*/ 2147483647 w 202"/>
              <a:gd name="T61" fmla="*/ 2147483647 h 100"/>
              <a:gd name="T62" fmla="*/ 2147483647 w 202"/>
              <a:gd name="T63" fmla="*/ 2147483647 h 100"/>
              <a:gd name="T64" fmla="*/ 2147483647 w 202"/>
              <a:gd name="T65" fmla="*/ 2147483647 h 100"/>
              <a:gd name="T66" fmla="*/ 2147483647 w 202"/>
              <a:gd name="T67" fmla="*/ 2147483647 h 100"/>
              <a:gd name="T68" fmla="*/ 2147483647 w 202"/>
              <a:gd name="T69" fmla="*/ 2147483647 h 100"/>
              <a:gd name="T70" fmla="*/ 2147483647 w 202"/>
              <a:gd name="T71" fmla="*/ 2147483647 h 100"/>
              <a:gd name="T72" fmla="*/ 2147483647 w 202"/>
              <a:gd name="T73" fmla="*/ 2147483647 h 100"/>
              <a:gd name="T74" fmla="*/ 2147483647 w 202"/>
              <a:gd name="T75" fmla="*/ 2147483647 h 100"/>
              <a:gd name="T76" fmla="*/ 2147483647 w 202"/>
              <a:gd name="T77" fmla="*/ 2147483647 h 100"/>
              <a:gd name="T78" fmla="*/ 2147483647 w 202"/>
              <a:gd name="T79" fmla="*/ 2147483647 h 100"/>
              <a:gd name="T80" fmla="*/ 2147483647 w 202"/>
              <a:gd name="T81" fmla="*/ 2147483647 h 100"/>
              <a:gd name="T82" fmla="*/ 2147483647 w 202"/>
              <a:gd name="T83" fmla="*/ 2147483647 h 100"/>
              <a:gd name="T84" fmla="*/ 2147483647 w 202"/>
              <a:gd name="T85" fmla="*/ 2147483647 h 100"/>
              <a:gd name="T86" fmla="*/ 2147483647 w 202"/>
              <a:gd name="T87" fmla="*/ 2147483647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2"/>
              <a:gd name="T133" fmla="*/ 0 h 100"/>
              <a:gd name="T134" fmla="*/ 202 w 202"/>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rgbClr val="0000FF"/>
          </a:solidFill>
          <a:ln w="9525">
            <a:solidFill>
              <a:schemeClr val="bg2"/>
            </a:solidFill>
            <a:round/>
            <a:headEnd/>
            <a:tailEnd/>
          </a:ln>
        </p:spPr>
        <p:txBody>
          <a:bodyPr/>
          <a:lstStyle/>
          <a:p>
            <a:endParaRPr lang="en-US"/>
          </a:p>
        </p:txBody>
      </p:sp>
      <p:sp>
        <p:nvSpPr>
          <p:cNvPr id="2198" name="Freeform 438"/>
          <p:cNvSpPr>
            <a:spLocks/>
          </p:cNvSpPr>
          <p:nvPr/>
        </p:nvSpPr>
        <p:spPr bwMode="auto">
          <a:xfrm>
            <a:off x="1901825" y="1903413"/>
            <a:ext cx="44450" cy="38100"/>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0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0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7"/>
              <a:gd name="T77" fmla="*/ 40 w 40"/>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rgbClr val="0000FF"/>
          </a:solidFill>
          <a:ln w="9525">
            <a:solidFill>
              <a:schemeClr val="bg2"/>
            </a:solidFill>
            <a:round/>
            <a:headEnd/>
            <a:tailEnd/>
          </a:ln>
        </p:spPr>
        <p:txBody>
          <a:bodyPr/>
          <a:lstStyle/>
          <a:p>
            <a:endParaRPr lang="en-US"/>
          </a:p>
        </p:txBody>
      </p:sp>
      <p:sp>
        <p:nvSpPr>
          <p:cNvPr id="2199" name="Freeform 439"/>
          <p:cNvSpPr>
            <a:spLocks/>
          </p:cNvSpPr>
          <p:nvPr/>
        </p:nvSpPr>
        <p:spPr bwMode="auto">
          <a:xfrm flipV="1">
            <a:off x="2071688" y="1662113"/>
            <a:ext cx="215900" cy="323850"/>
          </a:xfrm>
          <a:custGeom>
            <a:avLst/>
            <a:gdLst>
              <a:gd name="T0" fmla="*/ 2147483647 w 201"/>
              <a:gd name="T1" fmla="*/ 2147483647 h 319"/>
              <a:gd name="T2" fmla="*/ 2147483647 w 201"/>
              <a:gd name="T3" fmla="*/ 2147483647 h 319"/>
              <a:gd name="T4" fmla="*/ 2147483647 w 201"/>
              <a:gd name="T5" fmla="*/ 2147483647 h 319"/>
              <a:gd name="T6" fmla="*/ 2147483647 w 201"/>
              <a:gd name="T7" fmla="*/ 2147483647 h 319"/>
              <a:gd name="T8" fmla="*/ 2147483647 w 201"/>
              <a:gd name="T9" fmla="*/ 2147483647 h 319"/>
              <a:gd name="T10" fmla="*/ 2147483647 w 201"/>
              <a:gd name="T11" fmla="*/ 2147483647 h 319"/>
              <a:gd name="T12" fmla="*/ 2147483647 w 201"/>
              <a:gd name="T13" fmla="*/ 2147483647 h 319"/>
              <a:gd name="T14" fmla="*/ 2147483647 w 201"/>
              <a:gd name="T15" fmla="*/ 2147483647 h 319"/>
              <a:gd name="T16" fmla="*/ 2147483647 w 201"/>
              <a:gd name="T17" fmla="*/ 2147483647 h 319"/>
              <a:gd name="T18" fmla="*/ 2147483647 w 201"/>
              <a:gd name="T19" fmla="*/ 2147483647 h 319"/>
              <a:gd name="T20" fmla="*/ 2147483647 w 201"/>
              <a:gd name="T21" fmla="*/ 2147483647 h 319"/>
              <a:gd name="T22" fmla="*/ 2147483647 w 201"/>
              <a:gd name="T23" fmla="*/ 2147483647 h 319"/>
              <a:gd name="T24" fmla="*/ 2147483647 w 201"/>
              <a:gd name="T25" fmla="*/ 2147483647 h 319"/>
              <a:gd name="T26" fmla="*/ 2147483647 w 201"/>
              <a:gd name="T27" fmla="*/ 2147483647 h 319"/>
              <a:gd name="T28" fmla="*/ 2147483647 w 201"/>
              <a:gd name="T29" fmla="*/ 2147483647 h 319"/>
              <a:gd name="T30" fmla="*/ 2147483647 w 201"/>
              <a:gd name="T31" fmla="*/ 2147483647 h 319"/>
              <a:gd name="T32" fmla="*/ 2147483647 w 201"/>
              <a:gd name="T33" fmla="*/ 2147483647 h 319"/>
              <a:gd name="T34" fmla="*/ 2147483647 w 201"/>
              <a:gd name="T35" fmla="*/ 2147483647 h 319"/>
              <a:gd name="T36" fmla="*/ 2147483647 w 201"/>
              <a:gd name="T37" fmla="*/ 2147483647 h 319"/>
              <a:gd name="T38" fmla="*/ 2147483647 w 201"/>
              <a:gd name="T39" fmla="*/ 2147483647 h 319"/>
              <a:gd name="T40" fmla="*/ 2147483647 w 201"/>
              <a:gd name="T41" fmla="*/ 2147483647 h 319"/>
              <a:gd name="T42" fmla="*/ 2147483647 w 201"/>
              <a:gd name="T43" fmla="*/ 2147483647 h 319"/>
              <a:gd name="T44" fmla="*/ 2147483647 w 201"/>
              <a:gd name="T45" fmla="*/ 2147483647 h 319"/>
              <a:gd name="T46" fmla="*/ 2147483647 w 201"/>
              <a:gd name="T47" fmla="*/ 2147483647 h 319"/>
              <a:gd name="T48" fmla="*/ 2147483647 w 201"/>
              <a:gd name="T49" fmla="*/ 2147483647 h 319"/>
              <a:gd name="T50" fmla="*/ 2147483647 w 201"/>
              <a:gd name="T51" fmla="*/ 0 h 319"/>
              <a:gd name="T52" fmla="*/ 2147483647 w 201"/>
              <a:gd name="T53" fmla="*/ 2147483647 h 319"/>
              <a:gd name="T54" fmla="*/ 2147483647 w 201"/>
              <a:gd name="T55" fmla="*/ 2147483647 h 319"/>
              <a:gd name="T56" fmla="*/ 2147483647 w 201"/>
              <a:gd name="T57" fmla="*/ 2147483647 h 319"/>
              <a:gd name="T58" fmla="*/ 2147483647 w 201"/>
              <a:gd name="T59" fmla="*/ 2147483647 h 319"/>
              <a:gd name="T60" fmla="*/ 2147483647 w 201"/>
              <a:gd name="T61" fmla="*/ 2147483647 h 319"/>
              <a:gd name="T62" fmla="*/ 2147483647 w 201"/>
              <a:gd name="T63" fmla="*/ 2147483647 h 319"/>
              <a:gd name="T64" fmla="*/ 2147483647 w 201"/>
              <a:gd name="T65" fmla="*/ 2147483647 h 319"/>
              <a:gd name="T66" fmla="*/ 2147483647 w 201"/>
              <a:gd name="T67" fmla="*/ 2147483647 h 319"/>
              <a:gd name="T68" fmla="*/ 2147483647 w 201"/>
              <a:gd name="T69" fmla="*/ 2147483647 h 319"/>
              <a:gd name="T70" fmla="*/ 2147483647 w 201"/>
              <a:gd name="T71" fmla="*/ 2147483647 h 319"/>
              <a:gd name="T72" fmla="*/ 2147483647 w 201"/>
              <a:gd name="T73" fmla="*/ 2147483647 h 319"/>
              <a:gd name="T74" fmla="*/ 2147483647 w 201"/>
              <a:gd name="T75" fmla="*/ 2147483647 h 319"/>
              <a:gd name="T76" fmla="*/ 2147483647 w 201"/>
              <a:gd name="T77" fmla="*/ 2147483647 h 319"/>
              <a:gd name="T78" fmla="*/ 2147483647 w 201"/>
              <a:gd name="T79" fmla="*/ 2147483647 h 319"/>
              <a:gd name="T80" fmla="*/ 2147483647 w 201"/>
              <a:gd name="T81" fmla="*/ 2147483647 h 319"/>
              <a:gd name="T82" fmla="*/ 2147483647 w 201"/>
              <a:gd name="T83" fmla="*/ 2147483647 h 319"/>
              <a:gd name="T84" fmla="*/ 2147483647 w 201"/>
              <a:gd name="T85" fmla="*/ 2147483647 h 319"/>
              <a:gd name="T86" fmla="*/ 0 w 201"/>
              <a:gd name="T87" fmla="*/ 2147483647 h 319"/>
              <a:gd name="T88" fmla="*/ 2147483647 w 201"/>
              <a:gd name="T89" fmla="*/ 2147483647 h 319"/>
              <a:gd name="T90" fmla="*/ 2147483647 w 201"/>
              <a:gd name="T91" fmla="*/ 2147483647 h 319"/>
              <a:gd name="T92" fmla="*/ 2147483647 w 201"/>
              <a:gd name="T93" fmla="*/ 2147483647 h 319"/>
              <a:gd name="T94" fmla="*/ 2147483647 w 201"/>
              <a:gd name="T95" fmla="*/ 2147483647 h 319"/>
              <a:gd name="T96" fmla="*/ 2147483647 w 201"/>
              <a:gd name="T97" fmla="*/ 2147483647 h 319"/>
              <a:gd name="T98" fmla="*/ 2147483647 w 201"/>
              <a:gd name="T99" fmla="*/ 2147483647 h 319"/>
              <a:gd name="T100" fmla="*/ 2147483647 w 201"/>
              <a:gd name="T101" fmla="*/ 2147483647 h 319"/>
              <a:gd name="T102" fmla="*/ 2147483647 w 201"/>
              <a:gd name="T103" fmla="*/ 2147483647 h 319"/>
              <a:gd name="T104" fmla="*/ 2147483647 w 201"/>
              <a:gd name="T105" fmla="*/ 2147483647 h 319"/>
              <a:gd name="T106" fmla="*/ 2147483647 w 201"/>
              <a:gd name="T107" fmla="*/ 2147483647 h 319"/>
              <a:gd name="T108" fmla="*/ 2147483647 w 201"/>
              <a:gd name="T109" fmla="*/ 2147483647 h 319"/>
              <a:gd name="T110" fmla="*/ 2147483647 w 201"/>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319"/>
              <a:gd name="T170" fmla="*/ 201 w 201"/>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rgbClr val="0000FF"/>
          </a:solidFill>
          <a:ln w="9525">
            <a:solidFill>
              <a:schemeClr val="bg2"/>
            </a:solidFill>
            <a:round/>
            <a:headEnd/>
            <a:tailEnd/>
          </a:ln>
        </p:spPr>
        <p:txBody>
          <a:bodyPr/>
          <a:lstStyle/>
          <a:p>
            <a:endParaRPr lang="en-US"/>
          </a:p>
        </p:txBody>
      </p:sp>
      <p:sp>
        <p:nvSpPr>
          <p:cNvPr id="2200" name="Freeform 440"/>
          <p:cNvSpPr>
            <a:spLocks/>
          </p:cNvSpPr>
          <p:nvPr/>
        </p:nvSpPr>
        <p:spPr bwMode="auto">
          <a:xfrm>
            <a:off x="2076450" y="1930400"/>
            <a:ext cx="36513" cy="17463"/>
          </a:xfrm>
          <a:custGeom>
            <a:avLst/>
            <a:gdLst>
              <a:gd name="T0" fmla="*/ 2147483647 w 34"/>
              <a:gd name="T1" fmla="*/ 0 h 18"/>
              <a:gd name="T2" fmla="*/ 2147483647 w 34"/>
              <a:gd name="T3" fmla="*/ 2147483647 h 18"/>
              <a:gd name="T4" fmla="*/ 2147483647 w 34"/>
              <a:gd name="T5" fmla="*/ 2147483647 h 18"/>
              <a:gd name="T6" fmla="*/ 2147483647 w 34"/>
              <a:gd name="T7" fmla="*/ 2147483647 h 18"/>
              <a:gd name="T8" fmla="*/ 2147483647 w 34"/>
              <a:gd name="T9" fmla="*/ 2147483647 h 18"/>
              <a:gd name="T10" fmla="*/ 2147483647 w 34"/>
              <a:gd name="T11" fmla="*/ 2147483647 h 18"/>
              <a:gd name="T12" fmla="*/ 2147483647 w 34"/>
              <a:gd name="T13" fmla="*/ 2147483647 h 18"/>
              <a:gd name="T14" fmla="*/ 2147483647 w 34"/>
              <a:gd name="T15" fmla="*/ 2147483647 h 18"/>
              <a:gd name="T16" fmla="*/ 2147483647 w 34"/>
              <a:gd name="T17" fmla="*/ 2147483647 h 18"/>
              <a:gd name="T18" fmla="*/ 2147483647 w 34"/>
              <a:gd name="T19" fmla="*/ 2147483647 h 18"/>
              <a:gd name="T20" fmla="*/ 0 w 34"/>
              <a:gd name="T21" fmla="*/ 2147483647 h 18"/>
              <a:gd name="T22" fmla="*/ 0 w 34"/>
              <a:gd name="T23" fmla="*/ 2147483647 h 18"/>
              <a:gd name="T24" fmla="*/ 2147483647 w 34"/>
              <a:gd name="T25" fmla="*/ 2147483647 h 18"/>
              <a:gd name="T26" fmla="*/ 2147483647 w 34"/>
              <a:gd name="T27" fmla="*/ 2147483647 h 18"/>
              <a:gd name="T28" fmla="*/ 2147483647 w 34"/>
              <a:gd name="T29" fmla="*/ 2147483647 h 18"/>
              <a:gd name="T30" fmla="*/ 2147483647 w 34"/>
              <a:gd name="T31" fmla="*/ 2147483647 h 18"/>
              <a:gd name="T32" fmla="*/ 2147483647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
              <a:gd name="T53" fmla="*/ 34 w 3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rgbClr val="0000FF"/>
          </a:solidFill>
          <a:ln w="9525">
            <a:solidFill>
              <a:schemeClr val="bg2"/>
            </a:solidFill>
            <a:round/>
            <a:headEnd/>
            <a:tailEnd/>
          </a:ln>
        </p:spPr>
        <p:txBody>
          <a:bodyPr/>
          <a:lstStyle/>
          <a:p>
            <a:endParaRPr lang="en-US"/>
          </a:p>
        </p:txBody>
      </p:sp>
      <p:sp>
        <p:nvSpPr>
          <p:cNvPr id="2201" name="Freeform 441"/>
          <p:cNvSpPr>
            <a:spLocks/>
          </p:cNvSpPr>
          <p:nvPr/>
        </p:nvSpPr>
        <p:spPr bwMode="auto">
          <a:xfrm>
            <a:off x="2057400" y="1884363"/>
            <a:ext cx="33338" cy="47625"/>
          </a:xfrm>
          <a:custGeom>
            <a:avLst/>
            <a:gdLst>
              <a:gd name="T0" fmla="*/ 2147483647 w 34"/>
              <a:gd name="T1" fmla="*/ 2147483647 h 46"/>
              <a:gd name="T2" fmla="*/ 2147483647 w 34"/>
              <a:gd name="T3" fmla="*/ 2147483647 h 46"/>
              <a:gd name="T4" fmla="*/ 2147483647 w 34"/>
              <a:gd name="T5" fmla="*/ 2147483647 h 46"/>
              <a:gd name="T6" fmla="*/ 2147483647 w 34"/>
              <a:gd name="T7" fmla="*/ 0 h 46"/>
              <a:gd name="T8" fmla="*/ 2147483647 w 34"/>
              <a:gd name="T9" fmla="*/ 0 h 46"/>
              <a:gd name="T10" fmla="*/ 2147483647 w 34"/>
              <a:gd name="T11" fmla="*/ 2147483647 h 46"/>
              <a:gd name="T12" fmla="*/ 0 w 34"/>
              <a:gd name="T13" fmla="*/ 2147483647 h 46"/>
              <a:gd name="T14" fmla="*/ 2147483647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2147483647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6"/>
              <a:gd name="T77" fmla="*/ 34 w 34"/>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rgbClr val="0000FF"/>
          </a:solidFill>
          <a:ln w="9525">
            <a:solidFill>
              <a:schemeClr val="bg2"/>
            </a:solidFill>
            <a:round/>
            <a:headEnd/>
            <a:tailEnd/>
          </a:ln>
        </p:spPr>
        <p:txBody>
          <a:bodyPr/>
          <a:lstStyle/>
          <a:p>
            <a:endParaRPr lang="en-US"/>
          </a:p>
        </p:txBody>
      </p:sp>
      <p:sp>
        <p:nvSpPr>
          <p:cNvPr id="2202" name="Freeform 442"/>
          <p:cNvSpPr>
            <a:spLocks/>
          </p:cNvSpPr>
          <p:nvPr/>
        </p:nvSpPr>
        <p:spPr bwMode="auto">
          <a:xfrm>
            <a:off x="1990725" y="1862138"/>
            <a:ext cx="60325" cy="68262"/>
          </a:xfrm>
          <a:custGeom>
            <a:avLst/>
            <a:gdLst>
              <a:gd name="T0" fmla="*/ 2147483647 w 58"/>
              <a:gd name="T1" fmla="*/ 2147483647 h 67"/>
              <a:gd name="T2" fmla="*/ 2147483647 w 58"/>
              <a:gd name="T3" fmla="*/ 2147483647 h 67"/>
              <a:gd name="T4" fmla="*/ 2147483647 w 58"/>
              <a:gd name="T5" fmla="*/ 2147483647 h 67"/>
              <a:gd name="T6" fmla="*/ 2147483647 w 58"/>
              <a:gd name="T7" fmla="*/ 2147483647 h 67"/>
              <a:gd name="T8" fmla="*/ 2147483647 w 58"/>
              <a:gd name="T9" fmla="*/ 2147483647 h 67"/>
              <a:gd name="T10" fmla="*/ 2147483647 w 58"/>
              <a:gd name="T11" fmla="*/ 2147483647 h 67"/>
              <a:gd name="T12" fmla="*/ 2147483647 w 58"/>
              <a:gd name="T13" fmla="*/ 2147483647 h 67"/>
              <a:gd name="T14" fmla="*/ 2147483647 w 58"/>
              <a:gd name="T15" fmla="*/ 2147483647 h 67"/>
              <a:gd name="T16" fmla="*/ 2147483647 w 58"/>
              <a:gd name="T17" fmla="*/ 2147483647 h 67"/>
              <a:gd name="T18" fmla="*/ 2147483647 w 58"/>
              <a:gd name="T19" fmla="*/ 2147483647 h 67"/>
              <a:gd name="T20" fmla="*/ 2147483647 w 58"/>
              <a:gd name="T21" fmla="*/ 2147483647 h 67"/>
              <a:gd name="T22" fmla="*/ 2147483647 w 58"/>
              <a:gd name="T23" fmla="*/ 2147483647 h 67"/>
              <a:gd name="T24" fmla="*/ 2147483647 w 58"/>
              <a:gd name="T25" fmla="*/ 2147483647 h 67"/>
              <a:gd name="T26" fmla="*/ 2147483647 w 58"/>
              <a:gd name="T27" fmla="*/ 2147483647 h 67"/>
              <a:gd name="T28" fmla="*/ 2147483647 w 58"/>
              <a:gd name="T29" fmla="*/ 2147483647 h 67"/>
              <a:gd name="T30" fmla="*/ 2147483647 w 58"/>
              <a:gd name="T31" fmla="*/ 2147483647 h 67"/>
              <a:gd name="T32" fmla="*/ 2147483647 w 58"/>
              <a:gd name="T33" fmla="*/ 2147483647 h 67"/>
              <a:gd name="T34" fmla="*/ 2147483647 w 58"/>
              <a:gd name="T35" fmla="*/ 2147483647 h 67"/>
              <a:gd name="T36" fmla="*/ 2147483647 w 58"/>
              <a:gd name="T37" fmla="*/ 2147483647 h 67"/>
              <a:gd name="T38" fmla="*/ 2147483647 w 58"/>
              <a:gd name="T39" fmla="*/ 2147483647 h 67"/>
              <a:gd name="T40" fmla="*/ 2147483647 w 58"/>
              <a:gd name="T41" fmla="*/ 2147483647 h 67"/>
              <a:gd name="T42" fmla="*/ 2147483647 w 58"/>
              <a:gd name="T43" fmla="*/ 2147483647 h 67"/>
              <a:gd name="T44" fmla="*/ 2147483647 w 58"/>
              <a:gd name="T45" fmla="*/ 2147483647 h 67"/>
              <a:gd name="T46" fmla="*/ 0 w 58"/>
              <a:gd name="T47" fmla="*/ 2147483647 h 67"/>
              <a:gd name="T48" fmla="*/ 2147483647 w 58"/>
              <a:gd name="T49" fmla="*/ 0 h 67"/>
              <a:gd name="T50" fmla="*/ 2147483647 w 58"/>
              <a:gd name="T51" fmla="*/ 0 h 67"/>
              <a:gd name="T52" fmla="*/ 2147483647 w 58"/>
              <a:gd name="T53" fmla="*/ 0 h 67"/>
              <a:gd name="T54" fmla="*/ 2147483647 w 58"/>
              <a:gd name="T55" fmla="*/ 2147483647 h 67"/>
              <a:gd name="T56" fmla="*/ 2147483647 w 58"/>
              <a:gd name="T57" fmla="*/ 2147483647 h 67"/>
              <a:gd name="T58" fmla="*/ 2147483647 w 58"/>
              <a:gd name="T59" fmla="*/ 2147483647 h 67"/>
              <a:gd name="T60" fmla="*/ 2147483647 w 58"/>
              <a:gd name="T61" fmla="*/ 2147483647 h 67"/>
              <a:gd name="T62" fmla="*/ 2147483647 w 58"/>
              <a:gd name="T63" fmla="*/ 2147483647 h 67"/>
              <a:gd name="T64" fmla="*/ 2147483647 w 58"/>
              <a:gd name="T65" fmla="*/ 2147483647 h 67"/>
              <a:gd name="T66" fmla="*/ 2147483647 w 58"/>
              <a:gd name="T67" fmla="*/ 2147483647 h 67"/>
              <a:gd name="T68" fmla="*/ 2147483647 w 58"/>
              <a:gd name="T69" fmla="*/ 2147483647 h 67"/>
              <a:gd name="T70" fmla="*/ 2147483647 w 58"/>
              <a:gd name="T71" fmla="*/ 2147483647 h 67"/>
              <a:gd name="T72" fmla="*/ 2147483647 w 58"/>
              <a:gd name="T73" fmla="*/ 214748364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67"/>
              <a:gd name="T113" fmla="*/ 58 w 58"/>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rgbClr val="0000FF"/>
          </a:solidFill>
          <a:ln w="9525">
            <a:solidFill>
              <a:schemeClr val="bg2"/>
            </a:solidFill>
            <a:round/>
            <a:headEnd/>
            <a:tailEnd/>
          </a:ln>
        </p:spPr>
        <p:txBody>
          <a:bodyPr/>
          <a:lstStyle/>
          <a:p>
            <a:endParaRPr lang="en-US"/>
          </a:p>
        </p:txBody>
      </p:sp>
      <p:sp>
        <p:nvSpPr>
          <p:cNvPr id="2203" name="Freeform 443"/>
          <p:cNvSpPr>
            <a:spLocks/>
          </p:cNvSpPr>
          <p:nvPr/>
        </p:nvSpPr>
        <p:spPr bwMode="auto">
          <a:xfrm>
            <a:off x="1747838" y="2109788"/>
            <a:ext cx="269875" cy="234950"/>
          </a:xfrm>
          <a:custGeom>
            <a:avLst/>
            <a:gdLst>
              <a:gd name="T0" fmla="*/ 2147483647 w 249"/>
              <a:gd name="T1" fmla="*/ 2147483647 h 231"/>
              <a:gd name="T2" fmla="*/ 2147483647 w 249"/>
              <a:gd name="T3" fmla="*/ 2147483647 h 231"/>
              <a:gd name="T4" fmla="*/ 2147483647 w 249"/>
              <a:gd name="T5" fmla="*/ 2147483647 h 231"/>
              <a:gd name="T6" fmla="*/ 2147483647 w 249"/>
              <a:gd name="T7" fmla="*/ 2147483647 h 231"/>
              <a:gd name="T8" fmla="*/ 2147483647 w 249"/>
              <a:gd name="T9" fmla="*/ 2147483647 h 231"/>
              <a:gd name="T10" fmla="*/ 2147483647 w 249"/>
              <a:gd name="T11" fmla="*/ 2147483647 h 231"/>
              <a:gd name="T12" fmla="*/ 2147483647 w 249"/>
              <a:gd name="T13" fmla="*/ 2147483647 h 231"/>
              <a:gd name="T14" fmla="*/ 2147483647 w 249"/>
              <a:gd name="T15" fmla="*/ 2147483647 h 231"/>
              <a:gd name="T16" fmla="*/ 2147483647 w 249"/>
              <a:gd name="T17" fmla="*/ 2147483647 h 231"/>
              <a:gd name="T18" fmla="*/ 2147483647 w 249"/>
              <a:gd name="T19" fmla="*/ 2147483647 h 231"/>
              <a:gd name="T20" fmla="*/ 2147483647 w 249"/>
              <a:gd name="T21" fmla="*/ 2147483647 h 231"/>
              <a:gd name="T22" fmla="*/ 2147483647 w 249"/>
              <a:gd name="T23" fmla="*/ 2147483647 h 231"/>
              <a:gd name="T24" fmla="*/ 2147483647 w 249"/>
              <a:gd name="T25" fmla="*/ 2147483647 h 231"/>
              <a:gd name="T26" fmla="*/ 2147483647 w 249"/>
              <a:gd name="T27" fmla="*/ 2147483647 h 231"/>
              <a:gd name="T28" fmla="*/ 2147483647 w 249"/>
              <a:gd name="T29" fmla="*/ 2147483647 h 231"/>
              <a:gd name="T30" fmla="*/ 2147483647 w 249"/>
              <a:gd name="T31" fmla="*/ 2147483647 h 231"/>
              <a:gd name="T32" fmla="*/ 2147483647 w 249"/>
              <a:gd name="T33" fmla="*/ 2147483647 h 231"/>
              <a:gd name="T34" fmla="*/ 2147483647 w 249"/>
              <a:gd name="T35" fmla="*/ 2147483647 h 231"/>
              <a:gd name="T36" fmla="*/ 2147483647 w 249"/>
              <a:gd name="T37" fmla="*/ 2147483647 h 231"/>
              <a:gd name="T38" fmla="*/ 2147483647 w 249"/>
              <a:gd name="T39" fmla="*/ 2147483647 h 231"/>
              <a:gd name="T40" fmla="*/ 2147483647 w 249"/>
              <a:gd name="T41" fmla="*/ 2147483647 h 231"/>
              <a:gd name="T42" fmla="*/ 2147483647 w 249"/>
              <a:gd name="T43" fmla="*/ 2147483647 h 231"/>
              <a:gd name="T44" fmla="*/ 2147483647 w 249"/>
              <a:gd name="T45" fmla="*/ 2147483647 h 231"/>
              <a:gd name="T46" fmla="*/ 2147483647 w 249"/>
              <a:gd name="T47" fmla="*/ 2147483647 h 231"/>
              <a:gd name="T48" fmla="*/ 2147483647 w 249"/>
              <a:gd name="T49" fmla="*/ 2147483647 h 231"/>
              <a:gd name="T50" fmla="*/ 2147483647 w 249"/>
              <a:gd name="T51" fmla="*/ 2147483647 h 231"/>
              <a:gd name="T52" fmla="*/ 2147483647 w 249"/>
              <a:gd name="T53" fmla="*/ 2147483647 h 231"/>
              <a:gd name="T54" fmla="*/ 2147483647 w 249"/>
              <a:gd name="T55" fmla="*/ 2147483647 h 231"/>
              <a:gd name="T56" fmla="*/ 2147483647 w 249"/>
              <a:gd name="T57" fmla="*/ 2147483647 h 231"/>
              <a:gd name="T58" fmla="*/ 2147483647 w 249"/>
              <a:gd name="T59" fmla="*/ 2147483647 h 231"/>
              <a:gd name="T60" fmla="*/ 2147483647 w 249"/>
              <a:gd name="T61" fmla="*/ 2147483647 h 231"/>
              <a:gd name="T62" fmla="*/ 2147483647 w 249"/>
              <a:gd name="T63" fmla="*/ 2147483647 h 231"/>
              <a:gd name="T64" fmla="*/ 2147483647 w 249"/>
              <a:gd name="T65" fmla="*/ 2147483647 h 231"/>
              <a:gd name="T66" fmla="*/ 2147483647 w 249"/>
              <a:gd name="T67" fmla="*/ 2147483647 h 231"/>
              <a:gd name="T68" fmla="*/ 2147483647 w 249"/>
              <a:gd name="T69" fmla="*/ 2147483647 h 231"/>
              <a:gd name="T70" fmla="*/ 2147483647 w 249"/>
              <a:gd name="T71" fmla="*/ 2147483647 h 231"/>
              <a:gd name="T72" fmla="*/ 2147483647 w 249"/>
              <a:gd name="T73" fmla="*/ 2147483647 h 231"/>
              <a:gd name="T74" fmla="*/ 2147483647 w 249"/>
              <a:gd name="T75" fmla="*/ 2147483647 h 231"/>
              <a:gd name="T76" fmla="*/ 2147483647 w 249"/>
              <a:gd name="T77" fmla="*/ 2147483647 h 231"/>
              <a:gd name="T78" fmla="*/ 2147483647 w 249"/>
              <a:gd name="T79" fmla="*/ 2147483647 h 231"/>
              <a:gd name="T80" fmla="*/ 2147483647 w 249"/>
              <a:gd name="T81" fmla="*/ 2147483647 h 231"/>
              <a:gd name="T82" fmla="*/ 2147483647 w 249"/>
              <a:gd name="T83" fmla="*/ 2147483647 h 231"/>
              <a:gd name="T84" fmla="*/ 2147483647 w 249"/>
              <a:gd name="T85" fmla="*/ 2147483647 h 231"/>
              <a:gd name="T86" fmla="*/ 2147483647 w 249"/>
              <a:gd name="T87" fmla="*/ 2147483647 h 231"/>
              <a:gd name="T88" fmla="*/ 2147483647 w 249"/>
              <a:gd name="T89" fmla="*/ 2147483647 h 231"/>
              <a:gd name="T90" fmla="*/ 2147483647 w 249"/>
              <a:gd name="T91" fmla="*/ 2147483647 h 231"/>
              <a:gd name="T92" fmla="*/ 2147483647 w 249"/>
              <a:gd name="T93" fmla="*/ 2147483647 h 231"/>
              <a:gd name="T94" fmla="*/ 2147483647 w 249"/>
              <a:gd name="T95" fmla="*/ 2147483647 h 231"/>
              <a:gd name="T96" fmla="*/ 2147483647 w 249"/>
              <a:gd name="T97" fmla="*/ 2147483647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31"/>
              <a:gd name="T149" fmla="*/ 249 w 249"/>
              <a:gd name="T150" fmla="*/ 231 h 2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rgbClr val="0000FF"/>
          </a:solidFill>
          <a:ln w="9525">
            <a:solidFill>
              <a:schemeClr val="bg2"/>
            </a:solidFill>
            <a:round/>
            <a:headEnd/>
            <a:tailEnd/>
          </a:ln>
        </p:spPr>
        <p:txBody>
          <a:bodyPr/>
          <a:lstStyle/>
          <a:p>
            <a:endParaRPr lang="en-US"/>
          </a:p>
        </p:txBody>
      </p:sp>
      <p:sp>
        <p:nvSpPr>
          <p:cNvPr id="2204" name="Freeform 445"/>
          <p:cNvSpPr>
            <a:spLocks/>
          </p:cNvSpPr>
          <p:nvPr/>
        </p:nvSpPr>
        <p:spPr bwMode="auto">
          <a:xfrm>
            <a:off x="2776538" y="4244975"/>
            <a:ext cx="36512" cy="1905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solidFill>
            <a:srgbClr val="0000FF"/>
          </a:solidFill>
          <a:ln w="6350" cap="flat" cmpd="sng">
            <a:solidFill>
              <a:schemeClr val="bg2"/>
            </a:solidFill>
            <a:prstDash val="solid"/>
            <a:round/>
            <a:headEnd type="none" w="med" len="med"/>
            <a:tailEnd type="none" w="med" len="med"/>
          </a:ln>
        </p:spPr>
        <p:txBody>
          <a:bodyPr/>
          <a:lstStyle/>
          <a:p>
            <a:endParaRPr lang="en-US"/>
          </a:p>
        </p:txBody>
      </p:sp>
      <p:sp>
        <p:nvSpPr>
          <p:cNvPr id="2205" name="Freeform 450"/>
          <p:cNvSpPr>
            <a:spLocks/>
          </p:cNvSpPr>
          <p:nvPr/>
        </p:nvSpPr>
        <p:spPr bwMode="auto">
          <a:xfrm>
            <a:off x="3851920" y="2708920"/>
            <a:ext cx="144016" cy="144016"/>
          </a:xfrm>
          <a:custGeom>
            <a:avLst/>
            <a:gdLst>
              <a:gd name="T0" fmla="*/ 2147483647 w 114"/>
              <a:gd name="T1" fmla="*/ 0 h 54"/>
              <a:gd name="T2" fmla="*/ 2147483647 w 114"/>
              <a:gd name="T3" fmla="*/ 2147483647 h 54"/>
              <a:gd name="T4" fmla="*/ 2147483647 w 114"/>
              <a:gd name="T5" fmla="*/ 2147483647 h 54"/>
              <a:gd name="T6" fmla="*/ 2147483647 w 114"/>
              <a:gd name="T7" fmla="*/ 0 h 54"/>
              <a:gd name="T8" fmla="*/ 2147483647 w 114"/>
              <a:gd name="T9" fmla="*/ 2147483647 h 54"/>
              <a:gd name="T10" fmla="*/ 2147483647 w 114"/>
              <a:gd name="T11" fmla="*/ 2147483647 h 54"/>
              <a:gd name="T12" fmla="*/ 2147483647 w 114"/>
              <a:gd name="T13" fmla="*/ 2147483647 h 54"/>
              <a:gd name="T14" fmla="*/ 2147483647 w 114"/>
              <a:gd name="T15" fmla="*/ 2147483647 h 54"/>
              <a:gd name="T16" fmla="*/ 2147483647 w 114"/>
              <a:gd name="T17" fmla="*/ 2147483647 h 54"/>
              <a:gd name="T18" fmla="*/ 2147483647 w 114"/>
              <a:gd name="T19" fmla="*/ 2147483647 h 54"/>
              <a:gd name="T20" fmla="*/ 2147483647 w 114"/>
              <a:gd name="T21" fmla="*/ 2147483647 h 54"/>
              <a:gd name="T22" fmla="*/ 0 w 114"/>
              <a:gd name="T23" fmla="*/ 2147483647 h 54"/>
              <a:gd name="T24" fmla="*/ 2147483647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54"/>
              <a:gd name="T41" fmla="*/ 114 w 114"/>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tx1"/>
          </a:solidFill>
          <a:ln w="9525" cap="flat" cmpd="sng">
            <a:solidFill>
              <a:schemeClr val="bg2"/>
            </a:solidFill>
            <a:prstDash val="solid"/>
            <a:round/>
            <a:headEnd/>
            <a:tailEnd/>
          </a:ln>
        </p:spPr>
        <p:txBody>
          <a:bodyPr anchor="ctr"/>
          <a:lstStyle/>
          <a:p>
            <a:endParaRPr lang="en-US"/>
          </a:p>
        </p:txBody>
      </p:sp>
      <p:sp>
        <p:nvSpPr>
          <p:cNvPr id="2206" name="Freeform 451"/>
          <p:cNvSpPr>
            <a:spLocks/>
          </p:cNvSpPr>
          <p:nvPr/>
        </p:nvSpPr>
        <p:spPr bwMode="auto">
          <a:xfrm>
            <a:off x="7815263" y="4605338"/>
            <a:ext cx="215900" cy="185737"/>
          </a:xfrm>
          <a:custGeom>
            <a:avLst/>
            <a:gdLst>
              <a:gd name="T0" fmla="*/ 2147483647 w 575"/>
              <a:gd name="T1" fmla="*/ 2147483647 h 488"/>
              <a:gd name="T2" fmla="*/ 2147483647 w 575"/>
              <a:gd name="T3" fmla="*/ 2147483647 h 488"/>
              <a:gd name="T4" fmla="*/ 2147483647 w 575"/>
              <a:gd name="T5" fmla="*/ 2147483647 h 488"/>
              <a:gd name="T6" fmla="*/ 2147483647 w 575"/>
              <a:gd name="T7" fmla="*/ 2147483647 h 488"/>
              <a:gd name="T8" fmla="*/ 2147483647 w 575"/>
              <a:gd name="T9" fmla="*/ 0 h 488"/>
              <a:gd name="T10" fmla="*/ 2147483647 w 575"/>
              <a:gd name="T11" fmla="*/ 2147483647 h 488"/>
              <a:gd name="T12" fmla="*/ 0 w 575"/>
              <a:gd name="T13" fmla="*/ 2147483647 h 488"/>
              <a:gd name="T14" fmla="*/ 2147483647 w 575"/>
              <a:gd name="T15" fmla="*/ 2147483647 h 488"/>
              <a:gd name="T16" fmla="*/ 2147483647 w 575"/>
              <a:gd name="T17" fmla="*/ 2147483647 h 488"/>
              <a:gd name="T18" fmla="*/ 2147483647 w 575"/>
              <a:gd name="T19" fmla="*/ 2147483647 h 488"/>
              <a:gd name="T20" fmla="*/ 2147483647 w 575"/>
              <a:gd name="T21" fmla="*/ 2147483647 h 488"/>
              <a:gd name="T22" fmla="*/ 2147483647 w 575"/>
              <a:gd name="T23" fmla="*/ 2147483647 h 488"/>
              <a:gd name="T24" fmla="*/ 2147483647 w 575"/>
              <a:gd name="T25" fmla="*/ 2147483647 h 488"/>
              <a:gd name="T26" fmla="*/ 2147483647 w 575"/>
              <a:gd name="T27" fmla="*/ 2147483647 h 488"/>
              <a:gd name="T28" fmla="*/ 2147483647 w 575"/>
              <a:gd name="T29" fmla="*/ 2147483647 h 488"/>
              <a:gd name="T30" fmla="*/ 2147483647 w 575"/>
              <a:gd name="T31" fmla="*/ 2147483647 h 488"/>
              <a:gd name="T32" fmla="*/ 2147483647 w 575"/>
              <a:gd name="T33" fmla="*/ 2147483647 h 488"/>
              <a:gd name="T34" fmla="*/ 2147483647 w 575"/>
              <a:gd name="T35" fmla="*/ 2147483647 h 488"/>
              <a:gd name="T36" fmla="*/ 2147483647 w 575"/>
              <a:gd name="T37" fmla="*/ 2147483647 h 488"/>
              <a:gd name="T38" fmla="*/ 2147483647 w 575"/>
              <a:gd name="T39" fmla="*/ 2147483647 h 488"/>
              <a:gd name="T40" fmla="*/ 2147483647 w 575"/>
              <a:gd name="T41" fmla="*/ 2147483647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5"/>
              <a:gd name="T64" fmla="*/ 0 h 488"/>
              <a:gd name="T65" fmla="*/ 575 w 575"/>
              <a:gd name="T66" fmla="*/ 488 h 4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07" name="Freeform 452"/>
          <p:cNvSpPr>
            <a:spLocks/>
          </p:cNvSpPr>
          <p:nvPr/>
        </p:nvSpPr>
        <p:spPr bwMode="auto">
          <a:xfrm>
            <a:off x="8031163" y="4649788"/>
            <a:ext cx="174625" cy="169862"/>
          </a:xfrm>
          <a:custGeom>
            <a:avLst/>
            <a:gdLst>
              <a:gd name="T0" fmla="*/ 2147483647 w 460"/>
              <a:gd name="T1" fmla="*/ 2147483647 h 443"/>
              <a:gd name="T2" fmla="*/ 2147483647 w 460"/>
              <a:gd name="T3" fmla="*/ 2147483647 h 443"/>
              <a:gd name="T4" fmla="*/ 2147483647 w 460"/>
              <a:gd name="T5" fmla="*/ 2147483647 h 443"/>
              <a:gd name="T6" fmla="*/ 2147483647 w 460"/>
              <a:gd name="T7" fmla="*/ 2147483647 h 443"/>
              <a:gd name="T8" fmla="*/ 2147483647 w 460"/>
              <a:gd name="T9" fmla="*/ 2147483647 h 443"/>
              <a:gd name="T10" fmla="*/ 2147483647 w 460"/>
              <a:gd name="T11" fmla="*/ 2147483647 h 443"/>
              <a:gd name="T12" fmla="*/ 0 w 460"/>
              <a:gd name="T13" fmla="*/ 0 h 443"/>
              <a:gd name="T14" fmla="*/ 0 w 460"/>
              <a:gd name="T15" fmla="*/ 2147483647 h 443"/>
              <a:gd name="T16" fmla="*/ 2147483647 w 460"/>
              <a:gd name="T17" fmla="*/ 2147483647 h 443"/>
              <a:gd name="T18" fmla="*/ 2147483647 w 460"/>
              <a:gd name="T19" fmla="*/ 2147483647 h 443"/>
              <a:gd name="T20" fmla="*/ 2147483647 w 460"/>
              <a:gd name="T21" fmla="*/ 2147483647 h 443"/>
              <a:gd name="T22" fmla="*/ 2147483647 w 460"/>
              <a:gd name="T23" fmla="*/ 2147483647 h 443"/>
              <a:gd name="T24" fmla="*/ 2147483647 w 460"/>
              <a:gd name="T25" fmla="*/ 2147483647 h 443"/>
              <a:gd name="T26" fmla="*/ 2147483647 w 460"/>
              <a:gd name="T27" fmla="*/ 2147483647 h 443"/>
              <a:gd name="T28" fmla="*/ 2147483647 w 460"/>
              <a:gd name="T29" fmla="*/ 2147483647 h 443"/>
              <a:gd name="T30" fmla="*/ 2147483647 w 460"/>
              <a:gd name="T31" fmla="*/ 2147483647 h 443"/>
              <a:gd name="T32" fmla="*/ 2147483647 w 460"/>
              <a:gd name="T33" fmla="*/ 2147483647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0"/>
              <a:gd name="T52" fmla="*/ 0 h 443"/>
              <a:gd name="T53" fmla="*/ 460 w 460"/>
              <a:gd name="T54" fmla="*/ 443 h 4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grpSp>
        <p:nvGrpSpPr>
          <p:cNvPr id="2" name="Group 453"/>
          <p:cNvGrpSpPr>
            <a:grpSpLocks/>
          </p:cNvGrpSpPr>
          <p:nvPr/>
        </p:nvGrpSpPr>
        <p:grpSpPr bwMode="auto">
          <a:xfrm>
            <a:off x="4292600" y="2860675"/>
            <a:ext cx="250825" cy="368300"/>
            <a:chOff x="2201" y="1250"/>
            <a:chExt cx="133" cy="193"/>
          </a:xfrm>
          <a:solidFill>
            <a:srgbClr val="7030A0"/>
          </a:solidFill>
        </p:grpSpPr>
        <p:sp>
          <p:nvSpPr>
            <p:cNvPr id="2249" name="Freeform 454"/>
            <p:cNvSpPr>
              <a:spLocks/>
            </p:cNvSpPr>
            <p:nvPr/>
          </p:nvSpPr>
          <p:spPr bwMode="auto">
            <a:xfrm>
              <a:off x="2234" y="1250"/>
              <a:ext cx="100" cy="193"/>
            </a:xfrm>
            <a:custGeom>
              <a:avLst/>
              <a:gdLst>
                <a:gd name="T0" fmla="*/ 2265696 w 24"/>
                <a:gd name="T1" fmla="*/ 11636356 h 47"/>
                <a:gd name="T2" fmla="*/ 1548613 w 24"/>
                <a:gd name="T3" fmla="*/ 10984912 h 47"/>
                <a:gd name="T4" fmla="*/ 3815241 w 24"/>
                <a:gd name="T5" fmla="*/ 9628015 h 47"/>
                <a:gd name="T6" fmla="*/ 3443575 w 24"/>
                <a:gd name="T7" fmla="*/ 8328598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1 w 24"/>
                <a:gd name="T31" fmla="*/ 3644078 h 47"/>
                <a:gd name="T32" fmla="*/ 3443575 w 24"/>
                <a:gd name="T33" fmla="*/ 5019458 h 47"/>
                <a:gd name="T34" fmla="*/ 4907846 w 24"/>
                <a:gd name="T35" fmla="*/ 5652404 h 47"/>
                <a:gd name="T36" fmla="*/ 6452554 w 24"/>
                <a:gd name="T37" fmla="*/ 8012160 h 47"/>
                <a:gd name="T38" fmla="*/ 7174704 w 24"/>
                <a:gd name="T39" fmla="*/ 9628015 h 47"/>
                <a:gd name="T40" fmla="*/ 7174704 w 24"/>
                <a:gd name="T41" fmla="*/ 10591397 h 47"/>
                <a:gd name="T42" fmla="*/ 8723387 w 24"/>
                <a:gd name="T43" fmla="*/ 10591397 h 47"/>
                <a:gd name="T44" fmla="*/ 8351424 w 24"/>
                <a:gd name="T45" fmla="*/ 12936043 h 47"/>
                <a:gd name="T46" fmla="*/ 9094985 w 24"/>
                <a:gd name="T47" fmla="*/ 13252209 h 47"/>
                <a:gd name="T48" fmla="*/ 6452554 w 24"/>
                <a:gd name="T49" fmla="*/ 14312535 h 47"/>
                <a:gd name="T50" fmla="*/ 4185991 w 24"/>
                <a:gd name="T51" fmla="*/ 14628972 h 47"/>
                <a:gd name="T52" fmla="*/ 3008975 w 24"/>
                <a:gd name="T53" fmla="*/ 14963979 h 47"/>
                <a:gd name="T54" fmla="*/ 1548613 w 24"/>
                <a:gd name="T55" fmla="*/ 14963979 h 47"/>
                <a:gd name="T56" fmla="*/ 371667 w 24"/>
                <a:gd name="T57" fmla="*/ 15280417 h 47"/>
                <a:gd name="T58" fmla="*/ 1920279 w 24"/>
                <a:gd name="T59" fmla="*/ 13899088 h 47"/>
                <a:gd name="T60" fmla="*/ 2265696 w 24"/>
                <a:gd name="T61" fmla="*/ 12619531 h 47"/>
                <a:gd name="T62" fmla="*/ 1177883 w 24"/>
                <a:gd name="T63" fmla="*/ 1228432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47"/>
                <a:gd name="T98" fmla="*/ 24 w 24"/>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chemeClr val="bg2"/>
              </a:solidFill>
              <a:round/>
              <a:headEnd/>
              <a:tailEnd/>
            </a:ln>
          </p:spPr>
          <p:txBody>
            <a:bodyPr/>
            <a:lstStyle/>
            <a:p>
              <a:endParaRPr lang="en-US"/>
            </a:p>
          </p:txBody>
        </p:sp>
        <p:sp>
          <p:nvSpPr>
            <p:cNvPr id="2250"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 name="T18" fmla="*/ 0 w 34"/>
                <a:gd name="T19" fmla="*/ 0 h 22"/>
                <a:gd name="T20" fmla="*/ 34 w 3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4" h="22">
                  <a:moveTo>
                    <a:pt x="24" y="22"/>
                  </a:moveTo>
                  <a:lnTo>
                    <a:pt x="0" y="18"/>
                  </a:lnTo>
                  <a:lnTo>
                    <a:pt x="13" y="0"/>
                  </a:lnTo>
                  <a:lnTo>
                    <a:pt x="27" y="3"/>
                  </a:lnTo>
                  <a:lnTo>
                    <a:pt x="34" y="15"/>
                  </a:lnTo>
                  <a:lnTo>
                    <a:pt x="24" y="22"/>
                  </a:lnTo>
                  <a:close/>
                </a:path>
              </a:pathLst>
            </a:custGeom>
            <a:grpFill/>
            <a:ln w="9525" cap="flat" cmpd="sng">
              <a:solidFill>
                <a:schemeClr val="bg2"/>
              </a:solidFill>
              <a:prstDash val="solid"/>
              <a:round/>
              <a:headEnd type="none" w="med" len="med"/>
              <a:tailEnd type="none" w="med" len="med"/>
            </a:ln>
          </p:spPr>
          <p:txBody>
            <a:bodyPr/>
            <a:lstStyle/>
            <a:p>
              <a:endParaRPr lang="en-US"/>
            </a:p>
          </p:txBody>
        </p:sp>
      </p:grpSp>
      <p:sp>
        <p:nvSpPr>
          <p:cNvPr id="2209" name="Freeform 458"/>
          <p:cNvSpPr>
            <a:spLocks/>
          </p:cNvSpPr>
          <p:nvPr/>
        </p:nvSpPr>
        <p:spPr bwMode="auto">
          <a:xfrm>
            <a:off x="5275263" y="3709988"/>
            <a:ext cx="73025" cy="44450"/>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00FF00"/>
          </a:solidFill>
          <a:ln w="9525" cap="flat" cmpd="sng">
            <a:solidFill>
              <a:schemeClr val="bg2"/>
            </a:solidFill>
            <a:prstDash val="solid"/>
            <a:round/>
            <a:headEnd type="none" w="med" len="med"/>
            <a:tailEnd type="none" w="med" len="med"/>
          </a:ln>
        </p:spPr>
        <p:txBody>
          <a:bodyPr/>
          <a:lstStyle/>
          <a:p>
            <a:endParaRPr lang="en-US"/>
          </a:p>
        </p:txBody>
      </p:sp>
      <p:sp>
        <p:nvSpPr>
          <p:cNvPr id="2211" name="Freeform 260"/>
          <p:cNvSpPr>
            <a:spLocks/>
          </p:cNvSpPr>
          <p:nvPr/>
        </p:nvSpPr>
        <p:spPr bwMode="auto">
          <a:xfrm>
            <a:off x="6588224" y="4581128"/>
            <a:ext cx="57150" cy="68263"/>
          </a:xfrm>
          <a:custGeom>
            <a:avLst/>
            <a:gdLst>
              <a:gd name="T0" fmla="*/ 2147483647 w 42"/>
              <a:gd name="T1" fmla="*/ 0 h 54"/>
              <a:gd name="T2" fmla="*/ 0 w 42"/>
              <a:gd name="T3" fmla="*/ 2147483647 h 54"/>
              <a:gd name="T4" fmla="*/ 2147483647 w 42"/>
              <a:gd name="T5" fmla="*/ 2147483647 h 54"/>
              <a:gd name="T6" fmla="*/ 2147483647 w 42"/>
              <a:gd name="T7" fmla="*/ 2147483647 h 54"/>
              <a:gd name="T8" fmla="*/ 2147483647 w 42"/>
              <a:gd name="T9" fmla="*/ 2147483647 h 54"/>
              <a:gd name="T10" fmla="*/ 2147483647 w 42"/>
              <a:gd name="T11" fmla="*/ 0 h 54"/>
              <a:gd name="T12" fmla="*/ 0 60000 65536"/>
              <a:gd name="T13" fmla="*/ 0 60000 65536"/>
              <a:gd name="T14" fmla="*/ 0 60000 65536"/>
              <a:gd name="T15" fmla="*/ 0 60000 65536"/>
              <a:gd name="T16" fmla="*/ 0 60000 65536"/>
              <a:gd name="T17" fmla="*/ 0 60000 65536"/>
              <a:gd name="T18" fmla="*/ 0 w 42"/>
              <a:gd name="T19" fmla="*/ 0 h 54"/>
              <a:gd name="T20" fmla="*/ 42 w 42"/>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2" h="54">
                <a:moveTo>
                  <a:pt x="6" y="0"/>
                </a:moveTo>
                <a:lnTo>
                  <a:pt x="0" y="24"/>
                </a:lnTo>
                <a:lnTo>
                  <a:pt x="6" y="54"/>
                </a:lnTo>
                <a:lnTo>
                  <a:pt x="30" y="54"/>
                </a:lnTo>
                <a:lnTo>
                  <a:pt x="42" y="30"/>
                </a:lnTo>
                <a:lnTo>
                  <a:pt x="6" y="0"/>
                </a:lnTo>
                <a:close/>
              </a:path>
            </a:pathLst>
          </a:custGeom>
          <a:solidFill>
            <a:schemeClr val="tx1"/>
          </a:solidFill>
          <a:ln w="9525">
            <a:solidFill>
              <a:schemeClr val="bg2"/>
            </a:solidFill>
            <a:round/>
            <a:headEnd/>
            <a:tailEnd/>
          </a:ln>
        </p:spPr>
        <p:txBody>
          <a:bodyPr/>
          <a:lstStyle/>
          <a:p>
            <a:endParaRPr lang="en-US"/>
          </a:p>
        </p:txBody>
      </p:sp>
      <p:sp>
        <p:nvSpPr>
          <p:cNvPr id="2212" name="Freeform 261"/>
          <p:cNvSpPr>
            <a:spLocks/>
          </p:cNvSpPr>
          <p:nvPr/>
        </p:nvSpPr>
        <p:spPr bwMode="auto">
          <a:xfrm>
            <a:off x="7205663" y="4143375"/>
            <a:ext cx="53975" cy="53975"/>
          </a:xfrm>
          <a:custGeom>
            <a:avLst/>
            <a:gdLst>
              <a:gd name="T0" fmla="*/ 0 w 42"/>
              <a:gd name="T1" fmla="*/ 2147483647 h 42"/>
              <a:gd name="T2" fmla="*/ 2147483647 w 42"/>
              <a:gd name="T3" fmla="*/ 2147483647 h 42"/>
              <a:gd name="T4" fmla="*/ 2147483647 w 42"/>
              <a:gd name="T5" fmla="*/ 0 h 42"/>
              <a:gd name="T6" fmla="*/ 2147483647 w 42"/>
              <a:gd name="T7" fmla="*/ 2147483647 h 42"/>
              <a:gd name="T8" fmla="*/ 2147483647 w 42"/>
              <a:gd name="T9" fmla="*/ 2147483647 h 42"/>
              <a:gd name="T10" fmla="*/ 2147483647 w 42"/>
              <a:gd name="T11" fmla="*/ 2147483647 h 42"/>
              <a:gd name="T12" fmla="*/ 0 w 42"/>
              <a:gd name="T13" fmla="*/ 2147483647 h 42"/>
              <a:gd name="T14" fmla="*/ 0 60000 65536"/>
              <a:gd name="T15" fmla="*/ 0 60000 65536"/>
              <a:gd name="T16" fmla="*/ 0 60000 65536"/>
              <a:gd name="T17" fmla="*/ 0 60000 65536"/>
              <a:gd name="T18" fmla="*/ 0 60000 65536"/>
              <a:gd name="T19" fmla="*/ 0 60000 65536"/>
              <a:gd name="T20" fmla="*/ 0 60000 65536"/>
              <a:gd name="T21" fmla="*/ 0 w 42"/>
              <a:gd name="T22" fmla="*/ 0 h 42"/>
              <a:gd name="T23" fmla="*/ 42 w 4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2213" name="Freeform 262"/>
          <p:cNvSpPr>
            <a:spLocks/>
          </p:cNvSpPr>
          <p:nvPr/>
        </p:nvSpPr>
        <p:spPr bwMode="auto">
          <a:xfrm>
            <a:off x="7496175" y="4010025"/>
            <a:ext cx="31750" cy="93663"/>
          </a:xfrm>
          <a:custGeom>
            <a:avLst/>
            <a:gdLst>
              <a:gd name="T0" fmla="*/ 0 w 24"/>
              <a:gd name="T1" fmla="*/ 2147483647 h 72"/>
              <a:gd name="T2" fmla="*/ 0 w 24"/>
              <a:gd name="T3" fmla="*/ 2147483647 h 72"/>
              <a:gd name="T4" fmla="*/ 2147483647 w 24"/>
              <a:gd name="T5" fmla="*/ 0 h 72"/>
              <a:gd name="T6" fmla="*/ 2147483647 w 24"/>
              <a:gd name="T7" fmla="*/ 2147483647 h 72"/>
              <a:gd name="T8" fmla="*/ 2147483647 w 24"/>
              <a:gd name="T9" fmla="*/ 2147483647 h 72"/>
              <a:gd name="T10" fmla="*/ 0 w 24"/>
              <a:gd name="T11" fmla="*/ 2147483647 h 72"/>
              <a:gd name="T12" fmla="*/ 0 60000 65536"/>
              <a:gd name="T13" fmla="*/ 0 60000 65536"/>
              <a:gd name="T14" fmla="*/ 0 60000 65536"/>
              <a:gd name="T15" fmla="*/ 0 60000 65536"/>
              <a:gd name="T16" fmla="*/ 0 60000 65536"/>
              <a:gd name="T17" fmla="*/ 0 60000 65536"/>
              <a:gd name="T18" fmla="*/ 0 w 24"/>
              <a:gd name="T19" fmla="*/ 0 h 72"/>
              <a:gd name="T20" fmla="*/ 24 w 24"/>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4" h="72">
                <a:moveTo>
                  <a:pt x="0" y="42"/>
                </a:moveTo>
                <a:lnTo>
                  <a:pt x="0" y="18"/>
                </a:lnTo>
                <a:lnTo>
                  <a:pt x="24" y="0"/>
                </a:lnTo>
                <a:lnTo>
                  <a:pt x="24" y="24"/>
                </a:lnTo>
                <a:lnTo>
                  <a:pt x="6" y="72"/>
                </a:lnTo>
                <a:lnTo>
                  <a:pt x="0" y="42"/>
                </a:lnTo>
                <a:close/>
              </a:path>
            </a:pathLst>
          </a:custGeom>
          <a:solidFill>
            <a:srgbClr val="00FF00"/>
          </a:solidFill>
          <a:ln w="9525">
            <a:solidFill>
              <a:schemeClr val="bg2"/>
            </a:solidFill>
            <a:round/>
            <a:headEnd/>
            <a:tailEnd/>
          </a:ln>
        </p:spPr>
        <p:txBody>
          <a:bodyPr/>
          <a:lstStyle/>
          <a:p>
            <a:endParaRPr lang="en-US"/>
          </a:p>
        </p:txBody>
      </p:sp>
      <p:sp>
        <p:nvSpPr>
          <p:cNvPr id="2214" name="Freeform 263"/>
          <p:cNvSpPr>
            <a:spLocks/>
          </p:cNvSpPr>
          <p:nvPr/>
        </p:nvSpPr>
        <p:spPr bwMode="auto">
          <a:xfrm>
            <a:off x="7731125" y="3767138"/>
            <a:ext cx="46038" cy="69850"/>
          </a:xfrm>
          <a:custGeom>
            <a:avLst/>
            <a:gdLst>
              <a:gd name="T0" fmla="*/ 0 w 36"/>
              <a:gd name="T1" fmla="*/ 2147483647 h 54"/>
              <a:gd name="T2" fmla="*/ 2147483647 w 36"/>
              <a:gd name="T3" fmla="*/ 2147483647 h 54"/>
              <a:gd name="T4" fmla="*/ 2147483647 w 36"/>
              <a:gd name="T5" fmla="*/ 2147483647 h 54"/>
              <a:gd name="T6" fmla="*/ 2147483647 w 36"/>
              <a:gd name="T7" fmla="*/ 2147483647 h 54"/>
              <a:gd name="T8" fmla="*/ 2147483647 w 36"/>
              <a:gd name="T9" fmla="*/ 2147483647 h 54"/>
              <a:gd name="T10" fmla="*/ 2147483647 w 36"/>
              <a:gd name="T11" fmla="*/ 0 h 54"/>
              <a:gd name="T12" fmla="*/ 0 w 36"/>
              <a:gd name="T13" fmla="*/ 2147483647 h 54"/>
              <a:gd name="T14" fmla="*/ 0 60000 65536"/>
              <a:gd name="T15" fmla="*/ 0 60000 65536"/>
              <a:gd name="T16" fmla="*/ 0 60000 65536"/>
              <a:gd name="T17" fmla="*/ 0 60000 65536"/>
              <a:gd name="T18" fmla="*/ 0 60000 65536"/>
              <a:gd name="T19" fmla="*/ 0 60000 65536"/>
              <a:gd name="T20" fmla="*/ 0 60000 65536"/>
              <a:gd name="T21" fmla="*/ 0 w 36"/>
              <a:gd name="T22" fmla="*/ 0 h 54"/>
              <a:gd name="T23" fmla="*/ 36 w 3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4">
                <a:moveTo>
                  <a:pt x="0" y="18"/>
                </a:moveTo>
                <a:lnTo>
                  <a:pt x="6" y="36"/>
                </a:lnTo>
                <a:lnTo>
                  <a:pt x="12" y="54"/>
                </a:lnTo>
                <a:lnTo>
                  <a:pt x="30" y="42"/>
                </a:lnTo>
                <a:lnTo>
                  <a:pt x="36" y="18"/>
                </a:lnTo>
                <a:lnTo>
                  <a:pt x="30" y="0"/>
                </a:lnTo>
                <a:lnTo>
                  <a:pt x="0" y="18"/>
                </a:lnTo>
                <a:close/>
              </a:path>
            </a:pathLst>
          </a:custGeom>
          <a:solidFill>
            <a:srgbClr val="00FF00"/>
          </a:solidFill>
          <a:ln w="9525">
            <a:solidFill>
              <a:schemeClr val="bg2"/>
            </a:solidFill>
            <a:round/>
            <a:headEnd/>
            <a:tailEnd/>
          </a:ln>
        </p:spPr>
        <p:txBody>
          <a:bodyPr/>
          <a:lstStyle/>
          <a:p>
            <a:endParaRPr lang="en-US"/>
          </a:p>
        </p:txBody>
      </p:sp>
      <p:sp>
        <p:nvSpPr>
          <p:cNvPr id="2215" name="Freeform 264"/>
          <p:cNvSpPr>
            <a:spLocks/>
          </p:cNvSpPr>
          <p:nvPr/>
        </p:nvSpPr>
        <p:spPr bwMode="auto">
          <a:xfrm>
            <a:off x="7786688" y="3408363"/>
            <a:ext cx="344487" cy="374650"/>
          </a:xfrm>
          <a:custGeom>
            <a:avLst/>
            <a:gdLst>
              <a:gd name="T0" fmla="*/ 2147483647 w 264"/>
              <a:gd name="T1" fmla="*/ 2147483647 h 289"/>
              <a:gd name="T2" fmla="*/ 2147483647 w 264"/>
              <a:gd name="T3" fmla="*/ 2147483647 h 289"/>
              <a:gd name="T4" fmla="*/ 2147483647 w 264"/>
              <a:gd name="T5" fmla="*/ 2147483647 h 289"/>
              <a:gd name="T6" fmla="*/ 2147483647 w 264"/>
              <a:gd name="T7" fmla="*/ 2147483647 h 289"/>
              <a:gd name="T8" fmla="*/ 2147483647 w 264"/>
              <a:gd name="T9" fmla="*/ 2147483647 h 289"/>
              <a:gd name="T10" fmla="*/ 2147483647 w 264"/>
              <a:gd name="T11" fmla="*/ 2147483647 h 289"/>
              <a:gd name="T12" fmla="*/ 2147483647 w 264"/>
              <a:gd name="T13" fmla="*/ 2147483647 h 289"/>
              <a:gd name="T14" fmla="*/ 2147483647 w 264"/>
              <a:gd name="T15" fmla="*/ 2147483647 h 289"/>
              <a:gd name="T16" fmla="*/ 2147483647 w 264"/>
              <a:gd name="T17" fmla="*/ 2147483647 h 289"/>
              <a:gd name="T18" fmla="*/ 2147483647 w 264"/>
              <a:gd name="T19" fmla="*/ 2147483647 h 289"/>
              <a:gd name="T20" fmla="*/ 2147483647 w 264"/>
              <a:gd name="T21" fmla="*/ 0 h 289"/>
              <a:gd name="T22" fmla="*/ 2147483647 w 264"/>
              <a:gd name="T23" fmla="*/ 2147483647 h 289"/>
              <a:gd name="T24" fmla="*/ 2147483647 w 264"/>
              <a:gd name="T25" fmla="*/ 2147483647 h 289"/>
              <a:gd name="T26" fmla="*/ 2147483647 w 264"/>
              <a:gd name="T27" fmla="*/ 2147483647 h 289"/>
              <a:gd name="T28" fmla="*/ 2147483647 w 264"/>
              <a:gd name="T29" fmla="*/ 2147483647 h 289"/>
              <a:gd name="T30" fmla="*/ 2147483647 w 264"/>
              <a:gd name="T31" fmla="*/ 2147483647 h 289"/>
              <a:gd name="T32" fmla="*/ 2147483647 w 264"/>
              <a:gd name="T33" fmla="*/ 2147483647 h 289"/>
              <a:gd name="T34" fmla="*/ 2147483647 w 264"/>
              <a:gd name="T35" fmla="*/ 2147483647 h 289"/>
              <a:gd name="T36" fmla="*/ 2147483647 w 264"/>
              <a:gd name="T37" fmla="*/ 2147483647 h 289"/>
              <a:gd name="T38" fmla="*/ 2147483647 w 264"/>
              <a:gd name="T39" fmla="*/ 2147483647 h 289"/>
              <a:gd name="T40" fmla="*/ 2147483647 w 264"/>
              <a:gd name="T41" fmla="*/ 2147483647 h 289"/>
              <a:gd name="T42" fmla="*/ 2147483647 w 264"/>
              <a:gd name="T43" fmla="*/ 2147483647 h 289"/>
              <a:gd name="T44" fmla="*/ 2147483647 w 264"/>
              <a:gd name="T45" fmla="*/ 2147483647 h 289"/>
              <a:gd name="T46" fmla="*/ 2147483647 w 264"/>
              <a:gd name="T47" fmla="*/ 2147483647 h 289"/>
              <a:gd name="T48" fmla="*/ 2147483647 w 264"/>
              <a:gd name="T49" fmla="*/ 2147483647 h 289"/>
              <a:gd name="T50" fmla="*/ 2147483647 w 264"/>
              <a:gd name="T51" fmla="*/ 2147483647 h 289"/>
              <a:gd name="T52" fmla="*/ 2147483647 w 264"/>
              <a:gd name="T53" fmla="*/ 2147483647 h 289"/>
              <a:gd name="T54" fmla="*/ 2147483647 w 264"/>
              <a:gd name="T55" fmla="*/ 2147483647 h 289"/>
              <a:gd name="T56" fmla="*/ 2147483647 w 264"/>
              <a:gd name="T57" fmla="*/ 2147483647 h 289"/>
              <a:gd name="T58" fmla="*/ 2147483647 w 264"/>
              <a:gd name="T59" fmla="*/ 2147483647 h 289"/>
              <a:gd name="T60" fmla="*/ 2147483647 w 264"/>
              <a:gd name="T61" fmla="*/ 2147483647 h 289"/>
              <a:gd name="T62" fmla="*/ 2147483647 w 264"/>
              <a:gd name="T63" fmla="*/ 2147483647 h 289"/>
              <a:gd name="T64" fmla="*/ 2147483647 w 264"/>
              <a:gd name="T65" fmla="*/ 2147483647 h 289"/>
              <a:gd name="T66" fmla="*/ 0 w 264"/>
              <a:gd name="T67" fmla="*/ 2147483647 h 289"/>
              <a:gd name="T68" fmla="*/ 2147483647 w 264"/>
              <a:gd name="T69" fmla="*/ 2147483647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4"/>
              <a:gd name="T106" fmla="*/ 0 h 289"/>
              <a:gd name="T107" fmla="*/ 264 w 264"/>
              <a:gd name="T108" fmla="*/ 289 h 2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rgbClr val="00FF00"/>
          </a:solidFill>
          <a:ln w="9525">
            <a:solidFill>
              <a:schemeClr val="bg2"/>
            </a:solidFill>
            <a:round/>
            <a:headEnd/>
            <a:tailEnd/>
          </a:ln>
        </p:spPr>
        <p:txBody>
          <a:bodyPr/>
          <a:lstStyle/>
          <a:p>
            <a:endParaRPr lang="en-US"/>
          </a:p>
        </p:txBody>
      </p:sp>
      <p:sp>
        <p:nvSpPr>
          <p:cNvPr id="2216" name="Freeform 265"/>
          <p:cNvSpPr>
            <a:spLocks/>
          </p:cNvSpPr>
          <p:nvPr/>
        </p:nvSpPr>
        <p:spPr bwMode="auto">
          <a:xfrm>
            <a:off x="8029575" y="3063875"/>
            <a:ext cx="61913" cy="306388"/>
          </a:xfrm>
          <a:custGeom>
            <a:avLst/>
            <a:gdLst>
              <a:gd name="T0" fmla="*/ 2147483647 w 48"/>
              <a:gd name="T1" fmla="*/ 2147483647 h 234"/>
              <a:gd name="T2" fmla="*/ 2147483647 w 48"/>
              <a:gd name="T3" fmla="*/ 2147483647 h 234"/>
              <a:gd name="T4" fmla="*/ 2147483647 w 48"/>
              <a:gd name="T5" fmla="*/ 2147483647 h 234"/>
              <a:gd name="T6" fmla="*/ 0 w 48"/>
              <a:gd name="T7" fmla="*/ 2147483647 h 234"/>
              <a:gd name="T8" fmla="*/ 2147483647 w 48"/>
              <a:gd name="T9" fmla="*/ 2147483647 h 234"/>
              <a:gd name="T10" fmla="*/ 2147483647 w 48"/>
              <a:gd name="T11" fmla="*/ 0 h 234"/>
              <a:gd name="T12" fmla="*/ 2147483647 w 48"/>
              <a:gd name="T13" fmla="*/ 2147483647 h 234"/>
              <a:gd name="T14" fmla="*/ 2147483647 w 48"/>
              <a:gd name="T15" fmla="*/ 2147483647 h 234"/>
              <a:gd name="T16" fmla="*/ 2147483647 w 48"/>
              <a:gd name="T17" fmla="*/ 2147483647 h 234"/>
              <a:gd name="T18" fmla="*/ 2147483647 w 48"/>
              <a:gd name="T19" fmla="*/ 2147483647 h 234"/>
              <a:gd name="T20" fmla="*/ 2147483647 w 48"/>
              <a:gd name="T21" fmla="*/ 2147483647 h 234"/>
              <a:gd name="T22" fmla="*/ 2147483647 w 48"/>
              <a:gd name="T23" fmla="*/ 2147483647 h 234"/>
              <a:gd name="T24" fmla="*/ 2147483647 w 48"/>
              <a:gd name="T25" fmla="*/ 2147483647 h 234"/>
              <a:gd name="T26" fmla="*/ 2147483647 w 48"/>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234"/>
              <a:gd name="T44" fmla="*/ 48 w 48"/>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rgbClr val="C00000"/>
          </a:solidFill>
          <a:ln w="9525">
            <a:solidFill>
              <a:schemeClr val="bg2"/>
            </a:solidFill>
            <a:round/>
            <a:headEnd/>
            <a:tailEnd/>
          </a:ln>
        </p:spPr>
        <p:txBody>
          <a:bodyPr/>
          <a:lstStyle/>
          <a:p>
            <a:endParaRPr lang="en-US"/>
          </a:p>
        </p:txBody>
      </p:sp>
      <p:sp>
        <p:nvSpPr>
          <p:cNvPr id="2217" name="Freeform 272"/>
          <p:cNvSpPr>
            <a:spLocks/>
          </p:cNvSpPr>
          <p:nvPr/>
        </p:nvSpPr>
        <p:spPr bwMode="auto">
          <a:xfrm>
            <a:off x="7478713" y="4189413"/>
            <a:ext cx="141287" cy="195262"/>
          </a:xfrm>
          <a:custGeom>
            <a:avLst/>
            <a:gdLst>
              <a:gd name="T0" fmla="*/ 2147483647 w 108"/>
              <a:gd name="T1" fmla="*/ 2147483647 h 151"/>
              <a:gd name="T2" fmla="*/ 0 w 108"/>
              <a:gd name="T3" fmla="*/ 2147483647 h 151"/>
              <a:gd name="T4" fmla="*/ 2147483647 w 108"/>
              <a:gd name="T5" fmla="*/ 2147483647 h 151"/>
              <a:gd name="T6" fmla="*/ 2147483647 w 108"/>
              <a:gd name="T7" fmla="*/ 2147483647 h 151"/>
              <a:gd name="T8" fmla="*/ 2147483647 w 108"/>
              <a:gd name="T9" fmla="*/ 2147483647 h 151"/>
              <a:gd name="T10" fmla="*/ 2147483647 w 108"/>
              <a:gd name="T11" fmla="*/ 2147483647 h 151"/>
              <a:gd name="T12" fmla="*/ 2147483647 w 108"/>
              <a:gd name="T13" fmla="*/ 2147483647 h 151"/>
              <a:gd name="T14" fmla="*/ 2147483647 w 108"/>
              <a:gd name="T15" fmla="*/ 2147483647 h 151"/>
              <a:gd name="T16" fmla="*/ 2147483647 w 108"/>
              <a:gd name="T17" fmla="*/ 2147483647 h 151"/>
              <a:gd name="T18" fmla="*/ 2147483647 w 108"/>
              <a:gd name="T19" fmla="*/ 2147483647 h 151"/>
              <a:gd name="T20" fmla="*/ 2147483647 w 108"/>
              <a:gd name="T21" fmla="*/ 2147483647 h 151"/>
              <a:gd name="T22" fmla="*/ 2147483647 w 108"/>
              <a:gd name="T23" fmla="*/ 2147483647 h 151"/>
              <a:gd name="T24" fmla="*/ 2147483647 w 108"/>
              <a:gd name="T25" fmla="*/ 2147483647 h 151"/>
              <a:gd name="T26" fmla="*/ 2147483647 w 108"/>
              <a:gd name="T27" fmla="*/ 0 h 151"/>
              <a:gd name="T28" fmla="*/ 2147483647 w 108"/>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51"/>
              <a:gd name="T47" fmla="*/ 108 w 108"/>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tx1"/>
          </a:solidFill>
          <a:ln w="9525">
            <a:solidFill>
              <a:schemeClr val="bg2"/>
            </a:solidFill>
            <a:round/>
            <a:headEnd/>
            <a:tailEnd/>
          </a:ln>
        </p:spPr>
        <p:txBody>
          <a:bodyPr/>
          <a:lstStyle/>
          <a:p>
            <a:endParaRPr lang="en-US"/>
          </a:p>
        </p:txBody>
      </p:sp>
      <p:sp>
        <p:nvSpPr>
          <p:cNvPr id="2218" name="Freeform 273"/>
          <p:cNvSpPr>
            <a:spLocks/>
          </p:cNvSpPr>
          <p:nvPr/>
        </p:nvSpPr>
        <p:spPr bwMode="auto">
          <a:xfrm>
            <a:off x="7535863" y="4416425"/>
            <a:ext cx="115887" cy="92075"/>
          </a:xfrm>
          <a:custGeom>
            <a:avLst/>
            <a:gdLst>
              <a:gd name="T0" fmla="*/ 0 w 90"/>
              <a:gd name="T1" fmla="*/ 2147483647 h 72"/>
              <a:gd name="T2" fmla="*/ 2147483647 w 90"/>
              <a:gd name="T3" fmla="*/ 2147483647 h 72"/>
              <a:gd name="T4" fmla="*/ 2147483647 w 90"/>
              <a:gd name="T5" fmla="*/ 2147483647 h 72"/>
              <a:gd name="T6" fmla="*/ 2147483647 w 90"/>
              <a:gd name="T7" fmla="*/ 0 h 72"/>
              <a:gd name="T8" fmla="*/ 2147483647 w 90"/>
              <a:gd name="T9" fmla="*/ 2147483647 h 72"/>
              <a:gd name="T10" fmla="*/ 2147483647 w 90"/>
              <a:gd name="T11" fmla="*/ 2147483647 h 72"/>
              <a:gd name="T12" fmla="*/ 2147483647 w 90"/>
              <a:gd name="T13" fmla="*/ 2147483647 h 72"/>
              <a:gd name="T14" fmla="*/ 2147483647 w 90"/>
              <a:gd name="T15" fmla="*/ 2147483647 h 72"/>
              <a:gd name="T16" fmla="*/ 2147483647 w 90"/>
              <a:gd name="T17" fmla="*/ 2147483647 h 72"/>
              <a:gd name="T18" fmla="*/ 0 w 90"/>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72"/>
              <a:gd name="T32" fmla="*/ 90 w 90"/>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tx1"/>
          </a:solidFill>
          <a:ln w="9525">
            <a:solidFill>
              <a:schemeClr val="bg2"/>
            </a:solidFill>
            <a:round/>
            <a:headEnd/>
            <a:tailEnd/>
          </a:ln>
        </p:spPr>
        <p:txBody>
          <a:bodyPr/>
          <a:lstStyle/>
          <a:p>
            <a:endParaRPr lang="en-US"/>
          </a:p>
        </p:txBody>
      </p:sp>
      <p:sp>
        <p:nvSpPr>
          <p:cNvPr id="2219" name="Freeform 333"/>
          <p:cNvSpPr>
            <a:spLocks/>
          </p:cNvSpPr>
          <p:nvPr/>
        </p:nvSpPr>
        <p:spPr bwMode="auto">
          <a:xfrm>
            <a:off x="6692900" y="3143250"/>
            <a:ext cx="777875" cy="39052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tx1"/>
          </a:solidFill>
          <a:ln w="9525">
            <a:solidFill>
              <a:schemeClr val="bg2"/>
            </a:solidFill>
            <a:round/>
            <a:headEnd/>
            <a:tailEnd/>
          </a:ln>
        </p:spPr>
        <p:txBody>
          <a:bodyPr/>
          <a:lstStyle/>
          <a:p>
            <a:endParaRPr lang="en-US"/>
          </a:p>
        </p:txBody>
      </p:sp>
      <p:sp>
        <p:nvSpPr>
          <p:cNvPr id="2220" name="Line 449"/>
          <p:cNvSpPr>
            <a:spLocks noChangeShapeType="1"/>
          </p:cNvSpPr>
          <p:nvPr/>
        </p:nvSpPr>
        <p:spPr bwMode="auto">
          <a:xfrm>
            <a:off x="7440613" y="4206875"/>
            <a:ext cx="0" cy="0"/>
          </a:xfrm>
          <a:prstGeom prst="line">
            <a:avLst/>
          </a:prstGeom>
          <a:noFill/>
          <a:ln w="0">
            <a:solidFill>
              <a:schemeClr val="bg2"/>
            </a:solidFill>
            <a:round/>
            <a:headEnd/>
            <a:tailEnd/>
          </a:ln>
        </p:spPr>
        <p:txBody>
          <a:bodyPr/>
          <a:lstStyle/>
          <a:p>
            <a:endParaRPr lang="en-US"/>
          </a:p>
        </p:txBody>
      </p:sp>
      <p:sp>
        <p:nvSpPr>
          <p:cNvPr id="2221" name="Freeform 506"/>
          <p:cNvSpPr>
            <a:spLocks/>
          </p:cNvSpPr>
          <p:nvPr/>
        </p:nvSpPr>
        <p:spPr bwMode="auto">
          <a:xfrm>
            <a:off x="7589838" y="3492500"/>
            <a:ext cx="123825" cy="155575"/>
          </a:xfrm>
          <a:custGeom>
            <a:avLst/>
            <a:gdLst>
              <a:gd name="T0" fmla="*/ 2147483647 w 78"/>
              <a:gd name="T1" fmla="*/ 2147483647 h 98"/>
              <a:gd name="T2" fmla="*/ 2147483647 w 78"/>
              <a:gd name="T3" fmla="*/ 2147483647 h 98"/>
              <a:gd name="T4" fmla="*/ 2147483647 w 78"/>
              <a:gd name="T5" fmla="*/ 2147483647 h 98"/>
              <a:gd name="T6" fmla="*/ 2147483647 w 78"/>
              <a:gd name="T7" fmla="*/ 2147483647 h 98"/>
              <a:gd name="T8" fmla="*/ 0 w 78"/>
              <a:gd name="T9" fmla="*/ 2147483647 h 98"/>
              <a:gd name="T10" fmla="*/ 0 w 78"/>
              <a:gd name="T11" fmla="*/ 2147483647 h 98"/>
              <a:gd name="T12" fmla="*/ 2147483647 w 78"/>
              <a:gd name="T13" fmla="*/ 2147483647 h 98"/>
              <a:gd name="T14" fmla="*/ 2147483647 w 78"/>
              <a:gd name="T15" fmla="*/ 2147483647 h 98"/>
              <a:gd name="T16" fmla="*/ 2147483647 w 78"/>
              <a:gd name="T17" fmla="*/ 2147483647 h 98"/>
              <a:gd name="T18" fmla="*/ 2147483647 w 78"/>
              <a:gd name="T19" fmla="*/ 2147483647 h 98"/>
              <a:gd name="T20" fmla="*/ 2147483647 w 78"/>
              <a:gd name="T21" fmla="*/ 2147483647 h 98"/>
              <a:gd name="T22" fmla="*/ 2147483647 w 78"/>
              <a:gd name="T23" fmla="*/ 2147483647 h 98"/>
              <a:gd name="T24" fmla="*/ 2147483647 w 78"/>
              <a:gd name="T25" fmla="*/ 2147483647 h 98"/>
              <a:gd name="T26" fmla="*/ 2147483647 w 78"/>
              <a:gd name="T27" fmla="*/ 2147483647 h 98"/>
              <a:gd name="T28" fmla="*/ 2147483647 w 78"/>
              <a:gd name="T29" fmla="*/ 2147483647 h 98"/>
              <a:gd name="T30" fmla="*/ 2147483647 w 78"/>
              <a:gd name="T31" fmla="*/ 2147483647 h 98"/>
              <a:gd name="T32" fmla="*/ 2147483647 w 78"/>
              <a:gd name="T33" fmla="*/ 2147483647 h 98"/>
              <a:gd name="T34" fmla="*/ 2147483647 w 78"/>
              <a:gd name="T35" fmla="*/ 2147483647 h 98"/>
              <a:gd name="T36" fmla="*/ 2147483647 w 78"/>
              <a:gd name="T37" fmla="*/ 2147483647 h 98"/>
              <a:gd name="T38" fmla="*/ 2147483647 w 78"/>
              <a:gd name="T39" fmla="*/ 2147483647 h 98"/>
              <a:gd name="T40" fmla="*/ 2147483647 w 78"/>
              <a:gd name="T41" fmla="*/ 2147483647 h 98"/>
              <a:gd name="T42" fmla="*/ 2147483647 w 78"/>
              <a:gd name="T43" fmla="*/ 2147483647 h 98"/>
              <a:gd name="T44" fmla="*/ 2147483647 w 78"/>
              <a:gd name="T45" fmla="*/ 2147483647 h 98"/>
              <a:gd name="T46" fmla="*/ 2147483647 w 78"/>
              <a:gd name="T47" fmla="*/ 2147483647 h 98"/>
              <a:gd name="T48" fmla="*/ 2147483647 w 78"/>
              <a:gd name="T49" fmla="*/ 2147483647 h 98"/>
              <a:gd name="T50" fmla="*/ 2147483647 w 78"/>
              <a:gd name="T51" fmla="*/ 2147483647 h 98"/>
              <a:gd name="T52" fmla="*/ 2147483647 w 78"/>
              <a:gd name="T53" fmla="*/ 2147483647 h 98"/>
              <a:gd name="T54" fmla="*/ 2147483647 w 78"/>
              <a:gd name="T55" fmla="*/ 2147483647 h 98"/>
              <a:gd name="T56" fmla="*/ 2147483647 w 78"/>
              <a:gd name="T57" fmla="*/ 2147483647 h 98"/>
              <a:gd name="T58" fmla="*/ 2147483647 w 78"/>
              <a:gd name="T59" fmla="*/ 2147483647 h 98"/>
              <a:gd name="T60" fmla="*/ 2147483647 w 78"/>
              <a:gd name="T61" fmla="*/ 2147483647 h 98"/>
              <a:gd name="T62" fmla="*/ 2147483647 w 78"/>
              <a:gd name="T63" fmla="*/ 0 h 98"/>
              <a:gd name="T64" fmla="*/ 2147483647 w 78"/>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98"/>
              <a:gd name="T101" fmla="*/ 78 w 78"/>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tx1"/>
          </a:solidFill>
          <a:ln w="9525">
            <a:noFill/>
            <a:round/>
            <a:headEnd/>
            <a:tailEnd/>
          </a:ln>
        </p:spPr>
        <p:txBody>
          <a:bodyPr/>
          <a:lstStyle/>
          <a:p>
            <a:endParaRPr lang="en-US"/>
          </a:p>
        </p:txBody>
      </p:sp>
      <p:sp>
        <p:nvSpPr>
          <p:cNvPr id="2222" name="Freeform 517"/>
          <p:cNvSpPr>
            <a:spLocks/>
          </p:cNvSpPr>
          <p:nvPr/>
        </p:nvSpPr>
        <p:spPr bwMode="auto">
          <a:xfrm>
            <a:off x="7637463" y="3632200"/>
            <a:ext cx="85725" cy="104775"/>
          </a:xfrm>
          <a:custGeom>
            <a:avLst/>
            <a:gdLst>
              <a:gd name="T0" fmla="*/ 2147483647 w 54"/>
              <a:gd name="T1" fmla="*/ 2147483647 h 66"/>
              <a:gd name="T2" fmla="*/ 2147483647 w 54"/>
              <a:gd name="T3" fmla="*/ 2147483647 h 66"/>
              <a:gd name="T4" fmla="*/ 2147483647 w 54"/>
              <a:gd name="T5" fmla="*/ 2147483647 h 66"/>
              <a:gd name="T6" fmla="*/ 2147483647 w 54"/>
              <a:gd name="T7" fmla="*/ 2147483647 h 66"/>
              <a:gd name="T8" fmla="*/ 0 w 54"/>
              <a:gd name="T9" fmla="*/ 2147483647 h 66"/>
              <a:gd name="T10" fmla="*/ 0 w 54"/>
              <a:gd name="T11" fmla="*/ 2147483647 h 66"/>
              <a:gd name="T12" fmla="*/ 2147483647 w 54"/>
              <a:gd name="T13" fmla="*/ 2147483647 h 66"/>
              <a:gd name="T14" fmla="*/ 2147483647 w 54"/>
              <a:gd name="T15" fmla="*/ 2147483647 h 66"/>
              <a:gd name="T16" fmla="*/ 2147483647 w 54"/>
              <a:gd name="T17" fmla="*/ 2147483647 h 66"/>
              <a:gd name="T18" fmla="*/ 2147483647 w 54"/>
              <a:gd name="T19" fmla="*/ 2147483647 h 66"/>
              <a:gd name="T20" fmla="*/ 2147483647 w 54"/>
              <a:gd name="T21" fmla="*/ 2147483647 h 66"/>
              <a:gd name="T22" fmla="*/ 2147483647 w 54"/>
              <a:gd name="T23" fmla="*/ 2147483647 h 66"/>
              <a:gd name="T24" fmla="*/ 2147483647 w 54"/>
              <a:gd name="T25" fmla="*/ 2147483647 h 66"/>
              <a:gd name="T26" fmla="*/ 2147483647 w 54"/>
              <a:gd name="T27" fmla="*/ 0 h 66"/>
              <a:gd name="T28" fmla="*/ 2147483647 w 54"/>
              <a:gd name="T29" fmla="*/ 2147483647 h 66"/>
              <a:gd name="T30" fmla="*/ 2147483647 w 54"/>
              <a:gd name="T31" fmla="*/ 2147483647 h 66"/>
              <a:gd name="T32" fmla="*/ 2147483647 w 54"/>
              <a:gd name="T33" fmla="*/ 2147483647 h 66"/>
              <a:gd name="T34" fmla="*/ 2147483647 w 54"/>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66"/>
              <a:gd name="T56" fmla="*/ 54 w 54"/>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23" name="Freeform 411"/>
          <p:cNvSpPr>
            <a:spLocks/>
          </p:cNvSpPr>
          <p:nvPr/>
        </p:nvSpPr>
        <p:spPr bwMode="auto">
          <a:xfrm>
            <a:off x="2919413" y="5365750"/>
            <a:ext cx="127000" cy="166688"/>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rgbClr val="FFFF00"/>
          </a:solidFill>
          <a:ln w="9525">
            <a:solidFill>
              <a:schemeClr val="bg2"/>
            </a:solidFill>
            <a:round/>
            <a:headEnd/>
            <a:tailEnd/>
          </a:ln>
        </p:spPr>
        <p:txBody>
          <a:bodyPr/>
          <a:lstStyle/>
          <a:p>
            <a:endParaRPr lang="en-US"/>
          </a:p>
        </p:txBody>
      </p:sp>
      <p:sp>
        <p:nvSpPr>
          <p:cNvPr id="2224" name="Freeform 420"/>
          <p:cNvSpPr>
            <a:spLocks/>
          </p:cNvSpPr>
          <p:nvPr/>
        </p:nvSpPr>
        <p:spPr bwMode="auto">
          <a:xfrm>
            <a:off x="2371725" y="4675188"/>
            <a:ext cx="320675" cy="39211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rgbClr val="FFFF00"/>
          </a:solidFill>
          <a:ln w="9525">
            <a:solidFill>
              <a:schemeClr val="bg2"/>
            </a:solidFill>
            <a:round/>
            <a:headEnd/>
            <a:tailEnd/>
          </a:ln>
        </p:spPr>
        <p:txBody>
          <a:bodyPr/>
          <a:lstStyle/>
          <a:p>
            <a:endParaRPr lang="en-US"/>
          </a:p>
        </p:txBody>
      </p:sp>
      <p:sp>
        <p:nvSpPr>
          <p:cNvPr id="2225" name="Freeform 413"/>
          <p:cNvSpPr>
            <a:spLocks/>
          </p:cNvSpPr>
          <p:nvPr/>
        </p:nvSpPr>
        <p:spPr bwMode="auto">
          <a:xfrm>
            <a:off x="2576513" y="4551363"/>
            <a:ext cx="884237" cy="91122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0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0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00"/>
              <a:gd name="T124" fmla="*/ 0 h 10000"/>
              <a:gd name="T125" fmla="*/ 10000 w 10000"/>
              <a:gd name="T126" fmla="*/ 10000 h 1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FFFF00"/>
          </a:solidFill>
          <a:ln w="9525" cap="flat" cmpd="sng">
            <a:solidFill>
              <a:schemeClr val="bg2"/>
            </a:solidFill>
            <a:prstDash val="solid"/>
            <a:round/>
            <a:headEnd type="none" w="med" len="med"/>
            <a:tailEnd type="none" w="med" len="med"/>
          </a:ln>
        </p:spPr>
        <p:txBody>
          <a:bodyPr/>
          <a:lstStyle/>
          <a:p>
            <a:endParaRPr lang="en-US"/>
          </a:p>
        </p:txBody>
      </p:sp>
      <p:sp>
        <p:nvSpPr>
          <p:cNvPr id="2226" name="Freeform 409"/>
          <p:cNvSpPr>
            <a:spLocks/>
          </p:cNvSpPr>
          <p:nvPr/>
        </p:nvSpPr>
        <p:spPr bwMode="auto">
          <a:xfrm>
            <a:off x="2563813" y="5153025"/>
            <a:ext cx="473075" cy="947738"/>
          </a:xfrm>
          <a:custGeom>
            <a:avLst/>
            <a:gdLst>
              <a:gd name="T0" fmla="*/ 2147483647 w 10000"/>
              <a:gd name="T1" fmla="*/ 2147483647 h 10001"/>
              <a:gd name="T2" fmla="*/ 2147483647 w 10000"/>
              <a:gd name="T3" fmla="*/ 2147483647 h 10001"/>
              <a:gd name="T4" fmla="*/ 2147483647 w 10000"/>
              <a:gd name="T5" fmla="*/ 2147483647 h 10001"/>
              <a:gd name="T6" fmla="*/ 2147483647 w 10000"/>
              <a:gd name="T7" fmla="*/ 2147483647 h 10001"/>
              <a:gd name="T8" fmla="*/ 2147483647 w 10000"/>
              <a:gd name="T9" fmla="*/ 2147483647 h 10001"/>
              <a:gd name="T10" fmla="*/ 2147483647 w 10000"/>
              <a:gd name="T11" fmla="*/ 2147483647 h 10001"/>
              <a:gd name="T12" fmla="*/ 2147483647 w 10000"/>
              <a:gd name="T13" fmla="*/ 2147483647 h 10001"/>
              <a:gd name="T14" fmla="*/ 2147483647 w 10000"/>
              <a:gd name="T15" fmla="*/ 2147483647 h 10001"/>
              <a:gd name="T16" fmla="*/ 2147483647 w 10000"/>
              <a:gd name="T17" fmla="*/ 2147483647 h 10001"/>
              <a:gd name="T18" fmla="*/ 2147483647 w 10000"/>
              <a:gd name="T19" fmla="*/ 2147483647 h 10001"/>
              <a:gd name="T20" fmla="*/ 2147483647 w 10000"/>
              <a:gd name="T21" fmla="*/ 2147483647 h 10001"/>
              <a:gd name="T22" fmla="*/ 2147483647 w 10000"/>
              <a:gd name="T23" fmla="*/ 2147483647 h 10001"/>
              <a:gd name="T24" fmla="*/ 2147483647 w 10000"/>
              <a:gd name="T25" fmla="*/ 2147483647 h 10001"/>
              <a:gd name="T26" fmla="*/ 2147483647 w 10000"/>
              <a:gd name="T27" fmla="*/ 2147483647 h 10001"/>
              <a:gd name="T28" fmla="*/ 2147483647 w 10000"/>
              <a:gd name="T29" fmla="*/ 0 h 10001"/>
              <a:gd name="T30" fmla="*/ 2147483647 w 10000"/>
              <a:gd name="T31" fmla="*/ 2147483647 h 10001"/>
              <a:gd name="T32" fmla="*/ 2147483647 w 10000"/>
              <a:gd name="T33" fmla="*/ 2147483647 h 10001"/>
              <a:gd name="T34" fmla="*/ 2147483647 w 10000"/>
              <a:gd name="T35" fmla="*/ 2147483647 h 10001"/>
              <a:gd name="T36" fmla="*/ 2147483647 w 10000"/>
              <a:gd name="T37" fmla="*/ 2147483647 h 10001"/>
              <a:gd name="T38" fmla="*/ 2147483647 w 10000"/>
              <a:gd name="T39" fmla="*/ 2147483647 h 10001"/>
              <a:gd name="T40" fmla="*/ 2147483647 w 10000"/>
              <a:gd name="T41" fmla="*/ 2147483647 h 10001"/>
              <a:gd name="T42" fmla="*/ 2147483647 w 10000"/>
              <a:gd name="T43" fmla="*/ 2147483647 h 10001"/>
              <a:gd name="T44" fmla="*/ 2147483647 w 10000"/>
              <a:gd name="T45" fmla="*/ 2147483647 h 10001"/>
              <a:gd name="T46" fmla="*/ 2147483647 w 10000"/>
              <a:gd name="T47" fmla="*/ 2147483647 h 10001"/>
              <a:gd name="T48" fmla="*/ 2147483647 w 10000"/>
              <a:gd name="T49" fmla="*/ 2147483647 h 10001"/>
              <a:gd name="T50" fmla="*/ 2147483647 w 10000"/>
              <a:gd name="T51" fmla="*/ 2147483647 h 10001"/>
              <a:gd name="T52" fmla="*/ 2147483647 w 10000"/>
              <a:gd name="T53" fmla="*/ 2147483647 h 10001"/>
              <a:gd name="T54" fmla="*/ 2147483647 w 10000"/>
              <a:gd name="T55" fmla="*/ 2147483647 h 10001"/>
              <a:gd name="T56" fmla="*/ 2147483647 w 10000"/>
              <a:gd name="T57" fmla="*/ 2147483647 h 10001"/>
              <a:gd name="T58" fmla="*/ 2147483647 w 10000"/>
              <a:gd name="T59" fmla="*/ 2147483647 h 10001"/>
              <a:gd name="T60" fmla="*/ 2147483647 w 10000"/>
              <a:gd name="T61" fmla="*/ 2147483647 h 10001"/>
              <a:gd name="T62" fmla="*/ 2147483647 w 10000"/>
              <a:gd name="T63" fmla="*/ 2147483647 h 10001"/>
              <a:gd name="T64" fmla="*/ 2147483647 w 10000"/>
              <a:gd name="T65" fmla="*/ 2147483647 h 10001"/>
              <a:gd name="T66" fmla="*/ 0 w 10000"/>
              <a:gd name="T67" fmla="*/ 2147483647 h 10001"/>
              <a:gd name="T68" fmla="*/ 2147483647 w 10000"/>
              <a:gd name="T69" fmla="*/ 2147483647 h 10001"/>
              <a:gd name="T70" fmla="*/ 2147483647 w 10000"/>
              <a:gd name="T71" fmla="*/ 2147483647 h 10001"/>
              <a:gd name="T72" fmla="*/ 2147483647 w 10000"/>
              <a:gd name="T73" fmla="*/ 2147483647 h 10001"/>
              <a:gd name="T74" fmla="*/ 2147483647 w 10000"/>
              <a:gd name="T75" fmla="*/ 2147483647 h 10001"/>
              <a:gd name="T76" fmla="*/ 2147483647 w 10000"/>
              <a:gd name="T77" fmla="*/ 2147483647 h 10001"/>
              <a:gd name="T78" fmla="*/ 2147483647 w 10000"/>
              <a:gd name="T79" fmla="*/ 2147483647 h 10001"/>
              <a:gd name="T80" fmla="*/ 2147483647 w 10000"/>
              <a:gd name="T81" fmla="*/ 2147483647 h 10001"/>
              <a:gd name="T82" fmla="*/ 2147483647 w 10000"/>
              <a:gd name="T83" fmla="*/ 2147483647 h 10001"/>
              <a:gd name="T84" fmla="*/ 2147483647 w 10000"/>
              <a:gd name="T85" fmla="*/ 2147483647 h 10001"/>
              <a:gd name="T86" fmla="*/ 2147483647 w 10000"/>
              <a:gd name="T87" fmla="*/ 2147483647 h 10001"/>
              <a:gd name="T88" fmla="*/ 2147483647 w 10000"/>
              <a:gd name="T89" fmla="*/ 2147483647 h 10001"/>
              <a:gd name="T90" fmla="*/ 2147483647 w 10000"/>
              <a:gd name="T91" fmla="*/ 2147483647 h 10001"/>
              <a:gd name="T92" fmla="*/ 2147483647 w 10000"/>
              <a:gd name="T93" fmla="*/ 2147483647 h 10001"/>
              <a:gd name="T94" fmla="*/ 2147483647 w 10000"/>
              <a:gd name="T95" fmla="*/ 2147483647 h 10001"/>
              <a:gd name="T96" fmla="*/ 2147483647 w 10000"/>
              <a:gd name="T97" fmla="*/ 2147483647 h 10001"/>
              <a:gd name="T98" fmla="*/ 2147483647 w 10000"/>
              <a:gd name="T99" fmla="*/ 2147483647 h 10001"/>
              <a:gd name="T100" fmla="*/ 2147483647 w 10000"/>
              <a:gd name="T101" fmla="*/ 2147483647 h 10001"/>
              <a:gd name="T102" fmla="*/ 2147483647 w 10000"/>
              <a:gd name="T103" fmla="*/ 2147483647 h 10001"/>
              <a:gd name="T104" fmla="*/ 2147483647 w 10000"/>
              <a:gd name="T105" fmla="*/ 2147483647 h 10001"/>
              <a:gd name="T106" fmla="*/ 2147483647 w 10000"/>
              <a:gd name="T107" fmla="*/ 2147483647 h 10001"/>
              <a:gd name="T108" fmla="*/ 2147483647 w 10000"/>
              <a:gd name="T109" fmla="*/ 2147483647 h 10001"/>
              <a:gd name="T110" fmla="*/ 2147483647 w 10000"/>
              <a:gd name="T111" fmla="*/ 2147483647 h 10001"/>
              <a:gd name="T112" fmla="*/ 2147483647 w 10000"/>
              <a:gd name="T113" fmla="*/ 2147483647 h 10001"/>
              <a:gd name="T114" fmla="*/ 2147483647 w 10000"/>
              <a:gd name="T115" fmla="*/ 2147483647 h 10001"/>
              <a:gd name="T116" fmla="*/ 2147483647 w 10000"/>
              <a:gd name="T117" fmla="*/ 2147483647 h 10001"/>
              <a:gd name="T118" fmla="*/ 2147483647 w 10000"/>
              <a:gd name="T119" fmla="*/ 2147483647 h 10001"/>
              <a:gd name="T120" fmla="*/ 2147483647 w 10000"/>
              <a:gd name="T121" fmla="*/ 2147483647 h 10001"/>
              <a:gd name="T122" fmla="*/ 2147483647 w 10000"/>
              <a:gd name="T123" fmla="*/ 2147483647 h 10001"/>
              <a:gd name="T124" fmla="*/ 2147483647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00"/>
              <a:gd name="T190" fmla="*/ 0 h 10001"/>
              <a:gd name="T191" fmla="*/ 10000 w 10000"/>
              <a:gd name="T192" fmla="*/ 10001 h 100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rgbClr val="FFFF00"/>
          </a:solidFill>
          <a:ln w="9525">
            <a:solidFill>
              <a:schemeClr val="bg2"/>
            </a:solidFill>
            <a:round/>
            <a:headEnd/>
            <a:tailEnd/>
          </a:ln>
        </p:spPr>
        <p:txBody>
          <a:bodyPr/>
          <a:lstStyle/>
          <a:p>
            <a:endParaRPr lang="en-US"/>
          </a:p>
        </p:txBody>
      </p:sp>
      <p:sp>
        <p:nvSpPr>
          <p:cNvPr id="2227" name="Freeform 444"/>
          <p:cNvSpPr>
            <a:spLocks/>
          </p:cNvSpPr>
          <p:nvPr/>
        </p:nvSpPr>
        <p:spPr bwMode="auto">
          <a:xfrm>
            <a:off x="2500313" y="5053013"/>
            <a:ext cx="242887" cy="1179512"/>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463"/>
              <a:gd name="T130" fmla="*/ 0 h 11339"/>
              <a:gd name="T131" fmla="*/ 14463 w 14463"/>
              <a:gd name="T132" fmla="*/ 11339 h 11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rgbClr val="FFFF00"/>
          </a:solidFill>
          <a:ln w="9525" cap="flat" cmpd="sng">
            <a:solidFill>
              <a:schemeClr val="bg2"/>
            </a:solidFill>
            <a:prstDash val="solid"/>
            <a:round/>
            <a:headEnd type="none" w="med" len="med"/>
            <a:tailEnd type="none" w="med" len="med"/>
          </a:ln>
        </p:spPr>
        <p:txBody>
          <a:bodyPr/>
          <a:lstStyle/>
          <a:p>
            <a:endParaRPr lang="en-US"/>
          </a:p>
        </p:txBody>
      </p:sp>
      <p:sp>
        <p:nvSpPr>
          <p:cNvPr id="2228" name="Freeform 410"/>
          <p:cNvSpPr>
            <a:spLocks/>
          </p:cNvSpPr>
          <p:nvPr/>
        </p:nvSpPr>
        <p:spPr bwMode="auto">
          <a:xfrm>
            <a:off x="2820988" y="5105400"/>
            <a:ext cx="200025" cy="187325"/>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tx1"/>
          </a:solidFill>
          <a:ln w="9525">
            <a:solidFill>
              <a:schemeClr val="bg2"/>
            </a:solidFill>
            <a:round/>
            <a:headEnd/>
            <a:tailEnd/>
          </a:ln>
        </p:spPr>
        <p:txBody>
          <a:bodyPr/>
          <a:lstStyle/>
          <a:p>
            <a:endParaRPr lang="en-US"/>
          </a:p>
        </p:txBody>
      </p:sp>
      <p:sp>
        <p:nvSpPr>
          <p:cNvPr id="2229" name="Freeform 412"/>
          <p:cNvSpPr>
            <a:spLocks/>
          </p:cNvSpPr>
          <p:nvPr/>
        </p:nvSpPr>
        <p:spPr bwMode="auto">
          <a:xfrm>
            <a:off x="2667000" y="4897438"/>
            <a:ext cx="266700" cy="287337"/>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2147483647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141"/>
              <a:gd name="T94" fmla="*/ 0 h 10000"/>
              <a:gd name="T95" fmla="*/ 10141 w 10141"/>
              <a:gd name="T96" fmla="*/ 10000 h 100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tx1"/>
          </a:solidFill>
          <a:ln w="9525">
            <a:solidFill>
              <a:schemeClr val="bg2"/>
            </a:solidFill>
            <a:round/>
            <a:headEnd/>
            <a:tailEnd/>
          </a:ln>
        </p:spPr>
        <p:txBody>
          <a:bodyPr/>
          <a:lstStyle/>
          <a:p>
            <a:endParaRPr lang="en-US"/>
          </a:p>
        </p:txBody>
      </p:sp>
      <p:sp>
        <p:nvSpPr>
          <p:cNvPr id="2230" name="Freeform 405"/>
          <p:cNvSpPr>
            <a:spLocks/>
          </p:cNvSpPr>
          <p:nvPr/>
        </p:nvSpPr>
        <p:spPr bwMode="auto">
          <a:xfrm>
            <a:off x="2532063" y="4629150"/>
            <a:ext cx="195262" cy="139700"/>
          </a:xfrm>
          <a:custGeom>
            <a:avLst/>
            <a:gdLst>
              <a:gd name="T0" fmla="*/ 0 w 10000"/>
              <a:gd name="T1" fmla="*/ 2147483647 h 10000"/>
              <a:gd name="T2" fmla="*/ 0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00"/>
              <a:gd name="T37" fmla="*/ 0 h 10000"/>
              <a:gd name="T38" fmla="*/ 10000 w 10000"/>
              <a:gd name="T39" fmla="*/ 10000 h 10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tx1"/>
          </a:solidFill>
          <a:ln w="9525">
            <a:solidFill>
              <a:schemeClr val="bg2"/>
            </a:solidFill>
            <a:round/>
            <a:headEnd/>
            <a:tailEnd/>
          </a:ln>
        </p:spPr>
        <p:txBody>
          <a:bodyPr/>
          <a:lstStyle/>
          <a:p>
            <a:endParaRPr lang="en-US"/>
          </a:p>
        </p:txBody>
      </p:sp>
      <p:sp>
        <p:nvSpPr>
          <p:cNvPr id="2231" name="Freeform 407"/>
          <p:cNvSpPr>
            <a:spLocks/>
          </p:cNvSpPr>
          <p:nvPr/>
        </p:nvSpPr>
        <p:spPr bwMode="auto">
          <a:xfrm>
            <a:off x="2854325" y="4462463"/>
            <a:ext cx="117475" cy="17938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32" name="Freeform 408"/>
          <p:cNvSpPr>
            <a:spLocks/>
          </p:cNvSpPr>
          <p:nvPr/>
        </p:nvSpPr>
        <p:spPr bwMode="auto">
          <a:xfrm>
            <a:off x="3036888" y="4525963"/>
            <a:ext cx="76200" cy="93662"/>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33" name="Freeform 417"/>
          <p:cNvSpPr>
            <a:spLocks/>
          </p:cNvSpPr>
          <p:nvPr/>
        </p:nvSpPr>
        <p:spPr bwMode="auto">
          <a:xfrm>
            <a:off x="2943225" y="4522788"/>
            <a:ext cx="96838" cy="109537"/>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34" name="Freeform 418"/>
          <p:cNvSpPr>
            <a:spLocks/>
          </p:cNvSpPr>
          <p:nvPr/>
        </p:nvSpPr>
        <p:spPr bwMode="auto">
          <a:xfrm>
            <a:off x="2579688" y="4378325"/>
            <a:ext cx="333375" cy="280988"/>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tx1"/>
          </a:solidFill>
          <a:ln w="9525">
            <a:solidFill>
              <a:schemeClr val="bg2"/>
            </a:solidFill>
            <a:round/>
            <a:headEnd/>
            <a:tailEnd/>
          </a:ln>
        </p:spPr>
        <p:txBody>
          <a:bodyPr/>
          <a:lstStyle/>
          <a:p>
            <a:endParaRPr lang="en-US"/>
          </a:p>
        </p:txBody>
      </p:sp>
      <p:sp>
        <p:nvSpPr>
          <p:cNvPr id="2235" name="Freeform 421"/>
          <p:cNvSpPr>
            <a:spLocks/>
          </p:cNvSpPr>
          <p:nvPr/>
        </p:nvSpPr>
        <p:spPr bwMode="auto">
          <a:xfrm>
            <a:off x="2390775" y="4627563"/>
            <a:ext cx="134938" cy="149225"/>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rgbClr val="FFFF00"/>
          </a:solidFill>
          <a:ln w="9525">
            <a:solidFill>
              <a:schemeClr val="bg2"/>
            </a:solidFill>
            <a:round/>
            <a:headEnd/>
            <a:tailEnd/>
          </a:ln>
        </p:spPr>
        <p:txBody>
          <a:bodyPr/>
          <a:lstStyle/>
          <a:p>
            <a:endParaRPr lang="en-US"/>
          </a:p>
        </p:txBody>
      </p:sp>
      <p:sp>
        <p:nvSpPr>
          <p:cNvPr id="2236" name="Freeform 263"/>
          <p:cNvSpPr>
            <a:spLocks/>
          </p:cNvSpPr>
          <p:nvPr/>
        </p:nvSpPr>
        <p:spPr bwMode="auto">
          <a:xfrm>
            <a:off x="4757738" y="2967038"/>
            <a:ext cx="49212"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9209"/>
              <a:gd name="T37" fmla="*/ 0 h 839755"/>
              <a:gd name="T38" fmla="*/ 429209 w 429209"/>
              <a:gd name="T39" fmla="*/ 839755 h 8397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7030A0"/>
          </a:solidFill>
          <a:ln w="9525">
            <a:solidFill>
              <a:schemeClr val="bg2"/>
            </a:solidFill>
            <a:round/>
            <a:headEnd/>
            <a:tailEnd/>
          </a:ln>
        </p:spPr>
        <p:txBody>
          <a:bodyPr/>
          <a:lstStyle/>
          <a:p>
            <a:endParaRPr lang="en-US"/>
          </a:p>
        </p:txBody>
      </p:sp>
      <p:sp>
        <p:nvSpPr>
          <p:cNvPr id="2237" name="Freeform 295"/>
          <p:cNvSpPr>
            <a:spLocks/>
          </p:cNvSpPr>
          <p:nvPr/>
        </p:nvSpPr>
        <p:spPr bwMode="auto">
          <a:xfrm>
            <a:off x="6019800" y="3652838"/>
            <a:ext cx="438150" cy="417512"/>
          </a:xfrm>
          <a:custGeom>
            <a:avLst/>
            <a:gdLst>
              <a:gd name="T0" fmla="*/ 2147483647 w 10944"/>
              <a:gd name="T1" fmla="*/ 2147483647 h 10652"/>
              <a:gd name="T2" fmla="*/ 2147483647 w 10944"/>
              <a:gd name="T3" fmla="*/ 2147483647 h 10652"/>
              <a:gd name="T4" fmla="*/ 2147483647 w 10944"/>
              <a:gd name="T5" fmla="*/ 2147483647 h 10652"/>
              <a:gd name="T6" fmla="*/ 2147483647 w 10944"/>
              <a:gd name="T7" fmla="*/ 2147483647 h 10652"/>
              <a:gd name="T8" fmla="*/ 2147483647 w 10944"/>
              <a:gd name="T9" fmla="*/ 2147483647 h 10652"/>
              <a:gd name="T10" fmla="*/ 2147483647 w 10944"/>
              <a:gd name="T11" fmla="*/ 2147483647 h 10652"/>
              <a:gd name="T12" fmla="*/ 2147483647 w 10944"/>
              <a:gd name="T13" fmla="*/ 2147483647 h 10652"/>
              <a:gd name="T14" fmla="*/ 2147483647 w 10944"/>
              <a:gd name="T15" fmla="*/ 2147483647 h 10652"/>
              <a:gd name="T16" fmla="*/ 2147483647 w 10944"/>
              <a:gd name="T17" fmla="*/ 2147483647 h 10652"/>
              <a:gd name="T18" fmla="*/ 2147483647 w 10944"/>
              <a:gd name="T19" fmla="*/ 2147483647 h 10652"/>
              <a:gd name="T20" fmla="*/ 2147483647 w 10944"/>
              <a:gd name="T21" fmla="*/ 2147483647 h 10652"/>
              <a:gd name="T22" fmla="*/ 2147483647 w 10944"/>
              <a:gd name="T23" fmla="*/ 1997792463 h 10652"/>
              <a:gd name="T24" fmla="*/ 2147483647 w 10944"/>
              <a:gd name="T25" fmla="*/ 1101534848 h 10652"/>
              <a:gd name="T26" fmla="*/ 2147483647 w 10944"/>
              <a:gd name="T27" fmla="*/ 422176284 h 10652"/>
              <a:gd name="T28" fmla="*/ 2147483647 w 10944"/>
              <a:gd name="T29" fmla="*/ 2348995 h 10652"/>
              <a:gd name="T30" fmla="*/ 2147483647 w 10944"/>
              <a:gd name="T31" fmla="*/ 558986591 h 10652"/>
              <a:gd name="T32" fmla="*/ 2147483647 w 10944"/>
              <a:gd name="T33" fmla="*/ 620347819 h 10652"/>
              <a:gd name="T34" fmla="*/ 2147483647 w 10944"/>
              <a:gd name="T35" fmla="*/ 1351552481 h 10652"/>
              <a:gd name="T36" fmla="*/ 2147483647 w 10944"/>
              <a:gd name="T37" fmla="*/ 2147483647 h 10652"/>
              <a:gd name="T38" fmla="*/ 2147483647 w 10944"/>
              <a:gd name="T39" fmla="*/ 2147483647 h 10652"/>
              <a:gd name="T40" fmla="*/ 2147483647 w 10944"/>
              <a:gd name="T41" fmla="*/ 2147483647 h 10652"/>
              <a:gd name="T42" fmla="*/ 2147483647 w 10944"/>
              <a:gd name="T43" fmla="*/ 2147483647 h 10652"/>
              <a:gd name="T44" fmla="*/ 2147483647 w 10944"/>
              <a:gd name="T45" fmla="*/ 2147483647 h 10652"/>
              <a:gd name="T46" fmla="*/ 2147483647 w 10944"/>
              <a:gd name="T47" fmla="*/ 2147483647 h 10652"/>
              <a:gd name="T48" fmla="*/ 2147483647 w 10944"/>
              <a:gd name="T49" fmla="*/ 2147483647 h 10652"/>
              <a:gd name="T50" fmla="*/ 2147483647 w 10944"/>
              <a:gd name="T51" fmla="*/ 2147483647 h 10652"/>
              <a:gd name="T52" fmla="*/ 2147483647 w 10944"/>
              <a:gd name="T53" fmla="*/ 2147483647 h 10652"/>
              <a:gd name="T54" fmla="*/ 434246050 w 10944"/>
              <a:gd name="T55" fmla="*/ 2147483647 h 10652"/>
              <a:gd name="T56" fmla="*/ 1801220555 w 10944"/>
              <a:gd name="T57" fmla="*/ 2147483647 h 10652"/>
              <a:gd name="T58" fmla="*/ 2147483647 w 10944"/>
              <a:gd name="T59" fmla="*/ 2147483647 h 10652"/>
              <a:gd name="T60" fmla="*/ 2147483647 w 10944"/>
              <a:gd name="T61" fmla="*/ 2147483647 h 10652"/>
              <a:gd name="T62" fmla="*/ 2147483647 w 10944"/>
              <a:gd name="T63" fmla="*/ 2147483647 h 10652"/>
              <a:gd name="T64" fmla="*/ 2147483647 w 10944"/>
              <a:gd name="T65" fmla="*/ 2147483647 h 10652"/>
              <a:gd name="T66" fmla="*/ 827358542 w 10944"/>
              <a:gd name="T67" fmla="*/ 2147483647 h 10652"/>
              <a:gd name="T68" fmla="*/ 1202503847 w 10944"/>
              <a:gd name="T69" fmla="*/ 2147483647 h 10652"/>
              <a:gd name="T70" fmla="*/ 2147483647 w 10944"/>
              <a:gd name="T71" fmla="*/ 2147483647 h 10652"/>
              <a:gd name="T72" fmla="*/ 2147483647 w 10944"/>
              <a:gd name="T73" fmla="*/ 2147483647 h 10652"/>
              <a:gd name="T74" fmla="*/ 2147483647 w 10944"/>
              <a:gd name="T75" fmla="*/ 2147483647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44"/>
              <a:gd name="T115" fmla="*/ 0 h 10652"/>
              <a:gd name="T116" fmla="*/ 10944 w 10944"/>
              <a:gd name="T117" fmla="*/ 10652 h 10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tx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43475791 w 10736"/>
              <a:gd name="T1" fmla="*/ 36857515 h 10000"/>
              <a:gd name="T2" fmla="*/ 44151286 w 10736"/>
              <a:gd name="T3" fmla="*/ 41259512 h 10000"/>
              <a:gd name="T4" fmla="*/ 49670739 w 10736"/>
              <a:gd name="T5" fmla="*/ 32122439 h 10000"/>
              <a:gd name="T6" fmla="*/ 49009120 w 10736"/>
              <a:gd name="T7" fmla="*/ 26808392 h 10000"/>
              <a:gd name="T8" fmla="*/ 46520040 w 10736"/>
              <a:gd name="T9" fmla="*/ 22128793 h 10000"/>
              <a:gd name="T10" fmla="*/ 41986044 w 10736"/>
              <a:gd name="T11" fmla="*/ 20145900 h 10000"/>
              <a:gd name="T12" fmla="*/ 40681307 w 10736"/>
              <a:gd name="T13" fmla="*/ 25642434 h 10000"/>
              <a:gd name="T14" fmla="*/ 39034300 w 10736"/>
              <a:gd name="T15" fmla="*/ 27434920 h 10000"/>
              <a:gd name="T16" fmla="*/ 38224605 w 10736"/>
              <a:gd name="T17" fmla="*/ 24976186 h 10000"/>
              <a:gd name="T18" fmla="*/ 33561024 w 10736"/>
              <a:gd name="T19" fmla="*/ 24999964 h 10000"/>
              <a:gd name="T20" fmla="*/ 31497606 w 10736"/>
              <a:gd name="T21" fmla="*/ 27506345 h 10000"/>
              <a:gd name="T22" fmla="*/ 28397785 w 10736"/>
              <a:gd name="T23" fmla="*/ 26673557 h 10000"/>
              <a:gd name="T24" fmla="*/ 19616628 w 10736"/>
              <a:gd name="T25" fmla="*/ 21668805 h 10000"/>
              <a:gd name="T26" fmla="*/ 18584919 w 10736"/>
              <a:gd name="T27" fmla="*/ 14998392 h 10000"/>
              <a:gd name="T28" fmla="*/ 18584919 w 10736"/>
              <a:gd name="T29" fmla="*/ 9168781 h 10000"/>
              <a:gd name="T30" fmla="*/ 19584251 w 10736"/>
              <a:gd name="T31" fmla="*/ 4766783 h 10000"/>
              <a:gd name="T32" fmla="*/ 16521428 w 10736"/>
              <a:gd name="T33" fmla="*/ 0 h 10000"/>
              <a:gd name="T34" fmla="*/ 14971552 w 10736"/>
              <a:gd name="T35" fmla="*/ 832789 h 10000"/>
              <a:gd name="T36" fmla="*/ 9808314 w 10736"/>
              <a:gd name="T37" fmla="*/ 3331245 h 10000"/>
              <a:gd name="T38" fmla="*/ 11358190 w 10736"/>
              <a:gd name="T39" fmla="*/ 9168781 h 10000"/>
              <a:gd name="T40" fmla="*/ 9294772 w 10736"/>
              <a:gd name="T41" fmla="*/ 16671985 h 10000"/>
              <a:gd name="T42" fmla="*/ 4131530 w 10736"/>
              <a:gd name="T43" fmla="*/ 24167176 h 10000"/>
              <a:gd name="T44" fmla="*/ 3613363 w 10736"/>
              <a:gd name="T45" fmla="*/ 30004711 h 10000"/>
              <a:gd name="T46" fmla="*/ 3099821 w 10736"/>
              <a:gd name="T47" fmla="*/ 35001531 h 10000"/>
              <a:gd name="T48" fmla="*/ 0 w 10736"/>
              <a:gd name="T49" fmla="*/ 36667197 h 10000"/>
              <a:gd name="T50" fmla="*/ 3613363 w 10736"/>
              <a:gd name="T51" fmla="*/ 44170309 h 10000"/>
              <a:gd name="T52" fmla="*/ 7740200 w 10736"/>
              <a:gd name="T53" fmla="*/ 56670341 h 10000"/>
              <a:gd name="T54" fmla="*/ 11871732 w 10736"/>
              <a:gd name="T55" fmla="*/ 70978700 h 10000"/>
              <a:gd name="T56" fmla="*/ 14971552 w 10736"/>
              <a:gd name="T57" fmla="*/ 79314690 h 10000"/>
              <a:gd name="T58" fmla="*/ 18584919 w 10736"/>
              <a:gd name="T59" fmla="*/ 72644366 h 10000"/>
              <a:gd name="T60" fmla="*/ 19616628 w 10736"/>
              <a:gd name="T61" fmla="*/ 63483515 h 10000"/>
              <a:gd name="T62" fmla="*/ 23748157 w 10736"/>
              <a:gd name="T63" fmla="*/ 53339098 h 10000"/>
              <a:gd name="T64" fmla="*/ 30715730 w 10736"/>
              <a:gd name="T65" fmla="*/ 46597338 h 10000"/>
              <a:gd name="T66" fmla="*/ 37299345 w 10736"/>
              <a:gd name="T67" fmla="*/ 42084374 h 10000"/>
              <a:gd name="T68" fmla="*/ 36799679 w 10736"/>
              <a:gd name="T69" fmla="*/ 34842917 h 10000"/>
              <a:gd name="T70" fmla="*/ 38913975 w 10736"/>
              <a:gd name="T71" fmla="*/ 33534288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36"/>
              <a:gd name="T109" fmla="*/ 0 h 10000"/>
              <a:gd name="T110" fmla="*/ 10736 w 10736"/>
              <a:gd name="T111" fmla="*/ 10000 h 100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rgbClr val="00FF00"/>
          </a:solidFill>
          <a:ln w="9525">
            <a:solidFill>
              <a:schemeClr val="bg2"/>
            </a:solidFill>
            <a:round/>
            <a:headEnd/>
            <a:tailEnd/>
          </a:ln>
        </p:spPr>
        <p:txBody>
          <a:bodyPr/>
          <a:lstStyle/>
          <a:p>
            <a:endParaRPr lang="en-US"/>
          </a:p>
        </p:txBody>
      </p:sp>
      <p:sp>
        <p:nvSpPr>
          <p:cNvPr id="2239" name="Freeform 297"/>
          <p:cNvSpPr>
            <a:spLocks/>
          </p:cNvSpPr>
          <p:nvPr/>
        </p:nvSpPr>
        <p:spPr bwMode="auto">
          <a:xfrm>
            <a:off x="6002338" y="3625850"/>
            <a:ext cx="354012" cy="274638"/>
          </a:xfrm>
          <a:custGeom>
            <a:avLst/>
            <a:gdLst>
              <a:gd name="T0" fmla="*/ 2147483647 w 10348"/>
              <a:gd name="T1" fmla="*/ 127370812 h 11017"/>
              <a:gd name="T2" fmla="*/ 2147483647 w 10348"/>
              <a:gd name="T3" fmla="*/ 455278197 h 11017"/>
              <a:gd name="T4" fmla="*/ 2147483647 w 10348"/>
              <a:gd name="T5" fmla="*/ 455278197 h 11017"/>
              <a:gd name="T6" fmla="*/ 2147483647 w 10348"/>
              <a:gd name="T7" fmla="*/ 113815461 h 11017"/>
              <a:gd name="T8" fmla="*/ 2147483647 w 10348"/>
              <a:gd name="T9" fmla="*/ 0 h 11017"/>
              <a:gd name="T10" fmla="*/ 2147483647 w 10348"/>
              <a:gd name="T11" fmla="*/ 341461889 h 11017"/>
              <a:gd name="T12" fmla="*/ 2147483647 w 10348"/>
              <a:gd name="T13" fmla="*/ 569480899 h 11017"/>
              <a:gd name="T14" fmla="*/ 2147483647 w 10348"/>
              <a:gd name="T15" fmla="*/ 449081158 h 11017"/>
              <a:gd name="T16" fmla="*/ 2147483647 w 10348"/>
              <a:gd name="T17" fmla="*/ 455278197 h 11017"/>
              <a:gd name="T18" fmla="*/ 2147483647 w 10348"/>
              <a:gd name="T19" fmla="*/ 455278197 h 11017"/>
              <a:gd name="T20" fmla="*/ 2147483647 w 10348"/>
              <a:gd name="T21" fmla="*/ 341461889 h 11017"/>
              <a:gd name="T22" fmla="*/ 2147483647 w 10348"/>
              <a:gd name="T23" fmla="*/ 910942488 h 11017"/>
              <a:gd name="T24" fmla="*/ 2147483647 w 10348"/>
              <a:gd name="T25" fmla="*/ 1138590062 h 11017"/>
              <a:gd name="T26" fmla="*/ 2147483647 w 10348"/>
              <a:gd name="T27" fmla="*/ 1366220885 h 11017"/>
              <a:gd name="T28" fmla="*/ 1666988921 w 10348"/>
              <a:gd name="T29" fmla="*/ 1252405474 h 11017"/>
              <a:gd name="T30" fmla="*/ 785608300 w 10348"/>
              <a:gd name="T31" fmla="*/ 1101813063 h 11017"/>
              <a:gd name="T32" fmla="*/ 487236508 w 10348"/>
              <a:gd name="T33" fmla="*/ 1821886572 h 11017"/>
              <a:gd name="T34" fmla="*/ 476265561 w 10348"/>
              <a:gd name="T35" fmla="*/ 2147483647 h 11017"/>
              <a:gd name="T36" fmla="*/ 0 w 10348"/>
              <a:gd name="T37" fmla="*/ 2147483647 h 11017"/>
              <a:gd name="T38" fmla="*/ 1094909850 w 10348"/>
              <a:gd name="T39" fmla="*/ 2147483647 h 11017"/>
              <a:gd name="T40" fmla="*/ 1071647699 w 10348"/>
              <a:gd name="T41" fmla="*/ 2147483647 h 11017"/>
              <a:gd name="T42" fmla="*/ 645991056 w 10348"/>
              <a:gd name="T43" fmla="*/ 2147483647 h 11017"/>
              <a:gd name="T44" fmla="*/ 1868185893 w 10348"/>
              <a:gd name="T45" fmla="*/ 2147483647 h 11017"/>
              <a:gd name="T46" fmla="*/ 2147483647 w 10348"/>
              <a:gd name="T47" fmla="*/ 2147483647 h 11017"/>
              <a:gd name="T48" fmla="*/ 2147483647 w 10348"/>
              <a:gd name="T49" fmla="*/ 2147483647 h 11017"/>
              <a:gd name="T50" fmla="*/ 2147483647 w 10348"/>
              <a:gd name="T51" fmla="*/ 2147483647 h 11017"/>
              <a:gd name="T52" fmla="*/ 2147483647 w 10348"/>
              <a:gd name="T53" fmla="*/ 2147483647 h 11017"/>
              <a:gd name="T54" fmla="*/ 2147483647 w 10348"/>
              <a:gd name="T55" fmla="*/ 2147483647 h 11017"/>
              <a:gd name="T56" fmla="*/ 2147483647 w 10348"/>
              <a:gd name="T57" fmla="*/ 2147483647 h 11017"/>
              <a:gd name="T58" fmla="*/ 2147483647 w 10348"/>
              <a:gd name="T59" fmla="*/ 2147483647 h 11017"/>
              <a:gd name="T60" fmla="*/ 2147483647 w 10348"/>
              <a:gd name="T61" fmla="*/ 2147483647 h 11017"/>
              <a:gd name="T62" fmla="*/ 2147483647 w 10348"/>
              <a:gd name="T63" fmla="*/ 2147483647 h 11017"/>
              <a:gd name="T64" fmla="*/ 2147483647 w 10348"/>
              <a:gd name="T65" fmla="*/ 1910542887 h 11017"/>
              <a:gd name="T66" fmla="*/ 2147483647 w 10348"/>
              <a:gd name="T67" fmla="*/ 1644586305 h 11017"/>
              <a:gd name="T68" fmla="*/ 2147483647 w 10348"/>
              <a:gd name="T69" fmla="*/ 1240012192 h 11017"/>
              <a:gd name="T70" fmla="*/ 2147483647 w 10348"/>
              <a:gd name="T71" fmla="*/ 797127276 h 11017"/>
              <a:gd name="T72" fmla="*/ 2147483647 w 10348"/>
              <a:gd name="T73" fmla="*/ 683311865 h 11017"/>
              <a:gd name="T74" fmla="*/ 2147483647 w 10348"/>
              <a:gd name="T75" fmla="*/ 341461889 h 11017"/>
              <a:gd name="T76" fmla="*/ 2147483647 w 10348"/>
              <a:gd name="T77" fmla="*/ 12737081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48"/>
              <a:gd name="T118" fmla="*/ 0 h 11017"/>
              <a:gd name="T119" fmla="*/ 10348 w 10348"/>
              <a:gd name="T120" fmla="*/ 11017 h 110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tx1"/>
          </a:solidFill>
          <a:ln w="9525">
            <a:solidFill>
              <a:schemeClr val="bg2"/>
            </a:solidFill>
            <a:round/>
            <a:headEnd/>
            <a:tailEnd/>
          </a:ln>
        </p:spPr>
        <p:txBody>
          <a:bodyPr/>
          <a:lstStyle/>
          <a:p>
            <a:endParaRPr lang="en-US"/>
          </a:p>
        </p:txBody>
      </p:sp>
      <p:sp>
        <p:nvSpPr>
          <p:cNvPr id="2240" name="Freeform 298"/>
          <p:cNvSpPr>
            <a:spLocks/>
          </p:cNvSpPr>
          <p:nvPr/>
        </p:nvSpPr>
        <p:spPr bwMode="auto">
          <a:xfrm>
            <a:off x="6797675" y="4035425"/>
            <a:ext cx="112713" cy="138113"/>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tx1"/>
          </a:solidFill>
          <a:ln w="9525">
            <a:solidFill>
              <a:schemeClr val="bg2"/>
            </a:solidFill>
            <a:round/>
            <a:headEnd/>
            <a:tailEnd/>
          </a:ln>
        </p:spPr>
        <p:txBody>
          <a:bodyPr/>
          <a:lstStyle/>
          <a:p>
            <a:endParaRPr lang="en-US"/>
          </a:p>
        </p:txBody>
      </p:sp>
      <p:sp>
        <p:nvSpPr>
          <p:cNvPr id="2241" name="Freeform 331"/>
          <p:cNvSpPr>
            <a:spLocks/>
          </p:cNvSpPr>
          <p:nvPr/>
        </p:nvSpPr>
        <p:spPr bwMode="auto">
          <a:xfrm>
            <a:off x="6554788" y="3852863"/>
            <a:ext cx="214312" cy="120650"/>
          </a:xfrm>
          <a:custGeom>
            <a:avLst/>
            <a:gdLst>
              <a:gd name="T0" fmla="*/ 2147483647 w 10000"/>
              <a:gd name="T1" fmla="*/ 2147483647 h 11631"/>
              <a:gd name="T2" fmla="*/ 2147483647 w 10000"/>
              <a:gd name="T3" fmla="*/ 2094438319 h 11631"/>
              <a:gd name="T4" fmla="*/ 2147483647 w 10000"/>
              <a:gd name="T5" fmla="*/ 545154503 h 11631"/>
              <a:gd name="T6" fmla="*/ 2147483647 w 10000"/>
              <a:gd name="T7" fmla="*/ 0 h 11631"/>
              <a:gd name="T8" fmla="*/ 0 w 10000"/>
              <a:gd name="T9" fmla="*/ 2147483647 h 11631"/>
              <a:gd name="T10" fmla="*/ 2147483647 w 10000"/>
              <a:gd name="T11" fmla="*/ 2147483647 h 11631"/>
              <a:gd name="T12" fmla="*/ 2147483647 w 10000"/>
              <a:gd name="T13" fmla="*/ 2147483647 h 11631"/>
              <a:gd name="T14" fmla="*/ 2147483647 w 10000"/>
              <a:gd name="T15" fmla="*/ 2147483647 h 11631"/>
              <a:gd name="T16" fmla="*/ 2147483647 w 10000"/>
              <a:gd name="T17" fmla="*/ 2147483647 h 11631"/>
              <a:gd name="T18" fmla="*/ 2147483647 w 10000"/>
              <a:gd name="T19" fmla="*/ 2147483647 h 11631"/>
              <a:gd name="T20" fmla="*/ 2147483647 w 10000"/>
              <a:gd name="T21" fmla="*/ 2147483647 h 11631"/>
              <a:gd name="T22" fmla="*/ 2147483647 w 10000"/>
              <a:gd name="T23" fmla="*/ 2147483647 h 11631"/>
              <a:gd name="T24" fmla="*/ 2147483647 w 10000"/>
              <a:gd name="T25" fmla="*/ 2147483647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00"/>
              <a:gd name="T40" fmla="*/ 0 h 11631"/>
              <a:gd name="T41" fmla="*/ 10000 w 10000"/>
              <a:gd name="T42" fmla="*/ 11631 h 116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tx1"/>
          </a:solidFill>
          <a:ln w="9525">
            <a:solidFill>
              <a:schemeClr val="bg2"/>
            </a:solidFill>
            <a:round/>
            <a:headEnd/>
            <a:tailEnd/>
          </a:ln>
        </p:spPr>
        <p:txBody>
          <a:bodyPr/>
          <a:lstStyle/>
          <a:p>
            <a:endParaRPr lang="en-US"/>
          </a:p>
        </p:txBody>
      </p:sp>
      <p:sp>
        <p:nvSpPr>
          <p:cNvPr id="2242" name="Freeform 447"/>
          <p:cNvSpPr>
            <a:spLocks/>
          </p:cNvSpPr>
          <p:nvPr/>
        </p:nvSpPr>
        <p:spPr bwMode="auto">
          <a:xfrm>
            <a:off x="6902450" y="3989388"/>
            <a:ext cx="269875" cy="488950"/>
          </a:xfrm>
          <a:custGeom>
            <a:avLst/>
            <a:gdLst>
              <a:gd name="T0" fmla="*/ 1293612189 w 12864"/>
              <a:gd name="T1" fmla="*/ 0 h 10000"/>
              <a:gd name="T2" fmla="*/ 1011966831 w 12864"/>
              <a:gd name="T3" fmla="*/ 2147483647 h 10000"/>
              <a:gd name="T4" fmla="*/ 874630036 w 12864"/>
              <a:gd name="T5" fmla="*/ 2147483647 h 10000"/>
              <a:gd name="T6" fmla="*/ 831178160 w 12864"/>
              <a:gd name="T7" fmla="*/ 2147483647 h 10000"/>
              <a:gd name="T8" fmla="*/ 358854256 w 12864"/>
              <a:gd name="T9" fmla="*/ 2147483647 h 10000"/>
              <a:gd name="T10" fmla="*/ 70025639 w 12864"/>
              <a:gd name="T11" fmla="*/ 2147483647 h 10000"/>
              <a:gd name="T12" fmla="*/ 0 w 12864"/>
              <a:gd name="T13" fmla="*/ 2147483647 h 10000"/>
              <a:gd name="T14" fmla="*/ 478343726 w 12864"/>
              <a:gd name="T15" fmla="*/ 2147483647 h 10000"/>
              <a:gd name="T16" fmla="*/ 370876445 w 12864"/>
              <a:gd name="T17" fmla="*/ 2147483647 h 10000"/>
              <a:gd name="T18" fmla="*/ 921572160 w 12864"/>
              <a:gd name="T19" fmla="*/ 2147483647 h 10000"/>
              <a:gd name="T20" fmla="*/ 1237556080 w 12864"/>
              <a:gd name="T21" fmla="*/ 2147483647 h 10000"/>
              <a:gd name="T22" fmla="*/ 1061623816 w 12864"/>
              <a:gd name="T23" fmla="*/ 2147483647 h 10000"/>
              <a:gd name="T24" fmla="*/ 1177817052 w 12864"/>
              <a:gd name="T25" fmla="*/ 2147483647 h 10000"/>
              <a:gd name="T26" fmla="*/ 1296335777 w 12864"/>
              <a:gd name="T27" fmla="*/ 2147483647 h 10000"/>
              <a:gd name="T28" fmla="*/ 1433082137 w 12864"/>
              <a:gd name="T29" fmla="*/ 2147483647 h 10000"/>
              <a:gd name="T30" fmla="*/ 1465667183 w 12864"/>
              <a:gd name="T31" fmla="*/ 2147483647 h 10000"/>
              <a:gd name="T32" fmla="*/ 1747126583 w 12864"/>
              <a:gd name="T33" fmla="*/ 2147483647 h 10000"/>
              <a:gd name="T34" fmla="*/ 1625117609 w 12864"/>
              <a:gd name="T35" fmla="*/ 2147483647 h 10000"/>
              <a:gd name="T36" fmla="*/ 1426294984 w 12864"/>
              <a:gd name="T37" fmla="*/ 2147483647 h 10000"/>
              <a:gd name="T38" fmla="*/ 1525608954 w 12864"/>
              <a:gd name="T39" fmla="*/ 2147483647 h 10000"/>
              <a:gd name="T40" fmla="*/ 1508925045 w 12864"/>
              <a:gd name="T41" fmla="*/ 2147483647 h 10000"/>
              <a:gd name="T42" fmla="*/ 1243955204 w 12864"/>
              <a:gd name="T43" fmla="*/ 2147483647 h 10000"/>
              <a:gd name="T44" fmla="*/ 1376444991 w 12864"/>
              <a:gd name="T45" fmla="*/ 2147483647 h 10000"/>
              <a:gd name="T46" fmla="*/ 1535498997 w 12864"/>
              <a:gd name="T47" fmla="*/ 2147483647 h 10000"/>
              <a:gd name="T48" fmla="*/ 1878646969 w 12864"/>
              <a:gd name="T49" fmla="*/ 2147483647 h 10000"/>
              <a:gd name="T50" fmla="*/ 2003177460 w 12864"/>
              <a:gd name="T51" fmla="*/ 2147483647 h 10000"/>
              <a:gd name="T52" fmla="*/ 2147483647 w 12864"/>
              <a:gd name="T53" fmla="*/ 2147483647 h 10000"/>
              <a:gd name="T54" fmla="*/ 2147483647 w 12864"/>
              <a:gd name="T55" fmla="*/ 2147483647 h 10000"/>
              <a:gd name="T56" fmla="*/ 2147483647 w 12864"/>
              <a:gd name="T57" fmla="*/ 2147483647 h 10000"/>
              <a:gd name="T58" fmla="*/ 2143801090 w 12864"/>
              <a:gd name="T59" fmla="*/ 2147483647 h 10000"/>
              <a:gd name="T60" fmla="*/ 1844501750 w 12864"/>
              <a:gd name="T61" fmla="*/ 2147483647 h 10000"/>
              <a:gd name="T62" fmla="*/ 1508730359 w 12864"/>
              <a:gd name="T63" fmla="*/ 2147483647 h 10000"/>
              <a:gd name="T64" fmla="*/ 1441225377 w 12864"/>
              <a:gd name="T65" fmla="*/ 2147483647 h 10000"/>
              <a:gd name="T66" fmla="*/ 1376444991 w 12864"/>
              <a:gd name="T67" fmla="*/ 2147483647 h 10000"/>
              <a:gd name="T68" fmla="*/ 1525608954 w 12864"/>
              <a:gd name="T69" fmla="*/ 2147483647 h 10000"/>
              <a:gd name="T70" fmla="*/ 1525608954 w 12864"/>
              <a:gd name="T71" fmla="*/ 2147483647 h 10000"/>
              <a:gd name="T72" fmla="*/ 1293612189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64"/>
              <a:gd name="T112" fmla="*/ 0 h 10000"/>
              <a:gd name="T113" fmla="*/ 12864 w 12864"/>
              <a:gd name="T114" fmla="*/ 10000 h 100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43" name="Freeform 241"/>
          <p:cNvSpPr>
            <a:spLocks/>
          </p:cNvSpPr>
          <p:nvPr/>
        </p:nvSpPr>
        <p:spPr bwMode="auto">
          <a:xfrm>
            <a:off x="6789738" y="3922713"/>
            <a:ext cx="88900"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468"/>
              <a:gd name="T34" fmla="*/ 0 h 191264"/>
              <a:gd name="T35" fmla="*/ 348468 w 348468"/>
              <a:gd name="T36" fmla="*/ 191264 h 1912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tx1"/>
          </a:solidFill>
          <a:ln w="9525">
            <a:solidFill>
              <a:schemeClr val="bg2"/>
            </a:solidFill>
            <a:round/>
            <a:headEnd/>
            <a:tailEnd/>
          </a:ln>
        </p:spPr>
        <p:txBody>
          <a:bodyPr/>
          <a:lstStyle/>
          <a:p>
            <a:endParaRPr lang="en-US"/>
          </a:p>
        </p:txBody>
      </p:sp>
      <p:sp>
        <p:nvSpPr>
          <p:cNvPr id="2244" name="Freeform 448"/>
          <p:cNvSpPr>
            <a:spLocks/>
          </p:cNvSpPr>
          <p:nvPr/>
        </p:nvSpPr>
        <p:spPr bwMode="auto">
          <a:xfrm>
            <a:off x="7129463" y="4565650"/>
            <a:ext cx="128587" cy="147638"/>
          </a:xfrm>
          <a:custGeom>
            <a:avLst/>
            <a:gdLst>
              <a:gd name="T0" fmla="*/ 0 w 675"/>
              <a:gd name="T1" fmla="*/ 2147483647 h 773"/>
              <a:gd name="T2" fmla="*/ 2147483647 w 675"/>
              <a:gd name="T3" fmla="*/ 2147483647 h 773"/>
              <a:gd name="T4" fmla="*/ 2147483647 w 675"/>
              <a:gd name="T5" fmla="*/ 2147483647 h 773"/>
              <a:gd name="T6" fmla="*/ 2147483647 w 675"/>
              <a:gd name="T7" fmla="*/ 2147483647 h 773"/>
              <a:gd name="T8" fmla="*/ 2147483647 w 675"/>
              <a:gd name="T9" fmla="*/ 2147483647 h 773"/>
              <a:gd name="T10" fmla="*/ 2147483647 w 675"/>
              <a:gd name="T11" fmla="*/ 2147483647 h 773"/>
              <a:gd name="T12" fmla="*/ 2147483647 w 675"/>
              <a:gd name="T13" fmla="*/ 2147483647 h 773"/>
              <a:gd name="T14" fmla="*/ 2147483647 w 675"/>
              <a:gd name="T15" fmla="*/ 2147483647 h 773"/>
              <a:gd name="T16" fmla="*/ 2147483647 w 675"/>
              <a:gd name="T17" fmla="*/ 2147483647 h 773"/>
              <a:gd name="T18" fmla="*/ 2147483647 w 675"/>
              <a:gd name="T19" fmla="*/ 2147483647 h 773"/>
              <a:gd name="T20" fmla="*/ 2147483647 w 675"/>
              <a:gd name="T21" fmla="*/ 2147483647 h 773"/>
              <a:gd name="T22" fmla="*/ 2147483647 w 675"/>
              <a:gd name="T23" fmla="*/ 2147483647 h 773"/>
              <a:gd name="T24" fmla="*/ 2147483647 w 675"/>
              <a:gd name="T25" fmla="*/ 2147483647 h 773"/>
              <a:gd name="T26" fmla="*/ 2147483647 w 675"/>
              <a:gd name="T27" fmla="*/ 0 h 773"/>
              <a:gd name="T28" fmla="*/ 0 w 675"/>
              <a:gd name="T29" fmla="*/ 2147483647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5"/>
              <a:gd name="T46" fmla="*/ 0 h 773"/>
              <a:gd name="T47" fmla="*/ 675 w 675"/>
              <a:gd name="T48" fmla="*/ 773 h 7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tx1"/>
          </a:solidFill>
          <a:ln w="9525" cap="flat" cmpd="sng">
            <a:solidFill>
              <a:schemeClr val="bg2"/>
            </a:solidFill>
            <a:prstDash val="solid"/>
            <a:round/>
            <a:headEnd type="none" w="med" len="med"/>
            <a:tailEnd type="none" w="med" len="med"/>
          </a:ln>
        </p:spPr>
        <p:txBody>
          <a:bodyPr/>
          <a:lstStyle/>
          <a:p>
            <a:endParaRPr lang="en-US"/>
          </a:p>
        </p:txBody>
      </p:sp>
      <p:sp>
        <p:nvSpPr>
          <p:cNvPr id="2245" name="Freeform 330"/>
          <p:cNvSpPr>
            <a:spLocks/>
          </p:cNvSpPr>
          <p:nvPr/>
        </p:nvSpPr>
        <p:spPr bwMode="auto">
          <a:xfrm>
            <a:off x="7164388" y="4108450"/>
            <a:ext cx="200025" cy="392113"/>
          </a:xfrm>
          <a:custGeom>
            <a:avLst/>
            <a:gdLst>
              <a:gd name="T0" fmla="*/ 2147483647 w 138"/>
              <a:gd name="T1" fmla="*/ 0 h 271"/>
              <a:gd name="T2" fmla="*/ 2147483647 w 138"/>
              <a:gd name="T3" fmla="*/ 0 h 271"/>
              <a:gd name="T4" fmla="*/ 0 w 138"/>
              <a:gd name="T5" fmla="*/ 2147483647 h 271"/>
              <a:gd name="T6" fmla="*/ 2147483647 w 138"/>
              <a:gd name="T7" fmla="*/ 2147483647 h 271"/>
              <a:gd name="T8" fmla="*/ 2147483647 w 138"/>
              <a:gd name="T9" fmla="*/ 2147483647 h 271"/>
              <a:gd name="T10" fmla="*/ 2147483647 w 138"/>
              <a:gd name="T11" fmla="*/ 2147483647 h 271"/>
              <a:gd name="T12" fmla="*/ 2147483647 w 138"/>
              <a:gd name="T13" fmla="*/ 2147483647 h 271"/>
              <a:gd name="T14" fmla="*/ 2147483647 w 138"/>
              <a:gd name="T15" fmla="*/ 2147483647 h 271"/>
              <a:gd name="T16" fmla="*/ 2147483647 w 138"/>
              <a:gd name="T17" fmla="*/ 2147483647 h 271"/>
              <a:gd name="T18" fmla="*/ 2147483647 w 138"/>
              <a:gd name="T19" fmla="*/ 2147483647 h 271"/>
              <a:gd name="T20" fmla="*/ 2147483647 w 138"/>
              <a:gd name="T21" fmla="*/ 2147483647 h 271"/>
              <a:gd name="T22" fmla="*/ 2147483647 w 138"/>
              <a:gd name="T23" fmla="*/ 2147483647 h 271"/>
              <a:gd name="T24" fmla="*/ 2147483647 w 138"/>
              <a:gd name="T25" fmla="*/ 2147483647 h 271"/>
              <a:gd name="T26" fmla="*/ 2147483647 w 138"/>
              <a:gd name="T27" fmla="*/ 2147483647 h 271"/>
              <a:gd name="T28" fmla="*/ 2147483647 w 138"/>
              <a:gd name="T29" fmla="*/ 2147483647 h 271"/>
              <a:gd name="T30" fmla="*/ 2147483647 w 138"/>
              <a:gd name="T31" fmla="*/ 2147483647 h 271"/>
              <a:gd name="T32" fmla="*/ 2147483647 w 138"/>
              <a:gd name="T33" fmla="*/ 2147483647 h 271"/>
              <a:gd name="T34" fmla="*/ 2147483647 w 138"/>
              <a:gd name="T35" fmla="*/ 2147483647 h 271"/>
              <a:gd name="T36" fmla="*/ 2147483647 w 138"/>
              <a:gd name="T37" fmla="*/ 2147483647 h 271"/>
              <a:gd name="T38" fmla="*/ 2147483647 w 138"/>
              <a:gd name="T39" fmla="*/ 2147483647 h 271"/>
              <a:gd name="T40" fmla="*/ 2147483647 w 138"/>
              <a:gd name="T41" fmla="*/ 2147483647 h 271"/>
              <a:gd name="T42" fmla="*/ 2147483647 w 138"/>
              <a:gd name="T43" fmla="*/ 2147483647 h 271"/>
              <a:gd name="T44" fmla="*/ 2147483647 w 138"/>
              <a:gd name="T45" fmla="*/ 2147483647 h 271"/>
              <a:gd name="T46" fmla="*/ 2147483647 w 138"/>
              <a:gd name="T47" fmla="*/ 2147483647 h 271"/>
              <a:gd name="T48" fmla="*/ 2147483647 w 138"/>
              <a:gd name="T49" fmla="*/ 2147483647 h 271"/>
              <a:gd name="T50" fmla="*/ 2147483647 w 138"/>
              <a:gd name="T51" fmla="*/ 2147483647 h 271"/>
              <a:gd name="T52" fmla="*/ 2147483647 w 138"/>
              <a:gd name="T53" fmla="*/ 2147483647 h 271"/>
              <a:gd name="T54" fmla="*/ 2147483647 w 138"/>
              <a:gd name="T55" fmla="*/ 2147483647 h 271"/>
              <a:gd name="T56" fmla="*/ 2147483647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71"/>
              <a:gd name="T89" fmla="*/ 138 w 138"/>
              <a:gd name="T90" fmla="*/ 271 h 2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tx1"/>
          </a:solidFill>
          <a:ln w="9525">
            <a:solidFill>
              <a:schemeClr val="bg2"/>
            </a:solidFill>
            <a:round/>
            <a:headEnd/>
            <a:tailEnd/>
          </a:ln>
        </p:spPr>
        <p:txBody>
          <a:bodyPr/>
          <a:lstStyle/>
          <a:p>
            <a:endParaRPr lang="en-US"/>
          </a:p>
        </p:txBody>
      </p:sp>
      <p:sp>
        <p:nvSpPr>
          <p:cNvPr id="2246" name="Freeform 446"/>
          <p:cNvSpPr>
            <a:spLocks/>
          </p:cNvSpPr>
          <p:nvPr/>
        </p:nvSpPr>
        <p:spPr bwMode="auto">
          <a:xfrm>
            <a:off x="7035800" y="4173538"/>
            <a:ext cx="222250" cy="400050"/>
          </a:xfrm>
          <a:custGeom>
            <a:avLst/>
            <a:gdLst>
              <a:gd name="T0" fmla="*/ 2147483647 w 107"/>
              <a:gd name="T1" fmla="*/ 2147483647 h 190"/>
              <a:gd name="T2" fmla="*/ 0 w 107"/>
              <a:gd name="T3" fmla="*/ 2147483647 h 190"/>
              <a:gd name="T4" fmla="*/ 2147483647 w 107"/>
              <a:gd name="T5" fmla="*/ 2147483647 h 190"/>
              <a:gd name="T6" fmla="*/ 2147483647 w 107"/>
              <a:gd name="T7" fmla="*/ 2147483647 h 190"/>
              <a:gd name="T8" fmla="*/ 2147483647 w 107"/>
              <a:gd name="T9" fmla="*/ 2147483647 h 190"/>
              <a:gd name="T10" fmla="*/ 2147483647 w 107"/>
              <a:gd name="T11" fmla="*/ 2147483647 h 190"/>
              <a:gd name="T12" fmla="*/ 2147483647 w 107"/>
              <a:gd name="T13" fmla="*/ 2147483647 h 190"/>
              <a:gd name="T14" fmla="*/ 2147483647 w 107"/>
              <a:gd name="T15" fmla="*/ 2147483647 h 190"/>
              <a:gd name="T16" fmla="*/ 2147483647 w 107"/>
              <a:gd name="T17" fmla="*/ 2147483647 h 190"/>
              <a:gd name="T18" fmla="*/ 2147483647 w 107"/>
              <a:gd name="T19" fmla="*/ 2147483647 h 190"/>
              <a:gd name="T20" fmla="*/ 2147483647 w 107"/>
              <a:gd name="T21" fmla="*/ 2147483647 h 190"/>
              <a:gd name="T22" fmla="*/ 2147483647 w 107"/>
              <a:gd name="T23" fmla="*/ 2147483647 h 190"/>
              <a:gd name="T24" fmla="*/ 2147483647 w 107"/>
              <a:gd name="T25" fmla="*/ 2147483647 h 190"/>
              <a:gd name="T26" fmla="*/ 2147483647 w 107"/>
              <a:gd name="T27" fmla="*/ 2147483647 h 190"/>
              <a:gd name="T28" fmla="*/ 2147483647 w 107"/>
              <a:gd name="T29" fmla="*/ 2147483647 h 190"/>
              <a:gd name="T30" fmla="*/ 2147483647 w 107"/>
              <a:gd name="T31" fmla="*/ 2147483647 h 190"/>
              <a:gd name="T32" fmla="*/ 2147483647 w 107"/>
              <a:gd name="T33" fmla="*/ 2147483647 h 190"/>
              <a:gd name="T34" fmla="*/ 2147483647 w 107"/>
              <a:gd name="T35" fmla="*/ 2147483647 h 190"/>
              <a:gd name="T36" fmla="*/ 2147483647 w 107"/>
              <a:gd name="T37" fmla="*/ 2147483647 h 190"/>
              <a:gd name="T38" fmla="*/ 2147483647 w 107"/>
              <a:gd name="T39" fmla="*/ 2147483647 h 190"/>
              <a:gd name="T40" fmla="*/ 2147483647 w 107"/>
              <a:gd name="T41" fmla="*/ 2147483647 h 190"/>
              <a:gd name="T42" fmla="*/ 2147483647 w 107"/>
              <a:gd name="T43" fmla="*/ 2147483647 h 190"/>
              <a:gd name="T44" fmla="*/ 2147483647 w 107"/>
              <a:gd name="T45" fmla="*/ 2147483647 h 190"/>
              <a:gd name="T46" fmla="*/ 2147483647 w 107"/>
              <a:gd name="T47" fmla="*/ 2147483647 h 190"/>
              <a:gd name="T48" fmla="*/ 2147483647 w 107"/>
              <a:gd name="T49" fmla="*/ 2147483647 h 190"/>
              <a:gd name="T50" fmla="*/ 2147483647 w 107"/>
              <a:gd name="T51" fmla="*/ 2147483647 h 190"/>
              <a:gd name="T52" fmla="*/ 2147483647 w 107"/>
              <a:gd name="T53" fmla="*/ 2147483647 h 190"/>
              <a:gd name="T54" fmla="*/ 2147483647 w 107"/>
              <a:gd name="T55" fmla="*/ 2147483647 h 190"/>
              <a:gd name="T56" fmla="*/ 2147483647 w 107"/>
              <a:gd name="T57" fmla="*/ 2147483647 h 190"/>
              <a:gd name="T58" fmla="*/ 2147483647 w 107"/>
              <a:gd name="T59" fmla="*/ 0 h 190"/>
              <a:gd name="T60" fmla="*/ 2147483647 w 107"/>
              <a:gd name="T61" fmla="*/ 2147483647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90"/>
              <a:gd name="T95" fmla="*/ 107 w 107"/>
              <a:gd name="T96" fmla="*/ 190 h 1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rgbClr val="00FF00"/>
          </a:solidFill>
          <a:ln w="9525" cap="flat" cmpd="sng">
            <a:solidFill>
              <a:schemeClr val="bg2"/>
            </a:solidFill>
            <a:prstDash val="solid"/>
            <a:round/>
            <a:headEnd type="none" w="med" len="med"/>
            <a:tailEnd type="none" w="med" len="med"/>
          </a:ln>
        </p:spPr>
        <p:txBody>
          <a:bodyPr/>
          <a:lstStyle/>
          <a:p>
            <a:endParaRPr lang="en-US"/>
          </a:p>
        </p:txBody>
      </p:sp>
      <p:sp>
        <p:nvSpPr>
          <p:cNvPr id="2247" name="Freeform 329"/>
          <p:cNvSpPr>
            <a:spLocks/>
          </p:cNvSpPr>
          <p:nvPr/>
        </p:nvSpPr>
        <p:spPr bwMode="auto">
          <a:xfrm>
            <a:off x="7102475" y="4133850"/>
            <a:ext cx="211138" cy="23018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0 h 10000"/>
              <a:gd name="T20" fmla="*/ 2147483647 w 10000"/>
              <a:gd name="T21" fmla="*/ 0 h 10000"/>
              <a:gd name="T22" fmla="*/ 2147483647 w 10000"/>
              <a:gd name="T23" fmla="*/ 2147483647 h 10000"/>
              <a:gd name="T24" fmla="*/ 0 w 10000"/>
              <a:gd name="T25" fmla="*/ 2147483647 h 10000"/>
              <a:gd name="T26" fmla="*/ 1649038485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00"/>
              <a:gd name="T61" fmla="*/ 0 h 10000"/>
              <a:gd name="T62" fmla="*/ 10000 w 10000"/>
              <a:gd name="T63" fmla="*/ 10000 h 10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tx1"/>
          </a:solidFill>
          <a:ln w="9525">
            <a:solidFill>
              <a:schemeClr val="bg2"/>
            </a:solidFill>
            <a:round/>
            <a:headEnd/>
            <a:tailEnd/>
          </a:ln>
        </p:spPr>
        <p:txBody>
          <a:bodyPr/>
          <a:lstStyle/>
          <a:p>
            <a:endParaRPr lang="en-US"/>
          </a:p>
        </p:txBody>
      </p:sp>
      <p:sp>
        <p:nvSpPr>
          <p:cNvPr id="2248" name="Freeform 329"/>
          <p:cNvSpPr>
            <a:spLocks/>
          </p:cNvSpPr>
          <p:nvPr/>
        </p:nvSpPr>
        <p:spPr bwMode="auto">
          <a:xfrm>
            <a:off x="7165975" y="4348163"/>
            <a:ext cx="147638" cy="117475"/>
          </a:xfrm>
          <a:custGeom>
            <a:avLst/>
            <a:gdLst>
              <a:gd name="T0" fmla="*/ 2147483647 w 10000"/>
              <a:gd name="T1" fmla="*/ 495727006 h 6448"/>
              <a:gd name="T2" fmla="*/ 2147483647 w 10000"/>
              <a:gd name="T3" fmla="*/ 274643859 h 6448"/>
              <a:gd name="T4" fmla="*/ 2147483647 w 10000"/>
              <a:gd name="T5" fmla="*/ 0 h 6448"/>
              <a:gd name="T6" fmla="*/ 1183506848 w 10000"/>
              <a:gd name="T7" fmla="*/ 914090771 h 6448"/>
              <a:gd name="T8" fmla="*/ 0 w 10000"/>
              <a:gd name="T9" fmla="*/ 2147483647 h 6448"/>
              <a:gd name="T10" fmla="*/ 0 w 10000"/>
              <a:gd name="T11" fmla="*/ 2147483647 h 6448"/>
              <a:gd name="T12" fmla="*/ 1972542595 w 10000"/>
              <a:gd name="T13" fmla="*/ 2147483647 h 6448"/>
              <a:gd name="T14" fmla="*/ 2147483647 w 10000"/>
              <a:gd name="T15" fmla="*/ 2147483647 h 6448"/>
              <a:gd name="T16" fmla="*/ 2147483647 w 10000"/>
              <a:gd name="T17" fmla="*/ 2147483647 h 6448"/>
              <a:gd name="T18" fmla="*/ 2147483647 w 10000"/>
              <a:gd name="T19" fmla="*/ 2147483647 h 6448"/>
              <a:gd name="T20" fmla="*/ 2147483647 w 10000"/>
              <a:gd name="T21" fmla="*/ 2147483647 h 6448"/>
              <a:gd name="T22" fmla="*/ 2147483647 w 10000"/>
              <a:gd name="T23" fmla="*/ 2147483647 h 6448"/>
              <a:gd name="T24" fmla="*/ 2147483647 w 10000"/>
              <a:gd name="T25" fmla="*/ 914090771 h 6448"/>
              <a:gd name="T26" fmla="*/ 2147483647 w 10000"/>
              <a:gd name="T27" fmla="*/ 49572700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00"/>
              <a:gd name="T43" fmla="*/ 0 h 6448"/>
              <a:gd name="T44" fmla="*/ 10000 w 10000"/>
              <a:gd name="T45" fmla="*/ 6448 h 6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tx1"/>
          </a:solidFill>
          <a:ln w="9525">
            <a:solidFill>
              <a:schemeClr val="bg2"/>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226425" cy="553998"/>
          </a:xfrm>
        </p:spPr>
        <p:txBody>
          <a:bodyPr/>
          <a:lstStyle/>
          <a:p>
            <a:r>
              <a:rPr lang="en-US" dirty="0" smtClean="0"/>
              <a:t>Benefits of exchanging genotypes</a:t>
            </a:r>
            <a:endParaRPr lang="en-US" dirty="0"/>
          </a:p>
        </p:txBody>
      </p:sp>
      <p:sp>
        <p:nvSpPr>
          <p:cNvPr id="3" name="Content Placeholder 2"/>
          <p:cNvSpPr>
            <a:spLocks noGrp="1"/>
          </p:cNvSpPr>
          <p:nvPr>
            <p:ph idx="1"/>
          </p:nvPr>
        </p:nvSpPr>
        <p:spPr>
          <a:xfrm>
            <a:off x="455613" y="1371600"/>
            <a:ext cx="8226425" cy="3739485"/>
          </a:xfrm>
        </p:spPr>
        <p:txBody>
          <a:bodyPr/>
          <a:lstStyle/>
          <a:p>
            <a:pPr marL="320040" lvl="1" indent="-320040">
              <a:buClr>
                <a:srgbClr val="00FF00"/>
              </a:buClr>
              <a:buSzPct val="67000"/>
              <a:buFont typeface="Monotype Sorts" pitchFamily="2" charset="2"/>
              <a:buChar char="l"/>
            </a:pPr>
            <a:r>
              <a:rPr lang="en-US" dirty="0" smtClean="0"/>
              <a:t>Smaller countries or those countries without advanced data collection:</a:t>
            </a:r>
          </a:p>
          <a:p>
            <a:pPr marL="731520" lvl="2" indent="-320040">
              <a:spcAft>
                <a:spcPts val="2000"/>
              </a:spcAft>
              <a:buClr>
                <a:srgbClr val="00FF00"/>
              </a:buClr>
              <a:buSzPct val="50000"/>
              <a:buFont typeface="Monotype Sorts" pitchFamily="2" charset="2"/>
              <a:buChar char=""/>
            </a:pPr>
            <a:r>
              <a:rPr lang="en-US" dirty="0" smtClean="0"/>
              <a:t>Obtain predictions from larger databases</a:t>
            </a:r>
          </a:p>
          <a:p>
            <a:pPr marL="731520" lvl="2" indent="-320040">
              <a:spcAft>
                <a:spcPts val="2000"/>
              </a:spcAft>
              <a:buClr>
                <a:srgbClr val="00FF00"/>
              </a:buClr>
              <a:buSzPct val="50000"/>
              <a:buFont typeface="Monotype Sorts" pitchFamily="2" charset="2"/>
              <a:buChar char=""/>
            </a:pPr>
            <a:r>
              <a:rPr lang="en-US" dirty="0" smtClean="0"/>
              <a:t>Use a larger reference population</a:t>
            </a:r>
          </a:p>
          <a:p>
            <a:pPr marL="731520" lvl="2" indent="-320040">
              <a:spcAft>
                <a:spcPts val="2000"/>
              </a:spcAft>
              <a:buClr>
                <a:srgbClr val="00FF00"/>
              </a:buClr>
              <a:buSzPct val="50000"/>
              <a:buFont typeface="Monotype Sorts" pitchFamily="2" charset="2"/>
              <a:buChar char=""/>
            </a:pPr>
            <a:r>
              <a:rPr lang="en-US" dirty="0" smtClean="0"/>
              <a:t>More traits, more efficient service</a:t>
            </a:r>
          </a:p>
          <a:p>
            <a:pPr marL="731520" lvl="2" indent="-320040">
              <a:spcAft>
                <a:spcPts val="2000"/>
              </a:spcAft>
              <a:buClr>
                <a:srgbClr val="00FF00"/>
              </a:buClr>
              <a:buSzPct val="50000"/>
              <a:buFont typeface="Monotype Sorts" pitchFamily="2" charset="2"/>
              <a:buChar char=""/>
            </a:pPr>
            <a:r>
              <a:rPr lang="en-US" dirty="0" smtClean="0"/>
              <a:t>Genomic reliabilities increase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Exchanging genotypes (cont.)</a:t>
            </a:r>
            <a:endParaRPr lang="en-US" dirty="0"/>
          </a:p>
        </p:txBody>
      </p:sp>
      <p:sp>
        <p:nvSpPr>
          <p:cNvPr id="3" name="Content Placeholder 2"/>
          <p:cNvSpPr>
            <a:spLocks noGrp="1"/>
          </p:cNvSpPr>
          <p:nvPr>
            <p:ph idx="1"/>
          </p:nvPr>
        </p:nvSpPr>
        <p:spPr>
          <a:xfrm>
            <a:off x="455613" y="1371600"/>
            <a:ext cx="8226425" cy="4124206"/>
          </a:xfrm>
        </p:spPr>
        <p:txBody>
          <a:bodyPr/>
          <a:lstStyle/>
          <a:p>
            <a:pPr marL="320040" lvl="1" indent="-320040">
              <a:spcAft>
                <a:spcPts val="2000"/>
              </a:spcAft>
              <a:buClr>
                <a:srgbClr val="00FF00"/>
              </a:buClr>
              <a:buSzPct val="67000"/>
              <a:buFont typeface="Monotype Sorts" pitchFamily="2" charset="2"/>
              <a:buChar char="l"/>
            </a:pPr>
            <a:r>
              <a:rPr lang="en-US" dirty="0" smtClean="0"/>
              <a:t>United States exchanges genotypes</a:t>
            </a:r>
          </a:p>
          <a:p>
            <a:pPr marL="731520" lvl="2" indent="-320040">
              <a:spcAft>
                <a:spcPts val="2000"/>
              </a:spcAft>
              <a:buClr>
                <a:srgbClr val="00FF00"/>
              </a:buClr>
              <a:buSzPct val="50000"/>
              <a:buFont typeface="Monotype Sorts" pitchFamily="2" charset="2"/>
              <a:buChar char=""/>
            </a:pPr>
            <a:r>
              <a:rPr lang="en-US" dirty="0" smtClean="0"/>
              <a:t>HOL: Canada, Great Britain, and Italy</a:t>
            </a:r>
          </a:p>
          <a:p>
            <a:pPr marL="731520" lvl="2" indent="-320040">
              <a:spcAft>
                <a:spcPts val="2000"/>
              </a:spcAft>
              <a:buClr>
                <a:srgbClr val="00FF00"/>
              </a:buClr>
              <a:buSzPct val="50000"/>
              <a:buFont typeface="Monotype Sorts" pitchFamily="2" charset="2"/>
              <a:buChar char=""/>
            </a:pPr>
            <a:r>
              <a:rPr lang="en-US" dirty="0" smtClean="0"/>
              <a:t>BSW: </a:t>
            </a:r>
            <a:r>
              <a:rPr lang="en-US" dirty="0" err="1" smtClean="0"/>
              <a:t>Intergenomics</a:t>
            </a:r>
            <a:r>
              <a:rPr lang="en-US" dirty="0" smtClean="0"/>
              <a:t> (Interbull)</a:t>
            </a:r>
          </a:p>
          <a:p>
            <a:pPr marL="731520" lvl="2" indent="-320040">
              <a:buClr>
                <a:srgbClr val="00FF00"/>
              </a:buClr>
              <a:buSzPct val="50000"/>
              <a:buFont typeface="Monotype Sorts" pitchFamily="2" charset="2"/>
              <a:buChar char=""/>
            </a:pPr>
            <a:r>
              <a:rPr lang="en-US" dirty="0" smtClean="0"/>
              <a:t>JER: Denmark</a:t>
            </a:r>
          </a:p>
          <a:p>
            <a:pPr>
              <a:buClr>
                <a:srgbClr val="00FF00"/>
              </a:buClr>
            </a:pPr>
            <a:r>
              <a:rPr lang="en-US" dirty="0" smtClean="0"/>
              <a:t>North America – HOL and JER sires</a:t>
            </a:r>
          </a:p>
          <a:p>
            <a:pPr>
              <a:buClr>
                <a:srgbClr val="00FF00"/>
              </a:buClr>
            </a:pPr>
            <a:r>
              <a:rPr lang="en-US" dirty="0" smtClean="0"/>
              <a:t>Foreign - BSW and RDC sires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2563"/>
            <a:ext cx="8688387" cy="553998"/>
          </a:xfrm>
        </p:spPr>
        <p:txBody>
          <a:bodyPr/>
          <a:lstStyle/>
          <a:p>
            <a:r>
              <a:rPr lang="en-US" dirty="0" smtClean="0"/>
              <a:t>Genotyped population April 2015</a:t>
            </a:r>
            <a:endParaRPr lang="en-US" dirty="0"/>
          </a:p>
        </p:txBody>
      </p:sp>
      <p:graphicFrame>
        <p:nvGraphicFramePr>
          <p:cNvPr id="4" name="Table Placeholder 3"/>
          <p:cNvGraphicFramePr>
            <a:graphicFrameLocks noGrp="1"/>
          </p:cNvGraphicFramePr>
          <p:nvPr>
            <p:ph type="tbl" idx="1"/>
          </p:nvPr>
        </p:nvGraphicFramePr>
        <p:xfrm>
          <a:off x="467544" y="1700808"/>
          <a:ext cx="8136904" cy="3201180"/>
        </p:xfrm>
        <a:graphic>
          <a:graphicData uri="http://schemas.openxmlformats.org/drawingml/2006/table">
            <a:tbl>
              <a:tblPr firstRow="1" bandRow="1">
                <a:tableStyleId>{2D5ABB26-0587-4C30-8999-92F81FD0307C}</a:tableStyleId>
              </a:tblPr>
              <a:tblGrid>
                <a:gridCol w="1368152"/>
                <a:gridCol w="1512168"/>
                <a:gridCol w="2016224"/>
                <a:gridCol w="1512168"/>
                <a:gridCol w="1728192"/>
              </a:tblGrid>
              <a:tr h="5806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srgbClr val="00FF00"/>
                        </a:solidFill>
                        <a:latin typeface="Arial" pitchFamily="34" charset="0"/>
                        <a:cs typeface="Arial" pitchFamily="34" charset="0"/>
                      </a:endParaRPr>
                    </a:p>
                  </a:txBody>
                  <a:tcPr anchor="b">
                    <a:lnR>
                      <a:noFill/>
                    </a:lnR>
                  </a:tcPr>
                </a:tc>
                <a:tc gridSpan="3">
                  <a:txBody>
                    <a:bodyPr/>
                    <a:lstStyle/>
                    <a:p>
                      <a:pPr algn="ctr"/>
                      <a:r>
                        <a:rPr lang="en-US" sz="2200" b="1" dirty="0" smtClean="0">
                          <a:latin typeface="Arial" pitchFamily="34" charset="0"/>
                          <a:cs typeface="Arial" pitchFamily="34" charset="0"/>
                        </a:rPr>
                        <a:t>Reference population</a:t>
                      </a:r>
                      <a:endParaRPr lang="en-US" sz="2200" b="1" dirty="0">
                        <a:latin typeface="Arial" pitchFamily="34" charset="0"/>
                        <a:cs typeface="Arial" pitchFamily="34" charset="0"/>
                      </a:endParaRPr>
                    </a:p>
                  </a:txBody>
                  <a:tcPr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200" b="1" dirty="0">
                        <a:latin typeface="Arial" pitchFamily="34" charset="0"/>
                        <a:cs typeface="Arial" pitchFamily="34" charset="0"/>
                      </a:endParaRPr>
                    </a:p>
                  </a:txBody>
                  <a:tcPr/>
                </a:tc>
                <a:tc hMerge="1">
                  <a:txBody>
                    <a:bodyPr/>
                    <a:lstStyle/>
                    <a:p>
                      <a:pPr algn="ctr"/>
                      <a:endParaRPr lang="en-US" sz="2200" b="1" dirty="0">
                        <a:latin typeface="Arial" pitchFamily="34" charset="0"/>
                        <a:cs typeface="Arial" pitchFamily="34" charset="0"/>
                      </a:endParaRPr>
                    </a:p>
                  </a:txBody>
                  <a:tcPr/>
                </a:tc>
                <a:tc rowSpan="2">
                  <a:txBody>
                    <a:bodyPr/>
                    <a:lstStyle/>
                    <a:p>
                      <a:pPr algn="ctr"/>
                      <a:r>
                        <a:rPr lang="en-US" sz="2200" b="1" dirty="0" smtClean="0">
                          <a:solidFill>
                            <a:srgbClr val="00FF00"/>
                          </a:solidFill>
                          <a:latin typeface="Arial" pitchFamily="34" charset="0"/>
                          <a:cs typeface="Arial" pitchFamily="34" charset="0"/>
                        </a:rPr>
                        <a:t> Total</a:t>
                      </a:r>
                      <a:endParaRPr lang="en-US" sz="2200" b="1" dirty="0">
                        <a:solidFill>
                          <a:srgbClr val="00FF00"/>
                        </a:solidFill>
                        <a:latin typeface="Arial" pitchFamily="34" charset="0"/>
                        <a:cs typeface="Arial" pitchFamily="34" charset="0"/>
                      </a:endParaRPr>
                    </a:p>
                    <a:p>
                      <a:pPr algn="ctr"/>
                      <a:r>
                        <a:rPr lang="en-US" sz="2200" b="1" dirty="0" smtClean="0">
                          <a:solidFill>
                            <a:srgbClr val="00FF00"/>
                          </a:solidFill>
                          <a:latin typeface="Arial" pitchFamily="34" charset="0"/>
                          <a:cs typeface="Arial" pitchFamily="34" charset="0"/>
                        </a:rPr>
                        <a:t>genotypes</a:t>
                      </a:r>
                      <a:endParaRPr lang="en-US" sz="2200" dirty="0"/>
                    </a:p>
                  </a:txBody>
                  <a:tcPr anchor="b">
                    <a:lnL>
                      <a:noFill/>
                    </a:lnL>
                    <a:lnB w="12700" cap="flat" cmpd="sng" algn="ctr">
                      <a:solidFill>
                        <a:schemeClr val="tx1"/>
                      </a:solidFill>
                      <a:prstDash val="solid"/>
                      <a:round/>
                      <a:headEnd type="none" w="med" len="med"/>
                      <a:tailEnd type="none" w="med" len="med"/>
                    </a:lnB>
                  </a:tcPr>
                </a:tc>
              </a:tr>
              <a:tr h="543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rgbClr val="00FF00"/>
                          </a:solidFill>
                          <a:latin typeface="Arial" pitchFamily="34" charset="0"/>
                          <a:cs typeface="Arial" pitchFamily="34" charset="0"/>
                        </a:rPr>
                        <a:t>Breed</a:t>
                      </a:r>
                      <a:endParaRPr lang="en-US" sz="2200" dirty="0"/>
                    </a:p>
                  </a:txBody>
                  <a:tcPr anchor="b"/>
                </a:tc>
                <a:tc>
                  <a:txBody>
                    <a:bodyPr/>
                    <a:lstStyle/>
                    <a:p>
                      <a:pPr marL="0" marR="0" algn="r">
                        <a:spcBef>
                          <a:spcPts val="0"/>
                        </a:spcBef>
                        <a:spcAft>
                          <a:spcPts val="0"/>
                        </a:spcAft>
                      </a:pPr>
                      <a:r>
                        <a:rPr lang="en-US" sz="2200" b="1" baseline="0" dirty="0" smtClean="0">
                          <a:solidFill>
                            <a:schemeClr val="tx1"/>
                          </a:solidFill>
                          <a:latin typeface="Arial" pitchFamily="34" charset="0"/>
                          <a:ea typeface="Times New Roman"/>
                          <a:cs typeface="Arial" pitchFamily="34" charset="0"/>
                        </a:rPr>
                        <a:t>U.S. </a:t>
                      </a:r>
                      <a:r>
                        <a:rPr lang="en-US" sz="2200" b="1" baseline="0" dirty="0">
                          <a:solidFill>
                            <a:schemeClr val="tx1"/>
                          </a:solidFill>
                          <a:latin typeface="Arial" pitchFamily="34" charset="0"/>
                          <a:ea typeface="Times New Roman"/>
                          <a:cs typeface="Arial" pitchFamily="34" charset="0"/>
                        </a:rPr>
                        <a:t>bulls</a:t>
                      </a: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2200" b="1" baseline="0" dirty="0" smtClean="0">
                          <a:solidFill>
                            <a:schemeClr val="tx1"/>
                          </a:solidFill>
                          <a:latin typeface="Arial" pitchFamily="34" charset="0"/>
                          <a:ea typeface="Times New Roman"/>
                          <a:cs typeface="Arial" pitchFamily="34" charset="0"/>
                        </a:rPr>
                        <a:t>Foreign bulls</a:t>
                      </a:r>
                      <a:endParaRPr lang="en-US" sz="2200" b="1" baseline="0"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2200" b="1" baseline="0" dirty="0" smtClean="0">
                          <a:solidFill>
                            <a:schemeClr val="tx1"/>
                          </a:solidFill>
                          <a:latin typeface="Arial" pitchFamily="34" charset="0"/>
                          <a:ea typeface="Times New Roman"/>
                          <a:cs typeface="Arial" pitchFamily="34" charset="0"/>
                        </a:rPr>
                        <a:t>U.S. cows</a:t>
                      </a:r>
                      <a:endParaRPr lang="en-US" sz="2200" b="1" baseline="0"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2200" dirty="0"/>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8920">
                <a:tc>
                  <a:txBody>
                    <a:bodyPr/>
                    <a:lstStyle/>
                    <a:p>
                      <a:r>
                        <a:rPr lang="en-US" sz="2200" b="1" dirty="0" smtClean="0">
                          <a:solidFill>
                            <a:srgbClr val="00FF00"/>
                          </a:solidFill>
                          <a:latin typeface="Arial" pitchFamily="34" charset="0"/>
                          <a:cs typeface="Arial" pitchFamily="34" charset="0"/>
                        </a:rPr>
                        <a:t>HOL</a:t>
                      </a:r>
                      <a:endParaRPr lang="en-US" sz="2200" b="1" dirty="0">
                        <a:solidFill>
                          <a:srgbClr val="00FF00"/>
                        </a:solidFill>
                        <a:latin typeface="Arial" pitchFamily="34" charset="0"/>
                        <a:cs typeface="Arial" pitchFamily="34" charset="0"/>
                      </a:endParaRPr>
                    </a:p>
                  </a:txBody>
                  <a:tcPr anchor="b"/>
                </a:tc>
                <a:tc>
                  <a:txBody>
                    <a:bodyPr/>
                    <a:lstStyle/>
                    <a:p>
                      <a:pPr marL="0" marR="0" indent="0" algn="l">
                        <a:spcBef>
                          <a:spcPts val="0"/>
                        </a:spcBef>
                        <a:spcAft>
                          <a:spcPts val="0"/>
                        </a:spcAft>
                        <a:tabLst>
                          <a:tab pos="1028700" algn="dec"/>
                        </a:tabLst>
                      </a:pPr>
                      <a:r>
                        <a:rPr lang="en-US" sz="2200" b="1" dirty="0" smtClean="0">
                          <a:solidFill>
                            <a:schemeClr val="tx1"/>
                          </a:solidFill>
                          <a:latin typeface="Arial" pitchFamily="34" charset="0"/>
                          <a:ea typeface="Times New Roman"/>
                          <a:cs typeface="Arial" pitchFamily="34" charset="0"/>
                        </a:rPr>
                        <a:t>   15,288 </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tabLst>
                          <a:tab pos="1257300" algn="dec"/>
                        </a:tabLst>
                      </a:pPr>
                      <a:r>
                        <a:rPr lang="en-US" sz="2200" b="1" dirty="0" smtClean="0">
                          <a:solidFill>
                            <a:schemeClr val="tx1"/>
                          </a:solidFill>
                          <a:latin typeface="Arial" pitchFamily="34" charset="0"/>
                          <a:ea typeface="Times New Roman"/>
                          <a:cs typeface="Arial" pitchFamily="34" charset="0"/>
                        </a:rPr>
                        <a:t>       11,941</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124,666</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764,029</a:t>
                      </a:r>
                      <a:endParaRPr lang="en-US" sz="2200" b="1" dirty="0">
                        <a:solidFill>
                          <a:schemeClr val="tx1"/>
                        </a:solidFill>
                        <a:latin typeface="Arial" pitchFamily="34" charset="0"/>
                        <a:ea typeface="Times New Roman"/>
                        <a:cs typeface="Arial" pitchFamily="34" charset="0"/>
                      </a:endParaRPr>
                    </a:p>
                  </a:txBody>
                  <a:tcPr marL="68580" marR="68580" marT="0" marB="0" anchor="b">
                    <a:lnT w="12700" cap="flat" cmpd="sng" algn="ctr">
                      <a:solidFill>
                        <a:schemeClr val="tx1"/>
                      </a:solidFill>
                      <a:prstDash val="solid"/>
                      <a:round/>
                      <a:headEnd type="none" w="med" len="med"/>
                      <a:tailEnd type="none" w="med" len="med"/>
                    </a:lnT>
                  </a:tcPr>
                </a:tc>
              </a:tr>
              <a:tr h="49892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JER</a:t>
                      </a:r>
                    </a:p>
                  </a:txBody>
                  <a:tcPr anchor="b" horzOverflow="overflow"/>
                </a:tc>
                <a:tc>
                  <a:txBody>
                    <a:bodyPr/>
                    <a:lstStyle/>
                    <a:p>
                      <a:pPr marL="0" marR="0" algn="l">
                        <a:spcBef>
                          <a:spcPts val="0"/>
                        </a:spcBef>
                        <a:spcAft>
                          <a:spcPts val="0"/>
                        </a:spcAft>
                        <a:tabLst>
                          <a:tab pos="1085850" algn="dec"/>
                        </a:tabLst>
                      </a:pPr>
                      <a:r>
                        <a:rPr lang="en-US" sz="2200" b="1" dirty="0" smtClean="0">
                          <a:solidFill>
                            <a:schemeClr val="tx1"/>
                          </a:solidFill>
                          <a:latin typeface="Arial" pitchFamily="34" charset="0"/>
                          <a:ea typeface="Times New Roman"/>
                          <a:cs typeface="Arial" pitchFamily="34" charset="0"/>
                        </a:rPr>
                        <a:t>     3,005</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1,529</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31,233</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99,212</a:t>
                      </a:r>
                      <a:endParaRPr lang="en-US" sz="2200" b="1" dirty="0">
                        <a:solidFill>
                          <a:schemeClr val="tx1"/>
                        </a:solidFill>
                        <a:latin typeface="Arial" pitchFamily="34" charset="0"/>
                        <a:ea typeface="Times New Roman"/>
                        <a:cs typeface="Arial" pitchFamily="34" charset="0"/>
                      </a:endParaRPr>
                    </a:p>
                  </a:txBody>
                  <a:tcPr marL="68580" marR="68580" marT="0" marB="0" anchor="b"/>
                </a:tc>
              </a:tr>
              <a:tr h="580189">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BSW</a:t>
                      </a:r>
                    </a:p>
                  </a:txBody>
                  <a:tcPr anchor="b" horzOverflow="overflow"/>
                </a:tc>
                <a:tc>
                  <a:txBody>
                    <a:bodyPr/>
                    <a:lstStyle/>
                    <a:p>
                      <a:pPr marL="0" marR="0" algn="l">
                        <a:spcBef>
                          <a:spcPts val="0"/>
                        </a:spcBef>
                        <a:spcAft>
                          <a:spcPts val="0"/>
                        </a:spcAft>
                        <a:tabLst>
                          <a:tab pos="0" algn="dec"/>
                        </a:tabLst>
                      </a:pPr>
                      <a:r>
                        <a:rPr lang="en-US" sz="2200" b="1" dirty="0" smtClean="0">
                          <a:solidFill>
                            <a:schemeClr val="tx1"/>
                          </a:solidFill>
                          <a:latin typeface="Arial" pitchFamily="34" charset="0"/>
                          <a:ea typeface="Times New Roman"/>
                          <a:cs typeface="Arial" pitchFamily="34" charset="0"/>
                        </a:rPr>
                        <a:t>        970</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5,155</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1,367</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18,805</a:t>
                      </a:r>
                      <a:endParaRPr lang="en-US" sz="2200" b="1" dirty="0">
                        <a:solidFill>
                          <a:schemeClr val="tx1"/>
                        </a:solidFill>
                        <a:latin typeface="Arial" pitchFamily="34" charset="0"/>
                        <a:ea typeface="Times New Roman"/>
                        <a:cs typeface="Arial" pitchFamily="34" charset="0"/>
                      </a:endParaRPr>
                    </a:p>
                  </a:txBody>
                  <a:tcPr marL="68580" marR="68580" marT="0" marB="0" anchor="b"/>
                </a:tc>
              </a:tr>
              <a:tr h="49892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RDC</a:t>
                      </a:r>
                    </a:p>
                  </a:txBody>
                  <a:tcPr anchor="b" horzOverflow="overflow"/>
                </a:tc>
                <a:tc>
                  <a:txBody>
                    <a:bodyPr/>
                    <a:lstStyle/>
                    <a:p>
                      <a:pPr marL="0" marR="0" algn="l">
                        <a:spcBef>
                          <a:spcPts val="0"/>
                        </a:spcBef>
                        <a:spcAft>
                          <a:spcPts val="0"/>
                        </a:spcAft>
                        <a:tabLst>
                          <a:tab pos="0" algn="dec"/>
                        </a:tabLst>
                      </a:pPr>
                      <a:r>
                        <a:rPr lang="en-US" sz="2200" b="1" dirty="0" smtClean="0">
                          <a:solidFill>
                            <a:schemeClr val="tx1"/>
                          </a:solidFill>
                          <a:latin typeface="Arial" pitchFamily="34" charset="0"/>
                          <a:ea typeface="Times New Roman"/>
                          <a:cs typeface="Arial" pitchFamily="34" charset="0"/>
                        </a:rPr>
                        <a:t>        188</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523</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95</a:t>
                      </a:r>
                      <a:endParaRPr lang="en-US" sz="2200" b="1" dirty="0">
                        <a:solidFill>
                          <a:schemeClr val="tx1"/>
                        </a:solidFill>
                        <a:latin typeface="Arial" pitchFamily="34" charset="0"/>
                        <a:ea typeface="Times New Roman"/>
                        <a:cs typeface="Arial" pitchFamily="34" charset="0"/>
                      </a:endParaRPr>
                    </a:p>
                  </a:txBody>
                  <a:tcPr marL="68580" marR="68580" marT="0" marB="0" anchor="b"/>
                </a:tc>
                <a:tc>
                  <a:txBody>
                    <a:bodyPr/>
                    <a:lstStyle/>
                    <a:p>
                      <a:pPr marL="0" marR="0" algn="l">
                        <a:spcBef>
                          <a:spcPts val="0"/>
                        </a:spcBef>
                        <a:spcAft>
                          <a:spcPts val="0"/>
                        </a:spcAft>
                      </a:pPr>
                      <a:r>
                        <a:rPr lang="en-US" sz="2200" b="1" dirty="0" smtClean="0">
                          <a:solidFill>
                            <a:schemeClr val="tx1"/>
                          </a:solidFill>
                          <a:latin typeface="Arial" pitchFamily="34" charset="0"/>
                          <a:ea typeface="Times New Roman"/>
                          <a:cs typeface="Arial" pitchFamily="34" charset="0"/>
                        </a:rPr>
                        <a:t>         4,228</a:t>
                      </a:r>
                      <a:endParaRPr lang="en-US" sz="2200" b="1" dirty="0">
                        <a:solidFill>
                          <a:schemeClr val="tx1"/>
                        </a:solidFill>
                        <a:latin typeface="Arial" pitchFamily="34" charset="0"/>
                        <a:ea typeface="Times New Roman"/>
                        <a:cs typeface="Arial" pitchFamily="34" charset="0"/>
                      </a:endParaRP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Pedigree completeness</a:t>
            </a:r>
            <a:endParaRPr lang="en-US" dirty="0"/>
          </a:p>
        </p:txBody>
      </p:sp>
      <p:sp>
        <p:nvSpPr>
          <p:cNvPr id="3" name="Content Placeholder 2"/>
          <p:cNvSpPr>
            <a:spLocks noGrp="1"/>
          </p:cNvSpPr>
          <p:nvPr>
            <p:ph idx="1"/>
          </p:nvPr>
        </p:nvSpPr>
        <p:spPr>
          <a:xfrm>
            <a:off x="455613" y="1371600"/>
            <a:ext cx="8226425" cy="3739485"/>
          </a:xfrm>
        </p:spPr>
        <p:txBody>
          <a:bodyPr/>
          <a:lstStyle/>
          <a:p>
            <a:pPr>
              <a:buClr>
                <a:srgbClr val="00FF00"/>
              </a:buClr>
            </a:pPr>
            <a:r>
              <a:rPr lang="en-US" dirty="0" smtClean="0"/>
              <a:t>100% when all paths trace back to an ancestor born before 1970</a:t>
            </a:r>
          </a:p>
          <a:p>
            <a:pPr>
              <a:buClr>
                <a:srgbClr val="00FF00"/>
              </a:buClr>
            </a:pPr>
            <a:r>
              <a:rPr lang="en-US" dirty="0" smtClean="0"/>
              <a:t>100% if the animal itself is born before 1970 </a:t>
            </a:r>
          </a:p>
          <a:p>
            <a:pPr marL="320040" lvl="1" indent="-320040">
              <a:buClr>
                <a:srgbClr val="00FF00"/>
              </a:buClr>
              <a:buSzPct val="67000"/>
              <a:buFont typeface="Monotype Sorts" pitchFamily="2" charset="2"/>
              <a:buChar char="l"/>
            </a:pPr>
            <a:r>
              <a:rPr lang="en-US" dirty="0" smtClean="0"/>
              <a:t>50% if one parent is unknown and the other has a complete pedigree</a:t>
            </a:r>
          </a:p>
          <a:p>
            <a:pPr marL="320040" lvl="1" indent="-320040">
              <a:buClr>
                <a:srgbClr val="00FF00"/>
              </a:buClr>
              <a:buSzPct val="67000"/>
              <a:buFont typeface="Monotype Sorts" pitchFamily="2" charset="2"/>
              <a:buChar char="l"/>
            </a:pPr>
            <a:r>
              <a:rPr lang="en-US" dirty="0" smtClean="0"/>
              <a:t>0% when both parents are unknown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mh08">
  <a:themeElements>
    <a:clrScheme name="smh08 9">
      <a:dk1>
        <a:srgbClr val="6871B2"/>
      </a:dk1>
      <a:lt1>
        <a:srgbClr val="FFFFFF"/>
      </a:lt1>
      <a:dk2>
        <a:srgbClr val="000099"/>
      </a:dk2>
      <a:lt2>
        <a:srgbClr val="FFFFFF"/>
      </a:lt2>
      <a:accent1>
        <a:srgbClr val="66CCFF"/>
      </a:accent1>
      <a:accent2>
        <a:srgbClr val="0000CC"/>
      </a:accent2>
      <a:accent3>
        <a:srgbClr val="AAAACA"/>
      </a:accent3>
      <a:accent4>
        <a:srgbClr val="DADADA"/>
      </a:accent4>
      <a:accent5>
        <a:srgbClr val="B8E2FF"/>
      </a:accent5>
      <a:accent6>
        <a:srgbClr val="0000B9"/>
      </a:accent6>
      <a:hlink>
        <a:srgbClr val="00FF00"/>
      </a:hlink>
      <a:folHlink>
        <a:srgbClr val="99FFCC"/>
      </a:folHlink>
    </a:clrScheme>
    <a:fontScheme name="smh08">
      <a:majorFont>
        <a:latin typeface="Humnst777 BT"/>
        <a:ea typeface=""/>
        <a:cs typeface=""/>
      </a:majorFont>
      <a:minorFont>
        <a:latin typeface="Humnst777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smh08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mh08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mh08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mh08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mh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mh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mh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mh08 8">
        <a:dk1>
          <a:srgbClr val="FFFFFF"/>
        </a:dk1>
        <a:lt1>
          <a:srgbClr val="FFFFFF"/>
        </a:lt1>
        <a:dk2>
          <a:srgbClr val="FFFFFF"/>
        </a:dk2>
        <a:lt2>
          <a:srgbClr val="6871B2"/>
        </a:lt2>
        <a:accent1>
          <a:srgbClr val="66CCFF"/>
        </a:accent1>
        <a:accent2>
          <a:srgbClr val="0000CC"/>
        </a:accent2>
        <a:accent3>
          <a:srgbClr val="FFFFFF"/>
        </a:accent3>
        <a:accent4>
          <a:srgbClr val="DADADA"/>
        </a:accent4>
        <a:accent5>
          <a:srgbClr val="B8E2FF"/>
        </a:accent5>
        <a:accent6>
          <a:srgbClr val="0000B9"/>
        </a:accent6>
        <a:hlink>
          <a:srgbClr val="00FF00"/>
        </a:hlink>
        <a:folHlink>
          <a:srgbClr val="99FFCC"/>
        </a:folHlink>
      </a:clrScheme>
      <a:clrMap bg1="lt1" tx1="dk1" bg2="lt2" tx2="dk2" accent1="accent1" accent2="accent2" accent3="accent3" accent4="accent4" accent5="accent5" accent6="accent6" hlink="hlink" folHlink="folHlink"/>
    </a:extraClrScheme>
    <a:extraClrScheme>
      <a:clrScheme name="smh08 9">
        <a:dk1>
          <a:srgbClr val="6871B2"/>
        </a:dk1>
        <a:lt1>
          <a:srgbClr val="FFFFFF"/>
        </a:lt1>
        <a:dk2>
          <a:srgbClr val="000099"/>
        </a:dk2>
        <a:lt2>
          <a:srgbClr val="FFFFFF"/>
        </a:lt2>
        <a:accent1>
          <a:srgbClr val="66CCFF"/>
        </a:accent1>
        <a:accent2>
          <a:srgbClr val="0000CC"/>
        </a:accent2>
        <a:accent3>
          <a:srgbClr val="AAAACA"/>
        </a:accent3>
        <a:accent4>
          <a:srgbClr val="DADADA"/>
        </a:accent4>
        <a:accent5>
          <a:srgbClr val="B8E2FF"/>
        </a:accent5>
        <a:accent6>
          <a:srgbClr val="0000B9"/>
        </a:accent6>
        <a:hlink>
          <a:srgbClr val="00FF00"/>
        </a:hlink>
        <a:folHlink>
          <a:srgbClr val="99FFCC"/>
        </a:folHlink>
      </a:clrScheme>
      <a:clrMap bg1="dk2" tx1="lt1" bg2="dk1" tx2="lt2" accent1="accent1" accent2="accent2" accent3="accent3" accent4="accent4" accent5="accent5" accent6="accent6" hlink="hlink" folHlink="folHlink"/>
    </a:extraClrScheme>
    <a:extraClrScheme>
      <a:clrScheme name="smh08 10">
        <a:dk1>
          <a:srgbClr val="000000"/>
        </a:dk1>
        <a:lt1>
          <a:srgbClr val="FFFFFF"/>
        </a:lt1>
        <a:dk2>
          <a:srgbClr val="000099"/>
        </a:dk2>
        <a:lt2>
          <a:srgbClr val="808080"/>
        </a:lt2>
        <a:accent1>
          <a:srgbClr val="003399"/>
        </a:accent1>
        <a:accent2>
          <a:srgbClr val="0000FF"/>
        </a:accent2>
        <a:accent3>
          <a:srgbClr val="FFFFFF"/>
        </a:accent3>
        <a:accent4>
          <a:srgbClr val="000000"/>
        </a:accent4>
        <a:accent5>
          <a:srgbClr val="AAADCA"/>
        </a:accent5>
        <a:accent6>
          <a:srgbClr val="0000E7"/>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smh08 11">
        <a:dk1>
          <a:srgbClr val="000000"/>
        </a:dk1>
        <a:lt1>
          <a:srgbClr val="FFFFFF"/>
        </a:lt1>
        <a:dk2>
          <a:srgbClr val="000099"/>
        </a:dk2>
        <a:lt2>
          <a:srgbClr val="808080"/>
        </a:lt2>
        <a:accent1>
          <a:srgbClr val="003399"/>
        </a:accent1>
        <a:accent2>
          <a:srgbClr val="0000FF"/>
        </a:accent2>
        <a:accent3>
          <a:srgbClr val="FFFFFF"/>
        </a:accent3>
        <a:accent4>
          <a:srgbClr val="000000"/>
        </a:accent4>
        <a:accent5>
          <a:srgbClr val="AAADCA"/>
        </a:accent5>
        <a:accent6>
          <a:srgbClr val="0000E7"/>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smh08 12">
        <a:dk1>
          <a:srgbClr val="000000"/>
        </a:dk1>
        <a:lt1>
          <a:srgbClr val="FFFFFF"/>
        </a:lt1>
        <a:dk2>
          <a:srgbClr val="000000"/>
        </a:dk2>
        <a:lt2>
          <a:srgbClr val="4D4D4D"/>
        </a:lt2>
        <a:accent1>
          <a:srgbClr val="4D4D4D"/>
        </a:accent1>
        <a:accent2>
          <a:srgbClr val="000000"/>
        </a:accent2>
        <a:accent3>
          <a:srgbClr val="FFFFFF"/>
        </a:accent3>
        <a:accent4>
          <a:srgbClr val="000000"/>
        </a:accent4>
        <a:accent5>
          <a:srgbClr val="B2B2B2"/>
        </a:accent5>
        <a:accent6>
          <a:srgbClr val="000000"/>
        </a:accent6>
        <a:hlink>
          <a:srgbClr val="000000"/>
        </a:hlink>
        <a:folHlink>
          <a:srgbClr val="3333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4D4D4D"/>
      </a:lt2>
      <a:accent1>
        <a:srgbClr val="4D4D4D"/>
      </a:accent1>
      <a:accent2>
        <a:srgbClr val="000000"/>
      </a:accent2>
      <a:accent3>
        <a:srgbClr val="FFFFFF"/>
      </a:accent3>
      <a:accent4>
        <a:srgbClr val="000000"/>
      </a:accent4>
      <a:accent5>
        <a:srgbClr val="B2B2B2"/>
      </a:accent5>
      <a:accent6>
        <a:srgbClr val="000000"/>
      </a:accent6>
      <a:hlink>
        <a:srgbClr val="0000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303281</TotalTime>
  <Words>1586</Words>
  <Application>Microsoft Office PowerPoint</Application>
  <PresentationFormat>On-screen Show (4:3)</PresentationFormat>
  <Paragraphs>525</Paragraphs>
  <Slides>24</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Humnst777 BT</vt:lpstr>
      <vt:lpstr>Monotype Sorts</vt:lpstr>
      <vt:lpstr>Wingdings</vt:lpstr>
      <vt:lpstr>Times New Roman</vt:lpstr>
      <vt:lpstr>Arial Unicode MS</vt:lpstr>
      <vt:lpstr>Calibri</vt:lpstr>
      <vt:lpstr>Wingdings 2</vt:lpstr>
      <vt:lpstr>Times</vt:lpstr>
      <vt:lpstr>ＭＳ Ｐゴシック</vt:lpstr>
      <vt:lpstr>smh08</vt:lpstr>
      <vt:lpstr>Comparison of Domestic and Foreign Genotypes by Country  and Continent</vt:lpstr>
      <vt:lpstr>Introduction</vt:lpstr>
      <vt:lpstr>Methods</vt:lpstr>
      <vt:lpstr>Genotype contributors</vt:lpstr>
      <vt:lpstr>Genotype Contributors</vt:lpstr>
      <vt:lpstr>Benefits of exchanging genotypes</vt:lpstr>
      <vt:lpstr>Exchanging genotypes (cont.)</vt:lpstr>
      <vt:lpstr>Genotyped population April 2015</vt:lpstr>
      <vt:lpstr>Pedigree completeness</vt:lpstr>
      <vt:lpstr>Pedigree analysis by continent</vt:lpstr>
      <vt:lpstr>Inbreeding</vt:lpstr>
      <vt:lpstr>Relationships (N. America and Foreign)</vt:lpstr>
      <vt:lpstr>When a genotype is submitted</vt:lpstr>
      <vt:lpstr>Initial sire status (confirmed or conflict)</vt:lpstr>
      <vt:lpstr>Initial sire status (missing or not genotyped)</vt:lpstr>
      <vt:lpstr>Sires of genotyped animals by continent</vt:lpstr>
      <vt:lpstr>Sires of genotyped animals by continent</vt:lpstr>
      <vt:lpstr>Average genomic Net Merit (NM$) </vt:lpstr>
      <vt:lpstr>Published Net Merit reliability</vt:lpstr>
      <vt:lpstr>Denmark Jersey genotype exchange</vt:lpstr>
      <vt:lpstr>Holstein genomic validation reliabilities</vt:lpstr>
      <vt:lpstr>Conclusions</vt:lpstr>
      <vt:lpstr>Conclusions</vt:lpstr>
      <vt:lpstr>Acknowledgments</vt:lpstr>
    </vt:vector>
  </TitlesOfParts>
  <Manager>ahs</Manager>
  <Company>AIPL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International Dairy Sire Proofs</dc:subject>
  <dc:creator>Admin</dc:creator>
  <cp:keywords>Dairy, International, Sire evaluations</cp:keywords>
  <cp:lastModifiedBy>paul vanraden</cp:lastModifiedBy>
  <cp:revision>16934</cp:revision>
  <cp:lastPrinted>2001-08-24T14:44:42Z</cp:lastPrinted>
  <dcterms:created xsi:type="dcterms:W3CDTF">2002-07-16T13:01:30Z</dcterms:created>
  <dcterms:modified xsi:type="dcterms:W3CDTF">2015-07-13T22:14:37Z</dcterms:modified>
  <cp:category>Interbull</cp:category>
</cp:coreProperties>
</file>