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1" r:id="rId2"/>
    <p:sldId id="316" r:id="rId3"/>
    <p:sldId id="302" r:id="rId4"/>
    <p:sldId id="315" r:id="rId5"/>
    <p:sldId id="327" r:id="rId6"/>
    <p:sldId id="329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1" r:id="rId15"/>
  </p:sldIdLst>
  <p:sldSz cx="9144000" cy="6858000" type="screen4x3"/>
  <p:notesSz cx="7315200" cy="9601200"/>
  <p:embeddedFontLst>
    <p:embeddedFont>
      <p:font typeface="Futura Hv BT" pitchFamily="34" charset="0"/>
      <p:regular r:id="rId18"/>
    </p:embeddedFont>
    <p:embeddedFont>
      <p:font typeface="Monotype Sorts" pitchFamily="2" charset="2"/>
      <p:regular r:id="rId19"/>
    </p:embeddedFont>
    <p:embeddedFont>
      <p:font typeface="Humnst777 BT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80E"/>
    <a:srgbClr val="FF6600"/>
    <a:srgbClr val="F2AD00"/>
    <a:srgbClr val="F1B201"/>
    <a:srgbClr val="FAB300"/>
    <a:srgbClr val="F6B000"/>
    <a:srgbClr val="FEB500"/>
    <a:srgbClr val="FEA4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30" autoAdjust="0"/>
  </p:normalViewPr>
  <p:slideViewPr>
    <p:cSldViewPr snapToGrid="0">
      <p:cViewPr varScale="1">
        <p:scale>
          <a:sx n="85" d="100"/>
          <a:sy n="85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918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DUANE\GRAPHICS\SCC_herd_mon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DUANE\GRAPHICS\SCC_milk_mon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DUANE\GRAPHICS\SCC_herds_herd%20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7914014269343083E-2"/>
          <c:y val="9.6060771249747628E-2"/>
          <c:w val="0.87190758197478835"/>
          <c:h val="0.72676438522107822"/>
        </c:manualLayout>
      </c:layout>
      <c:lineChart>
        <c:grouping val="standard"/>
        <c:ser>
          <c:idx val="0"/>
          <c:order val="0"/>
          <c:tx>
            <c:v>Current U.S. (750K)</c:v>
          </c:tx>
          <c:spPr>
            <a:ln w="34925">
              <a:solidFill>
                <a:srgbClr val="00FFFF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0.8</c:v>
                </c:pt>
                <c:pt idx="1">
                  <c:v>0.8</c:v>
                </c:pt>
                <c:pt idx="2">
                  <c:v>0.70000000000000051</c:v>
                </c:pt>
                <c:pt idx="3">
                  <c:v>0.9</c:v>
                </c:pt>
                <c:pt idx="4">
                  <c:v>0.9</c:v>
                </c:pt>
                <c:pt idx="5">
                  <c:v>0.70000000000000051</c:v>
                </c:pt>
                <c:pt idx="6">
                  <c:v>0.70000000000000051</c:v>
                </c:pt>
                <c:pt idx="7">
                  <c:v>0.60000000000000053</c:v>
                </c:pt>
                <c:pt idx="8">
                  <c:v>0.70000000000000051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1</c:v>
                </c:pt>
                <c:pt idx="13">
                  <c:v>0.9</c:v>
                </c:pt>
                <c:pt idx="14">
                  <c:v>1</c:v>
                </c:pt>
                <c:pt idx="15">
                  <c:v>1.2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v>Proposed U.S. (600K)</c:v>
          </c:tx>
          <c:spPr>
            <a:ln w="34925">
              <a:solidFill>
                <a:srgbClr val="00FFFF"/>
              </a:solidFill>
              <a:prstDash val="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2.7</c:v>
                </c:pt>
                <c:pt idx="4">
                  <c:v>3.1</c:v>
                </c:pt>
                <c:pt idx="5">
                  <c:v>2.6</c:v>
                </c:pt>
                <c:pt idx="6">
                  <c:v>2.4</c:v>
                </c:pt>
                <c:pt idx="7">
                  <c:v>2.1</c:v>
                </c:pt>
                <c:pt idx="8">
                  <c:v>2.2000000000000002</c:v>
                </c:pt>
                <c:pt idx="9">
                  <c:v>2.5</c:v>
                </c:pt>
                <c:pt idx="10">
                  <c:v>2.6</c:v>
                </c:pt>
                <c:pt idx="11">
                  <c:v>2.8</c:v>
                </c:pt>
                <c:pt idx="12">
                  <c:v>2.6</c:v>
                </c:pt>
                <c:pt idx="13">
                  <c:v>2.9</c:v>
                </c:pt>
                <c:pt idx="14">
                  <c:v>3.1</c:v>
                </c:pt>
                <c:pt idx="15">
                  <c:v>3.3</c:v>
                </c:pt>
                <c:pt idx="16">
                  <c:v>3.1</c:v>
                </c:pt>
              </c:numCache>
            </c:numRef>
          </c:val>
        </c:ser>
        <c:ser>
          <c:idx val="2"/>
          <c:order val="2"/>
          <c:tx>
            <c:v>Proposed U.S. (500K)</c:v>
          </c:tx>
          <c:spPr>
            <a:ln w="34925">
              <a:solidFill>
                <a:srgbClr val="00FFFF"/>
              </a:solidFill>
              <a:prstDash val="sys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5.8</c:v>
                </c:pt>
                <c:pt idx="1">
                  <c:v>5.9</c:v>
                </c:pt>
                <c:pt idx="2">
                  <c:v>6.5</c:v>
                </c:pt>
                <c:pt idx="3">
                  <c:v>6.6</c:v>
                </c:pt>
                <c:pt idx="4">
                  <c:v>6.7</c:v>
                </c:pt>
                <c:pt idx="5">
                  <c:v>6.5</c:v>
                </c:pt>
                <c:pt idx="6">
                  <c:v>5.9</c:v>
                </c:pt>
                <c:pt idx="7">
                  <c:v>5.4</c:v>
                </c:pt>
                <c:pt idx="8">
                  <c:v>5.2</c:v>
                </c:pt>
                <c:pt idx="9">
                  <c:v>5.7</c:v>
                </c:pt>
                <c:pt idx="10">
                  <c:v>5.9</c:v>
                </c:pt>
                <c:pt idx="11">
                  <c:v>6.1</c:v>
                </c:pt>
                <c:pt idx="12">
                  <c:v>6.1</c:v>
                </c:pt>
                <c:pt idx="13">
                  <c:v>6.1</c:v>
                </c:pt>
                <c:pt idx="14">
                  <c:v>6.9</c:v>
                </c:pt>
                <c:pt idx="15">
                  <c:v>7.3</c:v>
                </c:pt>
                <c:pt idx="16">
                  <c:v>7.4</c:v>
                </c:pt>
              </c:numCache>
            </c:numRef>
          </c:val>
        </c:ser>
        <c:ser>
          <c:idx val="3"/>
          <c:order val="3"/>
          <c:tx>
            <c:v>Proposed U.S. (400K)</c:v>
          </c:tx>
          <c:spPr>
            <a:ln w="41275">
              <a:solidFill>
                <a:srgbClr val="00FFFF"/>
              </a:solidFill>
              <a:prstDash val="sysDot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13.2</c:v>
                </c:pt>
                <c:pt idx="1">
                  <c:v>13.9</c:v>
                </c:pt>
                <c:pt idx="2">
                  <c:v>14.8</c:v>
                </c:pt>
                <c:pt idx="3">
                  <c:v>15.3</c:v>
                </c:pt>
                <c:pt idx="4">
                  <c:v>15.9</c:v>
                </c:pt>
                <c:pt idx="5">
                  <c:v>14.9</c:v>
                </c:pt>
                <c:pt idx="6">
                  <c:v>13.7</c:v>
                </c:pt>
                <c:pt idx="7">
                  <c:v>12.7</c:v>
                </c:pt>
                <c:pt idx="8">
                  <c:v>12.3</c:v>
                </c:pt>
                <c:pt idx="9">
                  <c:v>12.9</c:v>
                </c:pt>
                <c:pt idx="10">
                  <c:v>13.1</c:v>
                </c:pt>
                <c:pt idx="11">
                  <c:v>13.3</c:v>
                </c:pt>
                <c:pt idx="12">
                  <c:v>13.7</c:v>
                </c:pt>
                <c:pt idx="13">
                  <c:v>14.1</c:v>
                </c:pt>
                <c:pt idx="14">
                  <c:v>15.6</c:v>
                </c:pt>
                <c:pt idx="15">
                  <c:v>16.399999999999999</c:v>
                </c:pt>
                <c:pt idx="16">
                  <c:v>16.3</c:v>
                </c:pt>
              </c:numCache>
            </c:numRef>
          </c:val>
        </c:ser>
        <c:ser>
          <c:idx val="4"/>
          <c:order val="4"/>
          <c:tx>
            <c:v>Current E.U. (400K)</c:v>
          </c:tx>
          <c:spPr>
            <a:ln w="3492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7.6</c:v>
                </c:pt>
                <c:pt idx="1">
                  <c:v>7.7</c:v>
                </c:pt>
                <c:pt idx="2">
                  <c:v>8</c:v>
                </c:pt>
                <c:pt idx="3">
                  <c:v>8.1</c:v>
                </c:pt>
                <c:pt idx="4">
                  <c:v>8.7000000000000011</c:v>
                </c:pt>
                <c:pt idx="5">
                  <c:v>8.6</c:v>
                </c:pt>
                <c:pt idx="6">
                  <c:v>7.9</c:v>
                </c:pt>
                <c:pt idx="7">
                  <c:v>7.3</c:v>
                </c:pt>
                <c:pt idx="8">
                  <c:v>7</c:v>
                </c:pt>
                <c:pt idx="9">
                  <c:v>7.1</c:v>
                </c:pt>
                <c:pt idx="10">
                  <c:v>7.2</c:v>
                </c:pt>
                <c:pt idx="11">
                  <c:v>7.5</c:v>
                </c:pt>
                <c:pt idx="12">
                  <c:v>7.6</c:v>
                </c:pt>
                <c:pt idx="13">
                  <c:v>7.6</c:v>
                </c:pt>
                <c:pt idx="14">
                  <c:v>8.2000000000000011</c:v>
                </c:pt>
                <c:pt idx="15">
                  <c:v>8.3000000000000007</c:v>
                </c:pt>
                <c:pt idx="16">
                  <c:v>8.9</c:v>
                </c:pt>
              </c:numCache>
            </c:numRef>
          </c:val>
        </c:ser>
        <c:marker val="1"/>
        <c:axId val="31974144"/>
        <c:axId val="31976064"/>
      </c:lineChart>
      <c:catAx>
        <c:axId val="3197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Date</a:t>
                </a:r>
              </a:p>
            </c:rich>
          </c:tx>
          <c:layout>
            <c:manualLayout>
              <c:xMode val="edge"/>
              <c:yMode val="edge"/>
              <c:x val="0.50292410631769624"/>
              <c:y val="0.94021125408104478"/>
            </c:manualLayout>
          </c:layout>
        </c:title>
        <c:numFmt formatCode="General" sourceLinked="0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 baseline="0">
                <a:latin typeface="Futura Hv BT" pitchFamily="34" charset="0"/>
              </a:defRPr>
            </a:pPr>
            <a:endParaRPr lang="en-US"/>
          </a:p>
        </c:txPr>
        <c:crossAx val="31976064"/>
        <c:crosses val="autoZero"/>
        <c:lblAlgn val="ctr"/>
        <c:lblOffset val="100"/>
      </c:catAx>
      <c:valAx>
        <c:axId val="31976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Herd noncompliance, %</a:t>
                </a:r>
              </a:p>
            </c:rich>
          </c:tx>
          <c:layout>
            <c:manualLayout>
              <c:xMode val="edge"/>
              <c:yMode val="edge"/>
              <c:x val="5.6337921788553475E-3"/>
              <c:y val="0.24241510195840943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aseline="0">
                <a:latin typeface="Futura Hv BT" pitchFamily="34" charset="0"/>
              </a:defRPr>
            </a:pPr>
            <a:endParaRPr lang="en-US"/>
          </a:p>
        </c:txPr>
        <c:crossAx val="31974144"/>
        <c:crosses val="autoZero"/>
        <c:crossBetween val="midCat"/>
        <c:majorUnit val="2"/>
      </c:valAx>
    </c:plotArea>
    <c:legend>
      <c:legendPos val="tr"/>
      <c:layout>
        <c:manualLayout>
          <c:xMode val="edge"/>
          <c:yMode val="edge"/>
          <c:x val="0.41796748428029296"/>
          <c:y val="1.5295343799280809E-2"/>
          <c:w val="0.28999963032789938"/>
          <c:h val="0.2200863249682147"/>
        </c:manualLayout>
      </c:layout>
      <c:overlay val="1"/>
      <c:txPr>
        <a:bodyPr/>
        <a:lstStyle/>
        <a:p>
          <a:pPr>
            <a:defRPr sz="1200" baseline="0">
              <a:latin typeface="Futura Hv BT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7914014269343083E-2"/>
          <c:y val="9.6060771249747615E-2"/>
          <c:w val="0.87190758197478835"/>
          <c:h val="0.72676438522107822"/>
        </c:manualLayout>
      </c:layout>
      <c:lineChart>
        <c:grouping val="standard"/>
        <c:ser>
          <c:idx val="0"/>
          <c:order val="0"/>
          <c:tx>
            <c:v>Current U.S. (750K)</c:v>
          </c:tx>
          <c:spPr>
            <a:ln w="34925">
              <a:solidFill>
                <a:srgbClr val="00FFFF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0.30000000000000027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</c:numCache>
            </c:numRef>
          </c:val>
        </c:ser>
        <c:ser>
          <c:idx val="1"/>
          <c:order val="1"/>
          <c:tx>
            <c:v>Proposed U.S. (600K)</c:v>
          </c:tx>
          <c:spPr>
            <a:ln w="34925">
              <a:solidFill>
                <a:srgbClr val="00FFFF"/>
              </a:solidFill>
              <a:prstDash val="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1</c:v>
                </c:pt>
                <c:pt idx="5">
                  <c:v>0.70000000000000051</c:v>
                </c:pt>
                <c:pt idx="6">
                  <c:v>0.70000000000000051</c:v>
                </c:pt>
                <c:pt idx="7">
                  <c:v>0.60000000000000053</c:v>
                </c:pt>
                <c:pt idx="8">
                  <c:v>0.60000000000000053</c:v>
                </c:pt>
                <c:pt idx="9">
                  <c:v>0.70000000000000051</c:v>
                </c:pt>
                <c:pt idx="10">
                  <c:v>0.8</c:v>
                </c:pt>
                <c:pt idx="11">
                  <c:v>0.8</c:v>
                </c:pt>
                <c:pt idx="12">
                  <c:v>0.70000000000000051</c:v>
                </c:pt>
                <c:pt idx="13">
                  <c:v>0.70000000000000051</c:v>
                </c:pt>
                <c:pt idx="14">
                  <c:v>0.8</c:v>
                </c:pt>
                <c:pt idx="15">
                  <c:v>0.9</c:v>
                </c:pt>
                <c:pt idx="16">
                  <c:v>0.9</c:v>
                </c:pt>
              </c:numCache>
            </c:numRef>
          </c:val>
        </c:ser>
        <c:ser>
          <c:idx val="2"/>
          <c:order val="2"/>
          <c:tx>
            <c:v>Proposed U.S. (500K)</c:v>
          </c:tx>
          <c:spPr>
            <a:ln w="34925">
              <a:solidFill>
                <a:srgbClr val="00FFFF"/>
              </a:solidFill>
              <a:prstDash val="sys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</c:v>
                </c:pt>
                <c:pt idx="1">
                  <c:v>2.1</c:v>
                </c:pt>
                <c:pt idx="2">
                  <c:v>2.2999999999999998</c:v>
                </c:pt>
                <c:pt idx="3">
                  <c:v>2.4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2.1</c:v>
                </c:pt>
                <c:pt idx="7">
                  <c:v>2</c:v>
                </c:pt>
                <c:pt idx="8">
                  <c:v>1.8</c:v>
                </c:pt>
                <c:pt idx="9">
                  <c:v>2</c:v>
                </c:pt>
                <c:pt idx="10">
                  <c:v>1.9000000000000001</c:v>
                </c:pt>
                <c:pt idx="11">
                  <c:v>2</c:v>
                </c:pt>
                <c:pt idx="12">
                  <c:v>2</c:v>
                </c:pt>
                <c:pt idx="13">
                  <c:v>1.8</c:v>
                </c:pt>
                <c:pt idx="14">
                  <c:v>2</c:v>
                </c:pt>
                <c:pt idx="15">
                  <c:v>2.2000000000000002</c:v>
                </c:pt>
                <c:pt idx="16">
                  <c:v>2.2000000000000002</c:v>
                </c:pt>
              </c:numCache>
            </c:numRef>
          </c:val>
        </c:ser>
        <c:ser>
          <c:idx val="3"/>
          <c:order val="3"/>
          <c:tx>
            <c:v>Proposed U.S. (400K)</c:v>
          </c:tx>
          <c:spPr>
            <a:ln w="41275">
              <a:solidFill>
                <a:srgbClr val="00FFFF"/>
              </a:solidFill>
              <a:prstDash val="sysDot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5.7</c:v>
                </c:pt>
                <c:pt idx="1">
                  <c:v>5.9</c:v>
                </c:pt>
                <c:pt idx="2">
                  <c:v>6.4</c:v>
                </c:pt>
                <c:pt idx="3">
                  <c:v>6.7</c:v>
                </c:pt>
                <c:pt idx="4">
                  <c:v>6.9</c:v>
                </c:pt>
                <c:pt idx="5">
                  <c:v>6.5</c:v>
                </c:pt>
                <c:pt idx="6">
                  <c:v>5.8</c:v>
                </c:pt>
                <c:pt idx="7">
                  <c:v>5.5</c:v>
                </c:pt>
                <c:pt idx="8">
                  <c:v>5.2</c:v>
                </c:pt>
                <c:pt idx="9">
                  <c:v>5.6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5.2</c:v>
                </c:pt>
                <c:pt idx="14">
                  <c:v>6.1</c:v>
                </c:pt>
                <c:pt idx="15">
                  <c:v>6.3</c:v>
                </c:pt>
                <c:pt idx="16">
                  <c:v>6.3</c:v>
                </c:pt>
              </c:numCache>
            </c:numRef>
          </c:val>
        </c:ser>
        <c:ser>
          <c:idx val="4"/>
          <c:order val="4"/>
          <c:tx>
            <c:v>Current E.U. (400K)</c:v>
          </c:tx>
          <c:spPr>
            <a:ln w="3492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3.2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3.6</c:v>
                </c:pt>
                <c:pt idx="5">
                  <c:v>3.5</c:v>
                </c:pt>
                <c:pt idx="6">
                  <c:v>3.4</c:v>
                </c:pt>
                <c:pt idx="7">
                  <c:v>3.4</c:v>
                </c:pt>
                <c:pt idx="8">
                  <c:v>2.9</c:v>
                </c:pt>
                <c:pt idx="9">
                  <c:v>3</c:v>
                </c:pt>
                <c:pt idx="10">
                  <c:v>3.1</c:v>
                </c:pt>
                <c:pt idx="11">
                  <c:v>3.2</c:v>
                </c:pt>
                <c:pt idx="12">
                  <c:v>2.9</c:v>
                </c:pt>
                <c:pt idx="13">
                  <c:v>2.8</c:v>
                </c:pt>
                <c:pt idx="14">
                  <c:v>3.3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</c:ser>
        <c:marker val="1"/>
        <c:axId val="32000256"/>
        <c:axId val="32014720"/>
      </c:lineChart>
      <c:catAx>
        <c:axId val="32000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Date</a:t>
                </a:r>
              </a:p>
            </c:rich>
          </c:tx>
          <c:layout>
            <c:manualLayout>
              <c:xMode val="edge"/>
              <c:yMode val="edge"/>
              <c:x val="0.50292410631769624"/>
              <c:y val="0.94021125408104478"/>
            </c:manualLayout>
          </c:layout>
        </c:title>
        <c:numFmt formatCode="General" sourceLinked="0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 baseline="0">
                <a:latin typeface="Futura Hv BT" pitchFamily="34" charset="0"/>
              </a:defRPr>
            </a:pPr>
            <a:endParaRPr lang="en-US"/>
          </a:p>
        </c:txPr>
        <c:crossAx val="32014720"/>
        <c:crosses val="autoZero"/>
        <c:lblAlgn val="ctr"/>
        <c:lblOffset val="100"/>
      </c:catAx>
      <c:valAx>
        <c:axId val="32014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Milk noncompliance, %</a:t>
                </a:r>
              </a:p>
            </c:rich>
          </c:tx>
          <c:layout>
            <c:manualLayout>
              <c:xMode val="edge"/>
              <c:yMode val="edge"/>
              <c:x val="5.6337921788553414E-3"/>
              <c:y val="0.24754330708661448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aseline="0">
                <a:latin typeface="Futura Hv BT" pitchFamily="34" charset="0"/>
              </a:defRPr>
            </a:pPr>
            <a:endParaRPr lang="en-US"/>
          </a:p>
        </c:txPr>
        <c:crossAx val="32000256"/>
        <c:crosses val="autoZero"/>
        <c:crossBetween val="midCat"/>
        <c:majorUnit val="2"/>
      </c:valAx>
    </c:plotArea>
    <c:legend>
      <c:legendPos val="tr"/>
      <c:layout>
        <c:manualLayout>
          <c:xMode val="edge"/>
          <c:yMode val="edge"/>
          <c:x val="0.4179674842802929"/>
          <c:y val="1.5295343799280809E-2"/>
          <c:w val="0.28999963032789938"/>
          <c:h val="0.22008632496821467"/>
        </c:manualLayout>
      </c:layout>
      <c:overlay val="1"/>
      <c:txPr>
        <a:bodyPr/>
        <a:lstStyle/>
        <a:p>
          <a:pPr>
            <a:defRPr sz="1200" baseline="0">
              <a:latin typeface="Futura Hv BT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388778740786889"/>
          <c:y val="6.5599146330887897E-2"/>
          <c:w val="0.84472931890708003"/>
          <c:h val="0.757225877747848"/>
        </c:manualLayout>
      </c:layout>
      <c:lineChart>
        <c:grouping val="standard"/>
        <c:ser>
          <c:idx val="0"/>
          <c:order val="0"/>
          <c:tx>
            <c:v>Current U.S. (750K)</c:v>
          </c:tx>
          <c:spPr>
            <a:ln w="34925">
              <a:solidFill>
                <a:srgbClr val="00FFFF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1–49</c:v>
                </c:pt>
                <c:pt idx="1">
                  <c:v>50–99</c:v>
                </c:pt>
                <c:pt idx="2">
                  <c:v>100–149</c:v>
                </c:pt>
                <c:pt idx="3">
                  <c:v>150–199</c:v>
                </c:pt>
                <c:pt idx="4">
                  <c:v>200–299</c:v>
                </c:pt>
                <c:pt idx="5">
                  <c:v>300–499</c:v>
                </c:pt>
                <c:pt idx="6">
                  <c:v>500–999</c:v>
                </c:pt>
                <c:pt idx="7">
                  <c:v>1,000+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1.7</c:v>
                </c:pt>
                <c:pt idx="1">
                  <c:v>0.5</c:v>
                </c:pt>
                <c:pt idx="2">
                  <c:v>0.30000000000000027</c:v>
                </c:pt>
                <c:pt idx="3">
                  <c:v>0.2</c:v>
                </c:pt>
                <c:pt idx="4">
                  <c:v>0</c:v>
                </c:pt>
                <c:pt idx="5">
                  <c:v>0.1</c:v>
                </c:pt>
                <c:pt idx="6">
                  <c:v>0.1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v>Proposed U.S. (600K)</c:v>
          </c:tx>
          <c:spPr>
            <a:ln w="34925">
              <a:solidFill>
                <a:srgbClr val="00FFFF"/>
              </a:solidFill>
              <a:prstDash val="dash"/>
            </a:ln>
          </c:spPr>
          <c:marker>
            <c:symbol val="none"/>
          </c:marker>
          <c:cat>
            <c:strRef>
              <c:f>Sheet1!$A$2:$A$18</c:f>
              <c:strCache>
                <c:ptCount val="8"/>
                <c:pt idx="0">
                  <c:v>1–49</c:v>
                </c:pt>
                <c:pt idx="1">
                  <c:v>50–99</c:v>
                </c:pt>
                <c:pt idx="2">
                  <c:v>100–149</c:v>
                </c:pt>
                <c:pt idx="3">
                  <c:v>150–199</c:v>
                </c:pt>
                <c:pt idx="4">
                  <c:v>200–299</c:v>
                </c:pt>
                <c:pt idx="5">
                  <c:v>300–499</c:v>
                </c:pt>
                <c:pt idx="6">
                  <c:v>500–999</c:v>
                </c:pt>
                <c:pt idx="7">
                  <c:v>1,000+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4.7</c:v>
                </c:pt>
                <c:pt idx="1">
                  <c:v>1.9000000000000001</c:v>
                </c:pt>
                <c:pt idx="2">
                  <c:v>1.5</c:v>
                </c:pt>
                <c:pt idx="3">
                  <c:v>1.1000000000000001</c:v>
                </c:pt>
                <c:pt idx="4">
                  <c:v>0.4</c:v>
                </c:pt>
                <c:pt idx="5">
                  <c:v>0.60000000000000053</c:v>
                </c:pt>
                <c:pt idx="6">
                  <c:v>0.30000000000000027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v>Proposed U.S. (500K)</c:v>
          </c:tx>
          <c:spPr>
            <a:ln w="34925">
              <a:solidFill>
                <a:srgbClr val="00FFFF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1–49</c:v>
                </c:pt>
                <c:pt idx="1">
                  <c:v>50–99</c:v>
                </c:pt>
                <c:pt idx="2">
                  <c:v>100–149</c:v>
                </c:pt>
                <c:pt idx="3">
                  <c:v>150–199</c:v>
                </c:pt>
                <c:pt idx="4">
                  <c:v>200–299</c:v>
                </c:pt>
                <c:pt idx="5">
                  <c:v>300–499</c:v>
                </c:pt>
                <c:pt idx="6">
                  <c:v>500–999</c:v>
                </c:pt>
                <c:pt idx="7">
                  <c:v>1,000+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9.6</c:v>
                </c:pt>
                <c:pt idx="1">
                  <c:v>5.4</c:v>
                </c:pt>
                <c:pt idx="2">
                  <c:v>4</c:v>
                </c:pt>
                <c:pt idx="3">
                  <c:v>3.8</c:v>
                </c:pt>
                <c:pt idx="4">
                  <c:v>2.1</c:v>
                </c:pt>
                <c:pt idx="5">
                  <c:v>1.2</c:v>
                </c:pt>
                <c:pt idx="6">
                  <c:v>0.9</c:v>
                </c:pt>
                <c:pt idx="7">
                  <c:v>0.1</c:v>
                </c:pt>
              </c:numCache>
            </c:numRef>
          </c:val>
        </c:ser>
        <c:ser>
          <c:idx val="3"/>
          <c:order val="3"/>
          <c:tx>
            <c:v>Proposed U.S. (400K)</c:v>
          </c:tx>
          <c:spPr>
            <a:ln w="41275">
              <a:solidFill>
                <a:srgbClr val="00FF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1–49</c:v>
                </c:pt>
                <c:pt idx="1">
                  <c:v>50–99</c:v>
                </c:pt>
                <c:pt idx="2">
                  <c:v>100–149</c:v>
                </c:pt>
                <c:pt idx="3">
                  <c:v>150–199</c:v>
                </c:pt>
                <c:pt idx="4">
                  <c:v>200–299</c:v>
                </c:pt>
                <c:pt idx="5">
                  <c:v>300–499</c:v>
                </c:pt>
                <c:pt idx="6">
                  <c:v>500–999</c:v>
                </c:pt>
                <c:pt idx="7">
                  <c:v>1,000+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19.100000000000001</c:v>
                </c:pt>
                <c:pt idx="1">
                  <c:v>13.8</c:v>
                </c:pt>
                <c:pt idx="2">
                  <c:v>10.9</c:v>
                </c:pt>
                <c:pt idx="3">
                  <c:v>10.6</c:v>
                </c:pt>
                <c:pt idx="4">
                  <c:v>6.8</c:v>
                </c:pt>
                <c:pt idx="5">
                  <c:v>4.0999999999999996</c:v>
                </c:pt>
                <c:pt idx="6">
                  <c:v>3.2</c:v>
                </c:pt>
                <c:pt idx="7">
                  <c:v>1.1000000000000001</c:v>
                </c:pt>
              </c:numCache>
            </c:numRef>
          </c:val>
        </c:ser>
        <c:ser>
          <c:idx val="4"/>
          <c:order val="4"/>
          <c:tx>
            <c:v>Current E.U. (400K)</c:v>
          </c:tx>
          <c:spPr>
            <a:ln w="3492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1–49</c:v>
                </c:pt>
                <c:pt idx="1">
                  <c:v>50–99</c:v>
                </c:pt>
                <c:pt idx="2">
                  <c:v>100–149</c:v>
                </c:pt>
                <c:pt idx="3">
                  <c:v>150–199</c:v>
                </c:pt>
                <c:pt idx="4">
                  <c:v>200–299</c:v>
                </c:pt>
                <c:pt idx="5">
                  <c:v>300–499</c:v>
                </c:pt>
                <c:pt idx="6">
                  <c:v>500–999</c:v>
                </c:pt>
                <c:pt idx="7">
                  <c:v>1,000+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10.6</c:v>
                </c:pt>
                <c:pt idx="1">
                  <c:v>7.4</c:v>
                </c:pt>
                <c:pt idx="2">
                  <c:v>6.3</c:v>
                </c:pt>
                <c:pt idx="3">
                  <c:v>6.3</c:v>
                </c:pt>
                <c:pt idx="4">
                  <c:v>3.8</c:v>
                </c:pt>
                <c:pt idx="5">
                  <c:v>2.2000000000000002</c:v>
                </c:pt>
                <c:pt idx="6">
                  <c:v>1.8</c:v>
                </c:pt>
                <c:pt idx="7">
                  <c:v>0.5</c:v>
                </c:pt>
              </c:numCache>
            </c:numRef>
          </c:val>
        </c:ser>
        <c:marker val="1"/>
        <c:axId val="32025216"/>
        <c:axId val="32047872"/>
      </c:lineChart>
      <c:catAx>
        <c:axId val="32025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Cows in herd</a:t>
                </a:r>
              </a:p>
            </c:rich>
          </c:tx>
          <c:layout>
            <c:manualLayout>
              <c:xMode val="edge"/>
              <c:yMode val="edge"/>
              <c:x val="0.50292410631769624"/>
              <c:y val="0.94021125408104478"/>
            </c:manualLayout>
          </c:layout>
        </c:title>
        <c:numFmt formatCode="General" sourceLinked="0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aseline="0">
                <a:latin typeface="Futura Hv BT" pitchFamily="34" charset="0"/>
              </a:defRPr>
            </a:pPr>
            <a:endParaRPr lang="en-US"/>
          </a:p>
        </c:txPr>
        <c:crossAx val="32047872"/>
        <c:crosses val="autoZero"/>
        <c:lblAlgn val="ctr"/>
        <c:lblOffset val="100"/>
      </c:catAx>
      <c:valAx>
        <c:axId val="32047872"/>
        <c:scaling>
          <c:orientation val="minMax"/>
          <c:max val="20"/>
        </c:scaling>
        <c:axPos val="l"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Futura Hv BT" pitchFamily="34" charset="0"/>
                  </a:defRPr>
                </a:pPr>
                <a:r>
                  <a:rPr lang="en-US" sz="1400" b="0" i="0" baseline="0">
                    <a:latin typeface="Futura Hv BT" pitchFamily="34" charset="0"/>
                  </a:rPr>
                  <a:t>Herd noncompliance, %</a:t>
                </a:r>
              </a:p>
            </c:rich>
          </c:tx>
          <c:layout>
            <c:manualLayout>
              <c:xMode val="edge"/>
              <c:yMode val="edge"/>
              <c:x val="5.6337921788553414E-3"/>
              <c:y val="0.22703048657379396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aseline="0">
                <a:latin typeface="Futura Hv BT" pitchFamily="34" charset="0"/>
              </a:defRPr>
            </a:pPr>
            <a:endParaRPr lang="en-US"/>
          </a:p>
        </c:txPr>
        <c:crossAx val="32025216"/>
        <c:crosses val="autoZero"/>
        <c:crossBetween val="midCat"/>
        <c:majorUnit val="2"/>
      </c:valAx>
    </c:plotArea>
    <c:legend>
      <c:legendPos val="tr"/>
      <c:layout>
        <c:manualLayout>
          <c:xMode val="edge"/>
          <c:yMode val="edge"/>
          <c:x val="0.62260377524751864"/>
          <c:y val="0.14524406399074771"/>
          <c:w val="0.28999963032789938"/>
          <c:h val="0.30552224555963403"/>
        </c:manualLayout>
      </c:layout>
      <c:overlay val="1"/>
      <c:txPr>
        <a:bodyPr/>
        <a:lstStyle/>
        <a:p>
          <a:pPr>
            <a:defRPr sz="1400" baseline="0">
              <a:latin typeface="Futura Hv BT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r>
              <a:rPr lang="en-US"/>
              <a:t>NMC 2011 slides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+mn-cs"/>
              </a:defRPr>
            </a:lvl1pPr>
          </a:lstStyle>
          <a:p>
            <a:pPr>
              <a:defRPr/>
            </a:pPr>
            <a:fld id="{462438EA-4018-4AA4-B46D-8B990E7E4DC2}" type="datetime1">
              <a:rPr lang="en-US"/>
              <a:pPr>
                <a:defRPr/>
              </a:pPr>
              <a:t>1/21/2011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H. D. Norman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+mn-cs"/>
              </a:defRPr>
            </a:lvl1pPr>
          </a:lstStyle>
          <a:p>
            <a:pPr>
              <a:defRPr/>
            </a:pPr>
            <a:fld id="{5A94D7A8-F48C-4651-AD6C-FBFC0F55B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EAAP 2010 slides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+mn-cs"/>
              </a:defRPr>
            </a:lvl1pPr>
          </a:lstStyle>
          <a:p>
            <a:pPr>
              <a:defRPr/>
            </a:pPr>
            <a:fld id="{7D8E1D34-B487-4664-A335-F12262097777}" type="datetime1">
              <a:rPr lang="en-US"/>
              <a:pPr>
                <a:defRPr/>
              </a:pPr>
              <a:t>1/21/2011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H. D. Norman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6" tIns="48313" rIns="96626" bIns="48313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+mn-cs"/>
              </a:defRPr>
            </a:lvl1pPr>
          </a:lstStyle>
          <a:p>
            <a:pPr>
              <a:defRPr/>
            </a:pPr>
            <a:fld id="{40CC0888-C173-4D7D-BBE1-57519218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6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4213" y="3473450"/>
            <a:ext cx="777398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FF00"/>
                </a:solidFill>
                <a:latin typeface="Futura Hv BT" pitchFamily="34" charset="0"/>
                <a:cs typeface="+mn-cs"/>
              </a:rPr>
              <a:t>H. Duane Norman</a:t>
            </a:r>
          </a:p>
          <a:p>
            <a:pPr>
              <a:spcBef>
                <a:spcPct val="50000"/>
              </a:spcBef>
              <a:defRPr/>
            </a:pPr>
            <a:r>
              <a:rPr lang="en-US" sz="2700" dirty="0">
                <a:latin typeface="Futura Hv BT" pitchFamily="34" charset="0"/>
                <a:cs typeface="+mn-cs"/>
              </a:rPr>
              <a:t>Animal Improvement Programs Laboratory</a:t>
            </a:r>
          </a:p>
          <a:p>
            <a:pPr>
              <a:lnSpc>
                <a:spcPct val="105000"/>
              </a:lnSpc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>
                <a:latin typeface="Futura Hv BT" pitchFamily="34" charset="0"/>
                <a:cs typeface="+mn-cs"/>
              </a:rPr>
              <a:t>Agricultural Research Service, USDA </a:t>
            </a:r>
          </a:p>
          <a:p>
            <a:pPr>
              <a:lnSpc>
                <a:spcPct val="105000"/>
              </a:lnSpc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>
                <a:latin typeface="Futura Hv BT" pitchFamily="34" charset="0"/>
                <a:cs typeface="+mn-cs"/>
              </a:rPr>
              <a:t>Beltsville, MD 20705-2350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>
                <a:solidFill>
                  <a:srgbClr val="FFFF00"/>
                </a:solidFill>
                <a:latin typeface="Futura Hv BT" pitchFamily="34" charset="0"/>
                <a:cs typeface="+mn-cs"/>
              </a:rPr>
              <a:t>duane.norman@ars.usda.gov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ltGray">
          <a:xfrm>
            <a:off x="138113" y="6581775"/>
            <a:ext cx="38608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dirty="0">
                <a:latin typeface="Futura Hv BT" pitchFamily="34" charset="0"/>
                <a:cs typeface="+mn-cs"/>
              </a:rPr>
              <a:t>NMC – 2011 (</a:t>
            </a:r>
            <a:fld id="{8328E4C1-D55A-45F7-B5EB-B368AE8ABEC8}" type="slidenum">
              <a:rPr kumimoji="1" lang="en-US" sz="1200">
                <a:latin typeface="Futura Hv BT" pitchFamily="34" charset="0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dirty="0">
                <a:latin typeface="Futura Hv BT" pitchFamily="34" charset="0"/>
                <a:cs typeface="+mn-cs"/>
              </a:rPr>
              <a:t>)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091488" y="5821363"/>
            <a:ext cx="914400" cy="914400"/>
            <a:chOff x="3591" y="1381"/>
            <a:chExt cx="576" cy="576"/>
          </a:xfrm>
        </p:grpSpPr>
        <p:sp>
          <p:nvSpPr>
            <p:cNvPr id="6" name="Oval 10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1" descr="barc10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12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Beltsville Agricultural Research Center  </a:t>
              </a:r>
            </a:p>
          </p:txBody>
        </p:sp>
        <p:sp>
          <p:nvSpPr>
            <p:cNvPr id="9" name="WordArt 13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                Centennial • 1910-2010                 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0" y="3043238"/>
            <a:ext cx="9144000" cy="84137"/>
            <a:chOff x="0" y="1928"/>
            <a:chExt cx="5760" cy="53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ltGray">
            <a:xfrm flipV="1">
              <a:off x="0" y="1969"/>
              <a:ext cx="5760" cy="12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ltGray">
            <a:xfrm flipV="1">
              <a:off x="0" y="192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cs typeface="+mn-cs"/>
              </a:endParaRPr>
            </a:p>
          </p:txBody>
        </p:sp>
      </p:grp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69225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ltGray">
          <a:xfrm>
            <a:off x="7597775" y="6581775"/>
            <a:ext cx="608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200">
                <a:latin typeface="Futura Hv BT" pitchFamily="34" charset="0"/>
                <a:cs typeface="+mn-cs"/>
              </a:rPr>
              <a:t>Norman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ltGray">
          <a:xfrm>
            <a:off x="138113" y="6581775"/>
            <a:ext cx="38608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dirty="0">
                <a:latin typeface="Futura Hv BT" pitchFamily="34" charset="0"/>
                <a:cs typeface="+mn-cs"/>
              </a:rPr>
              <a:t>NMC – 2011 (</a:t>
            </a:r>
            <a:fld id="{AEFF3A80-24FB-419B-B4E7-40DF926B5F73}" type="slidenum">
              <a:rPr kumimoji="1" lang="en-US" sz="1200">
                <a:latin typeface="Futura Hv BT" pitchFamily="34" charset="0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dirty="0">
                <a:latin typeface="Futura Hv BT" pitchFamily="34" charset="0"/>
                <a:cs typeface="+mn-cs"/>
              </a:rPr>
              <a:t>)</a:t>
            </a:r>
          </a:p>
        </p:txBody>
      </p:sp>
      <p:grpSp>
        <p:nvGrpSpPr>
          <p:cNvPr id="1030" name="Group 10"/>
          <p:cNvGrpSpPr>
            <a:grpSpLocks/>
          </p:cNvGrpSpPr>
          <p:nvPr/>
        </p:nvGrpSpPr>
        <p:grpSpPr bwMode="auto">
          <a:xfrm>
            <a:off x="8259763" y="5973763"/>
            <a:ext cx="731837" cy="731837"/>
            <a:chOff x="3591" y="1381"/>
            <a:chExt cx="576" cy="576"/>
          </a:xfrm>
        </p:grpSpPr>
        <p:sp>
          <p:nvSpPr>
            <p:cNvPr id="18443" name="Oval 11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1" cy="551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5" name="Picture 12" descr="barc100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WordArt 13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Beltsville Agricultural Research Center  </a:t>
              </a:r>
            </a:p>
          </p:txBody>
        </p:sp>
        <p:sp>
          <p:nvSpPr>
            <p:cNvPr id="1037" name="WordArt 14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                Centennial • 1910-2010                 </a:t>
              </a:r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0" y="912813"/>
            <a:ext cx="9144000" cy="84137"/>
            <a:chOff x="0" y="1928"/>
            <a:chExt cx="5760" cy="53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ltGray">
            <a:xfrm flipV="1">
              <a:off x="0" y="1969"/>
              <a:ext cx="5760" cy="12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ltGray">
            <a:xfrm flipV="1">
              <a:off x="0" y="192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utura Hv BT" pitchFamily="34" charset="0"/>
          <a:cs typeface="Arial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50000"/>
        </a:spcAft>
        <a:buClr>
          <a:srgbClr val="009900"/>
        </a:buClr>
        <a:buSzPct val="65000"/>
        <a:buFont typeface="Monotype Sort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ct val="50000"/>
        </a:spcAft>
        <a:buClr>
          <a:srgbClr val="009900"/>
        </a:buClr>
        <a:buSzPct val="80000"/>
        <a:buFont typeface="Monotype Sorts" pitchFamily="2" charset="2"/>
        <a:buChar char="w"/>
        <a:defRPr sz="3000">
          <a:solidFill>
            <a:schemeClr val="tx1"/>
          </a:solidFill>
          <a:latin typeface="+mn-lt"/>
          <a:cs typeface="+mn-cs"/>
        </a:defRPr>
      </a:lvl2pPr>
      <a:lvl3pPr marL="1206500" indent="-45720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 pitchFamily="34" charset="0"/>
        <a:buChar char="−"/>
        <a:defRPr sz="3000">
          <a:solidFill>
            <a:schemeClr val="tx1"/>
          </a:solidFill>
          <a:latin typeface="+mn-lt"/>
          <a:cs typeface="+mn-cs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Humnst777 BT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57200"/>
            <a:ext cx="6019800" cy="2019300"/>
          </a:xfrm>
        </p:spPr>
        <p:txBody>
          <a:bodyPr/>
          <a:lstStyle/>
          <a:p>
            <a:pPr eaLnBrk="1" hangingPunct="1">
              <a:lnSpc>
                <a:spcPts val="5400"/>
              </a:lnSpc>
            </a:pPr>
            <a:r>
              <a:rPr lang="en-US" smtClean="0"/>
              <a:t>Consequence for U.S. dairy herds of imposing different SCC standards</a:t>
            </a:r>
          </a:p>
        </p:txBody>
      </p:sp>
      <p:pic>
        <p:nvPicPr>
          <p:cNvPr id="17410" name="Picture 3" descr="mastitis_milking_USDA.jpg"/>
          <p:cNvPicPr>
            <a:picLocks noChangeAspect="1"/>
          </p:cNvPicPr>
          <p:nvPr/>
        </p:nvPicPr>
        <p:blipFill>
          <a:blip r:embed="rId3"/>
          <a:srcRect l="46416" t="7443" r="5247" b="8289"/>
          <a:stretch>
            <a:fillRect/>
          </a:stretch>
        </p:blipFill>
        <p:spPr bwMode="auto">
          <a:xfrm>
            <a:off x="6765925" y="411163"/>
            <a:ext cx="1970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SCC milk noncompliance – </a:t>
            </a:r>
            <a:r>
              <a:rPr lang="en-US" smtClean="0">
                <a:solidFill>
                  <a:srgbClr val="FFFF00"/>
                </a:solidFill>
              </a:rPr>
              <a:t>month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42419" y="1267812"/>
          <a:ext cx="794385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SCC noncompliance – </a:t>
            </a:r>
            <a:r>
              <a:rPr lang="en-US" smtClean="0">
                <a:solidFill>
                  <a:srgbClr val="FFFF00"/>
                </a:solidFill>
              </a:rPr>
              <a:t>means</a:t>
            </a:r>
            <a:r>
              <a:rPr lang="en-US" smtClean="0">
                <a:solidFill>
                  <a:srgbClr val="99FF99"/>
                </a:solidFill>
              </a:rPr>
              <a:t>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2288" y="1363663"/>
          <a:ext cx="8054975" cy="397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024"/>
                <a:gridCol w="1848359"/>
                <a:gridCol w="1672048"/>
              </a:tblGrid>
              <a:tr h="370840">
                <a:tc>
                  <a:txBody>
                    <a:bodyPr/>
                    <a:lstStyle/>
                    <a:p>
                      <a:endParaRPr lang="en-US" sz="3000" b="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FFF00"/>
                          </a:solidFill>
                        </a:rPr>
                        <a:t>Noncompliance</a:t>
                      </a:r>
                      <a:endParaRPr lang="en-US" sz="3000" b="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rgbClr val="FFFF00"/>
                          </a:solidFill>
                        </a:rPr>
                        <a:t>SCC standard</a:t>
                      </a:r>
                      <a:endParaRPr lang="en-US" sz="3000" b="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FFF00"/>
                          </a:solidFill>
                        </a:rPr>
                        <a:t>Herd,</a:t>
                      </a:r>
                      <a:r>
                        <a:rPr lang="en-US" sz="3000" b="0" baseline="0" dirty="0" smtClean="0">
                          <a:solidFill>
                            <a:srgbClr val="FFFF00"/>
                          </a:solidFill>
                        </a:rPr>
                        <a:t> %</a:t>
                      </a:r>
                      <a:endParaRPr lang="en-US" sz="3000" b="0" dirty="0">
                        <a:solidFill>
                          <a:srgbClr val="FFFF00"/>
                        </a:solidFill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rgbClr val="FFFF00"/>
                          </a:solidFill>
                        </a:rPr>
                        <a:t>Milk, %</a:t>
                      </a:r>
                      <a:endParaRPr lang="en-US" sz="3000" b="0" dirty="0">
                        <a:solidFill>
                          <a:srgbClr val="FFFF00"/>
                        </a:solidFill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750K, current U.S.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0.9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600K, proposed U.S.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  2.7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500K, proposed U.S.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  6.2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400K, proposed U.S.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14.1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400K, current E.U. 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  7.8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950" y="5646738"/>
            <a:ext cx="50911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99FF99"/>
                </a:solidFill>
                <a:latin typeface="+mn-lt"/>
              </a:rPr>
              <a:t>*November 2009 –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r>
              <a:rPr lang="en-US" sz="3600" smtClean="0"/>
              <a:t>SCC herd noncompliance – </a:t>
            </a:r>
            <a:r>
              <a:rPr lang="en-US" sz="3600" smtClean="0">
                <a:solidFill>
                  <a:srgbClr val="FFFF00"/>
                </a:solidFill>
              </a:rPr>
              <a:t>herd size</a:t>
            </a:r>
            <a:endParaRPr lang="en-US" sz="3600" smtClean="0"/>
          </a:p>
        </p:txBody>
      </p:sp>
      <p:sp>
        <p:nvSpPr>
          <p:cNvPr id="30722" name="Table 3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461146" y="1169668"/>
          <a:ext cx="8239124" cy="476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SCC herd compliance – </a:t>
            </a:r>
            <a:r>
              <a:rPr lang="en-US" smtClean="0">
                <a:solidFill>
                  <a:srgbClr val="FFFF00"/>
                </a:solidFill>
              </a:rPr>
              <a:t>state</a:t>
            </a:r>
            <a:endParaRPr lang="en-US" smtClean="0"/>
          </a:p>
        </p:txBody>
      </p:sp>
      <p:grpSp>
        <p:nvGrpSpPr>
          <p:cNvPr id="31746" name="Group 278"/>
          <p:cNvGrpSpPr>
            <a:grpSpLocks/>
          </p:cNvGrpSpPr>
          <p:nvPr/>
        </p:nvGrpSpPr>
        <p:grpSpPr bwMode="auto">
          <a:xfrm>
            <a:off x="679450" y="1166813"/>
            <a:ext cx="5264150" cy="1600200"/>
            <a:chOff x="679271" y="1167312"/>
            <a:chExt cx="5264329" cy="1600200"/>
          </a:xfrm>
        </p:grpSpPr>
        <p:grpSp>
          <p:nvGrpSpPr>
            <p:cNvPr id="31991" name="Group 56"/>
            <p:cNvGrpSpPr>
              <a:grpSpLocks/>
            </p:cNvGrpSpPr>
            <p:nvPr/>
          </p:nvGrpSpPr>
          <p:grpSpPr bwMode="auto">
            <a:xfrm>
              <a:off x="3200400" y="1167312"/>
              <a:ext cx="2743200" cy="1600200"/>
              <a:chOff x="1333500" y="1054100"/>
              <a:chExt cx="7043738" cy="4397376"/>
            </a:xfrm>
          </p:grpSpPr>
          <p:sp>
            <p:nvSpPr>
              <p:cNvPr id="31993" name="Freeform 643"/>
              <p:cNvSpPr>
                <a:spLocks/>
              </p:cNvSpPr>
              <p:nvPr/>
            </p:nvSpPr>
            <p:spPr bwMode="auto">
              <a:xfrm>
                <a:off x="1333500" y="2182813"/>
                <a:ext cx="1079500" cy="1858963"/>
              </a:xfrm>
              <a:custGeom>
                <a:avLst/>
                <a:gdLst>
                  <a:gd name="T0" fmla="*/ 313 w 680"/>
                  <a:gd name="T1" fmla="*/ 398 h 1171"/>
                  <a:gd name="T2" fmla="*/ 654 w 680"/>
                  <a:gd name="T3" fmla="*/ 968 h 1171"/>
                  <a:gd name="T4" fmla="*/ 667 w 680"/>
                  <a:gd name="T5" fmla="*/ 988 h 1171"/>
                  <a:gd name="T6" fmla="*/ 675 w 680"/>
                  <a:gd name="T7" fmla="*/ 1004 h 1171"/>
                  <a:gd name="T8" fmla="*/ 677 w 680"/>
                  <a:gd name="T9" fmla="*/ 1017 h 1171"/>
                  <a:gd name="T10" fmla="*/ 639 w 680"/>
                  <a:gd name="T11" fmla="*/ 1040 h 1171"/>
                  <a:gd name="T12" fmla="*/ 623 w 680"/>
                  <a:gd name="T13" fmla="*/ 1107 h 1171"/>
                  <a:gd name="T14" fmla="*/ 605 w 680"/>
                  <a:gd name="T15" fmla="*/ 1137 h 1171"/>
                  <a:gd name="T16" fmla="*/ 621 w 680"/>
                  <a:gd name="T17" fmla="*/ 1155 h 1171"/>
                  <a:gd name="T18" fmla="*/ 592 w 680"/>
                  <a:gd name="T19" fmla="*/ 1171 h 1171"/>
                  <a:gd name="T20" fmla="*/ 367 w 680"/>
                  <a:gd name="T21" fmla="*/ 1119 h 1171"/>
                  <a:gd name="T22" fmla="*/ 354 w 680"/>
                  <a:gd name="T23" fmla="*/ 1040 h 1171"/>
                  <a:gd name="T24" fmla="*/ 338 w 680"/>
                  <a:gd name="T25" fmla="*/ 1001 h 1171"/>
                  <a:gd name="T26" fmla="*/ 302 w 680"/>
                  <a:gd name="T27" fmla="*/ 973 h 1171"/>
                  <a:gd name="T28" fmla="*/ 254 w 680"/>
                  <a:gd name="T29" fmla="*/ 924 h 1171"/>
                  <a:gd name="T30" fmla="*/ 187 w 680"/>
                  <a:gd name="T31" fmla="*/ 870 h 1171"/>
                  <a:gd name="T32" fmla="*/ 154 w 680"/>
                  <a:gd name="T33" fmla="*/ 855 h 1171"/>
                  <a:gd name="T34" fmla="*/ 136 w 680"/>
                  <a:gd name="T35" fmla="*/ 829 h 1171"/>
                  <a:gd name="T36" fmla="*/ 148 w 680"/>
                  <a:gd name="T37" fmla="*/ 783 h 1171"/>
                  <a:gd name="T38" fmla="*/ 102 w 680"/>
                  <a:gd name="T39" fmla="*/ 706 h 1171"/>
                  <a:gd name="T40" fmla="*/ 82 w 680"/>
                  <a:gd name="T41" fmla="*/ 642 h 1171"/>
                  <a:gd name="T42" fmla="*/ 69 w 680"/>
                  <a:gd name="T43" fmla="*/ 614 h 1171"/>
                  <a:gd name="T44" fmla="*/ 77 w 680"/>
                  <a:gd name="T45" fmla="*/ 596 h 1171"/>
                  <a:gd name="T46" fmla="*/ 107 w 680"/>
                  <a:gd name="T47" fmla="*/ 580 h 1171"/>
                  <a:gd name="T48" fmla="*/ 74 w 680"/>
                  <a:gd name="T49" fmla="*/ 537 h 1171"/>
                  <a:gd name="T50" fmla="*/ 69 w 680"/>
                  <a:gd name="T51" fmla="*/ 483 h 1171"/>
                  <a:gd name="T52" fmla="*/ 82 w 680"/>
                  <a:gd name="T53" fmla="*/ 478 h 1171"/>
                  <a:gd name="T54" fmla="*/ 100 w 680"/>
                  <a:gd name="T55" fmla="*/ 493 h 1171"/>
                  <a:gd name="T56" fmla="*/ 107 w 680"/>
                  <a:gd name="T57" fmla="*/ 467 h 1171"/>
                  <a:gd name="T58" fmla="*/ 97 w 680"/>
                  <a:gd name="T59" fmla="*/ 442 h 1171"/>
                  <a:gd name="T60" fmla="*/ 118 w 680"/>
                  <a:gd name="T61" fmla="*/ 437 h 1171"/>
                  <a:gd name="T62" fmla="*/ 84 w 680"/>
                  <a:gd name="T63" fmla="*/ 411 h 1171"/>
                  <a:gd name="T64" fmla="*/ 79 w 680"/>
                  <a:gd name="T65" fmla="*/ 424 h 1171"/>
                  <a:gd name="T66" fmla="*/ 64 w 680"/>
                  <a:gd name="T67" fmla="*/ 449 h 1171"/>
                  <a:gd name="T68" fmla="*/ 48 w 680"/>
                  <a:gd name="T69" fmla="*/ 431 h 1171"/>
                  <a:gd name="T70" fmla="*/ 38 w 680"/>
                  <a:gd name="T71" fmla="*/ 416 h 1171"/>
                  <a:gd name="T72" fmla="*/ 38 w 680"/>
                  <a:gd name="T73" fmla="*/ 390 h 1171"/>
                  <a:gd name="T74" fmla="*/ 38 w 680"/>
                  <a:gd name="T75" fmla="*/ 362 h 1171"/>
                  <a:gd name="T76" fmla="*/ 28 w 680"/>
                  <a:gd name="T77" fmla="*/ 334 h 1171"/>
                  <a:gd name="T78" fmla="*/ 12 w 680"/>
                  <a:gd name="T79" fmla="*/ 265 h 1171"/>
                  <a:gd name="T80" fmla="*/ 25 w 680"/>
                  <a:gd name="T81" fmla="*/ 221 h 1171"/>
                  <a:gd name="T82" fmla="*/ 7 w 680"/>
                  <a:gd name="T83" fmla="*/ 182 h 1171"/>
                  <a:gd name="T84" fmla="*/ 0 w 680"/>
                  <a:gd name="T85" fmla="*/ 144 h 1171"/>
                  <a:gd name="T86" fmla="*/ 18 w 680"/>
                  <a:gd name="T87" fmla="*/ 95 h 1171"/>
                  <a:gd name="T88" fmla="*/ 25 w 680"/>
                  <a:gd name="T89" fmla="*/ 113 h 1171"/>
                  <a:gd name="T90" fmla="*/ 46 w 680"/>
                  <a:gd name="T91" fmla="*/ 72 h 1171"/>
                  <a:gd name="T92" fmla="*/ 66 w 680"/>
                  <a:gd name="T93" fmla="*/ 0 h 1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0"/>
                  <a:gd name="T142" fmla="*/ 0 h 1171"/>
                  <a:gd name="T143" fmla="*/ 680 w 680"/>
                  <a:gd name="T144" fmla="*/ 1171 h 1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0" h="1171">
                    <a:moveTo>
                      <a:pt x="66" y="0"/>
                    </a:moveTo>
                    <a:lnTo>
                      <a:pt x="379" y="82"/>
                    </a:lnTo>
                    <a:lnTo>
                      <a:pt x="313" y="398"/>
                    </a:lnTo>
                    <a:lnTo>
                      <a:pt x="652" y="932"/>
                    </a:lnTo>
                    <a:lnTo>
                      <a:pt x="654" y="940"/>
                    </a:lnTo>
                    <a:lnTo>
                      <a:pt x="654" y="968"/>
                    </a:lnTo>
                    <a:lnTo>
                      <a:pt x="657" y="976"/>
                    </a:lnTo>
                    <a:lnTo>
                      <a:pt x="662" y="983"/>
                    </a:lnTo>
                    <a:lnTo>
                      <a:pt x="667" y="988"/>
                    </a:lnTo>
                    <a:lnTo>
                      <a:pt x="669" y="996"/>
                    </a:lnTo>
                    <a:lnTo>
                      <a:pt x="672" y="1001"/>
                    </a:lnTo>
                    <a:lnTo>
                      <a:pt x="675" y="1004"/>
                    </a:lnTo>
                    <a:lnTo>
                      <a:pt x="680" y="1012"/>
                    </a:lnTo>
                    <a:lnTo>
                      <a:pt x="680" y="1014"/>
                    </a:lnTo>
                    <a:lnTo>
                      <a:pt x="677" y="1017"/>
                    </a:lnTo>
                    <a:lnTo>
                      <a:pt x="662" y="1024"/>
                    </a:lnTo>
                    <a:lnTo>
                      <a:pt x="646" y="1030"/>
                    </a:lnTo>
                    <a:lnTo>
                      <a:pt x="639" y="1040"/>
                    </a:lnTo>
                    <a:lnTo>
                      <a:pt x="631" y="1055"/>
                    </a:lnTo>
                    <a:lnTo>
                      <a:pt x="626" y="1076"/>
                    </a:lnTo>
                    <a:lnTo>
                      <a:pt x="623" y="1107"/>
                    </a:lnTo>
                    <a:lnTo>
                      <a:pt x="616" y="1122"/>
                    </a:lnTo>
                    <a:lnTo>
                      <a:pt x="605" y="1130"/>
                    </a:lnTo>
                    <a:lnTo>
                      <a:pt x="605" y="1137"/>
                    </a:lnTo>
                    <a:lnTo>
                      <a:pt x="616" y="1140"/>
                    </a:lnTo>
                    <a:lnTo>
                      <a:pt x="621" y="1148"/>
                    </a:lnTo>
                    <a:lnTo>
                      <a:pt x="621" y="1155"/>
                    </a:lnTo>
                    <a:lnTo>
                      <a:pt x="616" y="1158"/>
                    </a:lnTo>
                    <a:lnTo>
                      <a:pt x="600" y="1168"/>
                    </a:lnTo>
                    <a:lnTo>
                      <a:pt x="592" y="1171"/>
                    </a:lnTo>
                    <a:lnTo>
                      <a:pt x="592" y="1158"/>
                    </a:lnTo>
                    <a:lnTo>
                      <a:pt x="367" y="1132"/>
                    </a:lnTo>
                    <a:lnTo>
                      <a:pt x="367" y="1119"/>
                    </a:lnTo>
                    <a:lnTo>
                      <a:pt x="369" y="1109"/>
                    </a:lnTo>
                    <a:lnTo>
                      <a:pt x="367" y="1063"/>
                    </a:lnTo>
                    <a:lnTo>
                      <a:pt x="354" y="1040"/>
                    </a:lnTo>
                    <a:lnTo>
                      <a:pt x="341" y="1027"/>
                    </a:lnTo>
                    <a:lnTo>
                      <a:pt x="341" y="1019"/>
                    </a:lnTo>
                    <a:lnTo>
                      <a:pt x="338" y="1001"/>
                    </a:lnTo>
                    <a:lnTo>
                      <a:pt x="326" y="994"/>
                    </a:lnTo>
                    <a:lnTo>
                      <a:pt x="310" y="976"/>
                    </a:lnTo>
                    <a:lnTo>
                      <a:pt x="302" y="973"/>
                    </a:lnTo>
                    <a:lnTo>
                      <a:pt x="302" y="963"/>
                    </a:lnTo>
                    <a:lnTo>
                      <a:pt x="284" y="950"/>
                    </a:lnTo>
                    <a:lnTo>
                      <a:pt x="254" y="924"/>
                    </a:lnTo>
                    <a:lnTo>
                      <a:pt x="246" y="917"/>
                    </a:lnTo>
                    <a:lnTo>
                      <a:pt x="233" y="911"/>
                    </a:lnTo>
                    <a:lnTo>
                      <a:pt x="187" y="870"/>
                    </a:lnTo>
                    <a:lnTo>
                      <a:pt x="182" y="863"/>
                    </a:lnTo>
                    <a:lnTo>
                      <a:pt x="166" y="855"/>
                    </a:lnTo>
                    <a:lnTo>
                      <a:pt x="154" y="855"/>
                    </a:lnTo>
                    <a:lnTo>
                      <a:pt x="146" y="850"/>
                    </a:lnTo>
                    <a:lnTo>
                      <a:pt x="138" y="842"/>
                    </a:lnTo>
                    <a:lnTo>
                      <a:pt x="136" y="829"/>
                    </a:lnTo>
                    <a:lnTo>
                      <a:pt x="138" y="819"/>
                    </a:lnTo>
                    <a:lnTo>
                      <a:pt x="151" y="799"/>
                    </a:lnTo>
                    <a:lnTo>
                      <a:pt x="148" y="783"/>
                    </a:lnTo>
                    <a:lnTo>
                      <a:pt x="138" y="752"/>
                    </a:lnTo>
                    <a:lnTo>
                      <a:pt x="110" y="714"/>
                    </a:lnTo>
                    <a:lnTo>
                      <a:pt x="102" y="706"/>
                    </a:lnTo>
                    <a:lnTo>
                      <a:pt x="102" y="683"/>
                    </a:lnTo>
                    <a:lnTo>
                      <a:pt x="82" y="662"/>
                    </a:lnTo>
                    <a:lnTo>
                      <a:pt x="82" y="642"/>
                    </a:lnTo>
                    <a:lnTo>
                      <a:pt x="77" y="634"/>
                    </a:lnTo>
                    <a:lnTo>
                      <a:pt x="74" y="621"/>
                    </a:lnTo>
                    <a:lnTo>
                      <a:pt x="69" y="614"/>
                    </a:lnTo>
                    <a:lnTo>
                      <a:pt x="69" y="609"/>
                    </a:lnTo>
                    <a:lnTo>
                      <a:pt x="74" y="598"/>
                    </a:lnTo>
                    <a:lnTo>
                      <a:pt x="77" y="596"/>
                    </a:lnTo>
                    <a:lnTo>
                      <a:pt x="97" y="591"/>
                    </a:lnTo>
                    <a:lnTo>
                      <a:pt x="107" y="583"/>
                    </a:lnTo>
                    <a:lnTo>
                      <a:pt x="107" y="580"/>
                    </a:lnTo>
                    <a:lnTo>
                      <a:pt x="92" y="570"/>
                    </a:lnTo>
                    <a:lnTo>
                      <a:pt x="82" y="552"/>
                    </a:lnTo>
                    <a:lnTo>
                      <a:pt x="74" y="537"/>
                    </a:lnTo>
                    <a:lnTo>
                      <a:pt x="71" y="521"/>
                    </a:lnTo>
                    <a:lnTo>
                      <a:pt x="71" y="498"/>
                    </a:lnTo>
                    <a:lnTo>
                      <a:pt x="69" y="483"/>
                    </a:lnTo>
                    <a:lnTo>
                      <a:pt x="69" y="478"/>
                    </a:lnTo>
                    <a:lnTo>
                      <a:pt x="71" y="470"/>
                    </a:lnTo>
                    <a:lnTo>
                      <a:pt x="82" y="478"/>
                    </a:lnTo>
                    <a:lnTo>
                      <a:pt x="92" y="483"/>
                    </a:lnTo>
                    <a:lnTo>
                      <a:pt x="95" y="490"/>
                    </a:lnTo>
                    <a:lnTo>
                      <a:pt x="100" y="493"/>
                    </a:lnTo>
                    <a:lnTo>
                      <a:pt x="110" y="493"/>
                    </a:lnTo>
                    <a:lnTo>
                      <a:pt x="107" y="478"/>
                    </a:lnTo>
                    <a:lnTo>
                      <a:pt x="107" y="467"/>
                    </a:lnTo>
                    <a:lnTo>
                      <a:pt x="102" y="460"/>
                    </a:lnTo>
                    <a:lnTo>
                      <a:pt x="97" y="449"/>
                    </a:lnTo>
                    <a:lnTo>
                      <a:pt x="97" y="442"/>
                    </a:lnTo>
                    <a:lnTo>
                      <a:pt x="107" y="444"/>
                    </a:lnTo>
                    <a:lnTo>
                      <a:pt x="118" y="449"/>
                    </a:lnTo>
                    <a:lnTo>
                      <a:pt x="118" y="437"/>
                    </a:lnTo>
                    <a:lnTo>
                      <a:pt x="115" y="429"/>
                    </a:lnTo>
                    <a:lnTo>
                      <a:pt x="105" y="421"/>
                    </a:lnTo>
                    <a:lnTo>
                      <a:pt x="84" y="411"/>
                    </a:lnTo>
                    <a:lnTo>
                      <a:pt x="77" y="411"/>
                    </a:lnTo>
                    <a:lnTo>
                      <a:pt x="77" y="419"/>
                    </a:lnTo>
                    <a:lnTo>
                      <a:pt x="79" y="424"/>
                    </a:lnTo>
                    <a:lnTo>
                      <a:pt x="79" y="444"/>
                    </a:lnTo>
                    <a:lnTo>
                      <a:pt x="71" y="449"/>
                    </a:lnTo>
                    <a:lnTo>
                      <a:pt x="64" y="449"/>
                    </a:lnTo>
                    <a:lnTo>
                      <a:pt x="56" y="444"/>
                    </a:lnTo>
                    <a:lnTo>
                      <a:pt x="51" y="442"/>
                    </a:lnTo>
                    <a:lnTo>
                      <a:pt x="48" y="431"/>
                    </a:lnTo>
                    <a:lnTo>
                      <a:pt x="48" y="429"/>
                    </a:lnTo>
                    <a:lnTo>
                      <a:pt x="43" y="419"/>
                    </a:lnTo>
                    <a:lnTo>
                      <a:pt x="38" y="416"/>
                    </a:lnTo>
                    <a:lnTo>
                      <a:pt x="36" y="408"/>
                    </a:lnTo>
                    <a:lnTo>
                      <a:pt x="36" y="390"/>
                    </a:lnTo>
                    <a:lnTo>
                      <a:pt x="38" y="390"/>
                    </a:lnTo>
                    <a:lnTo>
                      <a:pt x="46" y="385"/>
                    </a:lnTo>
                    <a:lnTo>
                      <a:pt x="48" y="377"/>
                    </a:lnTo>
                    <a:lnTo>
                      <a:pt x="38" y="362"/>
                    </a:lnTo>
                    <a:lnTo>
                      <a:pt x="30" y="352"/>
                    </a:lnTo>
                    <a:lnTo>
                      <a:pt x="28" y="344"/>
                    </a:lnTo>
                    <a:lnTo>
                      <a:pt x="28" y="334"/>
                    </a:lnTo>
                    <a:lnTo>
                      <a:pt x="18" y="303"/>
                    </a:lnTo>
                    <a:lnTo>
                      <a:pt x="12" y="293"/>
                    </a:lnTo>
                    <a:lnTo>
                      <a:pt x="12" y="265"/>
                    </a:lnTo>
                    <a:lnTo>
                      <a:pt x="20" y="247"/>
                    </a:lnTo>
                    <a:lnTo>
                      <a:pt x="20" y="226"/>
                    </a:lnTo>
                    <a:lnTo>
                      <a:pt x="25" y="221"/>
                    </a:lnTo>
                    <a:lnTo>
                      <a:pt x="20" y="205"/>
                    </a:lnTo>
                    <a:lnTo>
                      <a:pt x="12" y="190"/>
                    </a:lnTo>
                    <a:lnTo>
                      <a:pt x="7" y="182"/>
                    </a:lnTo>
                    <a:lnTo>
                      <a:pt x="7" y="172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7" y="113"/>
                    </a:lnTo>
                    <a:lnTo>
                      <a:pt x="12" y="103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3" y="103"/>
                    </a:lnTo>
                    <a:lnTo>
                      <a:pt x="25" y="113"/>
                    </a:lnTo>
                    <a:lnTo>
                      <a:pt x="38" y="113"/>
                    </a:lnTo>
                    <a:lnTo>
                      <a:pt x="41" y="105"/>
                    </a:lnTo>
                    <a:lnTo>
                      <a:pt x="46" y="72"/>
                    </a:lnTo>
                    <a:lnTo>
                      <a:pt x="56" y="44"/>
                    </a:lnTo>
                    <a:lnTo>
                      <a:pt x="6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4" name="Freeform 644"/>
              <p:cNvSpPr>
                <a:spLocks/>
              </p:cNvSpPr>
              <p:nvPr/>
            </p:nvSpPr>
            <p:spPr bwMode="auto">
              <a:xfrm>
                <a:off x="1430338" y="1493838"/>
                <a:ext cx="1042987" cy="904875"/>
              </a:xfrm>
              <a:custGeom>
                <a:avLst/>
                <a:gdLst>
                  <a:gd name="T0" fmla="*/ 5 w 657"/>
                  <a:gd name="T1" fmla="*/ 411 h 570"/>
                  <a:gd name="T2" fmla="*/ 0 w 657"/>
                  <a:gd name="T3" fmla="*/ 393 h 570"/>
                  <a:gd name="T4" fmla="*/ 3 w 657"/>
                  <a:gd name="T5" fmla="*/ 372 h 570"/>
                  <a:gd name="T6" fmla="*/ 0 w 657"/>
                  <a:gd name="T7" fmla="*/ 316 h 570"/>
                  <a:gd name="T8" fmla="*/ 23 w 657"/>
                  <a:gd name="T9" fmla="*/ 301 h 570"/>
                  <a:gd name="T10" fmla="*/ 44 w 657"/>
                  <a:gd name="T11" fmla="*/ 283 h 570"/>
                  <a:gd name="T12" fmla="*/ 57 w 657"/>
                  <a:gd name="T13" fmla="*/ 254 h 570"/>
                  <a:gd name="T14" fmla="*/ 72 w 657"/>
                  <a:gd name="T15" fmla="*/ 229 h 570"/>
                  <a:gd name="T16" fmla="*/ 77 w 657"/>
                  <a:gd name="T17" fmla="*/ 193 h 570"/>
                  <a:gd name="T18" fmla="*/ 93 w 657"/>
                  <a:gd name="T19" fmla="*/ 167 h 570"/>
                  <a:gd name="T20" fmla="*/ 111 w 657"/>
                  <a:gd name="T21" fmla="*/ 131 h 570"/>
                  <a:gd name="T22" fmla="*/ 121 w 657"/>
                  <a:gd name="T23" fmla="*/ 111 h 570"/>
                  <a:gd name="T24" fmla="*/ 136 w 657"/>
                  <a:gd name="T25" fmla="*/ 103 h 570"/>
                  <a:gd name="T26" fmla="*/ 146 w 657"/>
                  <a:gd name="T27" fmla="*/ 98 h 570"/>
                  <a:gd name="T28" fmla="*/ 144 w 657"/>
                  <a:gd name="T29" fmla="*/ 82 h 570"/>
                  <a:gd name="T30" fmla="*/ 139 w 657"/>
                  <a:gd name="T31" fmla="*/ 57 h 570"/>
                  <a:gd name="T32" fmla="*/ 154 w 657"/>
                  <a:gd name="T33" fmla="*/ 18 h 570"/>
                  <a:gd name="T34" fmla="*/ 170 w 657"/>
                  <a:gd name="T35" fmla="*/ 0 h 570"/>
                  <a:gd name="T36" fmla="*/ 188 w 657"/>
                  <a:gd name="T37" fmla="*/ 18 h 570"/>
                  <a:gd name="T38" fmla="*/ 206 w 657"/>
                  <a:gd name="T39" fmla="*/ 28 h 570"/>
                  <a:gd name="T40" fmla="*/ 213 w 657"/>
                  <a:gd name="T41" fmla="*/ 54 h 570"/>
                  <a:gd name="T42" fmla="*/ 218 w 657"/>
                  <a:gd name="T43" fmla="*/ 90 h 570"/>
                  <a:gd name="T44" fmla="*/ 231 w 657"/>
                  <a:gd name="T45" fmla="*/ 103 h 570"/>
                  <a:gd name="T46" fmla="*/ 277 w 657"/>
                  <a:gd name="T47" fmla="*/ 108 h 570"/>
                  <a:gd name="T48" fmla="*/ 298 w 657"/>
                  <a:gd name="T49" fmla="*/ 100 h 570"/>
                  <a:gd name="T50" fmla="*/ 306 w 657"/>
                  <a:gd name="T51" fmla="*/ 103 h 570"/>
                  <a:gd name="T52" fmla="*/ 339 w 657"/>
                  <a:gd name="T53" fmla="*/ 111 h 570"/>
                  <a:gd name="T54" fmla="*/ 370 w 657"/>
                  <a:gd name="T55" fmla="*/ 129 h 570"/>
                  <a:gd name="T56" fmla="*/ 390 w 657"/>
                  <a:gd name="T57" fmla="*/ 139 h 570"/>
                  <a:gd name="T58" fmla="*/ 434 w 657"/>
                  <a:gd name="T59" fmla="*/ 141 h 570"/>
                  <a:gd name="T60" fmla="*/ 457 w 657"/>
                  <a:gd name="T61" fmla="*/ 144 h 570"/>
                  <a:gd name="T62" fmla="*/ 480 w 657"/>
                  <a:gd name="T63" fmla="*/ 134 h 570"/>
                  <a:gd name="T64" fmla="*/ 483 w 657"/>
                  <a:gd name="T65" fmla="*/ 131 h 570"/>
                  <a:gd name="T66" fmla="*/ 519 w 657"/>
                  <a:gd name="T67" fmla="*/ 144 h 570"/>
                  <a:gd name="T68" fmla="*/ 578 w 657"/>
                  <a:gd name="T69" fmla="*/ 149 h 570"/>
                  <a:gd name="T70" fmla="*/ 614 w 657"/>
                  <a:gd name="T71" fmla="*/ 159 h 570"/>
                  <a:gd name="T72" fmla="*/ 637 w 657"/>
                  <a:gd name="T73" fmla="*/ 165 h 570"/>
                  <a:gd name="T74" fmla="*/ 655 w 657"/>
                  <a:gd name="T75" fmla="*/ 177 h 570"/>
                  <a:gd name="T76" fmla="*/ 657 w 657"/>
                  <a:gd name="T77" fmla="*/ 203 h 570"/>
                  <a:gd name="T78" fmla="*/ 647 w 657"/>
                  <a:gd name="T79" fmla="*/ 229 h 570"/>
                  <a:gd name="T80" fmla="*/ 621 w 657"/>
                  <a:gd name="T81" fmla="*/ 260 h 570"/>
                  <a:gd name="T82" fmla="*/ 588 w 657"/>
                  <a:gd name="T83" fmla="*/ 298 h 570"/>
                  <a:gd name="T84" fmla="*/ 578 w 657"/>
                  <a:gd name="T85" fmla="*/ 355 h 570"/>
                  <a:gd name="T86" fmla="*/ 583 w 657"/>
                  <a:gd name="T87" fmla="*/ 388 h 570"/>
                  <a:gd name="T88" fmla="*/ 526 w 657"/>
                  <a:gd name="T89" fmla="*/ 570 h 570"/>
                  <a:gd name="T90" fmla="*/ 13 w 657"/>
                  <a:gd name="T91" fmla="*/ 437 h 5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7"/>
                  <a:gd name="T139" fmla="*/ 0 h 570"/>
                  <a:gd name="T140" fmla="*/ 657 w 657"/>
                  <a:gd name="T141" fmla="*/ 570 h 5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7" h="570">
                    <a:moveTo>
                      <a:pt x="5" y="434"/>
                    </a:moveTo>
                    <a:lnTo>
                      <a:pt x="5" y="411"/>
                    </a:lnTo>
                    <a:lnTo>
                      <a:pt x="3" y="401"/>
                    </a:lnTo>
                    <a:lnTo>
                      <a:pt x="0" y="393"/>
                    </a:lnTo>
                    <a:lnTo>
                      <a:pt x="0" y="383"/>
                    </a:lnTo>
                    <a:lnTo>
                      <a:pt x="3" y="372"/>
                    </a:lnTo>
                    <a:lnTo>
                      <a:pt x="0" y="337"/>
                    </a:lnTo>
                    <a:lnTo>
                      <a:pt x="0" y="316"/>
                    </a:lnTo>
                    <a:lnTo>
                      <a:pt x="3" y="311"/>
                    </a:lnTo>
                    <a:lnTo>
                      <a:pt x="23" y="301"/>
                    </a:lnTo>
                    <a:lnTo>
                      <a:pt x="31" y="295"/>
                    </a:lnTo>
                    <a:lnTo>
                      <a:pt x="44" y="283"/>
                    </a:lnTo>
                    <a:lnTo>
                      <a:pt x="52" y="272"/>
                    </a:lnTo>
                    <a:lnTo>
                      <a:pt x="57" y="254"/>
                    </a:lnTo>
                    <a:lnTo>
                      <a:pt x="67" y="234"/>
                    </a:lnTo>
                    <a:lnTo>
                      <a:pt x="72" y="229"/>
                    </a:lnTo>
                    <a:lnTo>
                      <a:pt x="72" y="200"/>
                    </a:lnTo>
                    <a:lnTo>
                      <a:pt x="77" y="193"/>
                    </a:lnTo>
                    <a:lnTo>
                      <a:pt x="85" y="188"/>
                    </a:lnTo>
                    <a:lnTo>
                      <a:pt x="93" y="167"/>
                    </a:lnTo>
                    <a:lnTo>
                      <a:pt x="100" y="144"/>
                    </a:lnTo>
                    <a:lnTo>
                      <a:pt x="111" y="131"/>
                    </a:lnTo>
                    <a:lnTo>
                      <a:pt x="118" y="118"/>
                    </a:lnTo>
                    <a:lnTo>
                      <a:pt x="121" y="111"/>
                    </a:lnTo>
                    <a:lnTo>
                      <a:pt x="129" y="106"/>
                    </a:lnTo>
                    <a:lnTo>
                      <a:pt x="136" y="103"/>
                    </a:lnTo>
                    <a:lnTo>
                      <a:pt x="139" y="100"/>
                    </a:lnTo>
                    <a:lnTo>
                      <a:pt x="146" y="98"/>
                    </a:lnTo>
                    <a:lnTo>
                      <a:pt x="146" y="90"/>
                    </a:lnTo>
                    <a:lnTo>
                      <a:pt x="144" y="82"/>
                    </a:lnTo>
                    <a:lnTo>
                      <a:pt x="139" y="77"/>
                    </a:lnTo>
                    <a:lnTo>
                      <a:pt x="139" y="57"/>
                    </a:lnTo>
                    <a:lnTo>
                      <a:pt x="149" y="36"/>
                    </a:lnTo>
                    <a:lnTo>
                      <a:pt x="154" y="18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8" y="18"/>
                    </a:lnTo>
                    <a:lnTo>
                      <a:pt x="198" y="23"/>
                    </a:lnTo>
                    <a:lnTo>
                      <a:pt x="206" y="28"/>
                    </a:lnTo>
                    <a:lnTo>
                      <a:pt x="213" y="39"/>
                    </a:lnTo>
                    <a:lnTo>
                      <a:pt x="213" y="54"/>
                    </a:lnTo>
                    <a:lnTo>
                      <a:pt x="216" y="67"/>
                    </a:lnTo>
                    <a:lnTo>
                      <a:pt x="218" y="90"/>
                    </a:lnTo>
                    <a:lnTo>
                      <a:pt x="223" y="98"/>
                    </a:lnTo>
                    <a:lnTo>
                      <a:pt x="231" y="103"/>
                    </a:lnTo>
                    <a:lnTo>
                      <a:pt x="247" y="108"/>
                    </a:lnTo>
                    <a:lnTo>
                      <a:pt x="277" y="108"/>
                    </a:lnTo>
                    <a:lnTo>
                      <a:pt x="285" y="106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24" y="111"/>
                    </a:lnTo>
                    <a:lnTo>
                      <a:pt x="339" y="111"/>
                    </a:lnTo>
                    <a:lnTo>
                      <a:pt x="360" y="121"/>
                    </a:lnTo>
                    <a:lnTo>
                      <a:pt x="370" y="129"/>
                    </a:lnTo>
                    <a:lnTo>
                      <a:pt x="377" y="131"/>
                    </a:lnTo>
                    <a:lnTo>
                      <a:pt x="390" y="139"/>
                    </a:lnTo>
                    <a:lnTo>
                      <a:pt x="424" y="139"/>
                    </a:lnTo>
                    <a:lnTo>
                      <a:pt x="434" y="141"/>
                    </a:lnTo>
                    <a:lnTo>
                      <a:pt x="447" y="144"/>
                    </a:lnTo>
                    <a:lnTo>
                      <a:pt x="457" y="144"/>
                    </a:lnTo>
                    <a:lnTo>
                      <a:pt x="465" y="141"/>
                    </a:lnTo>
                    <a:lnTo>
                      <a:pt x="480" y="134"/>
                    </a:lnTo>
                    <a:lnTo>
                      <a:pt x="480" y="131"/>
                    </a:lnTo>
                    <a:lnTo>
                      <a:pt x="483" y="131"/>
                    </a:lnTo>
                    <a:lnTo>
                      <a:pt x="490" y="134"/>
                    </a:lnTo>
                    <a:lnTo>
                      <a:pt x="519" y="144"/>
                    </a:lnTo>
                    <a:lnTo>
                      <a:pt x="565" y="144"/>
                    </a:lnTo>
                    <a:lnTo>
                      <a:pt x="578" y="149"/>
                    </a:lnTo>
                    <a:lnTo>
                      <a:pt x="598" y="154"/>
                    </a:lnTo>
                    <a:lnTo>
                      <a:pt x="614" y="159"/>
                    </a:lnTo>
                    <a:lnTo>
                      <a:pt x="632" y="162"/>
                    </a:lnTo>
                    <a:lnTo>
                      <a:pt x="637" y="165"/>
                    </a:lnTo>
                    <a:lnTo>
                      <a:pt x="644" y="167"/>
                    </a:lnTo>
                    <a:lnTo>
                      <a:pt x="655" y="177"/>
                    </a:lnTo>
                    <a:lnTo>
                      <a:pt x="657" y="188"/>
                    </a:lnTo>
                    <a:lnTo>
                      <a:pt x="657" y="203"/>
                    </a:lnTo>
                    <a:lnTo>
                      <a:pt x="652" y="224"/>
                    </a:lnTo>
                    <a:lnTo>
                      <a:pt x="647" y="229"/>
                    </a:lnTo>
                    <a:lnTo>
                      <a:pt x="642" y="239"/>
                    </a:lnTo>
                    <a:lnTo>
                      <a:pt x="621" y="260"/>
                    </a:lnTo>
                    <a:lnTo>
                      <a:pt x="598" y="285"/>
                    </a:lnTo>
                    <a:lnTo>
                      <a:pt x="588" y="298"/>
                    </a:lnTo>
                    <a:lnTo>
                      <a:pt x="583" y="313"/>
                    </a:lnTo>
                    <a:lnTo>
                      <a:pt x="578" y="355"/>
                    </a:lnTo>
                    <a:lnTo>
                      <a:pt x="583" y="375"/>
                    </a:lnTo>
                    <a:lnTo>
                      <a:pt x="583" y="388"/>
                    </a:lnTo>
                    <a:lnTo>
                      <a:pt x="580" y="396"/>
                    </a:lnTo>
                    <a:lnTo>
                      <a:pt x="526" y="570"/>
                    </a:lnTo>
                    <a:lnTo>
                      <a:pt x="316" y="514"/>
                    </a:lnTo>
                    <a:lnTo>
                      <a:pt x="13" y="437"/>
                    </a:ln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5" name="Freeform 645"/>
              <p:cNvSpPr>
                <a:spLocks/>
              </p:cNvSpPr>
              <p:nvPr/>
            </p:nvSpPr>
            <p:spPr bwMode="auto">
              <a:xfrm>
                <a:off x="1679575" y="1054100"/>
                <a:ext cx="879475" cy="696913"/>
              </a:xfrm>
              <a:custGeom>
                <a:avLst/>
                <a:gdLst>
                  <a:gd name="T0" fmla="*/ 7 w 554"/>
                  <a:gd name="T1" fmla="*/ 264 h 439"/>
                  <a:gd name="T2" fmla="*/ 5 w 554"/>
                  <a:gd name="T3" fmla="*/ 241 h 439"/>
                  <a:gd name="T4" fmla="*/ 18 w 554"/>
                  <a:gd name="T5" fmla="*/ 244 h 439"/>
                  <a:gd name="T6" fmla="*/ 28 w 554"/>
                  <a:gd name="T7" fmla="*/ 236 h 439"/>
                  <a:gd name="T8" fmla="*/ 20 w 554"/>
                  <a:gd name="T9" fmla="*/ 223 h 439"/>
                  <a:gd name="T10" fmla="*/ 2 w 554"/>
                  <a:gd name="T11" fmla="*/ 213 h 439"/>
                  <a:gd name="T12" fmla="*/ 10 w 554"/>
                  <a:gd name="T13" fmla="*/ 205 h 439"/>
                  <a:gd name="T14" fmla="*/ 25 w 554"/>
                  <a:gd name="T15" fmla="*/ 200 h 439"/>
                  <a:gd name="T16" fmla="*/ 36 w 554"/>
                  <a:gd name="T17" fmla="*/ 190 h 439"/>
                  <a:gd name="T18" fmla="*/ 13 w 554"/>
                  <a:gd name="T19" fmla="*/ 182 h 439"/>
                  <a:gd name="T20" fmla="*/ 2 w 554"/>
                  <a:gd name="T21" fmla="*/ 149 h 439"/>
                  <a:gd name="T22" fmla="*/ 7 w 554"/>
                  <a:gd name="T23" fmla="*/ 105 h 439"/>
                  <a:gd name="T24" fmla="*/ 5 w 554"/>
                  <a:gd name="T25" fmla="*/ 44 h 439"/>
                  <a:gd name="T26" fmla="*/ 18 w 554"/>
                  <a:gd name="T27" fmla="*/ 44 h 439"/>
                  <a:gd name="T28" fmla="*/ 36 w 554"/>
                  <a:gd name="T29" fmla="*/ 59 h 439"/>
                  <a:gd name="T30" fmla="*/ 82 w 554"/>
                  <a:gd name="T31" fmla="*/ 77 h 439"/>
                  <a:gd name="T32" fmla="*/ 100 w 554"/>
                  <a:gd name="T33" fmla="*/ 82 h 439"/>
                  <a:gd name="T34" fmla="*/ 123 w 554"/>
                  <a:gd name="T35" fmla="*/ 92 h 439"/>
                  <a:gd name="T36" fmla="*/ 133 w 554"/>
                  <a:gd name="T37" fmla="*/ 95 h 439"/>
                  <a:gd name="T38" fmla="*/ 138 w 554"/>
                  <a:gd name="T39" fmla="*/ 131 h 439"/>
                  <a:gd name="T40" fmla="*/ 123 w 554"/>
                  <a:gd name="T41" fmla="*/ 157 h 439"/>
                  <a:gd name="T42" fmla="*/ 146 w 554"/>
                  <a:gd name="T43" fmla="*/ 151 h 439"/>
                  <a:gd name="T44" fmla="*/ 167 w 554"/>
                  <a:gd name="T45" fmla="*/ 108 h 439"/>
                  <a:gd name="T46" fmla="*/ 167 w 554"/>
                  <a:gd name="T47" fmla="*/ 85 h 439"/>
                  <a:gd name="T48" fmla="*/ 167 w 554"/>
                  <a:gd name="T49" fmla="*/ 49 h 439"/>
                  <a:gd name="T50" fmla="*/ 159 w 554"/>
                  <a:gd name="T51" fmla="*/ 23 h 439"/>
                  <a:gd name="T52" fmla="*/ 154 w 554"/>
                  <a:gd name="T53" fmla="*/ 0 h 439"/>
                  <a:gd name="T54" fmla="*/ 357 w 554"/>
                  <a:gd name="T55" fmla="*/ 64 h 439"/>
                  <a:gd name="T56" fmla="*/ 554 w 554"/>
                  <a:gd name="T57" fmla="*/ 113 h 439"/>
                  <a:gd name="T58" fmla="*/ 477 w 554"/>
                  <a:gd name="T59" fmla="*/ 421 h 439"/>
                  <a:gd name="T60" fmla="*/ 454 w 554"/>
                  <a:gd name="T61" fmla="*/ 436 h 439"/>
                  <a:gd name="T62" fmla="*/ 426 w 554"/>
                  <a:gd name="T63" fmla="*/ 429 h 439"/>
                  <a:gd name="T64" fmla="*/ 362 w 554"/>
                  <a:gd name="T65" fmla="*/ 421 h 439"/>
                  <a:gd name="T66" fmla="*/ 333 w 554"/>
                  <a:gd name="T67" fmla="*/ 411 h 439"/>
                  <a:gd name="T68" fmla="*/ 323 w 554"/>
                  <a:gd name="T69" fmla="*/ 411 h 439"/>
                  <a:gd name="T70" fmla="*/ 290 w 554"/>
                  <a:gd name="T71" fmla="*/ 421 h 439"/>
                  <a:gd name="T72" fmla="*/ 269 w 554"/>
                  <a:gd name="T73" fmla="*/ 416 h 439"/>
                  <a:gd name="T74" fmla="*/ 233 w 554"/>
                  <a:gd name="T75" fmla="*/ 416 h 439"/>
                  <a:gd name="T76" fmla="*/ 210 w 554"/>
                  <a:gd name="T77" fmla="*/ 406 h 439"/>
                  <a:gd name="T78" fmla="*/ 195 w 554"/>
                  <a:gd name="T79" fmla="*/ 393 h 439"/>
                  <a:gd name="T80" fmla="*/ 161 w 554"/>
                  <a:gd name="T81" fmla="*/ 388 h 439"/>
                  <a:gd name="T82" fmla="*/ 146 w 554"/>
                  <a:gd name="T83" fmla="*/ 377 h 439"/>
                  <a:gd name="T84" fmla="*/ 128 w 554"/>
                  <a:gd name="T85" fmla="*/ 383 h 439"/>
                  <a:gd name="T86" fmla="*/ 84 w 554"/>
                  <a:gd name="T87" fmla="*/ 383 h 439"/>
                  <a:gd name="T88" fmla="*/ 66 w 554"/>
                  <a:gd name="T89" fmla="*/ 375 h 439"/>
                  <a:gd name="T90" fmla="*/ 59 w 554"/>
                  <a:gd name="T91" fmla="*/ 354 h 439"/>
                  <a:gd name="T92" fmla="*/ 56 w 554"/>
                  <a:gd name="T93" fmla="*/ 313 h 439"/>
                  <a:gd name="T94" fmla="*/ 41 w 554"/>
                  <a:gd name="T95" fmla="*/ 300 h 439"/>
                  <a:gd name="T96" fmla="*/ 23 w 554"/>
                  <a:gd name="T97" fmla="*/ 285 h 439"/>
                  <a:gd name="T98" fmla="*/ 7 w 554"/>
                  <a:gd name="T99" fmla="*/ 277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4"/>
                  <a:gd name="T151" fmla="*/ 0 h 439"/>
                  <a:gd name="T152" fmla="*/ 554 w 554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4" h="439">
                    <a:moveTo>
                      <a:pt x="5" y="277"/>
                    </a:moveTo>
                    <a:lnTo>
                      <a:pt x="5" y="270"/>
                    </a:lnTo>
                    <a:lnTo>
                      <a:pt x="7" y="264"/>
                    </a:lnTo>
                    <a:lnTo>
                      <a:pt x="7" y="252"/>
                    </a:lnTo>
                    <a:lnTo>
                      <a:pt x="2" y="244"/>
                    </a:lnTo>
                    <a:lnTo>
                      <a:pt x="5" y="241"/>
                    </a:lnTo>
                    <a:lnTo>
                      <a:pt x="7" y="236"/>
                    </a:lnTo>
                    <a:lnTo>
                      <a:pt x="10" y="236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0" y="223"/>
                    </a:lnTo>
                    <a:lnTo>
                      <a:pt x="10" y="221"/>
                    </a:lnTo>
                    <a:lnTo>
                      <a:pt x="2" y="216"/>
                    </a:lnTo>
                    <a:lnTo>
                      <a:pt x="2" y="213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5" y="208"/>
                    </a:lnTo>
                    <a:lnTo>
                      <a:pt x="18" y="208"/>
                    </a:lnTo>
                    <a:lnTo>
                      <a:pt x="25" y="200"/>
                    </a:lnTo>
                    <a:lnTo>
                      <a:pt x="23" y="198"/>
                    </a:lnTo>
                    <a:lnTo>
                      <a:pt x="28" y="193"/>
                    </a:lnTo>
                    <a:lnTo>
                      <a:pt x="36" y="190"/>
                    </a:lnTo>
                    <a:lnTo>
                      <a:pt x="31" y="187"/>
                    </a:lnTo>
                    <a:lnTo>
                      <a:pt x="18" y="185"/>
                    </a:lnTo>
                    <a:lnTo>
                      <a:pt x="13" y="182"/>
                    </a:lnTo>
                    <a:lnTo>
                      <a:pt x="7" y="177"/>
                    </a:lnTo>
                    <a:lnTo>
                      <a:pt x="7" y="157"/>
                    </a:lnTo>
                    <a:lnTo>
                      <a:pt x="2" y="149"/>
                    </a:lnTo>
                    <a:lnTo>
                      <a:pt x="2" y="144"/>
                    </a:lnTo>
                    <a:lnTo>
                      <a:pt x="7" y="123"/>
                    </a:lnTo>
                    <a:lnTo>
                      <a:pt x="7" y="105"/>
                    </a:lnTo>
                    <a:lnTo>
                      <a:pt x="2" y="90"/>
                    </a:lnTo>
                    <a:lnTo>
                      <a:pt x="2" y="51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13" y="41"/>
                    </a:lnTo>
                    <a:lnTo>
                      <a:pt x="18" y="44"/>
                    </a:lnTo>
                    <a:lnTo>
                      <a:pt x="23" y="51"/>
                    </a:lnTo>
                    <a:lnTo>
                      <a:pt x="31" y="54"/>
                    </a:lnTo>
                    <a:lnTo>
                      <a:pt x="36" y="59"/>
                    </a:lnTo>
                    <a:lnTo>
                      <a:pt x="41" y="62"/>
                    </a:lnTo>
                    <a:lnTo>
                      <a:pt x="69" y="69"/>
                    </a:lnTo>
                    <a:lnTo>
                      <a:pt x="82" y="77"/>
                    </a:lnTo>
                    <a:lnTo>
                      <a:pt x="87" y="80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5" y="85"/>
                    </a:lnTo>
                    <a:lnTo>
                      <a:pt x="115" y="85"/>
                    </a:lnTo>
                    <a:lnTo>
                      <a:pt x="123" y="92"/>
                    </a:lnTo>
                    <a:lnTo>
                      <a:pt x="128" y="95"/>
                    </a:lnTo>
                    <a:lnTo>
                      <a:pt x="128" y="98"/>
                    </a:lnTo>
                    <a:lnTo>
                      <a:pt x="133" y="95"/>
                    </a:lnTo>
                    <a:lnTo>
                      <a:pt x="136" y="108"/>
                    </a:lnTo>
                    <a:lnTo>
                      <a:pt x="138" y="118"/>
                    </a:lnTo>
                    <a:lnTo>
                      <a:pt x="138" y="131"/>
                    </a:lnTo>
                    <a:lnTo>
                      <a:pt x="136" y="141"/>
                    </a:lnTo>
                    <a:lnTo>
                      <a:pt x="128" y="149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36" y="154"/>
                    </a:lnTo>
                    <a:lnTo>
                      <a:pt x="146" y="151"/>
                    </a:lnTo>
                    <a:lnTo>
                      <a:pt x="151" y="144"/>
                    </a:lnTo>
                    <a:lnTo>
                      <a:pt x="159" y="128"/>
                    </a:lnTo>
                    <a:lnTo>
                      <a:pt x="167" y="108"/>
                    </a:lnTo>
                    <a:lnTo>
                      <a:pt x="169" y="103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54" y="59"/>
                    </a:lnTo>
                    <a:lnTo>
                      <a:pt x="154" y="56"/>
                    </a:lnTo>
                    <a:lnTo>
                      <a:pt x="167" y="49"/>
                    </a:lnTo>
                    <a:lnTo>
                      <a:pt x="174" y="36"/>
                    </a:lnTo>
                    <a:lnTo>
                      <a:pt x="172" y="36"/>
                    </a:lnTo>
                    <a:lnTo>
                      <a:pt x="159" y="23"/>
                    </a:lnTo>
                    <a:lnTo>
                      <a:pt x="156" y="18"/>
                    </a:lnTo>
                    <a:lnTo>
                      <a:pt x="156" y="10"/>
                    </a:lnTo>
                    <a:lnTo>
                      <a:pt x="154" y="0"/>
                    </a:lnTo>
                    <a:lnTo>
                      <a:pt x="177" y="13"/>
                    </a:lnTo>
                    <a:lnTo>
                      <a:pt x="246" y="33"/>
                    </a:lnTo>
                    <a:lnTo>
                      <a:pt x="357" y="64"/>
                    </a:lnTo>
                    <a:lnTo>
                      <a:pt x="428" y="85"/>
                    </a:lnTo>
                    <a:lnTo>
                      <a:pt x="513" y="105"/>
                    </a:lnTo>
                    <a:lnTo>
                      <a:pt x="554" y="113"/>
                    </a:lnTo>
                    <a:lnTo>
                      <a:pt x="480" y="400"/>
                    </a:lnTo>
                    <a:lnTo>
                      <a:pt x="477" y="408"/>
                    </a:lnTo>
                    <a:lnTo>
                      <a:pt x="477" y="421"/>
                    </a:lnTo>
                    <a:lnTo>
                      <a:pt x="475" y="439"/>
                    </a:lnTo>
                    <a:lnTo>
                      <a:pt x="469" y="436"/>
                    </a:lnTo>
                    <a:lnTo>
                      <a:pt x="454" y="436"/>
                    </a:lnTo>
                    <a:lnTo>
                      <a:pt x="441" y="431"/>
                    </a:lnTo>
                    <a:lnTo>
                      <a:pt x="431" y="429"/>
                    </a:lnTo>
                    <a:lnTo>
                      <a:pt x="426" y="429"/>
                    </a:lnTo>
                    <a:lnTo>
                      <a:pt x="418" y="426"/>
                    </a:lnTo>
                    <a:lnTo>
                      <a:pt x="410" y="421"/>
                    </a:lnTo>
                    <a:lnTo>
                      <a:pt x="362" y="421"/>
                    </a:lnTo>
                    <a:lnTo>
                      <a:pt x="354" y="418"/>
                    </a:lnTo>
                    <a:lnTo>
                      <a:pt x="344" y="413"/>
                    </a:lnTo>
                    <a:lnTo>
                      <a:pt x="333" y="411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411"/>
                    </a:lnTo>
                    <a:lnTo>
                      <a:pt x="308" y="418"/>
                    </a:lnTo>
                    <a:lnTo>
                      <a:pt x="300" y="421"/>
                    </a:lnTo>
                    <a:lnTo>
                      <a:pt x="290" y="421"/>
                    </a:lnTo>
                    <a:lnTo>
                      <a:pt x="277" y="418"/>
                    </a:lnTo>
                    <a:lnTo>
                      <a:pt x="272" y="416"/>
                    </a:lnTo>
                    <a:lnTo>
                      <a:pt x="269" y="416"/>
                    </a:lnTo>
                    <a:lnTo>
                      <a:pt x="269" y="413"/>
                    </a:lnTo>
                    <a:lnTo>
                      <a:pt x="262" y="416"/>
                    </a:lnTo>
                    <a:lnTo>
                      <a:pt x="233" y="416"/>
                    </a:lnTo>
                    <a:lnTo>
                      <a:pt x="228" y="413"/>
                    </a:lnTo>
                    <a:lnTo>
                      <a:pt x="220" y="411"/>
                    </a:lnTo>
                    <a:lnTo>
                      <a:pt x="210" y="406"/>
                    </a:lnTo>
                    <a:lnTo>
                      <a:pt x="205" y="400"/>
                    </a:lnTo>
                    <a:lnTo>
                      <a:pt x="200" y="398"/>
                    </a:lnTo>
                    <a:lnTo>
                      <a:pt x="195" y="393"/>
                    </a:lnTo>
                    <a:lnTo>
                      <a:pt x="192" y="393"/>
                    </a:lnTo>
                    <a:lnTo>
                      <a:pt x="182" y="388"/>
                    </a:lnTo>
                    <a:lnTo>
                      <a:pt x="161" y="388"/>
                    </a:lnTo>
                    <a:lnTo>
                      <a:pt x="156" y="383"/>
                    </a:lnTo>
                    <a:lnTo>
                      <a:pt x="151" y="383"/>
                    </a:lnTo>
                    <a:lnTo>
                      <a:pt x="146" y="377"/>
                    </a:lnTo>
                    <a:lnTo>
                      <a:pt x="141" y="377"/>
                    </a:lnTo>
                    <a:lnTo>
                      <a:pt x="136" y="380"/>
                    </a:lnTo>
                    <a:lnTo>
                      <a:pt x="128" y="383"/>
                    </a:lnTo>
                    <a:lnTo>
                      <a:pt x="123" y="385"/>
                    </a:lnTo>
                    <a:lnTo>
                      <a:pt x="90" y="385"/>
                    </a:lnTo>
                    <a:lnTo>
                      <a:pt x="84" y="383"/>
                    </a:lnTo>
                    <a:lnTo>
                      <a:pt x="74" y="383"/>
                    </a:lnTo>
                    <a:lnTo>
                      <a:pt x="72" y="377"/>
                    </a:lnTo>
                    <a:lnTo>
                      <a:pt x="66" y="375"/>
                    </a:lnTo>
                    <a:lnTo>
                      <a:pt x="61" y="365"/>
                    </a:lnTo>
                    <a:lnTo>
                      <a:pt x="61" y="359"/>
                    </a:lnTo>
                    <a:lnTo>
                      <a:pt x="59" y="354"/>
                    </a:lnTo>
                    <a:lnTo>
                      <a:pt x="59" y="341"/>
                    </a:lnTo>
                    <a:lnTo>
                      <a:pt x="56" y="336"/>
                    </a:lnTo>
                    <a:lnTo>
                      <a:pt x="56" y="313"/>
                    </a:lnTo>
                    <a:lnTo>
                      <a:pt x="51" y="305"/>
                    </a:lnTo>
                    <a:lnTo>
                      <a:pt x="49" y="303"/>
                    </a:lnTo>
                    <a:lnTo>
                      <a:pt x="41" y="300"/>
                    </a:lnTo>
                    <a:lnTo>
                      <a:pt x="31" y="295"/>
                    </a:lnTo>
                    <a:lnTo>
                      <a:pt x="28" y="293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18" y="280"/>
                    </a:lnTo>
                    <a:lnTo>
                      <a:pt x="7" y="277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6" name="Freeform 646"/>
              <p:cNvSpPr>
                <a:spLocks/>
              </p:cNvSpPr>
              <p:nvPr/>
            </p:nvSpPr>
            <p:spPr bwMode="auto">
              <a:xfrm>
                <a:off x="2265363" y="1233488"/>
                <a:ext cx="808037" cy="1308100"/>
              </a:xfrm>
              <a:custGeom>
                <a:avLst/>
                <a:gdLst>
                  <a:gd name="T0" fmla="*/ 113 w 509"/>
                  <a:gd name="T1" fmla="*/ 280 h 824"/>
                  <a:gd name="T2" fmla="*/ 108 w 509"/>
                  <a:gd name="T3" fmla="*/ 308 h 824"/>
                  <a:gd name="T4" fmla="*/ 106 w 509"/>
                  <a:gd name="T5" fmla="*/ 326 h 824"/>
                  <a:gd name="T6" fmla="*/ 124 w 509"/>
                  <a:gd name="T7" fmla="*/ 339 h 824"/>
                  <a:gd name="T8" fmla="*/ 131 w 509"/>
                  <a:gd name="T9" fmla="*/ 352 h 824"/>
                  <a:gd name="T10" fmla="*/ 129 w 509"/>
                  <a:gd name="T11" fmla="*/ 372 h 824"/>
                  <a:gd name="T12" fmla="*/ 121 w 509"/>
                  <a:gd name="T13" fmla="*/ 395 h 824"/>
                  <a:gd name="T14" fmla="*/ 88 w 509"/>
                  <a:gd name="T15" fmla="*/ 429 h 824"/>
                  <a:gd name="T16" fmla="*/ 72 w 509"/>
                  <a:gd name="T17" fmla="*/ 449 h 824"/>
                  <a:gd name="T18" fmla="*/ 62 w 509"/>
                  <a:gd name="T19" fmla="*/ 462 h 824"/>
                  <a:gd name="T20" fmla="*/ 54 w 509"/>
                  <a:gd name="T21" fmla="*/ 493 h 824"/>
                  <a:gd name="T22" fmla="*/ 54 w 509"/>
                  <a:gd name="T23" fmla="*/ 529 h 824"/>
                  <a:gd name="T24" fmla="*/ 57 w 509"/>
                  <a:gd name="T25" fmla="*/ 552 h 824"/>
                  <a:gd name="T26" fmla="*/ 47 w 509"/>
                  <a:gd name="T27" fmla="*/ 580 h 824"/>
                  <a:gd name="T28" fmla="*/ 44 w 509"/>
                  <a:gd name="T29" fmla="*/ 747 h 824"/>
                  <a:gd name="T30" fmla="*/ 249 w 509"/>
                  <a:gd name="T31" fmla="*/ 791 h 824"/>
                  <a:gd name="T32" fmla="*/ 465 w 509"/>
                  <a:gd name="T33" fmla="*/ 824 h 824"/>
                  <a:gd name="T34" fmla="*/ 470 w 509"/>
                  <a:gd name="T35" fmla="*/ 791 h 824"/>
                  <a:gd name="T36" fmla="*/ 478 w 509"/>
                  <a:gd name="T37" fmla="*/ 752 h 824"/>
                  <a:gd name="T38" fmla="*/ 483 w 509"/>
                  <a:gd name="T39" fmla="*/ 714 h 824"/>
                  <a:gd name="T40" fmla="*/ 506 w 509"/>
                  <a:gd name="T41" fmla="*/ 585 h 824"/>
                  <a:gd name="T42" fmla="*/ 501 w 509"/>
                  <a:gd name="T43" fmla="*/ 570 h 824"/>
                  <a:gd name="T44" fmla="*/ 496 w 509"/>
                  <a:gd name="T45" fmla="*/ 567 h 824"/>
                  <a:gd name="T46" fmla="*/ 478 w 509"/>
                  <a:gd name="T47" fmla="*/ 552 h 824"/>
                  <a:gd name="T48" fmla="*/ 467 w 509"/>
                  <a:gd name="T49" fmla="*/ 544 h 824"/>
                  <a:gd name="T50" fmla="*/ 455 w 509"/>
                  <a:gd name="T51" fmla="*/ 552 h 824"/>
                  <a:gd name="T52" fmla="*/ 432 w 509"/>
                  <a:gd name="T53" fmla="*/ 542 h 824"/>
                  <a:gd name="T54" fmla="*/ 406 w 509"/>
                  <a:gd name="T55" fmla="*/ 544 h 824"/>
                  <a:gd name="T56" fmla="*/ 393 w 509"/>
                  <a:gd name="T57" fmla="*/ 544 h 824"/>
                  <a:gd name="T58" fmla="*/ 367 w 509"/>
                  <a:gd name="T59" fmla="*/ 526 h 824"/>
                  <a:gd name="T60" fmla="*/ 349 w 509"/>
                  <a:gd name="T61" fmla="*/ 519 h 824"/>
                  <a:gd name="T62" fmla="*/ 342 w 509"/>
                  <a:gd name="T63" fmla="*/ 503 h 824"/>
                  <a:gd name="T64" fmla="*/ 337 w 509"/>
                  <a:gd name="T65" fmla="*/ 475 h 824"/>
                  <a:gd name="T66" fmla="*/ 329 w 509"/>
                  <a:gd name="T67" fmla="*/ 462 h 824"/>
                  <a:gd name="T68" fmla="*/ 311 w 509"/>
                  <a:gd name="T69" fmla="*/ 434 h 824"/>
                  <a:gd name="T70" fmla="*/ 298 w 509"/>
                  <a:gd name="T71" fmla="*/ 413 h 824"/>
                  <a:gd name="T72" fmla="*/ 283 w 509"/>
                  <a:gd name="T73" fmla="*/ 416 h 824"/>
                  <a:gd name="T74" fmla="*/ 270 w 509"/>
                  <a:gd name="T75" fmla="*/ 400 h 824"/>
                  <a:gd name="T76" fmla="*/ 267 w 509"/>
                  <a:gd name="T77" fmla="*/ 372 h 824"/>
                  <a:gd name="T78" fmla="*/ 283 w 509"/>
                  <a:gd name="T79" fmla="*/ 341 h 824"/>
                  <a:gd name="T80" fmla="*/ 296 w 509"/>
                  <a:gd name="T81" fmla="*/ 323 h 824"/>
                  <a:gd name="T82" fmla="*/ 283 w 509"/>
                  <a:gd name="T83" fmla="*/ 305 h 824"/>
                  <a:gd name="T84" fmla="*/ 270 w 509"/>
                  <a:gd name="T85" fmla="*/ 300 h 824"/>
                  <a:gd name="T86" fmla="*/ 257 w 509"/>
                  <a:gd name="T87" fmla="*/ 272 h 824"/>
                  <a:gd name="T88" fmla="*/ 252 w 509"/>
                  <a:gd name="T89" fmla="*/ 249 h 824"/>
                  <a:gd name="T90" fmla="*/ 244 w 509"/>
                  <a:gd name="T91" fmla="*/ 234 h 824"/>
                  <a:gd name="T92" fmla="*/ 234 w 509"/>
                  <a:gd name="T93" fmla="*/ 218 h 824"/>
                  <a:gd name="T94" fmla="*/ 236 w 509"/>
                  <a:gd name="T95" fmla="*/ 198 h 824"/>
                  <a:gd name="T96" fmla="*/ 231 w 509"/>
                  <a:gd name="T97" fmla="*/ 180 h 824"/>
                  <a:gd name="T98" fmla="*/ 229 w 509"/>
                  <a:gd name="T99" fmla="*/ 154 h 824"/>
                  <a:gd name="T100" fmla="*/ 221 w 509"/>
                  <a:gd name="T101" fmla="*/ 5 h 824"/>
                  <a:gd name="T102" fmla="*/ 185 w 509"/>
                  <a:gd name="T103" fmla="*/ 0 h 8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824"/>
                  <a:gd name="T158" fmla="*/ 509 w 509"/>
                  <a:gd name="T159" fmla="*/ 824 h 8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824">
                    <a:moveTo>
                      <a:pt x="185" y="0"/>
                    </a:moveTo>
                    <a:lnTo>
                      <a:pt x="113" y="280"/>
                    </a:lnTo>
                    <a:lnTo>
                      <a:pt x="111" y="290"/>
                    </a:lnTo>
                    <a:lnTo>
                      <a:pt x="108" y="308"/>
                    </a:lnTo>
                    <a:lnTo>
                      <a:pt x="108" y="316"/>
                    </a:lnTo>
                    <a:lnTo>
                      <a:pt x="106" y="326"/>
                    </a:lnTo>
                    <a:lnTo>
                      <a:pt x="121" y="331"/>
                    </a:lnTo>
                    <a:lnTo>
                      <a:pt x="124" y="339"/>
                    </a:lnTo>
                    <a:lnTo>
                      <a:pt x="129" y="341"/>
                    </a:lnTo>
                    <a:lnTo>
                      <a:pt x="131" y="352"/>
                    </a:lnTo>
                    <a:lnTo>
                      <a:pt x="131" y="364"/>
                    </a:lnTo>
                    <a:lnTo>
                      <a:pt x="129" y="372"/>
                    </a:lnTo>
                    <a:lnTo>
                      <a:pt x="126" y="385"/>
                    </a:lnTo>
                    <a:lnTo>
                      <a:pt x="121" y="395"/>
                    </a:lnTo>
                    <a:lnTo>
                      <a:pt x="103" y="416"/>
                    </a:lnTo>
                    <a:lnTo>
                      <a:pt x="88" y="429"/>
                    </a:lnTo>
                    <a:lnTo>
                      <a:pt x="80" y="442"/>
                    </a:lnTo>
                    <a:lnTo>
                      <a:pt x="72" y="449"/>
                    </a:lnTo>
                    <a:lnTo>
                      <a:pt x="67" y="459"/>
                    </a:lnTo>
                    <a:lnTo>
                      <a:pt x="62" y="462"/>
                    </a:lnTo>
                    <a:lnTo>
                      <a:pt x="57" y="477"/>
                    </a:lnTo>
                    <a:lnTo>
                      <a:pt x="54" y="493"/>
                    </a:lnTo>
                    <a:lnTo>
                      <a:pt x="52" y="516"/>
                    </a:lnTo>
                    <a:lnTo>
                      <a:pt x="54" y="529"/>
                    </a:lnTo>
                    <a:lnTo>
                      <a:pt x="57" y="539"/>
                    </a:lnTo>
                    <a:lnTo>
                      <a:pt x="57" y="552"/>
                    </a:lnTo>
                    <a:lnTo>
                      <a:pt x="54" y="557"/>
                    </a:lnTo>
                    <a:lnTo>
                      <a:pt x="47" y="580"/>
                    </a:lnTo>
                    <a:lnTo>
                      <a:pt x="0" y="732"/>
                    </a:lnTo>
                    <a:lnTo>
                      <a:pt x="44" y="747"/>
                    </a:lnTo>
                    <a:lnTo>
                      <a:pt x="144" y="770"/>
                    </a:lnTo>
                    <a:lnTo>
                      <a:pt x="249" y="791"/>
                    </a:lnTo>
                    <a:lnTo>
                      <a:pt x="411" y="816"/>
                    </a:lnTo>
                    <a:lnTo>
                      <a:pt x="465" y="824"/>
                    </a:lnTo>
                    <a:lnTo>
                      <a:pt x="470" y="806"/>
                    </a:lnTo>
                    <a:lnTo>
                      <a:pt x="470" y="791"/>
                    </a:lnTo>
                    <a:lnTo>
                      <a:pt x="475" y="768"/>
                    </a:lnTo>
                    <a:lnTo>
                      <a:pt x="478" y="752"/>
                    </a:lnTo>
                    <a:lnTo>
                      <a:pt x="480" y="732"/>
                    </a:lnTo>
                    <a:lnTo>
                      <a:pt x="483" y="714"/>
                    </a:lnTo>
                    <a:lnTo>
                      <a:pt x="503" y="601"/>
                    </a:lnTo>
                    <a:lnTo>
                      <a:pt x="506" y="585"/>
                    </a:lnTo>
                    <a:lnTo>
                      <a:pt x="509" y="567"/>
                    </a:lnTo>
                    <a:lnTo>
                      <a:pt x="501" y="570"/>
                    </a:lnTo>
                    <a:lnTo>
                      <a:pt x="498" y="570"/>
                    </a:lnTo>
                    <a:lnTo>
                      <a:pt x="496" y="567"/>
                    </a:lnTo>
                    <a:lnTo>
                      <a:pt x="493" y="560"/>
                    </a:lnTo>
                    <a:lnTo>
                      <a:pt x="478" y="552"/>
                    </a:lnTo>
                    <a:lnTo>
                      <a:pt x="473" y="547"/>
                    </a:lnTo>
                    <a:lnTo>
                      <a:pt x="467" y="544"/>
                    </a:lnTo>
                    <a:lnTo>
                      <a:pt x="460" y="547"/>
                    </a:lnTo>
                    <a:lnTo>
                      <a:pt x="455" y="552"/>
                    </a:lnTo>
                    <a:lnTo>
                      <a:pt x="439" y="547"/>
                    </a:lnTo>
                    <a:lnTo>
                      <a:pt x="432" y="542"/>
                    </a:lnTo>
                    <a:lnTo>
                      <a:pt x="414" y="542"/>
                    </a:lnTo>
                    <a:lnTo>
                      <a:pt x="406" y="544"/>
                    </a:lnTo>
                    <a:lnTo>
                      <a:pt x="403" y="547"/>
                    </a:lnTo>
                    <a:lnTo>
                      <a:pt x="393" y="544"/>
                    </a:lnTo>
                    <a:lnTo>
                      <a:pt x="378" y="536"/>
                    </a:lnTo>
                    <a:lnTo>
                      <a:pt x="367" y="526"/>
                    </a:lnTo>
                    <a:lnTo>
                      <a:pt x="355" y="526"/>
                    </a:lnTo>
                    <a:lnTo>
                      <a:pt x="349" y="519"/>
                    </a:lnTo>
                    <a:lnTo>
                      <a:pt x="347" y="519"/>
                    </a:lnTo>
                    <a:lnTo>
                      <a:pt x="342" y="503"/>
                    </a:lnTo>
                    <a:lnTo>
                      <a:pt x="339" y="485"/>
                    </a:lnTo>
                    <a:lnTo>
                      <a:pt x="337" y="475"/>
                    </a:lnTo>
                    <a:lnTo>
                      <a:pt x="334" y="470"/>
                    </a:lnTo>
                    <a:lnTo>
                      <a:pt x="329" y="462"/>
                    </a:lnTo>
                    <a:lnTo>
                      <a:pt x="319" y="452"/>
                    </a:lnTo>
                    <a:lnTo>
                      <a:pt x="311" y="434"/>
                    </a:lnTo>
                    <a:lnTo>
                      <a:pt x="308" y="424"/>
                    </a:lnTo>
                    <a:lnTo>
                      <a:pt x="298" y="413"/>
                    </a:lnTo>
                    <a:lnTo>
                      <a:pt x="288" y="416"/>
                    </a:lnTo>
                    <a:lnTo>
                      <a:pt x="283" y="416"/>
                    </a:lnTo>
                    <a:lnTo>
                      <a:pt x="280" y="408"/>
                    </a:lnTo>
                    <a:lnTo>
                      <a:pt x="270" y="400"/>
                    </a:lnTo>
                    <a:lnTo>
                      <a:pt x="267" y="385"/>
                    </a:lnTo>
                    <a:lnTo>
                      <a:pt x="267" y="372"/>
                    </a:lnTo>
                    <a:lnTo>
                      <a:pt x="270" y="357"/>
                    </a:lnTo>
                    <a:lnTo>
                      <a:pt x="283" y="341"/>
                    </a:lnTo>
                    <a:lnTo>
                      <a:pt x="290" y="336"/>
                    </a:lnTo>
                    <a:lnTo>
                      <a:pt x="296" y="323"/>
                    </a:lnTo>
                    <a:lnTo>
                      <a:pt x="296" y="318"/>
                    </a:lnTo>
                    <a:lnTo>
                      <a:pt x="283" y="305"/>
                    </a:lnTo>
                    <a:lnTo>
                      <a:pt x="272" y="300"/>
                    </a:lnTo>
                    <a:lnTo>
                      <a:pt x="270" y="300"/>
                    </a:lnTo>
                    <a:lnTo>
                      <a:pt x="267" y="293"/>
                    </a:lnTo>
                    <a:lnTo>
                      <a:pt x="257" y="272"/>
                    </a:lnTo>
                    <a:lnTo>
                      <a:pt x="254" y="262"/>
                    </a:lnTo>
                    <a:lnTo>
                      <a:pt x="252" y="249"/>
                    </a:lnTo>
                    <a:lnTo>
                      <a:pt x="252" y="239"/>
                    </a:lnTo>
                    <a:lnTo>
                      <a:pt x="244" y="234"/>
                    </a:lnTo>
                    <a:lnTo>
                      <a:pt x="244" y="228"/>
                    </a:lnTo>
                    <a:lnTo>
                      <a:pt x="234" y="218"/>
                    </a:lnTo>
                    <a:lnTo>
                      <a:pt x="234" y="216"/>
                    </a:lnTo>
                    <a:lnTo>
                      <a:pt x="236" y="198"/>
                    </a:lnTo>
                    <a:lnTo>
                      <a:pt x="236" y="190"/>
                    </a:lnTo>
                    <a:lnTo>
                      <a:pt x="231" y="180"/>
                    </a:lnTo>
                    <a:lnTo>
                      <a:pt x="229" y="180"/>
                    </a:lnTo>
                    <a:lnTo>
                      <a:pt x="229" y="154"/>
                    </a:lnTo>
                    <a:lnTo>
                      <a:pt x="254" y="13"/>
                    </a:lnTo>
                    <a:lnTo>
                      <a:pt x="221" y="5"/>
                    </a:lnTo>
                    <a:lnTo>
                      <a:pt x="190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7" name="Freeform 647"/>
              <p:cNvSpPr>
                <a:spLocks/>
              </p:cNvSpPr>
              <p:nvPr/>
            </p:nvSpPr>
            <p:spPr bwMode="auto">
              <a:xfrm>
                <a:off x="1830388" y="2312988"/>
                <a:ext cx="830262" cy="1349375"/>
              </a:xfrm>
              <a:custGeom>
                <a:avLst/>
                <a:gdLst>
                  <a:gd name="T0" fmla="*/ 66 w 523"/>
                  <a:gd name="T1" fmla="*/ 0 h 850"/>
                  <a:gd name="T2" fmla="*/ 141 w 523"/>
                  <a:gd name="T3" fmla="*/ 21 h 850"/>
                  <a:gd name="T4" fmla="*/ 215 w 523"/>
                  <a:gd name="T5" fmla="*/ 39 h 850"/>
                  <a:gd name="T6" fmla="*/ 300 w 523"/>
                  <a:gd name="T7" fmla="*/ 59 h 850"/>
                  <a:gd name="T8" fmla="*/ 390 w 523"/>
                  <a:gd name="T9" fmla="*/ 82 h 850"/>
                  <a:gd name="T10" fmla="*/ 477 w 523"/>
                  <a:gd name="T11" fmla="*/ 100 h 850"/>
                  <a:gd name="T12" fmla="*/ 523 w 523"/>
                  <a:gd name="T13" fmla="*/ 111 h 850"/>
                  <a:gd name="T14" fmla="*/ 405 w 523"/>
                  <a:gd name="T15" fmla="*/ 729 h 850"/>
                  <a:gd name="T16" fmla="*/ 398 w 523"/>
                  <a:gd name="T17" fmla="*/ 740 h 850"/>
                  <a:gd name="T18" fmla="*/ 395 w 523"/>
                  <a:gd name="T19" fmla="*/ 745 h 850"/>
                  <a:gd name="T20" fmla="*/ 390 w 523"/>
                  <a:gd name="T21" fmla="*/ 745 h 850"/>
                  <a:gd name="T22" fmla="*/ 380 w 523"/>
                  <a:gd name="T23" fmla="*/ 747 h 850"/>
                  <a:gd name="T24" fmla="*/ 372 w 523"/>
                  <a:gd name="T25" fmla="*/ 745 h 850"/>
                  <a:gd name="T26" fmla="*/ 369 w 523"/>
                  <a:gd name="T27" fmla="*/ 740 h 850"/>
                  <a:gd name="T28" fmla="*/ 369 w 523"/>
                  <a:gd name="T29" fmla="*/ 737 h 850"/>
                  <a:gd name="T30" fmla="*/ 367 w 523"/>
                  <a:gd name="T31" fmla="*/ 732 h 850"/>
                  <a:gd name="T32" fmla="*/ 359 w 523"/>
                  <a:gd name="T33" fmla="*/ 727 h 850"/>
                  <a:gd name="T34" fmla="*/ 354 w 523"/>
                  <a:gd name="T35" fmla="*/ 732 h 850"/>
                  <a:gd name="T36" fmla="*/ 349 w 523"/>
                  <a:gd name="T37" fmla="*/ 740 h 850"/>
                  <a:gd name="T38" fmla="*/ 346 w 523"/>
                  <a:gd name="T39" fmla="*/ 740 h 850"/>
                  <a:gd name="T40" fmla="*/ 346 w 523"/>
                  <a:gd name="T41" fmla="*/ 745 h 850"/>
                  <a:gd name="T42" fmla="*/ 349 w 523"/>
                  <a:gd name="T43" fmla="*/ 755 h 850"/>
                  <a:gd name="T44" fmla="*/ 351 w 523"/>
                  <a:gd name="T45" fmla="*/ 783 h 850"/>
                  <a:gd name="T46" fmla="*/ 346 w 523"/>
                  <a:gd name="T47" fmla="*/ 809 h 850"/>
                  <a:gd name="T48" fmla="*/ 341 w 523"/>
                  <a:gd name="T49" fmla="*/ 819 h 850"/>
                  <a:gd name="T50" fmla="*/ 339 w 523"/>
                  <a:gd name="T51" fmla="*/ 835 h 850"/>
                  <a:gd name="T52" fmla="*/ 339 w 523"/>
                  <a:gd name="T53" fmla="*/ 850 h 850"/>
                  <a:gd name="T54" fmla="*/ 0 w 523"/>
                  <a:gd name="T55" fmla="*/ 316 h 850"/>
                  <a:gd name="T56" fmla="*/ 64 w 523"/>
                  <a:gd name="T57" fmla="*/ 13 h 850"/>
                  <a:gd name="T58" fmla="*/ 66 w 523"/>
                  <a:gd name="T59" fmla="*/ 0 h 8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3"/>
                  <a:gd name="T91" fmla="*/ 0 h 850"/>
                  <a:gd name="T92" fmla="*/ 523 w 523"/>
                  <a:gd name="T93" fmla="*/ 850 h 8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3" h="850">
                    <a:moveTo>
                      <a:pt x="66" y="0"/>
                    </a:moveTo>
                    <a:lnTo>
                      <a:pt x="141" y="21"/>
                    </a:lnTo>
                    <a:lnTo>
                      <a:pt x="215" y="39"/>
                    </a:lnTo>
                    <a:lnTo>
                      <a:pt x="300" y="59"/>
                    </a:lnTo>
                    <a:lnTo>
                      <a:pt x="390" y="82"/>
                    </a:lnTo>
                    <a:lnTo>
                      <a:pt x="477" y="100"/>
                    </a:lnTo>
                    <a:lnTo>
                      <a:pt x="523" y="111"/>
                    </a:lnTo>
                    <a:lnTo>
                      <a:pt x="405" y="729"/>
                    </a:lnTo>
                    <a:lnTo>
                      <a:pt x="398" y="740"/>
                    </a:lnTo>
                    <a:lnTo>
                      <a:pt x="395" y="745"/>
                    </a:lnTo>
                    <a:lnTo>
                      <a:pt x="390" y="745"/>
                    </a:lnTo>
                    <a:lnTo>
                      <a:pt x="380" y="747"/>
                    </a:lnTo>
                    <a:lnTo>
                      <a:pt x="372" y="745"/>
                    </a:lnTo>
                    <a:lnTo>
                      <a:pt x="369" y="740"/>
                    </a:lnTo>
                    <a:lnTo>
                      <a:pt x="369" y="737"/>
                    </a:lnTo>
                    <a:lnTo>
                      <a:pt x="367" y="732"/>
                    </a:lnTo>
                    <a:lnTo>
                      <a:pt x="359" y="727"/>
                    </a:lnTo>
                    <a:lnTo>
                      <a:pt x="354" y="732"/>
                    </a:lnTo>
                    <a:lnTo>
                      <a:pt x="349" y="740"/>
                    </a:lnTo>
                    <a:lnTo>
                      <a:pt x="346" y="740"/>
                    </a:lnTo>
                    <a:lnTo>
                      <a:pt x="346" y="745"/>
                    </a:lnTo>
                    <a:lnTo>
                      <a:pt x="349" y="755"/>
                    </a:lnTo>
                    <a:lnTo>
                      <a:pt x="351" y="783"/>
                    </a:lnTo>
                    <a:lnTo>
                      <a:pt x="346" y="809"/>
                    </a:lnTo>
                    <a:lnTo>
                      <a:pt x="341" y="819"/>
                    </a:lnTo>
                    <a:lnTo>
                      <a:pt x="339" y="835"/>
                    </a:lnTo>
                    <a:lnTo>
                      <a:pt x="339" y="850"/>
                    </a:lnTo>
                    <a:lnTo>
                      <a:pt x="0" y="316"/>
                    </a:lnTo>
                    <a:lnTo>
                      <a:pt x="6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8" name="Freeform 648"/>
              <p:cNvSpPr>
                <a:spLocks/>
              </p:cNvSpPr>
              <p:nvPr/>
            </p:nvSpPr>
            <p:spPr bwMode="auto">
              <a:xfrm>
                <a:off x="2628900" y="1254125"/>
                <a:ext cx="1466850" cy="884238"/>
              </a:xfrm>
              <a:custGeom>
                <a:avLst/>
                <a:gdLst>
                  <a:gd name="T0" fmla="*/ 2 w 924"/>
                  <a:gd name="T1" fmla="*/ 131 h 557"/>
                  <a:gd name="T2" fmla="*/ 0 w 924"/>
                  <a:gd name="T3" fmla="*/ 167 h 557"/>
                  <a:gd name="T4" fmla="*/ 7 w 924"/>
                  <a:gd name="T5" fmla="*/ 177 h 557"/>
                  <a:gd name="T6" fmla="*/ 5 w 924"/>
                  <a:gd name="T7" fmla="*/ 203 h 557"/>
                  <a:gd name="T8" fmla="*/ 7 w 924"/>
                  <a:gd name="T9" fmla="*/ 210 h 557"/>
                  <a:gd name="T10" fmla="*/ 20 w 924"/>
                  <a:gd name="T11" fmla="*/ 226 h 557"/>
                  <a:gd name="T12" fmla="*/ 23 w 924"/>
                  <a:gd name="T13" fmla="*/ 233 h 557"/>
                  <a:gd name="T14" fmla="*/ 33 w 924"/>
                  <a:gd name="T15" fmla="*/ 272 h 557"/>
                  <a:gd name="T16" fmla="*/ 51 w 924"/>
                  <a:gd name="T17" fmla="*/ 290 h 557"/>
                  <a:gd name="T18" fmla="*/ 59 w 924"/>
                  <a:gd name="T19" fmla="*/ 295 h 557"/>
                  <a:gd name="T20" fmla="*/ 64 w 924"/>
                  <a:gd name="T21" fmla="*/ 321 h 557"/>
                  <a:gd name="T22" fmla="*/ 54 w 924"/>
                  <a:gd name="T23" fmla="*/ 331 h 557"/>
                  <a:gd name="T24" fmla="*/ 41 w 924"/>
                  <a:gd name="T25" fmla="*/ 349 h 557"/>
                  <a:gd name="T26" fmla="*/ 38 w 924"/>
                  <a:gd name="T27" fmla="*/ 372 h 557"/>
                  <a:gd name="T28" fmla="*/ 49 w 924"/>
                  <a:gd name="T29" fmla="*/ 393 h 557"/>
                  <a:gd name="T30" fmla="*/ 56 w 924"/>
                  <a:gd name="T31" fmla="*/ 403 h 557"/>
                  <a:gd name="T32" fmla="*/ 64 w 924"/>
                  <a:gd name="T33" fmla="*/ 400 h 557"/>
                  <a:gd name="T34" fmla="*/ 72 w 924"/>
                  <a:gd name="T35" fmla="*/ 403 h 557"/>
                  <a:gd name="T36" fmla="*/ 77 w 924"/>
                  <a:gd name="T37" fmla="*/ 411 h 557"/>
                  <a:gd name="T38" fmla="*/ 84 w 924"/>
                  <a:gd name="T39" fmla="*/ 423 h 557"/>
                  <a:gd name="T40" fmla="*/ 97 w 924"/>
                  <a:gd name="T41" fmla="*/ 446 h 557"/>
                  <a:gd name="T42" fmla="*/ 108 w 924"/>
                  <a:gd name="T43" fmla="*/ 459 h 557"/>
                  <a:gd name="T44" fmla="*/ 110 w 924"/>
                  <a:gd name="T45" fmla="*/ 485 h 557"/>
                  <a:gd name="T46" fmla="*/ 118 w 924"/>
                  <a:gd name="T47" fmla="*/ 506 h 557"/>
                  <a:gd name="T48" fmla="*/ 133 w 924"/>
                  <a:gd name="T49" fmla="*/ 513 h 557"/>
                  <a:gd name="T50" fmla="*/ 149 w 924"/>
                  <a:gd name="T51" fmla="*/ 521 h 557"/>
                  <a:gd name="T52" fmla="*/ 172 w 924"/>
                  <a:gd name="T53" fmla="*/ 534 h 557"/>
                  <a:gd name="T54" fmla="*/ 185 w 924"/>
                  <a:gd name="T55" fmla="*/ 529 h 557"/>
                  <a:gd name="T56" fmla="*/ 210 w 924"/>
                  <a:gd name="T57" fmla="*/ 531 h 557"/>
                  <a:gd name="T58" fmla="*/ 226 w 924"/>
                  <a:gd name="T59" fmla="*/ 539 h 557"/>
                  <a:gd name="T60" fmla="*/ 244 w 924"/>
                  <a:gd name="T61" fmla="*/ 534 h 557"/>
                  <a:gd name="T62" fmla="*/ 262 w 924"/>
                  <a:gd name="T63" fmla="*/ 547 h 557"/>
                  <a:gd name="T64" fmla="*/ 269 w 924"/>
                  <a:gd name="T65" fmla="*/ 557 h 557"/>
                  <a:gd name="T66" fmla="*/ 280 w 924"/>
                  <a:gd name="T67" fmla="*/ 552 h 557"/>
                  <a:gd name="T68" fmla="*/ 377 w 924"/>
                  <a:gd name="T69" fmla="*/ 518 h 557"/>
                  <a:gd name="T70" fmla="*/ 526 w 924"/>
                  <a:gd name="T71" fmla="*/ 534 h 557"/>
                  <a:gd name="T72" fmla="*/ 675 w 924"/>
                  <a:gd name="T73" fmla="*/ 547 h 557"/>
                  <a:gd name="T74" fmla="*/ 865 w 924"/>
                  <a:gd name="T75" fmla="*/ 552 h 557"/>
                  <a:gd name="T76" fmla="*/ 888 w 924"/>
                  <a:gd name="T77" fmla="*/ 516 h 557"/>
                  <a:gd name="T78" fmla="*/ 914 w 924"/>
                  <a:gd name="T79" fmla="*/ 223 h 557"/>
                  <a:gd name="T80" fmla="*/ 744 w 924"/>
                  <a:gd name="T81" fmla="*/ 90 h 557"/>
                  <a:gd name="T82" fmla="*/ 467 w 924"/>
                  <a:gd name="T83" fmla="*/ 61 h 557"/>
                  <a:gd name="T84" fmla="*/ 118 w 924"/>
                  <a:gd name="T85" fmla="*/ 18 h 557"/>
                  <a:gd name="T86" fmla="*/ 25 w 924"/>
                  <a:gd name="T87" fmla="*/ 0 h 5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4"/>
                  <a:gd name="T133" fmla="*/ 0 h 557"/>
                  <a:gd name="T134" fmla="*/ 924 w 924"/>
                  <a:gd name="T135" fmla="*/ 557 h 5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4" h="557">
                    <a:moveTo>
                      <a:pt x="25" y="0"/>
                    </a:moveTo>
                    <a:lnTo>
                      <a:pt x="2" y="131"/>
                    </a:lnTo>
                    <a:lnTo>
                      <a:pt x="0" y="144"/>
                    </a:lnTo>
                    <a:lnTo>
                      <a:pt x="0" y="167"/>
                    </a:lnTo>
                    <a:lnTo>
                      <a:pt x="5" y="169"/>
                    </a:lnTo>
                    <a:lnTo>
                      <a:pt x="7" y="177"/>
                    </a:lnTo>
                    <a:lnTo>
                      <a:pt x="7" y="190"/>
                    </a:lnTo>
                    <a:lnTo>
                      <a:pt x="5" y="203"/>
                    </a:lnTo>
                    <a:lnTo>
                      <a:pt x="5" y="205"/>
                    </a:lnTo>
                    <a:lnTo>
                      <a:pt x="7" y="210"/>
                    </a:lnTo>
                    <a:lnTo>
                      <a:pt x="15" y="221"/>
                    </a:lnTo>
                    <a:lnTo>
                      <a:pt x="20" y="226"/>
                    </a:lnTo>
                    <a:lnTo>
                      <a:pt x="23" y="226"/>
                    </a:lnTo>
                    <a:lnTo>
                      <a:pt x="23" y="233"/>
                    </a:lnTo>
                    <a:lnTo>
                      <a:pt x="28" y="257"/>
                    </a:lnTo>
                    <a:lnTo>
                      <a:pt x="33" y="272"/>
                    </a:lnTo>
                    <a:lnTo>
                      <a:pt x="41" y="287"/>
                    </a:lnTo>
                    <a:lnTo>
                      <a:pt x="51" y="290"/>
                    </a:lnTo>
                    <a:lnTo>
                      <a:pt x="54" y="292"/>
                    </a:lnTo>
                    <a:lnTo>
                      <a:pt x="59" y="295"/>
                    </a:lnTo>
                    <a:lnTo>
                      <a:pt x="64" y="305"/>
                    </a:lnTo>
                    <a:lnTo>
                      <a:pt x="64" y="321"/>
                    </a:lnTo>
                    <a:lnTo>
                      <a:pt x="61" y="326"/>
                    </a:lnTo>
                    <a:lnTo>
                      <a:pt x="54" y="331"/>
                    </a:lnTo>
                    <a:lnTo>
                      <a:pt x="49" y="339"/>
                    </a:lnTo>
                    <a:lnTo>
                      <a:pt x="41" y="349"/>
                    </a:lnTo>
                    <a:lnTo>
                      <a:pt x="41" y="359"/>
                    </a:lnTo>
                    <a:lnTo>
                      <a:pt x="38" y="372"/>
                    </a:lnTo>
                    <a:lnTo>
                      <a:pt x="41" y="387"/>
                    </a:lnTo>
                    <a:lnTo>
                      <a:pt x="49" y="393"/>
                    </a:lnTo>
                    <a:lnTo>
                      <a:pt x="51" y="400"/>
                    </a:lnTo>
                    <a:lnTo>
                      <a:pt x="56" y="403"/>
                    </a:lnTo>
                    <a:lnTo>
                      <a:pt x="61" y="403"/>
                    </a:lnTo>
                    <a:lnTo>
                      <a:pt x="64" y="400"/>
                    </a:lnTo>
                    <a:lnTo>
                      <a:pt x="67" y="400"/>
                    </a:lnTo>
                    <a:lnTo>
                      <a:pt x="72" y="403"/>
                    </a:lnTo>
                    <a:lnTo>
                      <a:pt x="74" y="405"/>
                    </a:lnTo>
                    <a:lnTo>
                      <a:pt x="77" y="411"/>
                    </a:lnTo>
                    <a:lnTo>
                      <a:pt x="82" y="416"/>
                    </a:lnTo>
                    <a:lnTo>
                      <a:pt x="84" y="423"/>
                    </a:lnTo>
                    <a:lnTo>
                      <a:pt x="87" y="436"/>
                    </a:lnTo>
                    <a:lnTo>
                      <a:pt x="97" y="446"/>
                    </a:lnTo>
                    <a:lnTo>
                      <a:pt x="102" y="454"/>
                    </a:lnTo>
                    <a:lnTo>
                      <a:pt x="108" y="459"/>
                    </a:lnTo>
                    <a:lnTo>
                      <a:pt x="110" y="472"/>
                    </a:lnTo>
                    <a:lnTo>
                      <a:pt x="110" y="485"/>
                    </a:lnTo>
                    <a:lnTo>
                      <a:pt x="115" y="495"/>
                    </a:lnTo>
                    <a:lnTo>
                      <a:pt x="118" y="506"/>
                    </a:lnTo>
                    <a:lnTo>
                      <a:pt x="126" y="513"/>
                    </a:lnTo>
                    <a:lnTo>
                      <a:pt x="133" y="513"/>
                    </a:lnTo>
                    <a:lnTo>
                      <a:pt x="136" y="516"/>
                    </a:lnTo>
                    <a:lnTo>
                      <a:pt x="149" y="521"/>
                    </a:lnTo>
                    <a:lnTo>
                      <a:pt x="159" y="529"/>
                    </a:lnTo>
                    <a:lnTo>
                      <a:pt x="172" y="534"/>
                    </a:lnTo>
                    <a:lnTo>
                      <a:pt x="179" y="531"/>
                    </a:lnTo>
                    <a:lnTo>
                      <a:pt x="185" y="529"/>
                    </a:lnTo>
                    <a:lnTo>
                      <a:pt x="203" y="529"/>
                    </a:lnTo>
                    <a:lnTo>
                      <a:pt x="210" y="531"/>
                    </a:lnTo>
                    <a:lnTo>
                      <a:pt x="213" y="536"/>
                    </a:lnTo>
                    <a:lnTo>
                      <a:pt x="226" y="539"/>
                    </a:lnTo>
                    <a:lnTo>
                      <a:pt x="233" y="534"/>
                    </a:lnTo>
                    <a:lnTo>
                      <a:pt x="244" y="534"/>
                    </a:lnTo>
                    <a:lnTo>
                      <a:pt x="249" y="539"/>
                    </a:lnTo>
                    <a:lnTo>
                      <a:pt x="262" y="547"/>
                    </a:lnTo>
                    <a:lnTo>
                      <a:pt x="269" y="554"/>
                    </a:lnTo>
                    <a:lnTo>
                      <a:pt x="269" y="557"/>
                    </a:lnTo>
                    <a:lnTo>
                      <a:pt x="274" y="557"/>
                    </a:lnTo>
                    <a:lnTo>
                      <a:pt x="280" y="552"/>
                    </a:lnTo>
                    <a:lnTo>
                      <a:pt x="285" y="508"/>
                    </a:lnTo>
                    <a:lnTo>
                      <a:pt x="377" y="518"/>
                    </a:lnTo>
                    <a:lnTo>
                      <a:pt x="449" y="526"/>
                    </a:lnTo>
                    <a:lnTo>
                      <a:pt x="526" y="534"/>
                    </a:lnTo>
                    <a:lnTo>
                      <a:pt x="611" y="541"/>
                    </a:lnTo>
                    <a:lnTo>
                      <a:pt x="675" y="547"/>
                    </a:lnTo>
                    <a:lnTo>
                      <a:pt x="775" y="549"/>
                    </a:lnTo>
                    <a:lnTo>
                      <a:pt x="865" y="552"/>
                    </a:lnTo>
                    <a:lnTo>
                      <a:pt x="883" y="552"/>
                    </a:lnTo>
                    <a:lnTo>
                      <a:pt x="888" y="516"/>
                    </a:lnTo>
                    <a:lnTo>
                      <a:pt x="901" y="357"/>
                    </a:lnTo>
                    <a:lnTo>
                      <a:pt x="914" y="223"/>
                    </a:lnTo>
                    <a:lnTo>
                      <a:pt x="924" y="100"/>
                    </a:lnTo>
                    <a:lnTo>
                      <a:pt x="744" y="90"/>
                    </a:lnTo>
                    <a:lnTo>
                      <a:pt x="611" y="77"/>
                    </a:lnTo>
                    <a:lnTo>
                      <a:pt x="467" y="61"/>
                    </a:lnTo>
                    <a:lnTo>
                      <a:pt x="292" y="41"/>
                    </a:lnTo>
                    <a:lnTo>
                      <a:pt x="118" y="18"/>
                    </a:lnTo>
                    <a:lnTo>
                      <a:pt x="38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Freeform 649"/>
              <p:cNvSpPr>
                <a:spLocks/>
              </p:cNvSpPr>
              <p:nvPr/>
            </p:nvSpPr>
            <p:spPr bwMode="auto">
              <a:xfrm>
                <a:off x="2979738" y="2060575"/>
                <a:ext cx="1050925" cy="746125"/>
              </a:xfrm>
              <a:custGeom>
                <a:avLst/>
                <a:gdLst>
                  <a:gd name="T0" fmla="*/ 0 w 662"/>
                  <a:gd name="T1" fmla="*/ 408 h 470"/>
                  <a:gd name="T2" fmla="*/ 38 w 662"/>
                  <a:gd name="T3" fmla="*/ 413 h 470"/>
                  <a:gd name="T4" fmla="*/ 146 w 662"/>
                  <a:gd name="T5" fmla="*/ 431 h 470"/>
                  <a:gd name="T6" fmla="*/ 200 w 662"/>
                  <a:gd name="T7" fmla="*/ 439 h 470"/>
                  <a:gd name="T8" fmla="*/ 315 w 662"/>
                  <a:gd name="T9" fmla="*/ 449 h 470"/>
                  <a:gd name="T10" fmla="*/ 469 w 662"/>
                  <a:gd name="T11" fmla="*/ 462 h 470"/>
                  <a:gd name="T12" fmla="*/ 554 w 662"/>
                  <a:gd name="T13" fmla="*/ 467 h 470"/>
                  <a:gd name="T14" fmla="*/ 623 w 662"/>
                  <a:gd name="T15" fmla="*/ 470 h 470"/>
                  <a:gd name="T16" fmla="*/ 662 w 662"/>
                  <a:gd name="T17" fmla="*/ 44 h 470"/>
                  <a:gd name="T18" fmla="*/ 562 w 662"/>
                  <a:gd name="T19" fmla="*/ 41 h 470"/>
                  <a:gd name="T20" fmla="*/ 426 w 662"/>
                  <a:gd name="T21" fmla="*/ 36 h 470"/>
                  <a:gd name="T22" fmla="*/ 328 w 662"/>
                  <a:gd name="T23" fmla="*/ 26 h 470"/>
                  <a:gd name="T24" fmla="*/ 166 w 662"/>
                  <a:gd name="T25" fmla="*/ 13 h 470"/>
                  <a:gd name="T26" fmla="*/ 69 w 662"/>
                  <a:gd name="T27" fmla="*/ 0 h 470"/>
                  <a:gd name="T28" fmla="*/ 64 w 662"/>
                  <a:gd name="T29" fmla="*/ 0 h 470"/>
                  <a:gd name="T30" fmla="*/ 0 w 662"/>
                  <a:gd name="T31" fmla="*/ 406 h 470"/>
                  <a:gd name="T32" fmla="*/ 0 w 662"/>
                  <a:gd name="T33" fmla="*/ 408 h 4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0"/>
                  <a:gd name="T53" fmla="*/ 662 w 662"/>
                  <a:gd name="T54" fmla="*/ 470 h 4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0">
                    <a:moveTo>
                      <a:pt x="0" y="408"/>
                    </a:moveTo>
                    <a:lnTo>
                      <a:pt x="38" y="413"/>
                    </a:lnTo>
                    <a:lnTo>
                      <a:pt x="146" y="431"/>
                    </a:lnTo>
                    <a:lnTo>
                      <a:pt x="200" y="439"/>
                    </a:lnTo>
                    <a:lnTo>
                      <a:pt x="315" y="449"/>
                    </a:lnTo>
                    <a:lnTo>
                      <a:pt x="469" y="462"/>
                    </a:lnTo>
                    <a:lnTo>
                      <a:pt x="554" y="467"/>
                    </a:lnTo>
                    <a:lnTo>
                      <a:pt x="623" y="470"/>
                    </a:lnTo>
                    <a:lnTo>
                      <a:pt x="662" y="44"/>
                    </a:lnTo>
                    <a:lnTo>
                      <a:pt x="562" y="41"/>
                    </a:lnTo>
                    <a:lnTo>
                      <a:pt x="426" y="36"/>
                    </a:lnTo>
                    <a:lnTo>
                      <a:pt x="328" y="26"/>
                    </a:lnTo>
                    <a:lnTo>
                      <a:pt x="166" y="1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0" y="406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0" name="Freeform 650"/>
              <p:cNvSpPr>
                <a:spLocks/>
              </p:cNvSpPr>
              <p:nvPr/>
            </p:nvSpPr>
            <p:spPr bwMode="auto">
              <a:xfrm>
                <a:off x="2498725" y="2489200"/>
                <a:ext cx="765175" cy="944563"/>
              </a:xfrm>
              <a:custGeom>
                <a:avLst/>
                <a:gdLst>
                  <a:gd name="T0" fmla="*/ 0 w 482"/>
                  <a:gd name="T1" fmla="*/ 526 h 595"/>
                  <a:gd name="T2" fmla="*/ 102 w 482"/>
                  <a:gd name="T3" fmla="*/ 0 h 595"/>
                  <a:gd name="T4" fmla="*/ 149 w 482"/>
                  <a:gd name="T5" fmla="*/ 7 h 595"/>
                  <a:gd name="T6" fmla="*/ 205 w 482"/>
                  <a:gd name="T7" fmla="*/ 15 h 595"/>
                  <a:gd name="T8" fmla="*/ 282 w 482"/>
                  <a:gd name="T9" fmla="*/ 28 h 595"/>
                  <a:gd name="T10" fmla="*/ 318 w 482"/>
                  <a:gd name="T11" fmla="*/ 33 h 595"/>
                  <a:gd name="T12" fmla="*/ 300 w 482"/>
                  <a:gd name="T13" fmla="*/ 138 h 595"/>
                  <a:gd name="T14" fmla="*/ 433 w 482"/>
                  <a:gd name="T15" fmla="*/ 159 h 595"/>
                  <a:gd name="T16" fmla="*/ 469 w 482"/>
                  <a:gd name="T17" fmla="*/ 164 h 595"/>
                  <a:gd name="T18" fmla="*/ 482 w 482"/>
                  <a:gd name="T19" fmla="*/ 167 h 595"/>
                  <a:gd name="T20" fmla="*/ 423 w 482"/>
                  <a:gd name="T21" fmla="*/ 595 h 595"/>
                  <a:gd name="T22" fmla="*/ 279 w 482"/>
                  <a:gd name="T23" fmla="*/ 575 h 595"/>
                  <a:gd name="T24" fmla="*/ 190 w 482"/>
                  <a:gd name="T25" fmla="*/ 559 h 595"/>
                  <a:gd name="T26" fmla="*/ 46 w 482"/>
                  <a:gd name="T27" fmla="*/ 534 h 595"/>
                  <a:gd name="T28" fmla="*/ 7 w 482"/>
                  <a:gd name="T29" fmla="*/ 528 h 595"/>
                  <a:gd name="T30" fmla="*/ 0 w 482"/>
                  <a:gd name="T31" fmla="*/ 526 h 5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595"/>
                  <a:gd name="T50" fmla="*/ 482 w 482"/>
                  <a:gd name="T51" fmla="*/ 595 h 5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595">
                    <a:moveTo>
                      <a:pt x="0" y="526"/>
                    </a:moveTo>
                    <a:lnTo>
                      <a:pt x="102" y="0"/>
                    </a:lnTo>
                    <a:lnTo>
                      <a:pt x="149" y="7"/>
                    </a:lnTo>
                    <a:lnTo>
                      <a:pt x="205" y="15"/>
                    </a:lnTo>
                    <a:lnTo>
                      <a:pt x="282" y="28"/>
                    </a:lnTo>
                    <a:lnTo>
                      <a:pt x="318" y="33"/>
                    </a:lnTo>
                    <a:lnTo>
                      <a:pt x="300" y="138"/>
                    </a:lnTo>
                    <a:lnTo>
                      <a:pt x="433" y="159"/>
                    </a:lnTo>
                    <a:lnTo>
                      <a:pt x="469" y="164"/>
                    </a:lnTo>
                    <a:lnTo>
                      <a:pt x="482" y="167"/>
                    </a:lnTo>
                    <a:lnTo>
                      <a:pt x="423" y="595"/>
                    </a:lnTo>
                    <a:lnTo>
                      <a:pt x="279" y="575"/>
                    </a:lnTo>
                    <a:lnTo>
                      <a:pt x="190" y="559"/>
                    </a:lnTo>
                    <a:lnTo>
                      <a:pt x="46" y="534"/>
                    </a:lnTo>
                    <a:lnTo>
                      <a:pt x="7" y="528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1" name="Freeform 651"/>
              <p:cNvSpPr>
                <a:spLocks/>
              </p:cNvSpPr>
              <p:nvPr/>
            </p:nvSpPr>
            <p:spPr bwMode="auto">
              <a:xfrm>
                <a:off x="2273300" y="3324225"/>
                <a:ext cx="896937" cy="1100138"/>
              </a:xfrm>
              <a:custGeom>
                <a:avLst/>
                <a:gdLst>
                  <a:gd name="T0" fmla="*/ 11 w 565"/>
                  <a:gd name="T1" fmla="*/ 449 h 693"/>
                  <a:gd name="T2" fmla="*/ 29 w 565"/>
                  <a:gd name="T3" fmla="*/ 436 h 693"/>
                  <a:gd name="T4" fmla="*/ 24 w 565"/>
                  <a:gd name="T5" fmla="*/ 424 h 693"/>
                  <a:gd name="T6" fmla="*/ 13 w 565"/>
                  <a:gd name="T7" fmla="*/ 416 h 693"/>
                  <a:gd name="T8" fmla="*/ 18 w 565"/>
                  <a:gd name="T9" fmla="*/ 406 h 693"/>
                  <a:gd name="T10" fmla="*/ 24 w 565"/>
                  <a:gd name="T11" fmla="*/ 400 h 693"/>
                  <a:gd name="T12" fmla="*/ 31 w 565"/>
                  <a:gd name="T13" fmla="*/ 375 h 693"/>
                  <a:gd name="T14" fmla="*/ 34 w 565"/>
                  <a:gd name="T15" fmla="*/ 354 h 693"/>
                  <a:gd name="T16" fmla="*/ 42 w 565"/>
                  <a:gd name="T17" fmla="*/ 331 h 693"/>
                  <a:gd name="T18" fmla="*/ 54 w 565"/>
                  <a:gd name="T19" fmla="*/ 308 h 693"/>
                  <a:gd name="T20" fmla="*/ 70 w 565"/>
                  <a:gd name="T21" fmla="*/ 305 h 693"/>
                  <a:gd name="T22" fmla="*/ 85 w 565"/>
                  <a:gd name="T23" fmla="*/ 295 h 693"/>
                  <a:gd name="T24" fmla="*/ 85 w 565"/>
                  <a:gd name="T25" fmla="*/ 290 h 693"/>
                  <a:gd name="T26" fmla="*/ 77 w 565"/>
                  <a:gd name="T27" fmla="*/ 277 h 693"/>
                  <a:gd name="T28" fmla="*/ 67 w 565"/>
                  <a:gd name="T29" fmla="*/ 257 h 693"/>
                  <a:gd name="T30" fmla="*/ 62 w 565"/>
                  <a:gd name="T31" fmla="*/ 221 h 693"/>
                  <a:gd name="T32" fmla="*/ 57 w 565"/>
                  <a:gd name="T33" fmla="*/ 213 h 693"/>
                  <a:gd name="T34" fmla="*/ 62 w 565"/>
                  <a:gd name="T35" fmla="*/ 185 h 693"/>
                  <a:gd name="T36" fmla="*/ 72 w 565"/>
                  <a:gd name="T37" fmla="*/ 151 h 693"/>
                  <a:gd name="T38" fmla="*/ 70 w 565"/>
                  <a:gd name="T39" fmla="*/ 115 h 693"/>
                  <a:gd name="T40" fmla="*/ 67 w 565"/>
                  <a:gd name="T41" fmla="*/ 108 h 693"/>
                  <a:gd name="T42" fmla="*/ 77 w 565"/>
                  <a:gd name="T43" fmla="*/ 92 h 693"/>
                  <a:gd name="T44" fmla="*/ 90 w 565"/>
                  <a:gd name="T45" fmla="*/ 100 h 693"/>
                  <a:gd name="T46" fmla="*/ 93 w 565"/>
                  <a:gd name="T47" fmla="*/ 108 h 693"/>
                  <a:gd name="T48" fmla="*/ 101 w 565"/>
                  <a:gd name="T49" fmla="*/ 110 h 693"/>
                  <a:gd name="T50" fmla="*/ 116 w 565"/>
                  <a:gd name="T51" fmla="*/ 108 h 693"/>
                  <a:gd name="T52" fmla="*/ 121 w 565"/>
                  <a:gd name="T53" fmla="*/ 103 h 693"/>
                  <a:gd name="T54" fmla="*/ 142 w 565"/>
                  <a:gd name="T55" fmla="*/ 0 h 693"/>
                  <a:gd name="T56" fmla="*/ 308 w 565"/>
                  <a:gd name="T57" fmla="*/ 28 h 693"/>
                  <a:gd name="T58" fmla="*/ 514 w 565"/>
                  <a:gd name="T59" fmla="*/ 62 h 693"/>
                  <a:gd name="T60" fmla="*/ 483 w 565"/>
                  <a:gd name="T61" fmla="*/ 693 h 693"/>
                  <a:gd name="T62" fmla="*/ 3 w 565"/>
                  <a:gd name="T63" fmla="*/ 457 h 6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693"/>
                  <a:gd name="T98" fmla="*/ 565 w 565"/>
                  <a:gd name="T99" fmla="*/ 693 h 6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693">
                    <a:moveTo>
                      <a:pt x="0" y="452"/>
                    </a:moveTo>
                    <a:lnTo>
                      <a:pt x="11" y="449"/>
                    </a:lnTo>
                    <a:lnTo>
                      <a:pt x="24" y="436"/>
                    </a:lnTo>
                    <a:lnTo>
                      <a:pt x="29" y="436"/>
                    </a:lnTo>
                    <a:lnTo>
                      <a:pt x="29" y="429"/>
                    </a:lnTo>
                    <a:lnTo>
                      <a:pt x="24" y="424"/>
                    </a:lnTo>
                    <a:lnTo>
                      <a:pt x="18" y="421"/>
                    </a:lnTo>
                    <a:lnTo>
                      <a:pt x="13" y="416"/>
                    </a:lnTo>
                    <a:lnTo>
                      <a:pt x="13" y="411"/>
                    </a:lnTo>
                    <a:lnTo>
                      <a:pt x="18" y="406"/>
                    </a:lnTo>
                    <a:lnTo>
                      <a:pt x="24" y="406"/>
                    </a:lnTo>
                    <a:lnTo>
                      <a:pt x="24" y="400"/>
                    </a:lnTo>
                    <a:lnTo>
                      <a:pt x="29" y="393"/>
                    </a:lnTo>
                    <a:lnTo>
                      <a:pt x="31" y="375"/>
                    </a:lnTo>
                    <a:lnTo>
                      <a:pt x="34" y="370"/>
                    </a:lnTo>
                    <a:lnTo>
                      <a:pt x="34" y="354"/>
                    </a:lnTo>
                    <a:lnTo>
                      <a:pt x="39" y="341"/>
                    </a:lnTo>
                    <a:lnTo>
                      <a:pt x="42" y="331"/>
                    </a:lnTo>
                    <a:lnTo>
                      <a:pt x="49" y="316"/>
                    </a:lnTo>
                    <a:lnTo>
                      <a:pt x="54" y="308"/>
                    </a:lnTo>
                    <a:lnTo>
                      <a:pt x="62" y="308"/>
                    </a:lnTo>
                    <a:lnTo>
                      <a:pt x="70" y="305"/>
                    </a:lnTo>
                    <a:lnTo>
                      <a:pt x="80" y="300"/>
                    </a:lnTo>
                    <a:lnTo>
                      <a:pt x="85" y="295"/>
                    </a:lnTo>
                    <a:lnTo>
                      <a:pt x="88" y="295"/>
                    </a:lnTo>
                    <a:lnTo>
                      <a:pt x="85" y="290"/>
                    </a:lnTo>
                    <a:lnTo>
                      <a:pt x="80" y="282"/>
                    </a:lnTo>
                    <a:lnTo>
                      <a:pt x="77" y="277"/>
                    </a:lnTo>
                    <a:lnTo>
                      <a:pt x="70" y="264"/>
                    </a:lnTo>
                    <a:lnTo>
                      <a:pt x="67" y="257"/>
                    </a:lnTo>
                    <a:lnTo>
                      <a:pt x="62" y="249"/>
                    </a:lnTo>
                    <a:lnTo>
                      <a:pt x="62" y="221"/>
                    </a:lnTo>
                    <a:lnTo>
                      <a:pt x="60" y="216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62" y="185"/>
                    </a:lnTo>
                    <a:lnTo>
                      <a:pt x="67" y="167"/>
                    </a:lnTo>
                    <a:lnTo>
                      <a:pt x="72" y="151"/>
                    </a:lnTo>
                    <a:lnTo>
                      <a:pt x="72" y="144"/>
                    </a:lnTo>
                    <a:lnTo>
                      <a:pt x="70" y="115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70" y="100"/>
                    </a:lnTo>
                    <a:lnTo>
                      <a:pt x="77" y="92"/>
                    </a:lnTo>
                    <a:lnTo>
                      <a:pt x="83" y="92"/>
                    </a:lnTo>
                    <a:lnTo>
                      <a:pt x="90" y="100"/>
                    </a:lnTo>
                    <a:lnTo>
                      <a:pt x="93" y="105"/>
                    </a:lnTo>
                    <a:lnTo>
                      <a:pt x="93" y="108"/>
                    </a:lnTo>
                    <a:lnTo>
                      <a:pt x="95" y="108"/>
                    </a:lnTo>
                    <a:lnTo>
                      <a:pt x="101" y="110"/>
                    </a:lnTo>
                    <a:lnTo>
                      <a:pt x="108" y="108"/>
                    </a:lnTo>
                    <a:lnTo>
                      <a:pt x="116" y="108"/>
                    </a:lnTo>
                    <a:lnTo>
                      <a:pt x="119" y="103"/>
                    </a:lnTo>
                    <a:lnTo>
                      <a:pt x="121" y="103"/>
                    </a:lnTo>
                    <a:lnTo>
                      <a:pt x="124" y="92"/>
                    </a:lnTo>
                    <a:lnTo>
                      <a:pt x="142" y="0"/>
                    </a:lnTo>
                    <a:lnTo>
                      <a:pt x="239" y="20"/>
                    </a:lnTo>
                    <a:lnTo>
                      <a:pt x="308" y="28"/>
                    </a:lnTo>
                    <a:lnTo>
                      <a:pt x="375" y="41"/>
                    </a:lnTo>
                    <a:lnTo>
                      <a:pt x="514" y="62"/>
                    </a:lnTo>
                    <a:lnTo>
                      <a:pt x="565" y="69"/>
                    </a:lnTo>
                    <a:lnTo>
                      <a:pt x="483" y="693"/>
                    </a:lnTo>
                    <a:lnTo>
                      <a:pt x="301" y="665"/>
                    </a:lnTo>
                    <a:lnTo>
                      <a:pt x="3" y="45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2" name="Freeform 652"/>
              <p:cNvSpPr>
                <a:spLocks/>
              </p:cNvSpPr>
              <p:nvPr/>
            </p:nvSpPr>
            <p:spPr bwMode="auto">
              <a:xfrm>
                <a:off x="3170238" y="2754313"/>
                <a:ext cx="1050925" cy="752475"/>
              </a:xfrm>
              <a:custGeom>
                <a:avLst/>
                <a:gdLst>
                  <a:gd name="T0" fmla="*/ 62 w 662"/>
                  <a:gd name="T1" fmla="*/ 0 h 474"/>
                  <a:gd name="T2" fmla="*/ 108 w 662"/>
                  <a:gd name="T3" fmla="*/ 2 h 474"/>
                  <a:gd name="T4" fmla="*/ 223 w 662"/>
                  <a:gd name="T5" fmla="*/ 15 h 474"/>
                  <a:gd name="T6" fmla="*/ 347 w 662"/>
                  <a:gd name="T7" fmla="*/ 25 h 474"/>
                  <a:gd name="T8" fmla="*/ 480 w 662"/>
                  <a:gd name="T9" fmla="*/ 30 h 474"/>
                  <a:gd name="T10" fmla="*/ 511 w 662"/>
                  <a:gd name="T11" fmla="*/ 33 h 474"/>
                  <a:gd name="T12" fmla="*/ 662 w 662"/>
                  <a:gd name="T13" fmla="*/ 38 h 474"/>
                  <a:gd name="T14" fmla="*/ 642 w 662"/>
                  <a:gd name="T15" fmla="*/ 474 h 474"/>
                  <a:gd name="T16" fmla="*/ 549 w 662"/>
                  <a:gd name="T17" fmla="*/ 474 h 474"/>
                  <a:gd name="T18" fmla="*/ 419 w 662"/>
                  <a:gd name="T19" fmla="*/ 464 h 474"/>
                  <a:gd name="T20" fmla="*/ 306 w 662"/>
                  <a:gd name="T21" fmla="*/ 456 h 474"/>
                  <a:gd name="T22" fmla="*/ 172 w 662"/>
                  <a:gd name="T23" fmla="*/ 446 h 474"/>
                  <a:gd name="T24" fmla="*/ 72 w 662"/>
                  <a:gd name="T25" fmla="*/ 436 h 474"/>
                  <a:gd name="T26" fmla="*/ 0 w 662"/>
                  <a:gd name="T27" fmla="*/ 428 h 474"/>
                  <a:gd name="T28" fmla="*/ 57 w 662"/>
                  <a:gd name="T29" fmla="*/ 28 h 474"/>
                  <a:gd name="T30" fmla="*/ 59 w 662"/>
                  <a:gd name="T31" fmla="*/ 7 h 474"/>
                  <a:gd name="T32" fmla="*/ 62 w 662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4"/>
                  <a:gd name="T53" fmla="*/ 662 w 662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4">
                    <a:moveTo>
                      <a:pt x="62" y="0"/>
                    </a:moveTo>
                    <a:lnTo>
                      <a:pt x="108" y="2"/>
                    </a:lnTo>
                    <a:lnTo>
                      <a:pt x="223" y="15"/>
                    </a:lnTo>
                    <a:lnTo>
                      <a:pt x="347" y="25"/>
                    </a:lnTo>
                    <a:lnTo>
                      <a:pt x="480" y="30"/>
                    </a:lnTo>
                    <a:lnTo>
                      <a:pt x="511" y="33"/>
                    </a:lnTo>
                    <a:lnTo>
                      <a:pt x="662" y="38"/>
                    </a:lnTo>
                    <a:lnTo>
                      <a:pt x="642" y="474"/>
                    </a:lnTo>
                    <a:lnTo>
                      <a:pt x="549" y="474"/>
                    </a:lnTo>
                    <a:lnTo>
                      <a:pt x="419" y="464"/>
                    </a:lnTo>
                    <a:lnTo>
                      <a:pt x="306" y="456"/>
                    </a:lnTo>
                    <a:lnTo>
                      <a:pt x="172" y="446"/>
                    </a:lnTo>
                    <a:lnTo>
                      <a:pt x="72" y="436"/>
                    </a:lnTo>
                    <a:lnTo>
                      <a:pt x="0" y="428"/>
                    </a:lnTo>
                    <a:lnTo>
                      <a:pt x="57" y="28"/>
                    </a:lnTo>
                    <a:lnTo>
                      <a:pt x="59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3" name="Freeform 653"/>
              <p:cNvSpPr>
                <a:spLocks/>
              </p:cNvSpPr>
              <p:nvPr/>
            </p:nvSpPr>
            <p:spPr bwMode="auto">
              <a:xfrm>
                <a:off x="3040063" y="3433763"/>
                <a:ext cx="1001712" cy="998538"/>
              </a:xfrm>
              <a:custGeom>
                <a:avLst/>
                <a:gdLst>
                  <a:gd name="T0" fmla="*/ 0 w 631"/>
                  <a:gd name="T1" fmla="*/ 627 h 629"/>
                  <a:gd name="T2" fmla="*/ 82 w 631"/>
                  <a:gd name="T3" fmla="*/ 0 h 629"/>
                  <a:gd name="T4" fmla="*/ 167 w 631"/>
                  <a:gd name="T5" fmla="*/ 11 h 629"/>
                  <a:gd name="T6" fmla="*/ 349 w 631"/>
                  <a:gd name="T7" fmla="*/ 26 h 629"/>
                  <a:gd name="T8" fmla="*/ 465 w 631"/>
                  <a:gd name="T9" fmla="*/ 34 h 629"/>
                  <a:gd name="T10" fmla="*/ 585 w 631"/>
                  <a:gd name="T11" fmla="*/ 41 h 629"/>
                  <a:gd name="T12" fmla="*/ 631 w 631"/>
                  <a:gd name="T13" fmla="*/ 44 h 629"/>
                  <a:gd name="T14" fmla="*/ 603 w 631"/>
                  <a:gd name="T15" fmla="*/ 565 h 629"/>
                  <a:gd name="T16" fmla="*/ 213 w 631"/>
                  <a:gd name="T17" fmla="*/ 565 h 629"/>
                  <a:gd name="T18" fmla="*/ 213 w 631"/>
                  <a:gd name="T19" fmla="*/ 593 h 629"/>
                  <a:gd name="T20" fmla="*/ 56 w 631"/>
                  <a:gd name="T21" fmla="*/ 586 h 629"/>
                  <a:gd name="T22" fmla="*/ 51 w 631"/>
                  <a:gd name="T23" fmla="*/ 629 h 629"/>
                  <a:gd name="T24" fmla="*/ 0 w 631"/>
                  <a:gd name="T25" fmla="*/ 627 h 6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1"/>
                  <a:gd name="T40" fmla="*/ 0 h 629"/>
                  <a:gd name="T41" fmla="*/ 631 w 631"/>
                  <a:gd name="T42" fmla="*/ 629 h 6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1" h="629">
                    <a:moveTo>
                      <a:pt x="0" y="627"/>
                    </a:moveTo>
                    <a:lnTo>
                      <a:pt x="82" y="0"/>
                    </a:lnTo>
                    <a:lnTo>
                      <a:pt x="167" y="11"/>
                    </a:lnTo>
                    <a:lnTo>
                      <a:pt x="349" y="26"/>
                    </a:lnTo>
                    <a:lnTo>
                      <a:pt x="465" y="34"/>
                    </a:lnTo>
                    <a:lnTo>
                      <a:pt x="585" y="41"/>
                    </a:lnTo>
                    <a:lnTo>
                      <a:pt x="631" y="44"/>
                    </a:lnTo>
                    <a:lnTo>
                      <a:pt x="603" y="565"/>
                    </a:lnTo>
                    <a:lnTo>
                      <a:pt x="213" y="565"/>
                    </a:lnTo>
                    <a:lnTo>
                      <a:pt x="213" y="593"/>
                    </a:lnTo>
                    <a:lnTo>
                      <a:pt x="56" y="586"/>
                    </a:lnTo>
                    <a:lnTo>
                      <a:pt x="51" y="629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4" name="Freeform 654"/>
              <p:cNvSpPr>
                <a:spLocks/>
              </p:cNvSpPr>
              <p:nvPr/>
            </p:nvSpPr>
            <p:spPr bwMode="auto">
              <a:xfrm>
                <a:off x="4046538" y="1416050"/>
                <a:ext cx="871537" cy="600075"/>
              </a:xfrm>
              <a:custGeom>
                <a:avLst/>
                <a:gdLst>
                  <a:gd name="T0" fmla="*/ 0 w 549"/>
                  <a:gd name="T1" fmla="*/ 350 h 378"/>
                  <a:gd name="T2" fmla="*/ 31 w 549"/>
                  <a:gd name="T3" fmla="*/ 0 h 378"/>
                  <a:gd name="T4" fmla="*/ 67 w 549"/>
                  <a:gd name="T5" fmla="*/ 3 h 378"/>
                  <a:gd name="T6" fmla="*/ 154 w 549"/>
                  <a:gd name="T7" fmla="*/ 8 h 378"/>
                  <a:gd name="T8" fmla="*/ 234 w 549"/>
                  <a:gd name="T9" fmla="*/ 11 h 378"/>
                  <a:gd name="T10" fmla="*/ 367 w 549"/>
                  <a:gd name="T11" fmla="*/ 11 h 378"/>
                  <a:gd name="T12" fmla="*/ 459 w 549"/>
                  <a:gd name="T13" fmla="*/ 13 h 378"/>
                  <a:gd name="T14" fmla="*/ 513 w 549"/>
                  <a:gd name="T15" fmla="*/ 13 h 378"/>
                  <a:gd name="T16" fmla="*/ 516 w 549"/>
                  <a:gd name="T17" fmla="*/ 47 h 378"/>
                  <a:gd name="T18" fmla="*/ 516 w 549"/>
                  <a:gd name="T19" fmla="*/ 67 h 378"/>
                  <a:gd name="T20" fmla="*/ 513 w 549"/>
                  <a:gd name="T21" fmla="*/ 85 h 378"/>
                  <a:gd name="T22" fmla="*/ 508 w 549"/>
                  <a:gd name="T23" fmla="*/ 106 h 378"/>
                  <a:gd name="T24" fmla="*/ 506 w 549"/>
                  <a:gd name="T25" fmla="*/ 119 h 378"/>
                  <a:gd name="T26" fmla="*/ 508 w 549"/>
                  <a:gd name="T27" fmla="*/ 129 h 378"/>
                  <a:gd name="T28" fmla="*/ 513 w 549"/>
                  <a:gd name="T29" fmla="*/ 134 h 378"/>
                  <a:gd name="T30" fmla="*/ 524 w 549"/>
                  <a:gd name="T31" fmla="*/ 142 h 378"/>
                  <a:gd name="T32" fmla="*/ 529 w 549"/>
                  <a:gd name="T33" fmla="*/ 147 h 378"/>
                  <a:gd name="T34" fmla="*/ 534 w 549"/>
                  <a:gd name="T35" fmla="*/ 157 h 378"/>
                  <a:gd name="T36" fmla="*/ 534 w 549"/>
                  <a:gd name="T37" fmla="*/ 160 h 378"/>
                  <a:gd name="T38" fmla="*/ 536 w 549"/>
                  <a:gd name="T39" fmla="*/ 185 h 378"/>
                  <a:gd name="T40" fmla="*/ 534 w 549"/>
                  <a:gd name="T41" fmla="*/ 206 h 378"/>
                  <a:gd name="T42" fmla="*/ 529 w 549"/>
                  <a:gd name="T43" fmla="*/ 239 h 378"/>
                  <a:gd name="T44" fmla="*/ 534 w 549"/>
                  <a:gd name="T45" fmla="*/ 262 h 378"/>
                  <a:gd name="T46" fmla="*/ 539 w 549"/>
                  <a:gd name="T47" fmla="*/ 280 h 378"/>
                  <a:gd name="T48" fmla="*/ 542 w 549"/>
                  <a:gd name="T49" fmla="*/ 291 h 378"/>
                  <a:gd name="T50" fmla="*/ 539 w 549"/>
                  <a:gd name="T51" fmla="*/ 303 h 378"/>
                  <a:gd name="T52" fmla="*/ 539 w 549"/>
                  <a:gd name="T53" fmla="*/ 316 h 378"/>
                  <a:gd name="T54" fmla="*/ 544 w 549"/>
                  <a:gd name="T55" fmla="*/ 344 h 378"/>
                  <a:gd name="T56" fmla="*/ 549 w 549"/>
                  <a:gd name="T57" fmla="*/ 362 h 378"/>
                  <a:gd name="T58" fmla="*/ 547 w 549"/>
                  <a:gd name="T59" fmla="*/ 378 h 378"/>
                  <a:gd name="T60" fmla="*/ 0 w 549"/>
                  <a:gd name="T61" fmla="*/ 350 h 3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9"/>
                  <a:gd name="T94" fmla="*/ 0 h 378"/>
                  <a:gd name="T95" fmla="*/ 549 w 549"/>
                  <a:gd name="T96" fmla="*/ 378 h 3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9" h="378">
                    <a:moveTo>
                      <a:pt x="0" y="350"/>
                    </a:moveTo>
                    <a:lnTo>
                      <a:pt x="31" y="0"/>
                    </a:lnTo>
                    <a:lnTo>
                      <a:pt x="67" y="3"/>
                    </a:lnTo>
                    <a:lnTo>
                      <a:pt x="154" y="8"/>
                    </a:lnTo>
                    <a:lnTo>
                      <a:pt x="234" y="11"/>
                    </a:lnTo>
                    <a:lnTo>
                      <a:pt x="367" y="11"/>
                    </a:lnTo>
                    <a:lnTo>
                      <a:pt x="459" y="13"/>
                    </a:lnTo>
                    <a:lnTo>
                      <a:pt x="513" y="13"/>
                    </a:lnTo>
                    <a:lnTo>
                      <a:pt x="516" y="47"/>
                    </a:lnTo>
                    <a:lnTo>
                      <a:pt x="516" y="67"/>
                    </a:lnTo>
                    <a:lnTo>
                      <a:pt x="513" y="85"/>
                    </a:lnTo>
                    <a:lnTo>
                      <a:pt x="508" y="106"/>
                    </a:lnTo>
                    <a:lnTo>
                      <a:pt x="506" y="119"/>
                    </a:lnTo>
                    <a:lnTo>
                      <a:pt x="508" y="129"/>
                    </a:lnTo>
                    <a:lnTo>
                      <a:pt x="513" y="134"/>
                    </a:lnTo>
                    <a:lnTo>
                      <a:pt x="524" y="142"/>
                    </a:lnTo>
                    <a:lnTo>
                      <a:pt x="529" y="147"/>
                    </a:lnTo>
                    <a:lnTo>
                      <a:pt x="534" y="157"/>
                    </a:lnTo>
                    <a:lnTo>
                      <a:pt x="534" y="160"/>
                    </a:lnTo>
                    <a:lnTo>
                      <a:pt x="536" y="185"/>
                    </a:lnTo>
                    <a:lnTo>
                      <a:pt x="534" y="206"/>
                    </a:lnTo>
                    <a:lnTo>
                      <a:pt x="529" y="239"/>
                    </a:lnTo>
                    <a:lnTo>
                      <a:pt x="534" y="262"/>
                    </a:lnTo>
                    <a:lnTo>
                      <a:pt x="539" y="280"/>
                    </a:lnTo>
                    <a:lnTo>
                      <a:pt x="542" y="291"/>
                    </a:lnTo>
                    <a:lnTo>
                      <a:pt x="539" y="303"/>
                    </a:lnTo>
                    <a:lnTo>
                      <a:pt x="539" y="316"/>
                    </a:lnTo>
                    <a:lnTo>
                      <a:pt x="544" y="344"/>
                    </a:lnTo>
                    <a:lnTo>
                      <a:pt x="549" y="362"/>
                    </a:lnTo>
                    <a:lnTo>
                      <a:pt x="547" y="378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5" name="Freeform 655"/>
              <p:cNvSpPr>
                <a:spLocks/>
              </p:cNvSpPr>
              <p:nvPr/>
            </p:nvSpPr>
            <p:spPr bwMode="auto">
              <a:xfrm>
                <a:off x="4002088" y="1971675"/>
                <a:ext cx="957262" cy="635000"/>
              </a:xfrm>
              <a:custGeom>
                <a:avLst/>
                <a:gdLst>
                  <a:gd name="T0" fmla="*/ 0 w 603"/>
                  <a:gd name="T1" fmla="*/ 315 h 400"/>
                  <a:gd name="T2" fmla="*/ 28 w 603"/>
                  <a:gd name="T3" fmla="*/ 0 h 400"/>
                  <a:gd name="T4" fmla="*/ 105 w 603"/>
                  <a:gd name="T5" fmla="*/ 5 h 400"/>
                  <a:gd name="T6" fmla="*/ 282 w 603"/>
                  <a:gd name="T7" fmla="*/ 12 h 400"/>
                  <a:gd name="T8" fmla="*/ 464 w 603"/>
                  <a:gd name="T9" fmla="*/ 23 h 400"/>
                  <a:gd name="T10" fmla="*/ 577 w 603"/>
                  <a:gd name="T11" fmla="*/ 28 h 400"/>
                  <a:gd name="T12" fmla="*/ 577 w 603"/>
                  <a:gd name="T13" fmla="*/ 61 h 400"/>
                  <a:gd name="T14" fmla="*/ 580 w 603"/>
                  <a:gd name="T15" fmla="*/ 66 h 400"/>
                  <a:gd name="T16" fmla="*/ 588 w 603"/>
                  <a:gd name="T17" fmla="*/ 71 h 400"/>
                  <a:gd name="T18" fmla="*/ 590 w 603"/>
                  <a:gd name="T19" fmla="*/ 74 h 400"/>
                  <a:gd name="T20" fmla="*/ 595 w 603"/>
                  <a:gd name="T21" fmla="*/ 77 h 400"/>
                  <a:gd name="T22" fmla="*/ 598 w 603"/>
                  <a:gd name="T23" fmla="*/ 82 h 400"/>
                  <a:gd name="T24" fmla="*/ 600 w 603"/>
                  <a:gd name="T25" fmla="*/ 89 h 400"/>
                  <a:gd name="T26" fmla="*/ 603 w 603"/>
                  <a:gd name="T27" fmla="*/ 256 h 400"/>
                  <a:gd name="T28" fmla="*/ 595 w 603"/>
                  <a:gd name="T29" fmla="*/ 256 h 400"/>
                  <a:gd name="T30" fmla="*/ 588 w 603"/>
                  <a:gd name="T31" fmla="*/ 259 h 400"/>
                  <a:gd name="T32" fmla="*/ 588 w 603"/>
                  <a:gd name="T33" fmla="*/ 267 h 400"/>
                  <a:gd name="T34" fmla="*/ 590 w 603"/>
                  <a:gd name="T35" fmla="*/ 269 h 400"/>
                  <a:gd name="T36" fmla="*/ 590 w 603"/>
                  <a:gd name="T37" fmla="*/ 279 h 400"/>
                  <a:gd name="T38" fmla="*/ 582 w 603"/>
                  <a:gd name="T39" fmla="*/ 287 h 400"/>
                  <a:gd name="T40" fmla="*/ 585 w 603"/>
                  <a:gd name="T41" fmla="*/ 292 h 400"/>
                  <a:gd name="T42" fmla="*/ 593 w 603"/>
                  <a:gd name="T43" fmla="*/ 300 h 400"/>
                  <a:gd name="T44" fmla="*/ 598 w 603"/>
                  <a:gd name="T45" fmla="*/ 308 h 400"/>
                  <a:gd name="T46" fmla="*/ 600 w 603"/>
                  <a:gd name="T47" fmla="*/ 321 h 400"/>
                  <a:gd name="T48" fmla="*/ 595 w 603"/>
                  <a:gd name="T49" fmla="*/ 326 h 400"/>
                  <a:gd name="T50" fmla="*/ 595 w 603"/>
                  <a:gd name="T51" fmla="*/ 338 h 400"/>
                  <a:gd name="T52" fmla="*/ 598 w 603"/>
                  <a:gd name="T53" fmla="*/ 346 h 400"/>
                  <a:gd name="T54" fmla="*/ 603 w 603"/>
                  <a:gd name="T55" fmla="*/ 354 h 400"/>
                  <a:gd name="T56" fmla="*/ 600 w 603"/>
                  <a:gd name="T57" fmla="*/ 367 h 400"/>
                  <a:gd name="T58" fmla="*/ 598 w 603"/>
                  <a:gd name="T59" fmla="*/ 382 h 400"/>
                  <a:gd name="T60" fmla="*/ 598 w 603"/>
                  <a:gd name="T61" fmla="*/ 398 h 400"/>
                  <a:gd name="T62" fmla="*/ 595 w 603"/>
                  <a:gd name="T63" fmla="*/ 400 h 400"/>
                  <a:gd name="T64" fmla="*/ 585 w 603"/>
                  <a:gd name="T65" fmla="*/ 390 h 400"/>
                  <a:gd name="T66" fmla="*/ 575 w 603"/>
                  <a:gd name="T67" fmla="*/ 387 h 400"/>
                  <a:gd name="T68" fmla="*/ 559 w 603"/>
                  <a:gd name="T69" fmla="*/ 387 h 400"/>
                  <a:gd name="T70" fmla="*/ 544 w 603"/>
                  <a:gd name="T71" fmla="*/ 377 h 400"/>
                  <a:gd name="T72" fmla="*/ 536 w 603"/>
                  <a:gd name="T73" fmla="*/ 369 h 400"/>
                  <a:gd name="T74" fmla="*/ 526 w 603"/>
                  <a:gd name="T75" fmla="*/ 364 h 400"/>
                  <a:gd name="T76" fmla="*/ 490 w 603"/>
                  <a:gd name="T77" fmla="*/ 364 h 400"/>
                  <a:gd name="T78" fmla="*/ 464 w 603"/>
                  <a:gd name="T79" fmla="*/ 351 h 400"/>
                  <a:gd name="T80" fmla="*/ 457 w 603"/>
                  <a:gd name="T81" fmla="*/ 349 h 400"/>
                  <a:gd name="T82" fmla="*/ 423 w 603"/>
                  <a:gd name="T83" fmla="*/ 349 h 400"/>
                  <a:gd name="T84" fmla="*/ 423 w 603"/>
                  <a:gd name="T85" fmla="*/ 344 h 400"/>
                  <a:gd name="T86" fmla="*/ 413 w 603"/>
                  <a:gd name="T87" fmla="*/ 333 h 400"/>
                  <a:gd name="T88" fmla="*/ 408 w 603"/>
                  <a:gd name="T89" fmla="*/ 326 h 400"/>
                  <a:gd name="T90" fmla="*/ 203 w 603"/>
                  <a:gd name="T91" fmla="*/ 318 h 400"/>
                  <a:gd name="T92" fmla="*/ 67 w 603"/>
                  <a:gd name="T93" fmla="*/ 315 h 400"/>
                  <a:gd name="T94" fmla="*/ 0 w 603"/>
                  <a:gd name="T95" fmla="*/ 315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400"/>
                  <a:gd name="T146" fmla="*/ 603 w 603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400">
                    <a:moveTo>
                      <a:pt x="0" y="315"/>
                    </a:moveTo>
                    <a:lnTo>
                      <a:pt x="28" y="0"/>
                    </a:lnTo>
                    <a:lnTo>
                      <a:pt x="105" y="5"/>
                    </a:lnTo>
                    <a:lnTo>
                      <a:pt x="282" y="12"/>
                    </a:lnTo>
                    <a:lnTo>
                      <a:pt x="464" y="23"/>
                    </a:lnTo>
                    <a:lnTo>
                      <a:pt x="577" y="28"/>
                    </a:lnTo>
                    <a:lnTo>
                      <a:pt x="577" y="61"/>
                    </a:lnTo>
                    <a:lnTo>
                      <a:pt x="580" y="66"/>
                    </a:lnTo>
                    <a:lnTo>
                      <a:pt x="588" y="71"/>
                    </a:lnTo>
                    <a:lnTo>
                      <a:pt x="590" y="74"/>
                    </a:lnTo>
                    <a:lnTo>
                      <a:pt x="595" y="77"/>
                    </a:lnTo>
                    <a:lnTo>
                      <a:pt x="598" y="82"/>
                    </a:lnTo>
                    <a:lnTo>
                      <a:pt x="600" y="89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8" y="259"/>
                    </a:lnTo>
                    <a:lnTo>
                      <a:pt x="588" y="267"/>
                    </a:lnTo>
                    <a:lnTo>
                      <a:pt x="590" y="269"/>
                    </a:lnTo>
                    <a:lnTo>
                      <a:pt x="590" y="279"/>
                    </a:lnTo>
                    <a:lnTo>
                      <a:pt x="582" y="287"/>
                    </a:lnTo>
                    <a:lnTo>
                      <a:pt x="585" y="292"/>
                    </a:lnTo>
                    <a:lnTo>
                      <a:pt x="593" y="300"/>
                    </a:lnTo>
                    <a:lnTo>
                      <a:pt x="598" y="308"/>
                    </a:lnTo>
                    <a:lnTo>
                      <a:pt x="600" y="321"/>
                    </a:lnTo>
                    <a:lnTo>
                      <a:pt x="595" y="326"/>
                    </a:lnTo>
                    <a:lnTo>
                      <a:pt x="595" y="338"/>
                    </a:lnTo>
                    <a:lnTo>
                      <a:pt x="598" y="346"/>
                    </a:lnTo>
                    <a:lnTo>
                      <a:pt x="603" y="354"/>
                    </a:lnTo>
                    <a:lnTo>
                      <a:pt x="600" y="367"/>
                    </a:lnTo>
                    <a:lnTo>
                      <a:pt x="598" y="382"/>
                    </a:lnTo>
                    <a:lnTo>
                      <a:pt x="598" y="398"/>
                    </a:lnTo>
                    <a:lnTo>
                      <a:pt x="595" y="400"/>
                    </a:lnTo>
                    <a:lnTo>
                      <a:pt x="585" y="390"/>
                    </a:lnTo>
                    <a:lnTo>
                      <a:pt x="575" y="387"/>
                    </a:lnTo>
                    <a:lnTo>
                      <a:pt x="559" y="387"/>
                    </a:lnTo>
                    <a:lnTo>
                      <a:pt x="544" y="377"/>
                    </a:lnTo>
                    <a:lnTo>
                      <a:pt x="536" y="369"/>
                    </a:lnTo>
                    <a:lnTo>
                      <a:pt x="526" y="364"/>
                    </a:lnTo>
                    <a:lnTo>
                      <a:pt x="490" y="364"/>
                    </a:lnTo>
                    <a:lnTo>
                      <a:pt x="464" y="351"/>
                    </a:lnTo>
                    <a:lnTo>
                      <a:pt x="457" y="349"/>
                    </a:lnTo>
                    <a:lnTo>
                      <a:pt x="423" y="349"/>
                    </a:lnTo>
                    <a:lnTo>
                      <a:pt x="423" y="344"/>
                    </a:lnTo>
                    <a:lnTo>
                      <a:pt x="413" y="333"/>
                    </a:lnTo>
                    <a:lnTo>
                      <a:pt x="408" y="326"/>
                    </a:lnTo>
                    <a:lnTo>
                      <a:pt x="203" y="318"/>
                    </a:lnTo>
                    <a:lnTo>
                      <a:pt x="67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6" name="Freeform 656"/>
              <p:cNvSpPr>
                <a:spLocks/>
              </p:cNvSpPr>
              <p:nvPr/>
            </p:nvSpPr>
            <p:spPr bwMode="auto">
              <a:xfrm>
                <a:off x="3968750" y="2471738"/>
                <a:ext cx="1117600" cy="534988"/>
              </a:xfrm>
              <a:custGeom>
                <a:avLst/>
                <a:gdLst>
                  <a:gd name="T0" fmla="*/ 0 w 704"/>
                  <a:gd name="T1" fmla="*/ 211 h 337"/>
                  <a:gd name="T2" fmla="*/ 21 w 704"/>
                  <a:gd name="T3" fmla="*/ 0 h 337"/>
                  <a:gd name="T4" fmla="*/ 103 w 704"/>
                  <a:gd name="T5" fmla="*/ 0 h 337"/>
                  <a:gd name="T6" fmla="*/ 193 w 704"/>
                  <a:gd name="T7" fmla="*/ 3 h 337"/>
                  <a:gd name="T8" fmla="*/ 339 w 704"/>
                  <a:gd name="T9" fmla="*/ 8 h 337"/>
                  <a:gd name="T10" fmla="*/ 426 w 704"/>
                  <a:gd name="T11" fmla="*/ 8 h 337"/>
                  <a:gd name="T12" fmla="*/ 431 w 704"/>
                  <a:gd name="T13" fmla="*/ 11 h 337"/>
                  <a:gd name="T14" fmla="*/ 442 w 704"/>
                  <a:gd name="T15" fmla="*/ 26 h 337"/>
                  <a:gd name="T16" fmla="*/ 447 w 704"/>
                  <a:gd name="T17" fmla="*/ 31 h 337"/>
                  <a:gd name="T18" fmla="*/ 452 w 704"/>
                  <a:gd name="T19" fmla="*/ 34 h 337"/>
                  <a:gd name="T20" fmla="*/ 483 w 704"/>
                  <a:gd name="T21" fmla="*/ 34 h 337"/>
                  <a:gd name="T22" fmla="*/ 488 w 704"/>
                  <a:gd name="T23" fmla="*/ 39 h 337"/>
                  <a:gd name="T24" fmla="*/ 503 w 704"/>
                  <a:gd name="T25" fmla="*/ 44 h 337"/>
                  <a:gd name="T26" fmla="*/ 516 w 704"/>
                  <a:gd name="T27" fmla="*/ 49 h 337"/>
                  <a:gd name="T28" fmla="*/ 550 w 704"/>
                  <a:gd name="T29" fmla="*/ 49 h 337"/>
                  <a:gd name="T30" fmla="*/ 552 w 704"/>
                  <a:gd name="T31" fmla="*/ 52 h 337"/>
                  <a:gd name="T32" fmla="*/ 557 w 704"/>
                  <a:gd name="T33" fmla="*/ 54 h 337"/>
                  <a:gd name="T34" fmla="*/ 565 w 704"/>
                  <a:gd name="T35" fmla="*/ 62 h 337"/>
                  <a:gd name="T36" fmla="*/ 573 w 704"/>
                  <a:gd name="T37" fmla="*/ 67 h 337"/>
                  <a:gd name="T38" fmla="*/ 578 w 704"/>
                  <a:gd name="T39" fmla="*/ 70 h 337"/>
                  <a:gd name="T40" fmla="*/ 580 w 704"/>
                  <a:gd name="T41" fmla="*/ 72 h 337"/>
                  <a:gd name="T42" fmla="*/ 591 w 704"/>
                  <a:gd name="T43" fmla="*/ 70 h 337"/>
                  <a:gd name="T44" fmla="*/ 596 w 704"/>
                  <a:gd name="T45" fmla="*/ 70 h 337"/>
                  <a:gd name="T46" fmla="*/ 598 w 704"/>
                  <a:gd name="T47" fmla="*/ 72 h 337"/>
                  <a:gd name="T48" fmla="*/ 606 w 704"/>
                  <a:gd name="T49" fmla="*/ 75 h 337"/>
                  <a:gd name="T50" fmla="*/ 621 w 704"/>
                  <a:gd name="T51" fmla="*/ 90 h 337"/>
                  <a:gd name="T52" fmla="*/ 627 w 704"/>
                  <a:gd name="T53" fmla="*/ 98 h 337"/>
                  <a:gd name="T54" fmla="*/ 632 w 704"/>
                  <a:gd name="T55" fmla="*/ 108 h 337"/>
                  <a:gd name="T56" fmla="*/ 632 w 704"/>
                  <a:gd name="T57" fmla="*/ 113 h 337"/>
                  <a:gd name="T58" fmla="*/ 637 w 704"/>
                  <a:gd name="T59" fmla="*/ 121 h 337"/>
                  <a:gd name="T60" fmla="*/ 642 w 704"/>
                  <a:gd name="T61" fmla="*/ 134 h 337"/>
                  <a:gd name="T62" fmla="*/ 657 w 704"/>
                  <a:gd name="T63" fmla="*/ 160 h 337"/>
                  <a:gd name="T64" fmla="*/ 662 w 704"/>
                  <a:gd name="T65" fmla="*/ 172 h 337"/>
                  <a:gd name="T66" fmla="*/ 662 w 704"/>
                  <a:gd name="T67" fmla="*/ 183 h 337"/>
                  <a:gd name="T68" fmla="*/ 668 w 704"/>
                  <a:gd name="T69" fmla="*/ 195 h 337"/>
                  <a:gd name="T70" fmla="*/ 675 w 704"/>
                  <a:gd name="T71" fmla="*/ 208 h 337"/>
                  <a:gd name="T72" fmla="*/ 680 w 704"/>
                  <a:gd name="T73" fmla="*/ 211 h 337"/>
                  <a:gd name="T74" fmla="*/ 680 w 704"/>
                  <a:gd name="T75" fmla="*/ 221 h 337"/>
                  <a:gd name="T76" fmla="*/ 678 w 704"/>
                  <a:gd name="T77" fmla="*/ 231 h 337"/>
                  <a:gd name="T78" fmla="*/ 675 w 704"/>
                  <a:gd name="T79" fmla="*/ 234 h 337"/>
                  <a:gd name="T80" fmla="*/ 678 w 704"/>
                  <a:gd name="T81" fmla="*/ 239 h 337"/>
                  <a:gd name="T82" fmla="*/ 678 w 704"/>
                  <a:gd name="T83" fmla="*/ 247 h 337"/>
                  <a:gd name="T84" fmla="*/ 680 w 704"/>
                  <a:gd name="T85" fmla="*/ 249 h 337"/>
                  <a:gd name="T86" fmla="*/ 686 w 704"/>
                  <a:gd name="T87" fmla="*/ 257 h 337"/>
                  <a:gd name="T88" fmla="*/ 691 w 704"/>
                  <a:gd name="T89" fmla="*/ 267 h 337"/>
                  <a:gd name="T90" fmla="*/ 696 w 704"/>
                  <a:gd name="T91" fmla="*/ 275 h 337"/>
                  <a:gd name="T92" fmla="*/ 696 w 704"/>
                  <a:gd name="T93" fmla="*/ 288 h 337"/>
                  <a:gd name="T94" fmla="*/ 698 w 704"/>
                  <a:gd name="T95" fmla="*/ 301 h 337"/>
                  <a:gd name="T96" fmla="*/ 696 w 704"/>
                  <a:gd name="T97" fmla="*/ 314 h 337"/>
                  <a:gd name="T98" fmla="*/ 698 w 704"/>
                  <a:gd name="T99" fmla="*/ 326 h 337"/>
                  <a:gd name="T100" fmla="*/ 704 w 704"/>
                  <a:gd name="T101" fmla="*/ 337 h 337"/>
                  <a:gd name="T102" fmla="*/ 639 w 704"/>
                  <a:gd name="T103" fmla="*/ 337 h 337"/>
                  <a:gd name="T104" fmla="*/ 490 w 704"/>
                  <a:gd name="T105" fmla="*/ 334 h 337"/>
                  <a:gd name="T106" fmla="*/ 306 w 704"/>
                  <a:gd name="T107" fmla="*/ 334 h 337"/>
                  <a:gd name="T108" fmla="*/ 175 w 704"/>
                  <a:gd name="T109" fmla="*/ 329 h 337"/>
                  <a:gd name="T110" fmla="*/ 154 w 704"/>
                  <a:gd name="T111" fmla="*/ 329 h 337"/>
                  <a:gd name="T112" fmla="*/ 159 w 704"/>
                  <a:gd name="T113" fmla="*/ 216 h 337"/>
                  <a:gd name="T114" fmla="*/ 16 w 704"/>
                  <a:gd name="T115" fmla="*/ 211 h 337"/>
                  <a:gd name="T116" fmla="*/ 0 w 704"/>
                  <a:gd name="T117" fmla="*/ 211 h 3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4"/>
                  <a:gd name="T178" fmla="*/ 0 h 337"/>
                  <a:gd name="T179" fmla="*/ 704 w 704"/>
                  <a:gd name="T180" fmla="*/ 337 h 3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4" h="337">
                    <a:moveTo>
                      <a:pt x="0" y="211"/>
                    </a:moveTo>
                    <a:lnTo>
                      <a:pt x="21" y="0"/>
                    </a:lnTo>
                    <a:lnTo>
                      <a:pt x="103" y="0"/>
                    </a:lnTo>
                    <a:lnTo>
                      <a:pt x="193" y="3"/>
                    </a:lnTo>
                    <a:lnTo>
                      <a:pt x="339" y="8"/>
                    </a:lnTo>
                    <a:lnTo>
                      <a:pt x="426" y="8"/>
                    </a:lnTo>
                    <a:lnTo>
                      <a:pt x="431" y="11"/>
                    </a:lnTo>
                    <a:lnTo>
                      <a:pt x="442" y="26"/>
                    </a:lnTo>
                    <a:lnTo>
                      <a:pt x="447" y="31"/>
                    </a:lnTo>
                    <a:lnTo>
                      <a:pt x="452" y="34"/>
                    </a:lnTo>
                    <a:lnTo>
                      <a:pt x="483" y="34"/>
                    </a:lnTo>
                    <a:lnTo>
                      <a:pt x="488" y="39"/>
                    </a:lnTo>
                    <a:lnTo>
                      <a:pt x="503" y="44"/>
                    </a:lnTo>
                    <a:lnTo>
                      <a:pt x="516" y="49"/>
                    </a:lnTo>
                    <a:lnTo>
                      <a:pt x="550" y="49"/>
                    </a:lnTo>
                    <a:lnTo>
                      <a:pt x="552" y="52"/>
                    </a:lnTo>
                    <a:lnTo>
                      <a:pt x="557" y="54"/>
                    </a:lnTo>
                    <a:lnTo>
                      <a:pt x="565" y="62"/>
                    </a:lnTo>
                    <a:lnTo>
                      <a:pt x="573" y="67"/>
                    </a:lnTo>
                    <a:lnTo>
                      <a:pt x="578" y="70"/>
                    </a:lnTo>
                    <a:lnTo>
                      <a:pt x="580" y="72"/>
                    </a:lnTo>
                    <a:lnTo>
                      <a:pt x="591" y="70"/>
                    </a:lnTo>
                    <a:lnTo>
                      <a:pt x="596" y="70"/>
                    </a:lnTo>
                    <a:lnTo>
                      <a:pt x="598" y="72"/>
                    </a:lnTo>
                    <a:lnTo>
                      <a:pt x="606" y="75"/>
                    </a:lnTo>
                    <a:lnTo>
                      <a:pt x="621" y="90"/>
                    </a:lnTo>
                    <a:lnTo>
                      <a:pt x="627" y="98"/>
                    </a:lnTo>
                    <a:lnTo>
                      <a:pt x="632" y="108"/>
                    </a:lnTo>
                    <a:lnTo>
                      <a:pt x="632" y="113"/>
                    </a:lnTo>
                    <a:lnTo>
                      <a:pt x="637" y="121"/>
                    </a:lnTo>
                    <a:lnTo>
                      <a:pt x="642" y="134"/>
                    </a:lnTo>
                    <a:lnTo>
                      <a:pt x="657" y="160"/>
                    </a:lnTo>
                    <a:lnTo>
                      <a:pt x="662" y="172"/>
                    </a:lnTo>
                    <a:lnTo>
                      <a:pt x="662" y="183"/>
                    </a:lnTo>
                    <a:lnTo>
                      <a:pt x="668" y="195"/>
                    </a:lnTo>
                    <a:lnTo>
                      <a:pt x="675" y="208"/>
                    </a:lnTo>
                    <a:lnTo>
                      <a:pt x="680" y="211"/>
                    </a:lnTo>
                    <a:lnTo>
                      <a:pt x="680" y="221"/>
                    </a:lnTo>
                    <a:lnTo>
                      <a:pt x="678" y="231"/>
                    </a:lnTo>
                    <a:lnTo>
                      <a:pt x="675" y="234"/>
                    </a:lnTo>
                    <a:lnTo>
                      <a:pt x="678" y="239"/>
                    </a:lnTo>
                    <a:lnTo>
                      <a:pt x="678" y="247"/>
                    </a:lnTo>
                    <a:lnTo>
                      <a:pt x="680" y="249"/>
                    </a:lnTo>
                    <a:lnTo>
                      <a:pt x="686" y="257"/>
                    </a:lnTo>
                    <a:lnTo>
                      <a:pt x="691" y="267"/>
                    </a:lnTo>
                    <a:lnTo>
                      <a:pt x="696" y="275"/>
                    </a:lnTo>
                    <a:lnTo>
                      <a:pt x="696" y="288"/>
                    </a:lnTo>
                    <a:lnTo>
                      <a:pt x="698" y="301"/>
                    </a:lnTo>
                    <a:lnTo>
                      <a:pt x="696" y="314"/>
                    </a:lnTo>
                    <a:lnTo>
                      <a:pt x="698" y="326"/>
                    </a:lnTo>
                    <a:lnTo>
                      <a:pt x="704" y="337"/>
                    </a:lnTo>
                    <a:lnTo>
                      <a:pt x="639" y="337"/>
                    </a:lnTo>
                    <a:lnTo>
                      <a:pt x="490" y="334"/>
                    </a:lnTo>
                    <a:lnTo>
                      <a:pt x="306" y="334"/>
                    </a:lnTo>
                    <a:lnTo>
                      <a:pt x="175" y="329"/>
                    </a:lnTo>
                    <a:lnTo>
                      <a:pt x="154" y="329"/>
                    </a:lnTo>
                    <a:lnTo>
                      <a:pt x="159" y="216"/>
                    </a:lnTo>
                    <a:lnTo>
                      <a:pt x="16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7" name="Freeform 657"/>
              <p:cNvSpPr>
                <a:spLocks/>
              </p:cNvSpPr>
              <p:nvPr/>
            </p:nvSpPr>
            <p:spPr bwMode="auto">
              <a:xfrm>
                <a:off x="4038600" y="3503613"/>
                <a:ext cx="1196975" cy="606425"/>
              </a:xfrm>
              <a:custGeom>
                <a:avLst/>
                <a:gdLst>
                  <a:gd name="T0" fmla="*/ 218 w 754"/>
                  <a:gd name="T1" fmla="*/ 5 h 382"/>
                  <a:gd name="T2" fmla="*/ 701 w 754"/>
                  <a:gd name="T3" fmla="*/ 15 h 382"/>
                  <a:gd name="T4" fmla="*/ 719 w 754"/>
                  <a:gd name="T5" fmla="*/ 56 h 382"/>
                  <a:gd name="T6" fmla="*/ 754 w 754"/>
                  <a:gd name="T7" fmla="*/ 382 h 382"/>
                  <a:gd name="T8" fmla="*/ 739 w 754"/>
                  <a:gd name="T9" fmla="*/ 380 h 382"/>
                  <a:gd name="T10" fmla="*/ 719 w 754"/>
                  <a:gd name="T11" fmla="*/ 372 h 382"/>
                  <a:gd name="T12" fmla="*/ 685 w 754"/>
                  <a:gd name="T13" fmla="*/ 362 h 382"/>
                  <a:gd name="T14" fmla="*/ 665 w 754"/>
                  <a:gd name="T15" fmla="*/ 354 h 382"/>
                  <a:gd name="T16" fmla="*/ 647 w 754"/>
                  <a:gd name="T17" fmla="*/ 354 h 382"/>
                  <a:gd name="T18" fmla="*/ 636 w 754"/>
                  <a:gd name="T19" fmla="*/ 352 h 382"/>
                  <a:gd name="T20" fmla="*/ 613 w 754"/>
                  <a:gd name="T21" fmla="*/ 359 h 382"/>
                  <a:gd name="T22" fmla="*/ 603 w 754"/>
                  <a:gd name="T23" fmla="*/ 367 h 382"/>
                  <a:gd name="T24" fmla="*/ 595 w 754"/>
                  <a:gd name="T25" fmla="*/ 377 h 382"/>
                  <a:gd name="T26" fmla="*/ 583 w 754"/>
                  <a:gd name="T27" fmla="*/ 380 h 382"/>
                  <a:gd name="T28" fmla="*/ 559 w 754"/>
                  <a:gd name="T29" fmla="*/ 377 h 382"/>
                  <a:gd name="T30" fmla="*/ 554 w 754"/>
                  <a:gd name="T31" fmla="*/ 367 h 382"/>
                  <a:gd name="T32" fmla="*/ 536 w 754"/>
                  <a:gd name="T33" fmla="*/ 354 h 382"/>
                  <a:gd name="T34" fmla="*/ 526 w 754"/>
                  <a:gd name="T35" fmla="*/ 357 h 382"/>
                  <a:gd name="T36" fmla="*/ 521 w 754"/>
                  <a:gd name="T37" fmla="*/ 367 h 382"/>
                  <a:gd name="T38" fmla="*/ 511 w 754"/>
                  <a:gd name="T39" fmla="*/ 364 h 382"/>
                  <a:gd name="T40" fmla="*/ 498 w 754"/>
                  <a:gd name="T41" fmla="*/ 367 h 382"/>
                  <a:gd name="T42" fmla="*/ 490 w 754"/>
                  <a:gd name="T43" fmla="*/ 377 h 382"/>
                  <a:gd name="T44" fmla="*/ 480 w 754"/>
                  <a:gd name="T45" fmla="*/ 382 h 382"/>
                  <a:gd name="T46" fmla="*/ 472 w 754"/>
                  <a:gd name="T47" fmla="*/ 370 h 382"/>
                  <a:gd name="T48" fmla="*/ 459 w 754"/>
                  <a:gd name="T49" fmla="*/ 367 h 382"/>
                  <a:gd name="T50" fmla="*/ 449 w 754"/>
                  <a:gd name="T51" fmla="*/ 359 h 382"/>
                  <a:gd name="T52" fmla="*/ 421 w 754"/>
                  <a:gd name="T53" fmla="*/ 362 h 382"/>
                  <a:gd name="T54" fmla="*/ 413 w 754"/>
                  <a:gd name="T55" fmla="*/ 352 h 382"/>
                  <a:gd name="T56" fmla="*/ 400 w 754"/>
                  <a:gd name="T57" fmla="*/ 346 h 382"/>
                  <a:gd name="T58" fmla="*/ 377 w 754"/>
                  <a:gd name="T59" fmla="*/ 349 h 382"/>
                  <a:gd name="T60" fmla="*/ 367 w 754"/>
                  <a:gd name="T61" fmla="*/ 336 h 382"/>
                  <a:gd name="T62" fmla="*/ 339 w 754"/>
                  <a:gd name="T63" fmla="*/ 334 h 382"/>
                  <a:gd name="T64" fmla="*/ 321 w 754"/>
                  <a:gd name="T65" fmla="*/ 336 h 382"/>
                  <a:gd name="T66" fmla="*/ 318 w 754"/>
                  <a:gd name="T67" fmla="*/ 326 h 382"/>
                  <a:gd name="T68" fmla="*/ 313 w 754"/>
                  <a:gd name="T69" fmla="*/ 316 h 382"/>
                  <a:gd name="T70" fmla="*/ 305 w 754"/>
                  <a:gd name="T71" fmla="*/ 305 h 382"/>
                  <a:gd name="T72" fmla="*/ 298 w 754"/>
                  <a:gd name="T73" fmla="*/ 300 h 382"/>
                  <a:gd name="T74" fmla="*/ 290 w 754"/>
                  <a:gd name="T75" fmla="*/ 303 h 382"/>
                  <a:gd name="T76" fmla="*/ 282 w 754"/>
                  <a:gd name="T77" fmla="*/ 308 h 382"/>
                  <a:gd name="T78" fmla="*/ 280 w 754"/>
                  <a:gd name="T79" fmla="*/ 298 h 382"/>
                  <a:gd name="T80" fmla="*/ 264 w 754"/>
                  <a:gd name="T81" fmla="*/ 293 h 382"/>
                  <a:gd name="T82" fmla="*/ 259 w 754"/>
                  <a:gd name="T83" fmla="*/ 77 h 382"/>
                  <a:gd name="T84" fmla="*/ 0 w 754"/>
                  <a:gd name="T85" fmla="*/ 74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4"/>
                  <a:gd name="T130" fmla="*/ 0 h 382"/>
                  <a:gd name="T131" fmla="*/ 754 w 754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4" h="382">
                    <a:moveTo>
                      <a:pt x="2" y="0"/>
                    </a:moveTo>
                    <a:lnTo>
                      <a:pt x="218" y="5"/>
                    </a:lnTo>
                    <a:lnTo>
                      <a:pt x="457" y="10"/>
                    </a:lnTo>
                    <a:lnTo>
                      <a:pt x="701" y="15"/>
                    </a:lnTo>
                    <a:lnTo>
                      <a:pt x="716" y="18"/>
                    </a:lnTo>
                    <a:lnTo>
                      <a:pt x="719" y="56"/>
                    </a:lnTo>
                    <a:lnTo>
                      <a:pt x="747" y="136"/>
                    </a:lnTo>
                    <a:lnTo>
                      <a:pt x="754" y="382"/>
                    </a:lnTo>
                    <a:lnTo>
                      <a:pt x="747" y="382"/>
                    </a:lnTo>
                    <a:lnTo>
                      <a:pt x="739" y="380"/>
                    </a:lnTo>
                    <a:lnTo>
                      <a:pt x="726" y="375"/>
                    </a:lnTo>
                    <a:lnTo>
                      <a:pt x="719" y="372"/>
                    </a:lnTo>
                    <a:lnTo>
                      <a:pt x="708" y="370"/>
                    </a:lnTo>
                    <a:lnTo>
                      <a:pt x="685" y="362"/>
                    </a:lnTo>
                    <a:lnTo>
                      <a:pt x="675" y="357"/>
                    </a:lnTo>
                    <a:lnTo>
                      <a:pt x="665" y="354"/>
                    </a:lnTo>
                    <a:lnTo>
                      <a:pt x="652" y="357"/>
                    </a:lnTo>
                    <a:lnTo>
                      <a:pt x="647" y="354"/>
                    </a:lnTo>
                    <a:lnTo>
                      <a:pt x="639" y="354"/>
                    </a:lnTo>
                    <a:lnTo>
                      <a:pt x="636" y="352"/>
                    </a:lnTo>
                    <a:lnTo>
                      <a:pt x="626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603" y="367"/>
                    </a:lnTo>
                    <a:lnTo>
                      <a:pt x="598" y="370"/>
                    </a:lnTo>
                    <a:lnTo>
                      <a:pt x="595" y="377"/>
                    </a:lnTo>
                    <a:lnTo>
                      <a:pt x="590" y="377"/>
                    </a:lnTo>
                    <a:lnTo>
                      <a:pt x="583" y="380"/>
                    </a:lnTo>
                    <a:lnTo>
                      <a:pt x="565" y="380"/>
                    </a:lnTo>
                    <a:lnTo>
                      <a:pt x="559" y="377"/>
                    </a:lnTo>
                    <a:lnTo>
                      <a:pt x="554" y="372"/>
                    </a:lnTo>
                    <a:lnTo>
                      <a:pt x="554" y="367"/>
                    </a:lnTo>
                    <a:lnTo>
                      <a:pt x="549" y="362"/>
                    </a:lnTo>
                    <a:lnTo>
                      <a:pt x="536" y="354"/>
                    </a:lnTo>
                    <a:lnTo>
                      <a:pt x="534" y="357"/>
                    </a:lnTo>
                    <a:lnTo>
                      <a:pt x="526" y="357"/>
                    </a:lnTo>
                    <a:lnTo>
                      <a:pt x="521" y="364"/>
                    </a:lnTo>
                    <a:lnTo>
                      <a:pt x="521" y="367"/>
                    </a:lnTo>
                    <a:lnTo>
                      <a:pt x="516" y="370"/>
                    </a:lnTo>
                    <a:lnTo>
                      <a:pt x="511" y="364"/>
                    </a:lnTo>
                    <a:lnTo>
                      <a:pt x="500" y="364"/>
                    </a:lnTo>
                    <a:lnTo>
                      <a:pt x="498" y="367"/>
                    </a:lnTo>
                    <a:lnTo>
                      <a:pt x="498" y="372"/>
                    </a:lnTo>
                    <a:lnTo>
                      <a:pt x="490" y="377"/>
                    </a:lnTo>
                    <a:lnTo>
                      <a:pt x="488" y="380"/>
                    </a:lnTo>
                    <a:lnTo>
                      <a:pt x="480" y="382"/>
                    </a:lnTo>
                    <a:lnTo>
                      <a:pt x="477" y="377"/>
                    </a:lnTo>
                    <a:lnTo>
                      <a:pt x="472" y="370"/>
                    </a:lnTo>
                    <a:lnTo>
                      <a:pt x="470" y="367"/>
                    </a:lnTo>
                    <a:lnTo>
                      <a:pt x="459" y="367"/>
                    </a:lnTo>
                    <a:lnTo>
                      <a:pt x="457" y="364"/>
                    </a:lnTo>
                    <a:lnTo>
                      <a:pt x="449" y="359"/>
                    </a:lnTo>
                    <a:lnTo>
                      <a:pt x="444" y="362"/>
                    </a:lnTo>
                    <a:lnTo>
                      <a:pt x="421" y="362"/>
                    </a:lnTo>
                    <a:lnTo>
                      <a:pt x="418" y="357"/>
                    </a:lnTo>
                    <a:lnTo>
                      <a:pt x="413" y="352"/>
                    </a:lnTo>
                    <a:lnTo>
                      <a:pt x="411" y="346"/>
                    </a:lnTo>
                    <a:lnTo>
                      <a:pt x="400" y="346"/>
                    </a:lnTo>
                    <a:lnTo>
                      <a:pt x="395" y="349"/>
                    </a:lnTo>
                    <a:lnTo>
                      <a:pt x="377" y="349"/>
                    </a:lnTo>
                    <a:lnTo>
                      <a:pt x="372" y="339"/>
                    </a:lnTo>
                    <a:lnTo>
                      <a:pt x="367" y="336"/>
                    </a:lnTo>
                    <a:lnTo>
                      <a:pt x="346" y="336"/>
                    </a:lnTo>
                    <a:lnTo>
                      <a:pt x="339" y="334"/>
                    </a:lnTo>
                    <a:lnTo>
                      <a:pt x="334" y="336"/>
                    </a:lnTo>
                    <a:lnTo>
                      <a:pt x="321" y="336"/>
                    </a:lnTo>
                    <a:lnTo>
                      <a:pt x="318" y="334"/>
                    </a:lnTo>
                    <a:lnTo>
                      <a:pt x="318" y="326"/>
                    </a:lnTo>
                    <a:lnTo>
                      <a:pt x="313" y="321"/>
                    </a:lnTo>
                    <a:lnTo>
                      <a:pt x="313" y="316"/>
                    </a:lnTo>
                    <a:lnTo>
                      <a:pt x="308" y="313"/>
                    </a:lnTo>
                    <a:lnTo>
                      <a:pt x="305" y="305"/>
                    </a:lnTo>
                    <a:lnTo>
                      <a:pt x="298" y="303"/>
                    </a:lnTo>
                    <a:lnTo>
                      <a:pt x="298" y="300"/>
                    </a:lnTo>
                    <a:lnTo>
                      <a:pt x="292" y="303"/>
                    </a:lnTo>
                    <a:lnTo>
                      <a:pt x="290" y="303"/>
                    </a:lnTo>
                    <a:lnTo>
                      <a:pt x="287" y="308"/>
                    </a:lnTo>
                    <a:lnTo>
                      <a:pt x="282" y="308"/>
                    </a:lnTo>
                    <a:lnTo>
                      <a:pt x="280" y="303"/>
                    </a:lnTo>
                    <a:lnTo>
                      <a:pt x="280" y="298"/>
                    </a:lnTo>
                    <a:lnTo>
                      <a:pt x="269" y="293"/>
                    </a:lnTo>
                    <a:lnTo>
                      <a:pt x="264" y="293"/>
                    </a:lnTo>
                    <a:lnTo>
                      <a:pt x="259" y="290"/>
                    </a:lnTo>
                    <a:lnTo>
                      <a:pt x="259" y="77"/>
                    </a:lnTo>
                    <a:lnTo>
                      <a:pt x="103" y="74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8" name="Freeform 658"/>
              <p:cNvSpPr>
                <a:spLocks/>
              </p:cNvSpPr>
              <p:nvPr/>
            </p:nvSpPr>
            <p:spPr bwMode="auto">
              <a:xfrm>
                <a:off x="3378200" y="3617913"/>
                <a:ext cx="1968500" cy="1833563"/>
              </a:xfrm>
              <a:custGeom>
                <a:avLst/>
                <a:gdLst>
                  <a:gd name="T0" fmla="*/ 675 w 1240"/>
                  <a:gd name="T1" fmla="*/ 5 h 1155"/>
                  <a:gd name="T2" fmla="*/ 698 w 1240"/>
                  <a:gd name="T3" fmla="*/ 231 h 1155"/>
                  <a:gd name="T4" fmla="*/ 726 w 1240"/>
                  <a:gd name="T5" fmla="*/ 241 h 1155"/>
                  <a:gd name="T6" fmla="*/ 744 w 1240"/>
                  <a:gd name="T7" fmla="*/ 264 h 1155"/>
                  <a:gd name="T8" fmla="*/ 791 w 1240"/>
                  <a:gd name="T9" fmla="*/ 269 h 1155"/>
                  <a:gd name="T10" fmla="*/ 821 w 1240"/>
                  <a:gd name="T11" fmla="*/ 274 h 1155"/>
                  <a:gd name="T12" fmla="*/ 850 w 1240"/>
                  <a:gd name="T13" fmla="*/ 290 h 1155"/>
                  <a:gd name="T14" fmla="*/ 886 w 1240"/>
                  <a:gd name="T15" fmla="*/ 295 h 1155"/>
                  <a:gd name="T16" fmla="*/ 914 w 1240"/>
                  <a:gd name="T17" fmla="*/ 298 h 1155"/>
                  <a:gd name="T18" fmla="*/ 937 w 1240"/>
                  <a:gd name="T19" fmla="*/ 287 h 1155"/>
                  <a:gd name="T20" fmla="*/ 973 w 1240"/>
                  <a:gd name="T21" fmla="*/ 303 h 1155"/>
                  <a:gd name="T22" fmla="*/ 1016 w 1240"/>
                  <a:gd name="T23" fmla="*/ 295 h 1155"/>
                  <a:gd name="T24" fmla="*/ 1078 w 1240"/>
                  <a:gd name="T25" fmla="*/ 282 h 1155"/>
                  <a:gd name="T26" fmla="*/ 1163 w 1240"/>
                  <a:gd name="T27" fmla="*/ 310 h 1155"/>
                  <a:gd name="T28" fmla="*/ 1204 w 1240"/>
                  <a:gd name="T29" fmla="*/ 526 h 1155"/>
                  <a:gd name="T30" fmla="*/ 1232 w 1240"/>
                  <a:gd name="T31" fmla="*/ 580 h 1155"/>
                  <a:gd name="T32" fmla="*/ 1227 w 1240"/>
                  <a:gd name="T33" fmla="*/ 631 h 1155"/>
                  <a:gd name="T34" fmla="*/ 1227 w 1240"/>
                  <a:gd name="T35" fmla="*/ 685 h 1155"/>
                  <a:gd name="T36" fmla="*/ 1201 w 1240"/>
                  <a:gd name="T37" fmla="*/ 721 h 1155"/>
                  <a:gd name="T38" fmla="*/ 1132 w 1240"/>
                  <a:gd name="T39" fmla="*/ 752 h 1155"/>
                  <a:gd name="T40" fmla="*/ 1127 w 1240"/>
                  <a:gd name="T41" fmla="*/ 737 h 1155"/>
                  <a:gd name="T42" fmla="*/ 1086 w 1240"/>
                  <a:gd name="T43" fmla="*/ 731 h 1155"/>
                  <a:gd name="T44" fmla="*/ 1111 w 1240"/>
                  <a:gd name="T45" fmla="*/ 767 h 1155"/>
                  <a:gd name="T46" fmla="*/ 1040 w 1240"/>
                  <a:gd name="T47" fmla="*/ 855 h 1155"/>
                  <a:gd name="T48" fmla="*/ 996 w 1240"/>
                  <a:gd name="T49" fmla="*/ 842 h 1155"/>
                  <a:gd name="T50" fmla="*/ 975 w 1240"/>
                  <a:gd name="T51" fmla="*/ 834 h 1155"/>
                  <a:gd name="T52" fmla="*/ 937 w 1240"/>
                  <a:gd name="T53" fmla="*/ 839 h 1155"/>
                  <a:gd name="T54" fmla="*/ 942 w 1240"/>
                  <a:gd name="T55" fmla="*/ 883 h 1155"/>
                  <a:gd name="T56" fmla="*/ 924 w 1240"/>
                  <a:gd name="T57" fmla="*/ 883 h 1155"/>
                  <a:gd name="T58" fmla="*/ 904 w 1240"/>
                  <a:gd name="T59" fmla="*/ 919 h 1155"/>
                  <a:gd name="T60" fmla="*/ 878 w 1240"/>
                  <a:gd name="T61" fmla="*/ 916 h 1155"/>
                  <a:gd name="T62" fmla="*/ 855 w 1240"/>
                  <a:gd name="T63" fmla="*/ 944 h 1155"/>
                  <a:gd name="T64" fmla="*/ 880 w 1240"/>
                  <a:gd name="T65" fmla="*/ 980 h 1155"/>
                  <a:gd name="T66" fmla="*/ 857 w 1240"/>
                  <a:gd name="T67" fmla="*/ 1001 h 1155"/>
                  <a:gd name="T68" fmla="*/ 886 w 1240"/>
                  <a:gd name="T69" fmla="*/ 1127 h 1155"/>
                  <a:gd name="T70" fmla="*/ 898 w 1240"/>
                  <a:gd name="T71" fmla="*/ 1147 h 1155"/>
                  <a:gd name="T72" fmla="*/ 819 w 1240"/>
                  <a:gd name="T73" fmla="*/ 1124 h 1155"/>
                  <a:gd name="T74" fmla="*/ 747 w 1240"/>
                  <a:gd name="T75" fmla="*/ 1088 h 1155"/>
                  <a:gd name="T76" fmla="*/ 685 w 1240"/>
                  <a:gd name="T77" fmla="*/ 993 h 1155"/>
                  <a:gd name="T78" fmla="*/ 631 w 1240"/>
                  <a:gd name="T79" fmla="*/ 896 h 1155"/>
                  <a:gd name="T80" fmla="*/ 578 w 1240"/>
                  <a:gd name="T81" fmla="*/ 785 h 1155"/>
                  <a:gd name="T82" fmla="*/ 511 w 1240"/>
                  <a:gd name="T83" fmla="*/ 731 h 1155"/>
                  <a:gd name="T84" fmla="*/ 411 w 1240"/>
                  <a:gd name="T85" fmla="*/ 708 h 1155"/>
                  <a:gd name="T86" fmla="*/ 372 w 1240"/>
                  <a:gd name="T87" fmla="*/ 755 h 1155"/>
                  <a:gd name="T88" fmla="*/ 311 w 1240"/>
                  <a:gd name="T89" fmla="*/ 780 h 1155"/>
                  <a:gd name="T90" fmla="*/ 218 w 1240"/>
                  <a:gd name="T91" fmla="*/ 757 h 1155"/>
                  <a:gd name="T92" fmla="*/ 113 w 1240"/>
                  <a:gd name="T93" fmla="*/ 660 h 1155"/>
                  <a:gd name="T94" fmla="*/ 62 w 1240"/>
                  <a:gd name="T95" fmla="*/ 575 h 1155"/>
                  <a:gd name="T96" fmla="*/ 3 w 1240"/>
                  <a:gd name="T97" fmla="*/ 493 h 1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0"/>
                  <a:gd name="T148" fmla="*/ 0 h 1155"/>
                  <a:gd name="T149" fmla="*/ 1240 w 1240"/>
                  <a:gd name="T150" fmla="*/ 1155 h 1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0" h="1155">
                    <a:moveTo>
                      <a:pt x="390" y="449"/>
                    </a:moveTo>
                    <a:lnTo>
                      <a:pt x="416" y="0"/>
                    </a:lnTo>
                    <a:lnTo>
                      <a:pt x="516" y="2"/>
                    </a:lnTo>
                    <a:lnTo>
                      <a:pt x="675" y="5"/>
                    </a:lnTo>
                    <a:lnTo>
                      <a:pt x="675" y="218"/>
                    </a:lnTo>
                    <a:lnTo>
                      <a:pt x="680" y="221"/>
                    </a:lnTo>
                    <a:lnTo>
                      <a:pt x="691" y="223"/>
                    </a:lnTo>
                    <a:lnTo>
                      <a:pt x="698" y="231"/>
                    </a:lnTo>
                    <a:lnTo>
                      <a:pt x="701" y="236"/>
                    </a:lnTo>
                    <a:lnTo>
                      <a:pt x="708" y="228"/>
                    </a:lnTo>
                    <a:lnTo>
                      <a:pt x="716" y="228"/>
                    </a:lnTo>
                    <a:lnTo>
                      <a:pt x="726" y="241"/>
                    </a:lnTo>
                    <a:lnTo>
                      <a:pt x="732" y="249"/>
                    </a:lnTo>
                    <a:lnTo>
                      <a:pt x="734" y="256"/>
                    </a:lnTo>
                    <a:lnTo>
                      <a:pt x="739" y="264"/>
                    </a:lnTo>
                    <a:lnTo>
                      <a:pt x="744" y="264"/>
                    </a:lnTo>
                    <a:lnTo>
                      <a:pt x="755" y="262"/>
                    </a:lnTo>
                    <a:lnTo>
                      <a:pt x="768" y="264"/>
                    </a:lnTo>
                    <a:lnTo>
                      <a:pt x="785" y="264"/>
                    </a:lnTo>
                    <a:lnTo>
                      <a:pt x="791" y="269"/>
                    </a:lnTo>
                    <a:lnTo>
                      <a:pt x="791" y="272"/>
                    </a:lnTo>
                    <a:lnTo>
                      <a:pt x="796" y="277"/>
                    </a:lnTo>
                    <a:lnTo>
                      <a:pt x="809" y="277"/>
                    </a:lnTo>
                    <a:lnTo>
                      <a:pt x="821" y="274"/>
                    </a:lnTo>
                    <a:lnTo>
                      <a:pt x="827" y="274"/>
                    </a:lnTo>
                    <a:lnTo>
                      <a:pt x="832" y="280"/>
                    </a:lnTo>
                    <a:lnTo>
                      <a:pt x="837" y="290"/>
                    </a:lnTo>
                    <a:lnTo>
                      <a:pt x="850" y="290"/>
                    </a:lnTo>
                    <a:lnTo>
                      <a:pt x="862" y="287"/>
                    </a:lnTo>
                    <a:lnTo>
                      <a:pt x="870" y="292"/>
                    </a:lnTo>
                    <a:lnTo>
                      <a:pt x="873" y="295"/>
                    </a:lnTo>
                    <a:lnTo>
                      <a:pt x="886" y="295"/>
                    </a:lnTo>
                    <a:lnTo>
                      <a:pt x="893" y="305"/>
                    </a:lnTo>
                    <a:lnTo>
                      <a:pt x="898" y="310"/>
                    </a:lnTo>
                    <a:lnTo>
                      <a:pt x="904" y="308"/>
                    </a:lnTo>
                    <a:lnTo>
                      <a:pt x="914" y="298"/>
                    </a:lnTo>
                    <a:lnTo>
                      <a:pt x="919" y="290"/>
                    </a:lnTo>
                    <a:lnTo>
                      <a:pt x="927" y="295"/>
                    </a:lnTo>
                    <a:lnTo>
                      <a:pt x="932" y="298"/>
                    </a:lnTo>
                    <a:lnTo>
                      <a:pt x="937" y="287"/>
                    </a:lnTo>
                    <a:lnTo>
                      <a:pt x="947" y="285"/>
                    </a:lnTo>
                    <a:lnTo>
                      <a:pt x="957" y="285"/>
                    </a:lnTo>
                    <a:lnTo>
                      <a:pt x="968" y="290"/>
                    </a:lnTo>
                    <a:lnTo>
                      <a:pt x="973" y="303"/>
                    </a:lnTo>
                    <a:lnTo>
                      <a:pt x="981" y="308"/>
                    </a:lnTo>
                    <a:lnTo>
                      <a:pt x="1001" y="308"/>
                    </a:lnTo>
                    <a:lnTo>
                      <a:pt x="1011" y="303"/>
                    </a:lnTo>
                    <a:lnTo>
                      <a:pt x="1016" y="295"/>
                    </a:lnTo>
                    <a:lnTo>
                      <a:pt x="1029" y="285"/>
                    </a:lnTo>
                    <a:lnTo>
                      <a:pt x="1047" y="280"/>
                    </a:lnTo>
                    <a:lnTo>
                      <a:pt x="1068" y="285"/>
                    </a:lnTo>
                    <a:lnTo>
                      <a:pt x="1078" y="282"/>
                    </a:lnTo>
                    <a:lnTo>
                      <a:pt x="1099" y="287"/>
                    </a:lnTo>
                    <a:lnTo>
                      <a:pt x="1114" y="292"/>
                    </a:lnTo>
                    <a:lnTo>
                      <a:pt x="1142" y="303"/>
                    </a:lnTo>
                    <a:lnTo>
                      <a:pt x="1163" y="310"/>
                    </a:lnTo>
                    <a:lnTo>
                      <a:pt x="1170" y="310"/>
                    </a:lnTo>
                    <a:lnTo>
                      <a:pt x="1186" y="316"/>
                    </a:lnTo>
                    <a:lnTo>
                      <a:pt x="1196" y="313"/>
                    </a:lnTo>
                    <a:lnTo>
                      <a:pt x="1204" y="526"/>
                    </a:lnTo>
                    <a:lnTo>
                      <a:pt x="1232" y="554"/>
                    </a:lnTo>
                    <a:lnTo>
                      <a:pt x="1237" y="567"/>
                    </a:lnTo>
                    <a:lnTo>
                      <a:pt x="1230" y="572"/>
                    </a:lnTo>
                    <a:lnTo>
                      <a:pt x="1232" y="580"/>
                    </a:lnTo>
                    <a:lnTo>
                      <a:pt x="1240" y="588"/>
                    </a:lnTo>
                    <a:lnTo>
                      <a:pt x="1240" y="600"/>
                    </a:lnTo>
                    <a:lnTo>
                      <a:pt x="1232" y="621"/>
                    </a:lnTo>
                    <a:lnTo>
                      <a:pt x="1227" y="631"/>
                    </a:lnTo>
                    <a:lnTo>
                      <a:pt x="1227" y="647"/>
                    </a:lnTo>
                    <a:lnTo>
                      <a:pt x="1232" y="660"/>
                    </a:lnTo>
                    <a:lnTo>
                      <a:pt x="1230" y="675"/>
                    </a:lnTo>
                    <a:lnTo>
                      <a:pt x="1227" y="685"/>
                    </a:lnTo>
                    <a:lnTo>
                      <a:pt x="1227" y="698"/>
                    </a:lnTo>
                    <a:lnTo>
                      <a:pt x="1232" y="708"/>
                    </a:lnTo>
                    <a:lnTo>
                      <a:pt x="1224" y="721"/>
                    </a:lnTo>
                    <a:lnTo>
                      <a:pt x="1201" y="721"/>
                    </a:lnTo>
                    <a:lnTo>
                      <a:pt x="1153" y="747"/>
                    </a:lnTo>
                    <a:lnTo>
                      <a:pt x="1140" y="760"/>
                    </a:lnTo>
                    <a:lnTo>
                      <a:pt x="1137" y="760"/>
                    </a:lnTo>
                    <a:lnTo>
                      <a:pt x="1132" y="752"/>
                    </a:lnTo>
                    <a:lnTo>
                      <a:pt x="1150" y="742"/>
                    </a:lnTo>
                    <a:lnTo>
                      <a:pt x="1150" y="731"/>
                    </a:lnTo>
                    <a:lnTo>
                      <a:pt x="1135" y="737"/>
                    </a:lnTo>
                    <a:lnTo>
                      <a:pt x="1127" y="737"/>
                    </a:lnTo>
                    <a:lnTo>
                      <a:pt x="1127" y="719"/>
                    </a:lnTo>
                    <a:lnTo>
                      <a:pt x="1119" y="716"/>
                    </a:lnTo>
                    <a:lnTo>
                      <a:pt x="1099" y="721"/>
                    </a:lnTo>
                    <a:lnTo>
                      <a:pt x="1086" y="731"/>
                    </a:lnTo>
                    <a:lnTo>
                      <a:pt x="1093" y="747"/>
                    </a:lnTo>
                    <a:lnTo>
                      <a:pt x="1106" y="752"/>
                    </a:lnTo>
                    <a:lnTo>
                      <a:pt x="1111" y="757"/>
                    </a:lnTo>
                    <a:lnTo>
                      <a:pt x="1111" y="767"/>
                    </a:lnTo>
                    <a:lnTo>
                      <a:pt x="1091" y="788"/>
                    </a:lnTo>
                    <a:lnTo>
                      <a:pt x="1086" y="819"/>
                    </a:lnTo>
                    <a:lnTo>
                      <a:pt x="1068" y="834"/>
                    </a:lnTo>
                    <a:lnTo>
                      <a:pt x="1040" y="855"/>
                    </a:lnTo>
                    <a:lnTo>
                      <a:pt x="1006" y="873"/>
                    </a:lnTo>
                    <a:lnTo>
                      <a:pt x="1024" y="850"/>
                    </a:lnTo>
                    <a:lnTo>
                      <a:pt x="1022" y="839"/>
                    </a:lnTo>
                    <a:lnTo>
                      <a:pt x="996" y="842"/>
                    </a:lnTo>
                    <a:lnTo>
                      <a:pt x="986" y="844"/>
                    </a:lnTo>
                    <a:lnTo>
                      <a:pt x="978" y="837"/>
                    </a:lnTo>
                    <a:lnTo>
                      <a:pt x="983" y="829"/>
                    </a:lnTo>
                    <a:lnTo>
                      <a:pt x="975" y="834"/>
                    </a:lnTo>
                    <a:lnTo>
                      <a:pt x="955" y="837"/>
                    </a:lnTo>
                    <a:lnTo>
                      <a:pt x="945" y="829"/>
                    </a:lnTo>
                    <a:lnTo>
                      <a:pt x="937" y="832"/>
                    </a:lnTo>
                    <a:lnTo>
                      <a:pt x="937" y="839"/>
                    </a:lnTo>
                    <a:lnTo>
                      <a:pt x="950" y="850"/>
                    </a:lnTo>
                    <a:lnTo>
                      <a:pt x="960" y="850"/>
                    </a:lnTo>
                    <a:lnTo>
                      <a:pt x="960" y="862"/>
                    </a:lnTo>
                    <a:lnTo>
                      <a:pt x="942" y="883"/>
                    </a:lnTo>
                    <a:lnTo>
                      <a:pt x="939" y="888"/>
                    </a:lnTo>
                    <a:lnTo>
                      <a:pt x="932" y="883"/>
                    </a:lnTo>
                    <a:lnTo>
                      <a:pt x="932" y="878"/>
                    </a:lnTo>
                    <a:lnTo>
                      <a:pt x="924" y="883"/>
                    </a:lnTo>
                    <a:lnTo>
                      <a:pt x="927" y="896"/>
                    </a:lnTo>
                    <a:lnTo>
                      <a:pt x="929" y="898"/>
                    </a:lnTo>
                    <a:lnTo>
                      <a:pt x="914" y="919"/>
                    </a:lnTo>
                    <a:lnTo>
                      <a:pt x="904" y="919"/>
                    </a:lnTo>
                    <a:lnTo>
                      <a:pt x="904" y="898"/>
                    </a:lnTo>
                    <a:lnTo>
                      <a:pt x="901" y="901"/>
                    </a:lnTo>
                    <a:lnTo>
                      <a:pt x="901" y="914"/>
                    </a:lnTo>
                    <a:lnTo>
                      <a:pt x="878" y="916"/>
                    </a:lnTo>
                    <a:lnTo>
                      <a:pt x="883" y="924"/>
                    </a:lnTo>
                    <a:lnTo>
                      <a:pt x="898" y="924"/>
                    </a:lnTo>
                    <a:lnTo>
                      <a:pt x="893" y="944"/>
                    </a:lnTo>
                    <a:lnTo>
                      <a:pt x="855" y="944"/>
                    </a:lnTo>
                    <a:lnTo>
                      <a:pt x="860" y="950"/>
                    </a:lnTo>
                    <a:lnTo>
                      <a:pt x="873" y="952"/>
                    </a:lnTo>
                    <a:lnTo>
                      <a:pt x="878" y="962"/>
                    </a:lnTo>
                    <a:lnTo>
                      <a:pt x="880" y="980"/>
                    </a:lnTo>
                    <a:lnTo>
                      <a:pt x="868" y="988"/>
                    </a:lnTo>
                    <a:lnTo>
                      <a:pt x="850" y="988"/>
                    </a:lnTo>
                    <a:lnTo>
                      <a:pt x="850" y="998"/>
                    </a:lnTo>
                    <a:lnTo>
                      <a:pt x="857" y="1001"/>
                    </a:lnTo>
                    <a:lnTo>
                      <a:pt x="860" y="1022"/>
                    </a:lnTo>
                    <a:lnTo>
                      <a:pt x="868" y="1065"/>
                    </a:lnTo>
                    <a:lnTo>
                      <a:pt x="888" y="1122"/>
                    </a:lnTo>
                    <a:lnTo>
                      <a:pt x="886" y="1127"/>
                    </a:lnTo>
                    <a:lnTo>
                      <a:pt x="880" y="1127"/>
                    </a:lnTo>
                    <a:lnTo>
                      <a:pt x="886" y="1129"/>
                    </a:lnTo>
                    <a:lnTo>
                      <a:pt x="893" y="1137"/>
                    </a:lnTo>
                    <a:lnTo>
                      <a:pt x="898" y="1147"/>
                    </a:lnTo>
                    <a:lnTo>
                      <a:pt x="898" y="1155"/>
                    </a:lnTo>
                    <a:lnTo>
                      <a:pt x="868" y="1142"/>
                    </a:lnTo>
                    <a:lnTo>
                      <a:pt x="839" y="1132"/>
                    </a:lnTo>
                    <a:lnTo>
                      <a:pt x="819" y="1124"/>
                    </a:lnTo>
                    <a:lnTo>
                      <a:pt x="788" y="1119"/>
                    </a:lnTo>
                    <a:lnTo>
                      <a:pt x="773" y="1109"/>
                    </a:lnTo>
                    <a:lnTo>
                      <a:pt x="762" y="1093"/>
                    </a:lnTo>
                    <a:lnTo>
                      <a:pt x="747" y="1088"/>
                    </a:lnTo>
                    <a:lnTo>
                      <a:pt x="726" y="1075"/>
                    </a:lnTo>
                    <a:lnTo>
                      <a:pt x="708" y="1055"/>
                    </a:lnTo>
                    <a:lnTo>
                      <a:pt x="698" y="1034"/>
                    </a:lnTo>
                    <a:lnTo>
                      <a:pt x="685" y="993"/>
                    </a:lnTo>
                    <a:lnTo>
                      <a:pt x="675" y="980"/>
                    </a:lnTo>
                    <a:lnTo>
                      <a:pt x="655" y="960"/>
                    </a:lnTo>
                    <a:lnTo>
                      <a:pt x="642" y="934"/>
                    </a:lnTo>
                    <a:lnTo>
                      <a:pt x="631" y="896"/>
                    </a:lnTo>
                    <a:lnTo>
                      <a:pt x="616" y="878"/>
                    </a:lnTo>
                    <a:lnTo>
                      <a:pt x="598" y="847"/>
                    </a:lnTo>
                    <a:lnTo>
                      <a:pt x="580" y="814"/>
                    </a:lnTo>
                    <a:lnTo>
                      <a:pt x="578" y="785"/>
                    </a:lnTo>
                    <a:lnTo>
                      <a:pt x="562" y="767"/>
                    </a:lnTo>
                    <a:lnTo>
                      <a:pt x="542" y="747"/>
                    </a:lnTo>
                    <a:lnTo>
                      <a:pt x="529" y="737"/>
                    </a:lnTo>
                    <a:lnTo>
                      <a:pt x="511" y="731"/>
                    </a:lnTo>
                    <a:lnTo>
                      <a:pt x="503" y="721"/>
                    </a:lnTo>
                    <a:lnTo>
                      <a:pt x="480" y="713"/>
                    </a:lnTo>
                    <a:lnTo>
                      <a:pt x="434" y="713"/>
                    </a:lnTo>
                    <a:lnTo>
                      <a:pt x="411" y="708"/>
                    </a:lnTo>
                    <a:lnTo>
                      <a:pt x="393" y="708"/>
                    </a:lnTo>
                    <a:lnTo>
                      <a:pt x="388" y="713"/>
                    </a:lnTo>
                    <a:lnTo>
                      <a:pt x="375" y="749"/>
                    </a:lnTo>
                    <a:lnTo>
                      <a:pt x="372" y="755"/>
                    </a:lnTo>
                    <a:lnTo>
                      <a:pt x="354" y="783"/>
                    </a:lnTo>
                    <a:lnTo>
                      <a:pt x="341" y="796"/>
                    </a:lnTo>
                    <a:lnTo>
                      <a:pt x="334" y="796"/>
                    </a:lnTo>
                    <a:lnTo>
                      <a:pt x="311" y="780"/>
                    </a:lnTo>
                    <a:lnTo>
                      <a:pt x="295" y="772"/>
                    </a:lnTo>
                    <a:lnTo>
                      <a:pt x="285" y="772"/>
                    </a:lnTo>
                    <a:lnTo>
                      <a:pt x="259" y="765"/>
                    </a:lnTo>
                    <a:lnTo>
                      <a:pt x="218" y="757"/>
                    </a:lnTo>
                    <a:lnTo>
                      <a:pt x="154" y="726"/>
                    </a:lnTo>
                    <a:lnTo>
                      <a:pt x="141" y="711"/>
                    </a:lnTo>
                    <a:lnTo>
                      <a:pt x="128" y="678"/>
                    </a:lnTo>
                    <a:lnTo>
                      <a:pt x="113" y="660"/>
                    </a:lnTo>
                    <a:lnTo>
                      <a:pt x="103" y="644"/>
                    </a:lnTo>
                    <a:lnTo>
                      <a:pt x="95" y="608"/>
                    </a:lnTo>
                    <a:lnTo>
                      <a:pt x="80" y="585"/>
                    </a:lnTo>
                    <a:lnTo>
                      <a:pt x="62" y="575"/>
                    </a:lnTo>
                    <a:lnTo>
                      <a:pt x="49" y="549"/>
                    </a:lnTo>
                    <a:lnTo>
                      <a:pt x="31" y="531"/>
                    </a:lnTo>
                    <a:lnTo>
                      <a:pt x="23" y="516"/>
                    </a:lnTo>
                    <a:lnTo>
                      <a:pt x="3" y="493"/>
                    </a:lnTo>
                    <a:lnTo>
                      <a:pt x="0" y="477"/>
                    </a:lnTo>
                    <a:lnTo>
                      <a:pt x="0" y="449"/>
                    </a:lnTo>
                    <a:lnTo>
                      <a:pt x="390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9" name="Freeform 659"/>
              <p:cNvSpPr>
                <a:spLocks/>
              </p:cNvSpPr>
              <p:nvPr/>
            </p:nvSpPr>
            <p:spPr bwMode="auto">
              <a:xfrm>
                <a:off x="4849813" y="1433513"/>
                <a:ext cx="855662" cy="944563"/>
              </a:xfrm>
              <a:custGeom>
                <a:avLst/>
                <a:gdLst>
                  <a:gd name="T0" fmla="*/ 120 w 539"/>
                  <a:gd name="T1" fmla="*/ 0 h 595"/>
                  <a:gd name="T2" fmla="*/ 169 w 539"/>
                  <a:gd name="T3" fmla="*/ 5 h 595"/>
                  <a:gd name="T4" fmla="*/ 172 w 539"/>
                  <a:gd name="T5" fmla="*/ 15 h 595"/>
                  <a:gd name="T6" fmla="*/ 213 w 539"/>
                  <a:gd name="T7" fmla="*/ 20 h 595"/>
                  <a:gd name="T8" fmla="*/ 228 w 539"/>
                  <a:gd name="T9" fmla="*/ 18 h 595"/>
                  <a:gd name="T10" fmla="*/ 238 w 539"/>
                  <a:gd name="T11" fmla="*/ 28 h 595"/>
                  <a:gd name="T12" fmla="*/ 251 w 539"/>
                  <a:gd name="T13" fmla="*/ 36 h 595"/>
                  <a:gd name="T14" fmla="*/ 274 w 539"/>
                  <a:gd name="T15" fmla="*/ 31 h 595"/>
                  <a:gd name="T16" fmla="*/ 313 w 539"/>
                  <a:gd name="T17" fmla="*/ 36 h 595"/>
                  <a:gd name="T18" fmla="*/ 326 w 539"/>
                  <a:gd name="T19" fmla="*/ 46 h 595"/>
                  <a:gd name="T20" fmla="*/ 328 w 539"/>
                  <a:gd name="T21" fmla="*/ 61 h 595"/>
                  <a:gd name="T22" fmla="*/ 344 w 539"/>
                  <a:gd name="T23" fmla="*/ 56 h 595"/>
                  <a:gd name="T24" fmla="*/ 354 w 539"/>
                  <a:gd name="T25" fmla="*/ 64 h 595"/>
                  <a:gd name="T26" fmla="*/ 367 w 539"/>
                  <a:gd name="T27" fmla="*/ 54 h 595"/>
                  <a:gd name="T28" fmla="*/ 390 w 539"/>
                  <a:gd name="T29" fmla="*/ 69 h 595"/>
                  <a:gd name="T30" fmla="*/ 410 w 539"/>
                  <a:gd name="T31" fmla="*/ 77 h 595"/>
                  <a:gd name="T32" fmla="*/ 431 w 539"/>
                  <a:gd name="T33" fmla="*/ 74 h 595"/>
                  <a:gd name="T34" fmla="*/ 444 w 539"/>
                  <a:gd name="T35" fmla="*/ 74 h 595"/>
                  <a:gd name="T36" fmla="*/ 464 w 539"/>
                  <a:gd name="T37" fmla="*/ 64 h 595"/>
                  <a:gd name="T38" fmla="*/ 477 w 539"/>
                  <a:gd name="T39" fmla="*/ 72 h 595"/>
                  <a:gd name="T40" fmla="*/ 510 w 539"/>
                  <a:gd name="T41" fmla="*/ 74 h 595"/>
                  <a:gd name="T42" fmla="*/ 531 w 539"/>
                  <a:gd name="T43" fmla="*/ 69 h 595"/>
                  <a:gd name="T44" fmla="*/ 518 w 539"/>
                  <a:gd name="T45" fmla="*/ 90 h 595"/>
                  <a:gd name="T46" fmla="*/ 454 w 539"/>
                  <a:gd name="T47" fmla="*/ 131 h 595"/>
                  <a:gd name="T48" fmla="*/ 400 w 539"/>
                  <a:gd name="T49" fmla="*/ 177 h 595"/>
                  <a:gd name="T50" fmla="*/ 395 w 539"/>
                  <a:gd name="T51" fmla="*/ 197 h 595"/>
                  <a:gd name="T52" fmla="*/ 374 w 539"/>
                  <a:gd name="T53" fmla="*/ 221 h 595"/>
                  <a:gd name="T54" fmla="*/ 369 w 539"/>
                  <a:gd name="T55" fmla="*/ 238 h 595"/>
                  <a:gd name="T56" fmla="*/ 364 w 539"/>
                  <a:gd name="T57" fmla="*/ 313 h 595"/>
                  <a:gd name="T58" fmla="*/ 338 w 539"/>
                  <a:gd name="T59" fmla="*/ 333 h 595"/>
                  <a:gd name="T60" fmla="*/ 326 w 539"/>
                  <a:gd name="T61" fmla="*/ 354 h 595"/>
                  <a:gd name="T62" fmla="*/ 328 w 539"/>
                  <a:gd name="T63" fmla="*/ 382 h 595"/>
                  <a:gd name="T64" fmla="*/ 344 w 539"/>
                  <a:gd name="T65" fmla="*/ 390 h 595"/>
                  <a:gd name="T66" fmla="*/ 341 w 539"/>
                  <a:gd name="T67" fmla="*/ 421 h 595"/>
                  <a:gd name="T68" fmla="*/ 349 w 539"/>
                  <a:gd name="T69" fmla="*/ 472 h 595"/>
                  <a:gd name="T70" fmla="*/ 369 w 539"/>
                  <a:gd name="T71" fmla="*/ 477 h 595"/>
                  <a:gd name="T72" fmla="*/ 382 w 539"/>
                  <a:gd name="T73" fmla="*/ 485 h 595"/>
                  <a:gd name="T74" fmla="*/ 397 w 539"/>
                  <a:gd name="T75" fmla="*/ 505 h 595"/>
                  <a:gd name="T76" fmla="*/ 410 w 539"/>
                  <a:gd name="T77" fmla="*/ 513 h 595"/>
                  <a:gd name="T78" fmla="*/ 426 w 539"/>
                  <a:gd name="T79" fmla="*/ 534 h 595"/>
                  <a:gd name="T80" fmla="*/ 441 w 539"/>
                  <a:gd name="T81" fmla="*/ 562 h 595"/>
                  <a:gd name="T82" fmla="*/ 444 w 539"/>
                  <a:gd name="T83" fmla="*/ 585 h 595"/>
                  <a:gd name="T84" fmla="*/ 66 w 539"/>
                  <a:gd name="T85" fmla="*/ 426 h 595"/>
                  <a:gd name="T86" fmla="*/ 61 w 539"/>
                  <a:gd name="T87" fmla="*/ 418 h 595"/>
                  <a:gd name="T88" fmla="*/ 54 w 539"/>
                  <a:gd name="T89" fmla="*/ 410 h 595"/>
                  <a:gd name="T90" fmla="*/ 46 w 539"/>
                  <a:gd name="T91" fmla="*/ 405 h 595"/>
                  <a:gd name="T92" fmla="*/ 43 w 539"/>
                  <a:gd name="T93" fmla="*/ 346 h 595"/>
                  <a:gd name="T94" fmla="*/ 33 w 539"/>
                  <a:gd name="T95" fmla="*/ 313 h 595"/>
                  <a:gd name="T96" fmla="*/ 36 w 539"/>
                  <a:gd name="T97" fmla="*/ 280 h 595"/>
                  <a:gd name="T98" fmla="*/ 33 w 539"/>
                  <a:gd name="T99" fmla="*/ 264 h 595"/>
                  <a:gd name="T100" fmla="*/ 23 w 539"/>
                  <a:gd name="T101" fmla="*/ 236 h 595"/>
                  <a:gd name="T102" fmla="*/ 25 w 539"/>
                  <a:gd name="T103" fmla="*/ 218 h 595"/>
                  <a:gd name="T104" fmla="*/ 30 w 539"/>
                  <a:gd name="T105" fmla="*/ 169 h 595"/>
                  <a:gd name="T106" fmla="*/ 28 w 539"/>
                  <a:gd name="T107" fmla="*/ 149 h 595"/>
                  <a:gd name="T108" fmla="*/ 18 w 539"/>
                  <a:gd name="T109" fmla="*/ 133 h 595"/>
                  <a:gd name="T110" fmla="*/ 10 w 539"/>
                  <a:gd name="T111" fmla="*/ 126 h 595"/>
                  <a:gd name="T112" fmla="*/ 2 w 539"/>
                  <a:gd name="T113" fmla="*/ 115 h 595"/>
                  <a:gd name="T114" fmla="*/ 0 w 539"/>
                  <a:gd name="T115" fmla="*/ 105 h 595"/>
                  <a:gd name="T116" fmla="*/ 10 w 539"/>
                  <a:gd name="T117" fmla="*/ 56 h 595"/>
                  <a:gd name="T118" fmla="*/ 7 w 539"/>
                  <a:gd name="T119" fmla="*/ 2 h 5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95"/>
                  <a:gd name="T182" fmla="*/ 539 w 539"/>
                  <a:gd name="T183" fmla="*/ 595 h 5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95">
                    <a:moveTo>
                      <a:pt x="7" y="2"/>
                    </a:moveTo>
                    <a:lnTo>
                      <a:pt x="120" y="0"/>
                    </a:lnTo>
                    <a:lnTo>
                      <a:pt x="159" y="0"/>
                    </a:lnTo>
                    <a:lnTo>
                      <a:pt x="169" y="5"/>
                    </a:lnTo>
                    <a:lnTo>
                      <a:pt x="169" y="10"/>
                    </a:lnTo>
                    <a:lnTo>
                      <a:pt x="172" y="15"/>
                    </a:lnTo>
                    <a:lnTo>
                      <a:pt x="182" y="20"/>
                    </a:lnTo>
                    <a:lnTo>
                      <a:pt x="213" y="20"/>
                    </a:lnTo>
                    <a:lnTo>
                      <a:pt x="220" y="18"/>
                    </a:lnTo>
                    <a:lnTo>
                      <a:pt x="228" y="18"/>
                    </a:lnTo>
                    <a:lnTo>
                      <a:pt x="238" y="20"/>
                    </a:lnTo>
                    <a:lnTo>
                      <a:pt x="238" y="28"/>
                    </a:lnTo>
                    <a:lnTo>
                      <a:pt x="243" y="33"/>
                    </a:lnTo>
                    <a:lnTo>
                      <a:pt x="251" y="36"/>
                    </a:lnTo>
                    <a:lnTo>
                      <a:pt x="259" y="36"/>
                    </a:lnTo>
                    <a:lnTo>
                      <a:pt x="274" y="31"/>
                    </a:lnTo>
                    <a:lnTo>
                      <a:pt x="295" y="31"/>
                    </a:lnTo>
                    <a:lnTo>
                      <a:pt x="313" y="36"/>
                    </a:lnTo>
                    <a:lnTo>
                      <a:pt x="323" y="41"/>
                    </a:lnTo>
                    <a:lnTo>
                      <a:pt x="326" y="46"/>
                    </a:lnTo>
                    <a:lnTo>
                      <a:pt x="326" y="54"/>
                    </a:lnTo>
                    <a:lnTo>
                      <a:pt x="328" y="61"/>
                    </a:lnTo>
                    <a:lnTo>
                      <a:pt x="338" y="56"/>
                    </a:lnTo>
                    <a:lnTo>
                      <a:pt x="344" y="56"/>
                    </a:lnTo>
                    <a:lnTo>
                      <a:pt x="346" y="61"/>
                    </a:lnTo>
                    <a:lnTo>
                      <a:pt x="354" y="64"/>
                    </a:lnTo>
                    <a:lnTo>
                      <a:pt x="359" y="54"/>
                    </a:lnTo>
                    <a:lnTo>
                      <a:pt x="367" y="54"/>
                    </a:lnTo>
                    <a:lnTo>
                      <a:pt x="374" y="61"/>
                    </a:lnTo>
                    <a:lnTo>
                      <a:pt x="390" y="69"/>
                    </a:lnTo>
                    <a:lnTo>
                      <a:pt x="397" y="74"/>
                    </a:lnTo>
                    <a:lnTo>
                      <a:pt x="410" y="77"/>
                    </a:lnTo>
                    <a:lnTo>
                      <a:pt x="415" y="74"/>
                    </a:lnTo>
                    <a:lnTo>
                      <a:pt x="431" y="74"/>
                    </a:lnTo>
                    <a:lnTo>
                      <a:pt x="436" y="77"/>
                    </a:lnTo>
                    <a:lnTo>
                      <a:pt x="444" y="74"/>
                    </a:lnTo>
                    <a:lnTo>
                      <a:pt x="457" y="69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7" y="72"/>
                    </a:lnTo>
                    <a:lnTo>
                      <a:pt x="477" y="74"/>
                    </a:lnTo>
                    <a:lnTo>
                      <a:pt x="510" y="74"/>
                    </a:lnTo>
                    <a:lnTo>
                      <a:pt x="518" y="69"/>
                    </a:lnTo>
                    <a:lnTo>
                      <a:pt x="531" y="69"/>
                    </a:lnTo>
                    <a:lnTo>
                      <a:pt x="539" y="72"/>
                    </a:lnTo>
                    <a:lnTo>
                      <a:pt x="518" y="90"/>
                    </a:lnTo>
                    <a:lnTo>
                      <a:pt x="487" y="108"/>
                    </a:lnTo>
                    <a:lnTo>
                      <a:pt x="454" y="131"/>
                    </a:lnTo>
                    <a:lnTo>
                      <a:pt x="428" y="151"/>
                    </a:lnTo>
                    <a:lnTo>
                      <a:pt x="400" y="177"/>
                    </a:lnTo>
                    <a:lnTo>
                      <a:pt x="397" y="182"/>
                    </a:lnTo>
                    <a:lnTo>
                      <a:pt x="395" y="197"/>
                    </a:lnTo>
                    <a:lnTo>
                      <a:pt x="382" y="213"/>
                    </a:lnTo>
                    <a:lnTo>
                      <a:pt x="374" y="221"/>
                    </a:lnTo>
                    <a:lnTo>
                      <a:pt x="372" y="228"/>
                    </a:lnTo>
                    <a:lnTo>
                      <a:pt x="369" y="238"/>
                    </a:lnTo>
                    <a:lnTo>
                      <a:pt x="372" y="300"/>
                    </a:lnTo>
                    <a:lnTo>
                      <a:pt x="364" y="313"/>
                    </a:lnTo>
                    <a:lnTo>
                      <a:pt x="354" y="323"/>
                    </a:lnTo>
                    <a:lnTo>
                      <a:pt x="338" y="333"/>
                    </a:lnTo>
                    <a:lnTo>
                      <a:pt x="328" y="344"/>
                    </a:lnTo>
                    <a:lnTo>
                      <a:pt x="326" y="354"/>
                    </a:lnTo>
                    <a:lnTo>
                      <a:pt x="326" y="380"/>
                    </a:lnTo>
                    <a:lnTo>
                      <a:pt x="328" y="382"/>
                    </a:lnTo>
                    <a:lnTo>
                      <a:pt x="336" y="382"/>
                    </a:lnTo>
                    <a:lnTo>
                      <a:pt x="344" y="390"/>
                    </a:lnTo>
                    <a:lnTo>
                      <a:pt x="344" y="393"/>
                    </a:lnTo>
                    <a:lnTo>
                      <a:pt x="341" y="421"/>
                    </a:lnTo>
                    <a:lnTo>
                      <a:pt x="346" y="452"/>
                    </a:lnTo>
                    <a:lnTo>
                      <a:pt x="349" y="472"/>
                    </a:lnTo>
                    <a:lnTo>
                      <a:pt x="354" y="477"/>
                    </a:lnTo>
                    <a:lnTo>
                      <a:pt x="369" y="477"/>
                    </a:lnTo>
                    <a:lnTo>
                      <a:pt x="380" y="485"/>
                    </a:lnTo>
                    <a:lnTo>
                      <a:pt x="382" y="485"/>
                    </a:lnTo>
                    <a:lnTo>
                      <a:pt x="392" y="500"/>
                    </a:lnTo>
                    <a:lnTo>
                      <a:pt x="397" y="505"/>
                    </a:lnTo>
                    <a:lnTo>
                      <a:pt x="403" y="508"/>
                    </a:lnTo>
                    <a:lnTo>
                      <a:pt x="410" y="513"/>
                    </a:lnTo>
                    <a:lnTo>
                      <a:pt x="413" y="516"/>
                    </a:lnTo>
                    <a:lnTo>
                      <a:pt x="426" y="534"/>
                    </a:lnTo>
                    <a:lnTo>
                      <a:pt x="433" y="547"/>
                    </a:lnTo>
                    <a:lnTo>
                      <a:pt x="441" y="562"/>
                    </a:lnTo>
                    <a:lnTo>
                      <a:pt x="444" y="577"/>
                    </a:lnTo>
                    <a:lnTo>
                      <a:pt x="444" y="585"/>
                    </a:lnTo>
                    <a:lnTo>
                      <a:pt x="69" y="595"/>
                    </a:lnTo>
                    <a:lnTo>
                      <a:pt x="66" y="426"/>
                    </a:lnTo>
                    <a:lnTo>
                      <a:pt x="64" y="421"/>
                    </a:lnTo>
                    <a:lnTo>
                      <a:pt x="61" y="418"/>
                    </a:lnTo>
                    <a:lnTo>
                      <a:pt x="59" y="413"/>
                    </a:lnTo>
                    <a:lnTo>
                      <a:pt x="54" y="410"/>
                    </a:lnTo>
                    <a:lnTo>
                      <a:pt x="51" y="408"/>
                    </a:lnTo>
                    <a:lnTo>
                      <a:pt x="46" y="405"/>
                    </a:lnTo>
                    <a:lnTo>
                      <a:pt x="43" y="400"/>
                    </a:lnTo>
                    <a:lnTo>
                      <a:pt x="43" y="346"/>
                    </a:lnTo>
                    <a:lnTo>
                      <a:pt x="38" y="333"/>
                    </a:lnTo>
                    <a:lnTo>
                      <a:pt x="33" y="313"/>
                    </a:lnTo>
                    <a:lnTo>
                      <a:pt x="33" y="292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3" y="264"/>
                    </a:lnTo>
                    <a:lnTo>
                      <a:pt x="28" y="251"/>
                    </a:lnTo>
                    <a:lnTo>
                      <a:pt x="23" y="236"/>
                    </a:lnTo>
                    <a:lnTo>
                      <a:pt x="23" y="228"/>
                    </a:lnTo>
                    <a:lnTo>
                      <a:pt x="25" y="218"/>
                    </a:lnTo>
                    <a:lnTo>
                      <a:pt x="30" y="195"/>
                    </a:lnTo>
                    <a:lnTo>
                      <a:pt x="30" y="169"/>
                    </a:lnTo>
                    <a:lnTo>
                      <a:pt x="28" y="159"/>
                    </a:lnTo>
                    <a:lnTo>
                      <a:pt x="28" y="149"/>
                    </a:lnTo>
                    <a:lnTo>
                      <a:pt x="25" y="141"/>
                    </a:lnTo>
                    <a:lnTo>
                      <a:pt x="18" y="133"/>
                    </a:lnTo>
                    <a:lnTo>
                      <a:pt x="18" y="128"/>
                    </a:lnTo>
                    <a:lnTo>
                      <a:pt x="10" y="126"/>
                    </a:lnTo>
                    <a:lnTo>
                      <a:pt x="5" y="120"/>
                    </a:lnTo>
                    <a:lnTo>
                      <a:pt x="2" y="115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7" y="74"/>
                    </a:lnTo>
                    <a:lnTo>
                      <a:pt x="10" y="56"/>
                    </a:lnTo>
                    <a:lnTo>
                      <a:pt x="7" y="1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0" name="Freeform 660"/>
              <p:cNvSpPr>
                <a:spLocks/>
              </p:cNvSpPr>
              <p:nvPr/>
            </p:nvSpPr>
            <p:spPr bwMode="auto">
              <a:xfrm>
                <a:off x="4926013" y="2362200"/>
                <a:ext cx="782637" cy="569913"/>
              </a:xfrm>
              <a:custGeom>
                <a:avLst/>
                <a:gdLst>
                  <a:gd name="T0" fmla="*/ 311 w 493"/>
                  <a:gd name="T1" fmla="*/ 3 h 359"/>
                  <a:gd name="T2" fmla="*/ 398 w 493"/>
                  <a:gd name="T3" fmla="*/ 10 h 359"/>
                  <a:gd name="T4" fmla="*/ 409 w 493"/>
                  <a:gd name="T5" fmla="*/ 23 h 359"/>
                  <a:gd name="T6" fmla="*/ 403 w 493"/>
                  <a:gd name="T7" fmla="*/ 36 h 359"/>
                  <a:gd name="T8" fmla="*/ 419 w 493"/>
                  <a:gd name="T9" fmla="*/ 69 h 359"/>
                  <a:gd name="T10" fmla="*/ 426 w 493"/>
                  <a:gd name="T11" fmla="*/ 85 h 359"/>
                  <a:gd name="T12" fmla="*/ 437 w 493"/>
                  <a:gd name="T13" fmla="*/ 90 h 359"/>
                  <a:gd name="T14" fmla="*/ 444 w 493"/>
                  <a:gd name="T15" fmla="*/ 103 h 359"/>
                  <a:gd name="T16" fmla="*/ 462 w 493"/>
                  <a:gd name="T17" fmla="*/ 116 h 359"/>
                  <a:gd name="T18" fmla="*/ 475 w 493"/>
                  <a:gd name="T19" fmla="*/ 131 h 359"/>
                  <a:gd name="T20" fmla="*/ 480 w 493"/>
                  <a:gd name="T21" fmla="*/ 144 h 359"/>
                  <a:gd name="T22" fmla="*/ 488 w 493"/>
                  <a:gd name="T23" fmla="*/ 157 h 359"/>
                  <a:gd name="T24" fmla="*/ 491 w 493"/>
                  <a:gd name="T25" fmla="*/ 172 h 359"/>
                  <a:gd name="T26" fmla="*/ 493 w 493"/>
                  <a:gd name="T27" fmla="*/ 190 h 359"/>
                  <a:gd name="T28" fmla="*/ 488 w 493"/>
                  <a:gd name="T29" fmla="*/ 208 h 359"/>
                  <a:gd name="T30" fmla="*/ 475 w 493"/>
                  <a:gd name="T31" fmla="*/ 218 h 359"/>
                  <a:gd name="T32" fmla="*/ 457 w 493"/>
                  <a:gd name="T33" fmla="*/ 226 h 359"/>
                  <a:gd name="T34" fmla="*/ 442 w 493"/>
                  <a:gd name="T35" fmla="*/ 231 h 359"/>
                  <a:gd name="T36" fmla="*/ 432 w 493"/>
                  <a:gd name="T37" fmla="*/ 249 h 359"/>
                  <a:gd name="T38" fmla="*/ 429 w 493"/>
                  <a:gd name="T39" fmla="*/ 259 h 359"/>
                  <a:gd name="T40" fmla="*/ 442 w 493"/>
                  <a:gd name="T41" fmla="*/ 277 h 359"/>
                  <a:gd name="T42" fmla="*/ 437 w 493"/>
                  <a:gd name="T43" fmla="*/ 298 h 359"/>
                  <a:gd name="T44" fmla="*/ 432 w 493"/>
                  <a:gd name="T45" fmla="*/ 313 h 359"/>
                  <a:gd name="T46" fmla="*/ 419 w 493"/>
                  <a:gd name="T47" fmla="*/ 326 h 359"/>
                  <a:gd name="T48" fmla="*/ 411 w 493"/>
                  <a:gd name="T49" fmla="*/ 336 h 359"/>
                  <a:gd name="T50" fmla="*/ 409 w 493"/>
                  <a:gd name="T51" fmla="*/ 357 h 359"/>
                  <a:gd name="T52" fmla="*/ 406 w 493"/>
                  <a:gd name="T53" fmla="*/ 359 h 359"/>
                  <a:gd name="T54" fmla="*/ 385 w 493"/>
                  <a:gd name="T55" fmla="*/ 334 h 359"/>
                  <a:gd name="T56" fmla="*/ 306 w 493"/>
                  <a:gd name="T57" fmla="*/ 331 h 359"/>
                  <a:gd name="T58" fmla="*/ 83 w 493"/>
                  <a:gd name="T59" fmla="*/ 326 h 359"/>
                  <a:gd name="T60" fmla="*/ 75 w 493"/>
                  <a:gd name="T61" fmla="*/ 318 h 359"/>
                  <a:gd name="T62" fmla="*/ 72 w 493"/>
                  <a:gd name="T63" fmla="*/ 306 h 359"/>
                  <a:gd name="T64" fmla="*/ 77 w 493"/>
                  <a:gd name="T65" fmla="*/ 293 h 359"/>
                  <a:gd name="T66" fmla="*/ 72 w 493"/>
                  <a:gd name="T67" fmla="*/ 277 h 359"/>
                  <a:gd name="T68" fmla="*/ 65 w 493"/>
                  <a:gd name="T69" fmla="*/ 264 h 359"/>
                  <a:gd name="T70" fmla="*/ 59 w 493"/>
                  <a:gd name="T71" fmla="*/ 241 h 359"/>
                  <a:gd name="T72" fmla="*/ 54 w 493"/>
                  <a:gd name="T73" fmla="*/ 231 h 359"/>
                  <a:gd name="T74" fmla="*/ 36 w 493"/>
                  <a:gd name="T75" fmla="*/ 198 h 359"/>
                  <a:gd name="T76" fmla="*/ 29 w 493"/>
                  <a:gd name="T77" fmla="*/ 185 h 359"/>
                  <a:gd name="T78" fmla="*/ 26 w 493"/>
                  <a:gd name="T79" fmla="*/ 172 h 359"/>
                  <a:gd name="T80" fmla="*/ 21 w 493"/>
                  <a:gd name="T81" fmla="*/ 164 h 359"/>
                  <a:gd name="T82" fmla="*/ 13 w 493"/>
                  <a:gd name="T83" fmla="*/ 154 h 359"/>
                  <a:gd name="T84" fmla="*/ 16 w 493"/>
                  <a:gd name="T85" fmla="*/ 144 h 359"/>
                  <a:gd name="T86" fmla="*/ 21 w 493"/>
                  <a:gd name="T87" fmla="*/ 116 h 359"/>
                  <a:gd name="T88" fmla="*/ 18 w 493"/>
                  <a:gd name="T89" fmla="*/ 103 h 359"/>
                  <a:gd name="T90" fmla="*/ 13 w 493"/>
                  <a:gd name="T91" fmla="*/ 80 h 359"/>
                  <a:gd name="T92" fmla="*/ 18 w 493"/>
                  <a:gd name="T93" fmla="*/ 67 h 359"/>
                  <a:gd name="T94" fmla="*/ 13 w 493"/>
                  <a:gd name="T95" fmla="*/ 59 h 359"/>
                  <a:gd name="T96" fmla="*/ 8 w 493"/>
                  <a:gd name="T97" fmla="*/ 51 h 359"/>
                  <a:gd name="T98" fmla="*/ 0 w 493"/>
                  <a:gd name="T99" fmla="*/ 41 h 359"/>
                  <a:gd name="T100" fmla="*/ 8 w 493"/>
                  <a:gd name="T101" fmla="*/ 21 h 359"/>
                  <a:gd name="T102" fmla="*/ 6 w 493"/>
                  <a:gd name="T103" fmla="*/ 13 h 3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3"/>
                  <a:gd name="T157" fmla="*/ 0 h 359"/>
                  <a:gd name="T158" fmla="*/ 493 w 493"/>
                  <a:gd name="T159" fmla="*/ 359 h 3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3" h="359">
                    <a:moveTo>
                      <a:pt x="6" y="13"/>
                    </a:moveTo>
                    <a:lnTo>
                      <a:pt x="311" y="3"/>
                    </a:lnTo>
                    <a:lnTo>
                      <a:pt x="396" y="0"/>
                    </a:lnTo>
                    <a:lnTo>
                      <a:pt x="398" y="10"/>
                    </a:lnTo>
                    <a:lnTo>
                      <a:pt x="398" y="18"/>
                    </a:lnTo>
                    <a:lnTo>
                      <a:pt x="409" y="23"/>
                    </a:lnTo>
                    <a:lnTo>
                      <a:pt x="409" y="28"/>
                    </a:lnTo>
                    <a:lnTo>
                      <a:pt x="403" y="36"/>
                    </a:lnTo>
                    <a:lnTo>
                      <a:pt x="403" y="46"/>
                    </a:lnTo>
                    <a:lnTo>
                      <a:pt x="419" y="69"/>
                    </a:lnTo>
                    <a:lnTo>
                      <a:pt x="419" y="80"/>
                    </a:lnTo>
                    <a:lnTo>
                      <a:pt x="426" y="85"/>
                    </a:lnTo>
                    <a:lnTo>
                      <a:pt x="429" y="85"/>
                    </a:lnTo>
                    <a:lnTo>
                      <a:pt x="437" y="90"/>
                    </a:lnTo>
                    <a:lnTo>
                      <a:pt x="439" y="95"/>
                    </a:lnTo>
                    <a:lnTo>
                      <a:pt x="444" y="103"/>
                    </a:lnTo>
                    <a:lnTo>
                      <a:pt x="452" y="108"/>
                    </a:lnTo>
                    <a:lnTo>
                      <a:pt x="462" y="116"/>
                    </a:lnTo>
                    <a:lnTo>
                      <a:pt x="468" y="121"/>
                    </a:lnTo>
                    <a:lnTo>
                      <a:pt x="475" y="131"/>
                    </a:lnTo>
                    <a:lnTo>
                      <a:pt x="475" y="141"/>
                    </a:lnTo>
                    <a:lnTo>
                      <a:pt x="480" y="144"/>
                    </a:lnTo>
                    <a:lnTo>
                      <a:pt x="483" y="149"/>
                    </a:lnTo>
                    <a:lnTo>
                      <a:pt x="488" y="157"/>
                    </a:lnTo>
                    <a:lnTo>
                      <a:pt x="491" y="167"/>
                    </a:lnTo>
                    <a:lnTo>
                      <a:pt x="491" y="172"/>
                    </a:lnTo>
                    <a:lnTo>
                      <a:pt x="493" y="182"/>
                    </a:lnTo>
                    <a:lnTo>
                      <a:pt x="493" y="190"/>
                    </a:lnTo>
                    <a:lnTo>
                      <a:pt x="488" y="195"/>
                    </a:lnTo>
                    <a:lnTo>
                      <a:pt x="488" y="208"/>
                    </a:lnTo>
                    <a:lnTo>
                      <a:pt x="483" y="213"/>
                    </a:lnTo>
                    <a:lnTo>
                      <a:pt x="475" y="218"/>
                    </a:lnTo>
                    <a:lnTo>
                      <a:pt x="468" y="221"/>
                    </a:lnTo>
                    <a:lnTo>
                      <a:pt x="457" y="226"/>
                    </a:lnTo>
                    <a:lnTo>
                      <a:pt x="450" y="231"/>
                    </a:lnTo>
                    <a:lnTo>
                      <a:pt x="442" y="231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29" y="254"/>
                    </a:lnTo>
                    <a:lnTo>
                      <a:pt x="429" y="259"/>
                    </a:lnTo>
                    <a:lnTo>
                      <a:pt x="437" y="264"/>
                    </a:lnTo>
                    <a:lnTo>
                      <a:pt x="442" y="277"/>
                    </a:lnTo>
                    <a:lnTo>
                      <a:pt x="442" y="293"/>
                    </a:lnTo>
                    <a:lnTo>
                      <a:pt x="437" y="298"/>
                    </a:lnTo>
                    <a:lnTo>
                      <a:pt x="437" y="303"/>
                    </a:lnTo>
                    <a:lnTo>
                      <a:pt x="432" y="313"/>
                    </a:lnTo>
                    <a:lnTo>
                      <a:pt x="424" y="318"/>
                    </a:lnTo>
                    <a:lnTo>
                      <a:pt x="419" y="326"/>
                    </a:lnTo>
                    <a:lnTo>
                      <a:pt x="414" y="331"/>
                    </a:lnTo>
                    <a:lnTo>
                      <a:pt x="411" y="336"/>
                    </a:lnTo>
                    <a:lnTo>
                      <a:pt x="411" y="352"/>
                    </a:lnTo>
                    <a:lnTo>
                      <a:pt x="409" y="357"/>
                    </a:lnTo>
                    <a:lnTo>
                      <a:pt x="409" y="359"/>
                    </a:lnTo>
                    <a:lnTo>
                      <a:pt x="406" y="359"/>
                    </a:lnTo>
                    <a:lnTo>
                      <a:pt x="391" y="336"/>
                    </a:lnTo>
                    <a:lnTo>
                      <a:pt x="385" y="334"/>
                    </a:lnTo>
                    <a:lnTo>
                      <a:pt x="380" y="329"/>
                    </a:lnTo>
                    <a:lnTo>
                      <a:pt x="306" y="331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2" y="306"/>
                    </a:lnTo>
                    <a:lnTo>
                      <a:pt x="72" y="303"/>
                    </a:lnTo>
                    <a:lnTo>
                      <a:pt x="77" y="293"/>
                    </a:lnTo>
                    <a:lnTo>
                      <a:pt x="77" y="280"/>
                    </a:lnTo>
                    <a:lnTo>
                      <a:pt x="72" y="277"/>
                    </a:lnTo>
                    <a:lnTo>
                      <a:pt x="70" y="272"/>
                    </a:lnTo>
                    <a:lnTo>
                      <a:pt x="65" y="264"/>
                    </a:lnTo>
                    <a:lnTo>
                      <a:pt x="59" y="254"/>
                    </a:lnTo>
                    <a:lnTo>
                      <a:pt x="59" y="241"/>
                    </a:lnTo>
                    <a:lnTo>
                      <a:pt x="57" y="239"/>
                    </a:lnTo>
                    <a:lnTo>
                      <a:pt x="54" y="231"/>
                    </a:lnTo>
                    <a:lnTo>
                      <a:pt x="52" y="221"/>
                    </a:lnTo>
                    <a:lnTo>
                      <a:pt x="36" y="198"/>
                    </a:lnTo>
                    <a:lnTo>
                      <a:pt x="34" y="190"/>
                    </a:lnTo>
                    <a:lnTo>
                      <a:pt x="29" y="185"/>
                    </a:lnTo>
                    <a:lnTo>
                      <a:pt x="29" y="177"/>
                    </a:lnTo>
                    <a:lnTo>
                      <a:pt x="26" y="172"/>
                    </a:lnTo>
                    <a:lnTo>
                      <a:pt x="26" y="170"/>
                    </a:lnTo>
                    <a:lnTo>
                      <a:pt x="21" y="164"/>
                    </a:lnTo>
                    <a:lnTo>
                      <a:pt x="18" y="157"/>
                    </a:lnTo>
                    <a:lnTo>
                      <a:pt x="13" y="154"/>
                    </a:lnTo>
                    <a:lnTo>
                      <a:pt x="13" y="152"/>
                    </a:lnTo>
                    <a:lnTo>
                      <a:pt x="16" y="144"/>
                    </a:lnTo>
                    <a:lnTo>
                      <a:pt x="18" y="131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8" y="103"/>
                    </a:lnTo>
                    <a:lnTo>
                      <a:pt x="13" y="95"/>
                    </a:lnTo>
                    <a:lnTo>
                      <a:pt x="13" y="80"/>
                    </a:lnTo>
                    <a:lnTo>
                      <a:pt x="18" y="75"/>
                    </a:lnTo>
                    <a:lnTo>
                      <a:pt x="18" y="67"/>
                    </a:lnTo>
                    <a:lnTo>
                      <a:pt x="16" y="64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661"/>
              <p:cNvSpPr>
                <a:spLocks/>
              </p:cNvSpPr>
              <p:nvPr/>
            </p:nvSpPr>
            <p:spPr bwMode="auto">
              <a:xfrm>
                <a:off x="5060950" y="2884488"/>
                <a:ext cx="871537" cy="793750"/>
              </a:xfrm>
              <a:custGeom>
                <a:avLst/>
                <a:gdLst>
                  <a:gd name="T0" fmla="*/ 64 w 549"/>
                  <a:gd name="T1" fmla="*/ 174 h 500"/>
                  <a:gd name="T2" fmla="*/ 69 w 549"/>
                  <a:gd name="T3" fmla="*/ 164 h 500"/>
                  <a:gd name="T4" fmla="*/ 57 w 549"/>
                  <a:gd name="T5" fmla="*/ 159 h 500"/>
                  <a:gd name="T6" fmla="*/ 49 w 549"/>
                  <a:gd name="T7" fmla="*/ 154 h 500"/>
                  <a:gd name="T8" fmla="*/ 41 w 549"/>
                  <a:gd name="T9" fmla="*/ 136 h 500"/>
                  <a:gd name="T10" fmla="*/ 26 w 549"/>
                  <a:gd name="T11" fmla="*/ 125 h 500"/>
                  <a:gd name="T12" fmla="*/ 31 w 549"/>
                  <a:gd name="T13" fmla="*/ 120 h 500"/>
                  <a:gd name="T14" fmla="*/ 41 w 549"/>
                  <a:gd name="T15" fmla="*/ 113 h 500"/>
                  <a:gd name="T16" fmla="*/ 39 w 549"/>
                  <a:gd name="T17" fmla="*/ 107 h 500"/>
                  <a:gd name="T18" fmla="*/ 33 w 549"/>
                  <a:gd name="T19" fmla="*/ 97 h 500"/>
                  <a:gd name="T20" fmla="*/ 18 w 549"/>
                  <a:gd name="T21" fmla="*/ 95 h 500"/>
                  <a:gd name="T22" fmla="*/ 13 w 549"/>
                  <a:gd name="T23" fmla="*/ 74 h 500"/>
                  <a:gd name="T24" fmla="*/ 8 w 549"/>
                  <a:gd name="T25" fmla="*/ 48 h 500"/>
                  <a:gd name="T26" fmla="*/ 8 w 549"/>
                  <a:gd name="T27" fmla="*/ 25 h 500"/>
                  <a:gd name="T28" fmla="*/ 3 w 549"/>
                  <a:gd name="T29" fmla="*/ 7 h 500"/>
                  <a:gd name="T30" fmla="*/ 0 w 549"/>
                  <a:gd name="T31" fmla="*/ 2 h 500"/>
                  <a:gd name="T32" fmla="*/ 288 w 549"/>
                  <a:gd name="T33" fmla="*/ 0 h 500"/>
                  <a:gd name="T34" fmla="*/ 303 w 549"/>
                  <a:gd name="T35" fmla="*/ 5 h 500"/>
                  <a:gd name="T36" fmla="*/ 313 w 549"/>
                  <a:gd name="T37" fmla="*/ 18 h 500"/>
                  <a:gd name="T38" fmla="*/ 321 w 549"/>
                  <a:gd name="T39" fmla="*/ 30 h 500"/>
                  <a:gd name="T40" fmla="*/ 331 w 549"/>
                  <a:gd name="T41" fmla="*/ 48 h 500"/>
                  <a:gd name="T42" fmla="*/ 334 w 549"/>
                  <a:gd name="T43" fmla="*/ 77 h 500"/>
                  <a:gd name="T44" fmla="*/ 347 w 549"/>
                  <a:gd name="T45" fmla="*/ 84 h 500"/>
                  <a:gd name="T46" fmla="*/ 352 w 549"/>
                  <a:gd name="T47" fmla="*/ 97 h 500"/>
                  <a:gd name="T48" fmla="*/ 365 w 549"/>
                  <a:gd name="T49" fmla="*/ 115 h 500"/>
                  <a:gd name="T50" fmla="*/ 380 w 549"/>
                  <a:gd name="T51" fmla="*/ 125 h 500"/>
                  <a:gd name="T52" fmla="*/ 385 w 549"/>
                  <a:gd name="T53" fmla="*/ 151 h 500"/>
                  <a:gd name="T54" fmla="*/ 398 w 549"/>
                  <a:gd name="T55" fmla="*/ 174 h 500"/>
                  <a:gd name="T56" fmla="*/ 411 w 549"/>
                  <a:gd name="T57" fmla="*/ 174 h 500"/>
                  <a:gd name="T58" fmla="*/ 421 w 549"/>
                  <a:gd name="T59" fmla="*/ 164 h 500"/>
                  <a:gd name="T60" fmla="*/ 442 w 549"/>
                  <a:gd name="T61" fmla="*/ 185 h 500"/>
                  <a:gd name="T62" fmla="*/ 444 w 549"/>
                  <a:gd name="T63" fmla="*/ 205 h 500"/>
                  <a:gd name="T64" fmla="*/ 439 w 549"/>
                  <a:gd name="T65" fmla="*/ 226 h 500"/>
                  <a:gd name="T66" fmla="*/ 429 w 549"/>
                  <a:gd name="T67" fmla="*/ 241 h 500"/>
                  <a:gd name="T68" fmla="*/ 449 w 549"/>
                  <a:gd name="T69" fmla="*/ 272 h 500"/>
                  <a:gd name="T70" fmla="*/ 485 w 549"/>
                  <a:gd name="T71" fmla="*/ 295 h 500"/>
                  <a:gd name="T72" fmla="*/ 490 w 549"/>
                  <a:gd name="T73" fmla="*/ 313 h 500"/>
                  <a:gd name="T74" fmla="*/ 516 w 549"/>
                  <a:gd name="T75" fmla="*/ 344 h 500"/>
                  <a:gd name="T76" fmla="*/ 511 w 549"/>
                  <a:gd name="T77" fmla="*/ 357 h 500"/>
                  <a:gd name="T78" fmla="*/ 519 w 549"/>
                  <a:gd name="T79" fmla="*/ 367 h 500"/>
                  <a:gd name="T80" fmla="*/ 531 w 549"/>
                  <a:gd name="T81" fmla="*/ 382 h 500"/>
                  <a:gd name="T82" fmla="*/ 537 w 549"/>
                  <a:gd name="T83" fmla="*/ 374 h 500"/>
                  <a:gd name="T84" fmla="*/ 547 w 549"/>
                  <a:gd name="T85" fmla="*/ 387 h 500"/>
                  <a:gd name="T86" fmla="*/ 549 w 549"/>
                  <a:gd name="T87" fmla="*/ 403 h 500"/>
                  <a:gd name="T88" fmla="*/ 542 w 549"/>
                  <a:gd name="T89" fmla="*/ 423 h 500"/>
                  <a:gd name="T90" fmla="*/ 531 w 549"/>
                  <a:gd name="T91" fmla="*/ 426 h 500"/>
                  <a:gd name="T92" fmla="*/ 521 w 549"/>
                  <a:gd name="T93" fmla="*/ 431 h 500"/>
                  <a:gd name="T94" fmla="*/ 508 w 549"/>
                  <a:gd name="T95" fmla="*/ 446 h 500"/>
                  <a:gd name="T96" fmla="*/ 513 w 549"/>
                  <a:gd name="T97" fmla="*/ 464 h 500"/>
                  <a:gd name="T98" fmla="*/ 498 w 549"/>
                  <a:gd name="T99" fmla="*/ 490 h 500"/>
                  <a:gd name="T100" fmla="*/ 495 w 549"/>
                  <a:gd name="T101" fmla="*/ 498 h 500"/>
                  <a:gd name="T102" fmla="*/ 447 w 549"/>
                  <a:gd name="T103" fmla="*/ 500 h 500"/>
                  <a:gd name="T104" fmla="*/ 454 w 549"/>
                  <a:gd name="T105" fmla="*/ 472 h 500"/>
                  <a:gd name="T106" fmla="*/ 465 w 549"/>
                  <a:gd name="T107" fmla="*/ 457 h 500"/>
                  <a:gd name="T108" fmla="*/ 462 w 549"/>
                  <a:gd name="T109" fmla="*/ 444 h 500"/>
                  <a:gd name="T110" fmla="*/ 75 w 549"/>
                  <a:gd name="T111" fmla="*/ 446 h 500"/>
                  <a:gd name="T112" fmla="*/ 72 w 549"/>
                  <a:gd name="T113" fmla="*/ 408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00"/>
                  <a:gd name="T173" fmla="*/ 549 w 549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00">
                    <a:moveTo>
                      <a:pt x="72" y="408"/>
                    </a:moveTo>
                    <a:lnTo>
                      <a:pt x="64" y="174"/>
                    </a:lnTo>
                    <a:lnTo>
                      <a:pt x="69" y="169"/>
                    </a:lnTo>
                    <a:lnTo>
                      <a:pt x="69" y="164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9" y="136"/>
                    </a:lnTo>
                    <a:lnTo>
                      <a:pt x="41" y="136"/>
                    </a:lnTo>
                    <a:lnTo>
                      <a:pt x="33" y="128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41" y="113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0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3" y="74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10" y="41"/>
                    </a:lnTo>
                    <a:lnTo>
                      <a:pt x="8" y="25"/>
                    </a:lnTo>
                    <a:lnTo>
                      <a:pt x="8" y="1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69" y="2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5"/>
                    </a:lnTo>
                    <a:lnTo>
                      <a:pt x="306" y="10"/>
                    </a:lnTo>
                    <a:lnTo>
                      <a:pt x="313" y="18"/>
                    </a:lnTo>
                    <a:lnTo>
                      <a:pt x="316" y="25"/>
                    </a:lnTo>
                    <a:lnTo>
                      <a:pt x="321" y="30"/>
                    </a:lnTo>
                    <a:lnTo>
                      <a:pt x="326" y="41"/>
                    </a:lnTo>
                    <a:lnTo>
                      <a:pt x="331" y="48"/>
                    </a:lnTo>
                    <a:lnTo>
                      <a:pt x="331" y="69"/>
                    </a:lnTo>
                    <a:lnTo>
                      <a:pt x="334" y="77"/>
                    </a:lnTo>
                    <a:lnTo>
                      <a:pt x="341" y="79"/>
                    </a:lnTo>
                    <a:lnTo>
                      <a:pt x="347" y="84"/>
                    </a:lnTo>
                    <a:lnTo>
                      <a:pt x="347" y="90"/>
                    </a:lnTo>
                    <a:lnTo>
                      <a:pt x="352" y="97"/>
                    </a:lnTo>
                    <a:lnTo>
                      <a:pt x="354" y="102"/>
                    </a:lnTo>
                    <a:lnTo>
                      <a:pt x="365" y="115"/>
                    </a:lnTo>
                    <a:lnTo>
                      <a:pt x="375" y="118"/>
                    </a:lnTo>
                    <a:lnTo>
                      <a:pt x="380" y="125"/>
                    </a:lnTo>
                    <a:lnTo>
                      <a:pt x="385" y="138"/>
                    </a:lnTo>
                    <a:lnTo>
                      <a:pt x="385" y="151"/>
                    </a:lnTo>
                    <a:lnTo>
                      <a:pt x="390" y="164"/>
                    </a:lnTo>
                    <a:lnTo>
                      <a:pt x="398" y="174"/>
                    </a:lnTo>
                    <a:lnTo>
                      <a:pt x="406" y="177"/>
                    </a:lnTo>
                    <a:lnTo>
                      <a:pt x="411" y="174"/>
                    </a:lnTo>
                    <a:lnTo>
                      <a:pt x="411" y="167"/>
                    </a:lnTo>
                    <a:lnTo>
                      <a:pt x="421" y="164"/>
                    </a:lnTo>
                    <a:lnTo>
                      <a:pt x="429" y="167"/>
                    </a:lnTo>
                    <a:lnTo>
                      <a:pt x="442" y="185"/>
                    </a:lnTo>
                    <a:lnTo>
                      <a:pt x="449" y="197"/>
                    </a:lnTo>
                    <a:lnTo>
                      <a:pt x="444" y="205"/>
                    </a:lnTo>
                    <a:lnTo>
                      <a:pt x="442" y="213"/>
                    </a:lnTo>
                    <a:lnTo>
                      <a:pt x="439" y="226"/>
                    </a:lnTo>
                    <a:lnTo>
                      <a:pt x="436" y="236"/>
                    </a:lnTo>
                    <a:lnTo>
                      <a:pt x="429" y="241"/>
                    </a:lnTo>
                    <a:lnTo>
                      <a:pt x="429" y="256"/>
                    </a:lnTo>
                    <a:lnTo>
                      <a:pt x="449" y="272"/>
                    </a:lnTo>
                    <a:lnTo>
                      <a:pt x="472" y="285"/>
                    </a:lnTo>
                    <a:lnTo>
                      <a:pt x="485" y="295"/>
                    </a:lnTo>
                    <a:lnTo>
                      <a:pt x="490" y="303"/>
                    </a:lnTo>
                    <a:lnTo>
                      <a:pt x="490" y="313"/>
                    </a:lnTo>
                    <a:lnTo>
                      <a:pt x="511" y="333"/>
                    </a:lnTo>
                    <a:lnTo>
                      <a:pt x="516" y="344"/>
                    </a:lnTo>
                    <a:lnTo>
                      <a:pt x="516" y="351"/>
                    </a:lnTo>
                    <a:lnTo>
                      <a:pt x="511" y="357"/>
                    </a:lnTo>
                    <a:lnTo>
                      <a:pt x="511" y="362"/>
                    </a:lnTo>
                    <a:lnTo>
                      <a:pt x="519" y="367"/>
                    </a:lnTo>
                    <a:lnTo>
                      <a:pt x="524" y="374"/>
                    </a:lnTo>
                    <a:lnTo>
                      <a:pt x="531" y="382"/>
                    </a:lnTo>
                    <a:lnTo>
                      <a:pt x="534" y="380"/>
                    </a:lnTo>
                    <a:lnTo>
                      <a:pt x="537" y="374"/>
                    </a:lnTo>
                    <a:lnTo>
                      <a:pt x="542" y="374"/>
                    </a:lnTo>
                    <a:lnTo>
                      <a:pt x="547" y="387"/>
                    </a:lnTo>
                    <a:lnTo>
                      <a:pt x="549" y="398"/>
                    </a:lnTo>
                    <a:lnTo>
                      <a:pt x="549" y="403"/>
                    </a:lnTo>
                    <a:lnTo>
                      <a:pt x="542" y="408"/>
                    </a:lnTo>
                    <a:lnTo>
                      <a:pt x="542" y="423"/>
                    </a:lnTo>
                    <a:lnTo>
                      <a:pt x="539" y="423"/>
                    </a:lnTo>
                    <a:lnTo>
                      <a:pt x="531" y="426"/>
                    </a:lnTo>
                    <a:lnTo>
                      <a:pt x="524" y="431"/>
                    </a:lnTo>
                    <a:lnTo>
                      <a:pt x="521" y="431"/>
                    </a:lnTo>
                    <a:lnTo>
                      <a:pt x="508" y="434"/>
                    </a:lnTo>
                    <a:lnTo>
                      <a:pt x="508" y="446"/>
                    </a:lnTo>
                    <a:lnTo>
                      <a:pt x="513" y="459"/>
                    </a:lnTo>
                    <a:lnTo>
                      <a:pt x="513" y="464"/>
                    </a:lnTo>
                    <a:lnTo>
                      <a:pt x="498" y="475"/>
                    </a:lnTo>
                    <a:lnTo>
                      <a:pt x="498" y="490"/>
                    </a:lnTo>
                    <a:lnTo>
                      <a:pt x="495" y="493"/>
                    </a:lnTo>
                    <a:lnTo>
                      <a:pt x="495" y="498"/>
                    </a:lnTo>
                    <a:lnTo>
                      <a:pt x="460" y="500"/>
                    </a:lnTo>
                    <a:lnTo>
                      <a:pt x="447" y="500"/>
                    </a:lnTo>
                    <a:lnTo>
                      <a:pt x="449" y="485"/>
                    </a:lnTo>
                    <a:lnTo>
                      <a:pt x="454" y="472"/>
                    </a:lnTo>
                    <a:lnTo>
                      <a:pt x="462" y="462"/>
                    </a:lnTo>
                    <a:lnTo>
                      <a:pt x="465" y="457"/>
                    </a:lnTo>
                    <a:lnTo>
                      <a:pt x="465" y="449"/>
                    </a:lnTo>
                    <a:lnTo>
                      <a:pt x="462" y="444"/>
                    </a:lnTo>
                    <a:lnTo>
                      <a:pt x="462" y="439"/>
                    </a:lnTo>
                    <a:lnTo>
                      <a:pt x="75" y="446"/>
                    </a:lnTo>
                    <a:lnTo>
                      <a:pt x="72" y="410"/>
                    </a:lnTo>
                    <a:lnTo>
                      <a:pt x="72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662"/>
              <p:cNvSpPr>
                <a:spLocks/>
              </p:cNvSpPr>
              <p:nvPr/>
            </p:nvSpPr>
            <p:spPr bwMode="auto">
              <a:xfrm>
                <a:off x="4189413" y="2994025"/>
                <a:ext cx="985837" cy="538163"/>
              </a:xfrm>
              <a:custGeom>
                <a:avLst/>
                <a:gdLst>
                  <a:gd name="T0" fmla="*/ 0 w 621"/>
                  <a:gd name="T1" fmla="*/ 326 h 339"/>
                  <a:gd name="T2" fmla="*/ 15 w 621"/>
                  <a:gd name="T3" fmla="*/ 0 h 339"/>
                  <a:gd name="T4" fmla="*/ 167 w 621"/>
                  <a:gd name="T5" fmla="*/ 5 h 339"/>
                  <a:gd name="T6" fmla="*/ 344 w 621"/>
                  <a:gd name="T7" fmla="*/ 8 h 339"/>
                  <a:gd name="T8" fmla="*/ 562 w 621"/>
                  <a:gd name="T9" fmla="*/ 8 h 339"/>
                  <a:gd name="T10" fmla="*/ 567 w 621"/>
                  <a:gd name="T11" fmla="*/ 21 h 339"/>
                  <a:gd name="T12" fmla="*/ 567 w 621"/>
                  <a:gd name="T13" fmla="*/ 26 h 339"/>
                  <a:gd name="T14" fmla="*/ 575 w 621"/>
                  <a:gd name="T15" fmla="*/ 26 h 339"/>
                  <a:gd name="T16" fmla="*/ 580 w 621"/>
                  <a:gd name="T17" fmla="*/ 28 h 339"/>
                  <a:gd name="T18" fmla="*/ 585 w 621"/>
                  <a:gd name="T19" fmla="*/ 28 h 339"/>
                  <a:gd name="T20" fmla="*/ 588 w 621"/>
                  <a:gd name="T21" fmla="*/ 33 h 339"/>
                  <a:gd name="T22" fmla="*/ 588 w 621"/>
                  <a:gd name="T23" fmla="*/ 36 h 339"/>
                  <a:gd name="T24" fmla="*/ 590 w 621"/>
                  <a:gd name="T25" fmla="*/ 41 h 339"/>
                  <a:gd name="T26" fmla="*/ 588 w 621"/>
                  <a:gd name="T27" fmla="*/ 46 h 339"/>
                  <a:gd name="T28" fmla="*/ 585 w 621"/>
                  <a:gd name="T29" fmla="*/ 46 h 339"/>
                  <a:gd name="T30" fmla="*/ 582 w 621"/>
                  <a:gd name="T31" fmla="*/ 51 h 339"/>
                  <a:gd name="T32" fmla="*/ 575 w 621"/>
                  <a:gd name="T33" fmla="*/ 54 h 339"/>
                  <a:gd name="T34" fmla="*/ 580 w 621"/>
                  <a:gd name="T35" fmla="*/ 59 h 339"/>
                  <a:gd name="T36" fmla="*/ 582 w 621"/>
                  <a:gd name="T37" fmla="*/ 59 h 339"/>
                  <a:gd name="T38" fmla="*/ 585 w 621"/>
                  <a:gd name="T39" fmla="*/ 62 h 339"/>
                  <a:gd name="T40" fmla="*/ 590 w 621"/>
                  <a:gd name="T41" fmla="*/ 64 h 339"/>
                  <a:gd name="T42" fmla="*/ 598 w 621"/>
                  <a:gd name="T43" fmla="*/ 72 h 339"/>
                  <a:gd name="T44" fmla="*/ 598 w 621"/>
                  <a:gd name="T45" fmla="*/ 85 h 339"/>
                  <a:gd name="T46" fmla="*/ 600 w 621"/>
                  <a:gd name="T47" fmla="*/ 87 h 339"/>
                  <a:gd name="T48" fmla="*/ 608 w 621"/>
                  <a:gd name="T49" fmla="*/ 90 h 339"/>
                  <a:gd name="T50" fmla="*/ 618 w 621"/>
                  <a:gd name="T51" fmla="*/ 95 h 339"/>
                  <a:gd name="T52" fmla="*/ 618 w 621"/>
                  <a:gd name="T53" fmla="*/ 100 h 339"/>
                  <a:gd name="T54" fmla="*/ 613 w 621"/>
                  <a:gd name="T55" fmla="*/ 105 h 339"/>
                  <a:gd name="T56" fmla="*/ 621 w 621"/>
                  <a:gd name="T57" fmla="*/ 339 h 339"/>
                  <a:gd name="T58" fmla="*/ 367 w 621"/>
                  <a:gd name="T59" fmla="*/ 334 h 339"/>
                  <a:gd name="T60" fmla="*/ 174 w 621"/>
                  <a:gd name="T61" fmla="*/ 329 h 339"/>
                  <a:gd name="T62" fmla="*/ 18 w 621"/>
                  <a:gd name="T63" fmla="*/ 323 h 339"/>
                  <a:gd name="T64" fmla="*/ 0 w 621"/>
                  <a:gd name="T65" fmla="*/ 326 h 3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339"/>
                  <a:gd name="T101" fmla="*/ 621 w 621"/>
                  <a:gd name="T102" fmla="*/ 339 h 3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339">
                    <a:moveTo>
                      <a:pt x="0" y="326"/>
                    </a:moveTo>
                    <a:lnTo>
                      <a:pt x="15" y="0"/>
                    </a:lnTo>
                    <a:lnTo>
                      <a:pt x="167" y="5"/>
                    </a:lnTo>
                    <a:lnTo>
                      <a:pt x="344" y="8"/>
                    </a:lnTo>
                    <a:lnTo>
                      <a:pt x="562" y="8"/>
                    </a:lnTo>
                    <a:lnTo>
                      <a:pt x="567" y="21"/>
                    </a:lnTo>
                    <a:lnTo>
                      <a:pt x="567" y="26"/>
                    </a:lnTo>
                    <a:lnTo>
                      <a:pt x="575" y="26"/>
                    </a:lnTo>
                    <a:lnTo>
                      <a:pt x="580" y="28"/>
                    </a:lnTo>
                    <a:lnTo>
                      <a:pt x="585" y="28"/>
                    </a:lnTo>
                    <a:lnTo>
                      <a:pt x="588" y="33"/>
                    </a:lnTo>
                    <a:lnTo>
                      <a:pt x="588" y="36"/>
                    </a:lnTo>
                    <a:lnTo>
                      <a:pt x="590" y="41"/>
                    </a:lnTo>
                    <a:lnTo>
                      <a:pt x="588" y="46"/>
                    </a:lnTo>
                    <a:lnTo>
                      <a:pt x="585" y="46"/>
                    </a:lnTo>
                    <a:lnTo>
                      <a:pt x="582" y="51"/>
                    </a:lnTo>
                    <a:lnTo>
                      <a:pt x="575" y="54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5" y="62"/>
                    </a:lnTo>
                    <a:lnTo>
                      <a:pt x="590" y="64"/>
                    </a:lnTo>
                    <a:lnTo>
                      <a:pt x="598" y="72"/>
                    </a:lnTo>
                    <a:lnTo>
                      <a:pt x="598" y="85"/>
                    </a:lnTo>
                    <a:lnTo>
                      <a:pt x="600" y="87"/>
                    </a:lnTo>
                    <a:lnTo>
                      <a:pt x="608" y="90"/>
                    </a:lnTo>
                    <a:lnTo>
                      <a:pt x="618" y="95"/>
                    </a:lnTo>
                    <a:lnTo>
                      <a:pt x="618" y="100"/>
                    </a:lnTo>
                    <a:lnTo>
                      <a:pt x="613" y="105"/>
                    </a:lnTo>
                    <a:lnTo>
                      <a:pt x="621" y="339"/>
                    </a:lnTo>
                    <a:lnTo>
                      <a:pt x="367" y="334"/>
                    </a:lnTo>
                    <a:lnTo>
                      <a:pt x="174" y="329"/>
                    </a:lnTo>
                    <a:lnTo>
                      <a:pt x="18" y="323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663"/>
              <p:cNvSpPr>
                <a:spLocks/>
              </p:cNvSpPr>
              <p:nvPr/>
            </p:nvSpPr>
            <p:spPr bwMode="auto">
              <a:xfrm>
                <a:off x="5180013" y="3581400"/>
                <a:ext cx="679450" cy="635000"/>
              </a:xfrm>
              <a:custGeom>
                <a:avLst/>
                <a:gdLst>
                  <a:gd name="T0" fmla="*/ 279 w 428"/>
                  <a:gd name="T1" fmla="*/ 0 h 400"/>
                  <a:gd name="T2" fmla="*/ 387 w 428"/>
                  <a:gd name="T3" fmla="*/ 5 h 400"/>
                  <a:gd name="T4" fmla="*/ 390 w 428"/>
                  <a:gd name="T5" fmla="*/ 20 h 400"/>
                  <a:gd name="T6" fmla="*/ 377 w 428"/>
                  <a:gd name="T7" fmla="*/ 38 h 400"/>
                  <a:gd name="T8" fmla="*/ 374 w 428"/>
                  <a:gd name="T9" fmla="*/ 54 h 400"/>
                  <a:gd name="T10" fmla="*/ 397 w 428"/>
                  <a:gd name="T11" fmla="*/ 61 h 400"/>
                  <a:gd name="T12" fmla="*/ 420 w 428"/>
                  <a:gd name="T13" fmla="*/ 61 h 400"/>
                  <a:gd name="T14" fmla="*/ 426 w 428"/>
                  <a:gd name="T15" fmla="*/ 72 h 400"/>
                  <a:gd name="T16" fmla="*/ 415 w 428"/>
                  <a:gd name="T17" fmla="*/ 84 h 400"/>
                  <a:gd name="T18" fmla="*/ 400 w 428"/>
                  <a:gd name="T19" fmla="*/ 102 h 400"/>
                  <a:gd name="T20" fmla="*/ 390 w 428"/>
                  <a:gd name="T21" fmla="*/ 125 h 400"/>
                  <a:gd name="T22" fmla="*/ 397 w 428"/>
                  <a:gd name="T23" fmla="*/ 138 h 400"/>
                  <a:gd name="T24" fmla="*/ 403 w 428"/>
                  <a:gd name="T25" fmla="*/ 159 h 400"/>
                  <a:gd name="T26" fmla="*/ 387 w 428"/>
                  <a:gd name="T27" fmla="*/ 167 h 400"/>
                  <a:gd name="T28" fmla="*/ 374 w 428"/>
                  <a:gd name="T29" fmla="*/ 177 h 400"/>
                  <a:gd name="T30" fmla="*/ 372 w 428"/>
                  <a:gd name="T31" fmla="*/ 192 h 400"/>
                  <a:gd name="T32" fmla="*/ 374 w 428"/>
                  <a:gd name="T33" fmla="*/ 210 h 400"/>
                  <a:gd name="T34" fmla="*/ 367 w 428"/>
                  <a:gd name="T35" fmla="*/ 223 h 400"/>
                  <a:gd name="T36" fmla="*/ 354 w 428"/>
                  <a:gd name="T37" fmla="*/ 228 h 400"/>
                  <a:gd name="T38" fmla="*/ 351 w 428"/>
                  <a:gd name="T39" fmla="*/ 238 h 400"/>
                  <a:gd name="T40" fmla="*/ 341 w 428"/>
                  <a:gd name="T41" fmla="*/ 249 h 400"/>
                  <a:gd name="T42" fmla="*/ 333 w 428"/>
                  <a:gd name="T43" fmla="*/ 259 h 400"/>
                  <a:gd name="T44" fmla="*/ 351 w 428"/>
                  <a:gd name="T45" fmla="*/ 269 h 400"/>
                  <a:gd name="T46" fmla="*/ 336 w 428"/>
                  <a:gd name="T47" fmla="*/ 285 h 400"/>
                  <a:gd name="T48" fmla="*/ 318 w 428"/>
                  <a:gd name="T49" fmla="*/ 297 h 400"/>
                  <a:gd name="T50" fmla="*/ 323 w 428"/>
                  <a:gd name="T51" fmla="*/ 318 h 400"/>
                  <a:gd name="T52" fmla="*/ 305 w 428"/>
                  <a:gd name="T53" fmla="*/ 323 h 400"/>
                  <a:gd name="T54" fmla="*/ 302 w 428"/>
                  <a:gd name="T55" fmla="*/ 339 h 400"/>
                  <a:gd name="T56" fmla="*/ 318 w 428"/>
                  <a:gd name="T57" fmla="*/ 339 h 400"/>
                  <a:gd name="T58" fmla="*/ 326 w 428"/>
                  <a:gd name="T59" fmla="*/ 346 h 400"/>
                  <a:gd name="T60" fmla="*/ 310 w 428"/>
                  <a:gd name="T61" fmla="*/ 359 h 400"/>
                  <a:gd name="T62" fmla="*/ 323 w 428"/>
                  <a:gd name="T63" fmla="*/ 364 h 400"/>
                  <a:gd name="T64" fmla="*/ 313 w 428"/>
                  <a:gd name="T65" fmla="*/ 372 h 400"/>
                  <a:gd name="T66" fmla="*/ 318 w 428"/>
                  <a:gd name="T67" fmla="*/ 382 h 400"/>
                  <a:gd name="T68" fmla="*/ 308 w 428"/>
                  <a:gd name="T69" fmla="*/ 387 h 400"/>
                  <a:gd name="T70" fmla="*/ 64 w 428"/>
                  <a:gd name="T71" fmla="*/ 400 h 400"/>
                  <a:gd name="T72" fmla="*/ 43 w 428"/>
                  <a:gd name="T73" fmla="*/ 339 h 400"/>
                  <a:gd name="T74" fmla="*/ 33 w 428"/>
                  <a:gd name="T75" fmla="*/ 333 h 400"/>
                  <a:gd name="T76" fmla="*/ 0 w 428"/>
                  <a:gd name="T77" fmla="*/ 7 h 4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8"/>
                  <a:gd name="T118" fmla="*/ 0 h 400"/>
                  <a:gd name="T119" fmla="*/ 428 w 428"/>
                  <a:gd name="T120" fmla="*/ 400 h 4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8" h="400">
                    <a:moveTo>
                      <a:pt x="0" y="7"/>
                    </a:moveTo>
                    <a:lnTo>
                      <a:pt x="279" y="0"/>
                    </a:lnTo>
                    <a:lnTo>
                      <a:pt x="387" y="0"/>
                    </a:lnTo>
                    <a:lnTo>
                      <a:pt x="387" y="5"/>
                    </a:lnTo>
                    <a:lnTo>
                      <a:pt x="390" y="7"/>
                    </a:lnTo>
                    <a:lnTo>
                      <a:pt x="390" y="20"/>
                    </a:lnTo>
                    <a:lnTo>
                      <a:pt x="387" y="23"/>
                    </a:lnTo>
                    <a:lnTo>
                      <a:pt x="377" y="38"/>
                    </a:lnTo>
                    <a:lnTo>
                      <a:pt x="374" y="46"/>
                    </a:lnTo>
                    <a:lnTo>
                      <a:pt x="374" y="54"/>
                    </a:lnTo>
                    <a:lnTo>
                      <a:pt x="372" y="61"/>
                    </a:lnTo>
                    <a:lnTo>
                      <a:pt x="397" y="61"/>
                    </a:lnTo>
                    <a:lnTo>
                      <a:pt x="420" y="59"/>
                    </a:lnTo>
                    <a:lnTo>
                      <a:pt x="420" y="61"/>
                    </a:lnTo>
                    <a:lnTo>
                      <a:pt x="428" y="69"/>
                    </a:lnTo>
                    <a:lnTo>
                      <a:pt x="426" y="72"/>
                    </a:lnTo>
                    <a:lnTo>
                      <a:pt x="415" y="77"/>
                    </a:lnTo>
                    <a:lnTo>
                      <a:pt x="415" y="84"/>
                    </a:lnTo>
                    <a:lnTo>
                      <a:pt x="413" y="90"/>
                    </a:lnTo>
                    <a:lnTo>
                      <a:pt x="400" y="102"/>
                    </a:lnTo>
                    <a:lnTo>
                      <a:pt x="390" y="118"/>
                    </a:lnTo>
                    <a:lnTo>
                      <a:pt x="390" y="125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403" y="146"/>
                    </a:lnTo>
                    <a:lnTo>
                      <a:pt x="403" y="159"/>
                    </a:lnTo>
                    <a:lnTo>
                      <a:pt x="397" y="164"/>
                    </a:lnTo>
                    <a:lnTo>
                      <a:pt x="387" y="167"/>
                    </a:lnTo>
                    <a:lnTo>
                      <a:pt x="385" y="177"/>
                    </a:lnTo>
                    <a:lnTo>
                      <a:pt x="374" y="177"/>
                    </a:lnTo>
                    <a:lnTo>
                      <a:pt x="372" y="184"/>
                    </a:lnTo>
                    <a:lnTo>
                      <a:pt x="372" y="192"/>
                    </a:lnTo>
                    <a:lnTo>
                      <a:pt x="369" y="200"/>
                    </a:lnTo>
                    <a:lnTo>
                      <a:pt x="374" y="210"/>
                    </a:lnTo>
                    <a:lnTo>
                      <a:pt x="374" y="215"/>
                    </a:lnTo>
                    <a:lnTo>
                      <a:pt x="367" y="223"/>
                    </a:lnTo>
                    <a:lnTo>
                      <a:pt x="359" y="226"/>
                    </a:lnTo>
                    <a:lnTo>
                      <a:pt x="354" y="228"/>
                    </a:lnTo>
                    <a:lnTo>
                      <a:pt x="351" y="233"/>
                    </a:lnTo>
                    <a:lnTo>
                      <a:pt x="351" y="238"/>
                    </a:lnTo>
                    <a:lnTo>
                      <a:pt x="349" y="244"/>
                    </a:lnTo>
                    <a:lnTo>
                      <a:pt x="341" y="249"/>
                    </a:lnTo>
                    <a:lnTo>
                      <a:pt x="336" y="251"/>
                    </a:lnTo>
                    <a:lnTo>
                      <a:pt x="333" y="259"/>
                    </a:lnTo>
                    <a:lnTo>
                      <a:pt x="346" y="262"/>
                    </a:lnTo>
                    <a:lnTo>
                      <a:pt x="351" y="269"/>
                    </a:lnTo>
                    <a:lnTo>
                      <a:pt x="349" y="279"/>
                    </a:lnTo>
                    <a:lnTo>
                      <a:pt x="336" y="285"/>
                    </a:lnTo>
                    <a:lnTo>
                      <a:pt x="323" y="287"/>
                    </a:lnTo>
                    <a:lnTo>
                      <a:pt x="318" y="297"/>
                    </a:lnTo>
                    <a:lnTo>
                      <a:pt x="323" y="305"/>
                    </a:lnTo>
                    <a:lnTo>
                      <a:pt x="323" y="318"/>
                    </a:lnTo>
                    <a:lnTo>
                      <a:pt x="315" y="321"/>
                    </a:lnTo>
                    <a:lnTo>
                      <a:pt x="305" y="323"/>
                    </a:lnTo>
                    <a:lnTo>
                      <a:pt x="302" y="331"/>
                    </a:lnTo>
                    <a:lnTo>
                      <a:pt x="302" y="339"/>
                    </a:lnTo>
                    <a:lnTo>
                      <a:pt x="308" y="341"/>
                    </a:lnTo>
                    <a:lnTo>
                      <a:pt x="318" y="339"/>
                    </a:lnTo>
                    <a:lnTo>
                      <a:pt x="326" y="333"/>
                    </a:lnTo>
                    <a:lnTo>
                      <a:pt x="326" y="346"/>
                    </a:lnTo>
                    <a:lnTo>
                      <a:pt x="310" y="354"/>
                    </a:lnTo>
                    <a:lnTo>
                      <a:pt x="310" y="359"/>
                    </a:lnTo>
                    <a:lnTo>
                      <a:pt x="320" y="359"/>
                    </a:lnTo>
                    <a:lnTo>
                      <a:pt x="323" y="364"/>
                    </a:lnTo>
                    <a:lnTo>
                      <a:pt x="318" y="369"/>
                    </a:lnTo>
                    <a:lnTo>
                      <a:pt x="313" y="372"/>
                    </a:lnTo>
                    <a:lnTo>
                      <a:pt x="313" y="380"/>
                    </a:lnTo>
                    <a:lnTo>
                      <a:pt x="318" y="382"/>
                    </a:lnTo>
                    <a:lnTo>
                      <a:pt x="318" y="387"/>
                    </a:lnTo>
                    <a:lnTo>
                      <a:pt x="308" y="387"/>
                    </a:lnTo>
                    <a:lnTo>
                      <a:pt x="308" y="395"/>
                    </a:lnTo>
                    <a:lnTo>
                      <a:pt x="64" y="400"/>
                    </a:lnTo>
                    <a:lnTo>
                      <a:pt x="61" y="339"/>
                    </a:lnTo>
                    <a:lnTo>
                      <a:pt x="43" y="339"/>
                    </a:lnTo>
                    <a:lnTo>
                      <a:pt x="41" y="336"/>
                    </a:lnTo>
                    <a:lnTo>
                      <a:pt x="33" y="333"/>
                    </a:lnTo>
                    <a:lnTo>
                      <a:pt x="28" y="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6B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664"/>
              <p:cNvSpPr>
                <a:spLocks/>
              </p:cNvSpPr>
              <p:nvPr/>
            </p:nvSpPr>
            <p:spPr bwMode="auto">
              <a:xfrm>
                <a:off x="5281613" y="4208463"/>
                <a:ext cx="773112" cy="668338"/>
              </a:xfrm>
              <a:custGeom>
                <a:avLst/>
                <a:gdLst>
                  <a:gd name="T0" fmla="*/ 31 w 487"/>
                  <a:gd name="T1" fmla="*/ 336 h 421"/>
                  <a:gd name="T2" fmla="*/ 33 w 487"/>
                  <a:gd name="T3" fmla="*/ 295 h 421"/>
                  <a:gd name="T4" fmla="*/ 28 w 487"/>
                  <a:gd name="T5" fmla="*/ 275 h 421"/>
                  <a:gd name="T6" fmla="*/ 36 w 487"/>
                  <a:gd name="T7" fmla="*/ 241 h 421"/>
                  <a:gd name="T8" fmla="*/ 38 w 487"/>
                  <a:gd name="T9" fmla="*/ 213 h 421"/>
                  <a:gd name="T10" fmla="*/ 31 w 487"/>
                  <a:gd name="T11" fmla="*/ 200 h 421"/>
                  <a:gd name="T12" fmla="*/ 36 w 487"/>
                  <a:gd name="T13" fmla="*/ 190 h 421"/>
                  <a:gd name="T14" fmla="*/ 18 w 487"/>
                  <a:gd name="T15" fmla="*/ 167 h 421"/>
                  <a:gd name="T16" fmla="*/ 213 w 487"/>
                  <a:gd name="T17" fmla="*/ 3 h 421"/>
                  <a:gd name="T18" fmla="*/ 251 w 487"/>
                  <a:gd name="T19" fmla="*/ 13 h 421"/>
                  <a:gd name="T20" fmla="*/ 249 w 487"/>
                  <a:gd name="T21" fmla="*/ 31 h 421"/>
                  <a:gd name="T22" fmla="*/ 254 w 487"/>
                  <a:gd name="T23" fmla="*/ 41 h 421"/>
                  <a:gd name="T24" fmla="*/ 259 w 487"/>
                  <a:gd name="T25" fmla="*/ 69 h 421"/>
                  <a:gd name="T26" fmla="*/ 272 w 487"/>
                  <a:gd name="T27" fmla="*/ 90 h 421"/>
                  <a:gd name="T28" fmla="*/ 244 w 487"/>
                  <a:gd name="T29" fmla="*/ 105 h 421"/>
                  <a:gd name="T30" fmla="*/ 262 w 487"/>
                  <a:gd name="T31" fmla="*/ 126 h 421"/>
                  <a:gd name="T32" fmla="*/ 259 w 487"/>
                  <a:gd name="T33" fmla="*/ 141 h 421"/>
                  <a:gd name="T34" fmla="*/ 251 w 487"/>
                  <a:gd name="T35" fmla="*/ 172 h 421"/>
                  <a:gd name="T36" fmla="*/ 249 w 487"/>
                  <a:gd name="T37" fmla="*/ 200 h 421"/>
                  <a:gd name="T38" fmla="*/ 241 w 487"/>
                  <a:gd name="T39" fmla="*/ 213 h 421"/>
                  <a:gd name="T40" fmla="*/ 238 w 487"/>
                  <a:gd name="T41" fmla="*/ 228 h 421"/>
                  <a:gd name="T42" fmla="*/ 382 w 487"/>
                  <a:gd name="T43" fmla="*/ 236 h 421"/>
                  <a:gd name="T44" fmla="*/ 410 w 487"/>
                  <a:gd name="T45" fmla="*/ 267 h 421"/>
                  <a:gd name="T46" fmla="*/ 387 w 487"/>
                  <a:gd name="T47" fmla="*/ 282 h 421"/>
                  <a:gd name="T48" fmla="*/ 392 w 487"/>
                  <a:gd name="T49" fmla="*/ 267 h 421"/>
                  <a:gd name="T50" fmla="*/ 339 w 487"/>
                  <a:gd name="T51" fmla="*/ 252 h 421"/>
                  <a:gd name="T52" fmla="*/ 315 w 487"/>
                  <a:gd name="T53" fmla="*/ 275 h 421"/>
                  <a:gd name="T54" fmla="*/ 367 w 487"/>
                  <a:gd name="T55" fmla="*/ 275 h 421"/>
                  <a:gd name="T56" fmla="*/ 362 w 487"/>
                  <a:gd name="T57" fmla="*/ 288 h 421"/>
                  <a:gd name="T58" fmla="*/ 387 w 487"/>
                  <a:gd name="T59" fmla="*/ 303 h 421"/>
                  <a:gd name="T60" fmla="*/ 413 w 487"/>
                  <a:gd name="T61" fmla="*/ 293 h 421"/>
                  <a:gd name="T62" fmla="*/ 433 w 487"/>
                  <a:gd name="T63" fmla="*/ 293 h 421"/>
                  <a:gd name="T64" fmla="*/ 433 w 487"/>
                  <a:gd name="T65" fmla="*/ 316 h 421"/>
                  <a:gd name="T66" fmla="*/ 446 w 487"/>
                  <a:gd name="T67" fmla="*/ 339 h 421"/>
                  <a:gd name="T68" fmla="*/ 426 w 487"/>
                  <a:gd name="T69" fmla="*/ 359 h 421"/>
                  <a:gd name="T70" fmla="*/ 469 w 487"/>
                  <a:gd name="T71" fmla="*/ 380 h 421"/>
                  <a:gd name="T72" fmla="*/ 467 w 487"/>
                  <a:gd name="T73" fmla="*/ 400 h 421"/>
                  <a:gd name="T74" fmla="*/ 421 w 487"/>
                  <a:gd name="T75" fmla="*/ 418 h 421"/>
                  <a:gd name="T76" fmla="*/ 421 w 487"/>
                  <a:gd name="T77" fmla="*/ 390 h 421"/>
                  <a:gd name="T78" fmla="*/ 385 w 487"/>
                  <a:gd name="T79" fmla="*/ 367 h 421"/>
                  <a:gd name="T80" fmla="*/ 354 w 487"/>
                  <a:gd name="T81" fmla="*/ 347 h 421"/>
                  <a:gd name="T82" fmla="*/ 313 w 487"/>
                  <a:gd name="T83" fmla="*/ 329 h 421"/>
                  <a:gd name="T84" fmla="*/ 310 w 487"/>
                  <a:gd name="T85" fmla="*/ 336 h 421"/>
                  <a:gd name="T86" fmla="*/ 367 w 487"/>
                  <a:gd name="T87" fmla="*/ 370 h 421"/>
                  <a:gd name="T88" fmla="*/ 364 w 487"/>
                  <a:gd name="T89" fmla="*/ 393 h 421"/>
                  <a:gd name="T90" fmla="*/ 336 w 487"/>
                  <a:gd name="T91" fmla="*/ 413 h 421"/>
                  <a:gd name="T92" fmla="*/ 308 w 487"/>
                  <a:gd name="T93" fmla="*/ 390 h 421"/>
                  <a:gd name="T94" fmla="*/ 256 w 487"/>
                  <a:gd name="T95" fmla="*/ 400 h 421"/>
                  <a:gd name="T96" fmla="*/ 215 w 487"/>
                  <a:gd name="T97" fmla="*/ 375 h 421"/>
                  <a:gd name="T98" fmla="*/ 192 w 487"/>
                  <a:gd name="T99" fmla="*/ 339 h 421"/>
                  <a:gd name="T100" fmla="*/ 177 w 487"/>
                  <a:gd name="T101" fmla="*/ 298 h 421"/>
                  <a:gd name="T102" fmla="*/ 141 w 487"/>
                  <a:gd name="T103" fmla="*/ 270 h 421"/>
                  <a:gd name="T104" fmla="*/ 167 w 487"/>
                  <a:gd name="T105" fmla="*/ 295 h 421"/>
                  <a:gd name="T106" fmla="*/ 190 w 487"/>
                  <a:gd name="T107" fmla="*/ 341 h 421"/>
                  <a:gd name="T108" fmla="*/ 190 w 487"/>
                  <a:gd name="T109" fmla="*/ 365 h 421"/>
                  <a:gd name="T110" fmla="*/ 161 w 487"/>
                  <a:gd name="T111" fmla="*/ 349 h 421"/>
                  <a:gd name="T112" fmla="*/ 149 w 487"/>
                  <a:gd name="T113" fmla="*/ 329 h 421"/>
                  <a:gd name="T114" fmla="*/ 125 w 487"/>
                  <a:gd name="T115" fmla="*/ 331 h 421"/>
                  <a:gd name="T116" fmla="*/ 138 w 487"/>
                  <a:gd name="T117" fmla="*/ 354 h 421"/>
                  <a:gd name="T118" fmla="*/ 90 w 487"/>
                  <a:gd name="T119" fmla="*/ 354 h 421"/>
                  <a:gd name="T120" fmla="*/ 41 w 487"/>
                  <a:gd name="T121" fmla="*/ 344 h 4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"/>
                  <a:gd name="T184" fmla="*/ 0 h 421"/>
                  <a:gd name="T185" fmla="*/ 487 w 487"/>
                  <a:gd name="T186" fmla="*/ 421 h 4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" h="421">
                    <a:moveTo>
                      <a:pt x="28" y="349"/>
                    </a:moveTo>
                    <a:lnTo>
                      <a:pt x="31" y="341"/>
                    </a:lnTo>
                    <a:lnTo>
                      <a:pt x="31" y="336"/>
                    </a:lnTo>
                    <a:lnTo>
                      <a:pt x="28" y="326"/>
                    </a:lnTo>
                    <a:lnTo>
                      <a:pt x="28" y="311"/>
                    </a:lnTo>
                    <a:lnTo>
                      <a:pt x="33" y="295"/>
                    </a:lnTo>
                    <a:lnTo>
                      <a:pt x="33" y="288"/>
                    </a:lnTo>
                    <a:lnTo>
                      <a:pt x="31" y="280"/>
                    </a:lnTo>
                    <a:lnTo>
                      <a:pt x="28" y="275"/>
                    </a:lnTo>
                    <a:lnTo>
                      <a:pt x="28" y="259"/>
                    </a:lnTo>
                    <a:lnTo>
                      <a:pt x="33" y="249"/>
                    </a:lnTo>
                    <a:lnTo>
                      <a:pt x="36" y="241"/>
                    </a:lnTo>
                    <a:lnTo>
                      <a:pt x="41" y="231"/>
                    </a:lnTo>
                    <a:lnTo>
                      <a:pt x="41" y="218"/>
                    </a:lnTo>
                    <a:lnTo>
                      <a:pt x="38" y="213"/>
                    </a:lnTo>
                    <a:lnTo>
                      <a:pt x="33" y="208"/>
                    </a:lnTo>
                    <a:lnTo>
                      <a:pt x="31" y="203"/>
                    </a:lnTo>
                    <a:lnTo>
                      <a:pt x="31" y="200"/>
                    </a:lnTo>
                    <a:lnTo>
                      <a:pt x="33" y="195"/>
                    </a:lnTo>
                    <a:lnTo>
                      <a:pt x="36" y="195"/>
                    </a:lnTo>
                    <a:lnTo>
                      <a:pt x="36" y="190"/>
                    </a:lnTo>
                    <a:lnTo>
                      <a:pt x="33" y="182"/>
                    </a:lnTo>
                    <a:lnTo>
                      <a:pt x="25" y="172"/>
                    </a:lnTo>
                    <a:lnTo>
                      <a:pt x="18" y="167"/>
                    </a:lnTo>
                    <a:lnTo>
                      <a:pt x="5" y="154"/>
                    </a:lnTo>
                    <a:lnTo>
                      <a:pt x="0" y="8"/>
                    </a:lnTo>
                    <a:lnTo>
                      <a:pt x="213" y="3"/>
                    </a:lnTo>
                    <a:lnTo>
                      <a:pt x="244" y="0"/>
                    </a:lnTo>
                    <a:lnTo>
                      <a:pt x="244" y="5"/>
                    </a:lnTo>
                    <a:lnTo>
                      <a:pt x="251" y="13"/>
                    </a:lnTo>
                    <a:lnTo>
                      <a:pt x="251" y="18"/>
                    </a:lnTo>
                    <a:lnTo>
                      <a:pt x="244" y="26"/>
                    </a:lnTo>
                    <a:lnTo>
                      <a:pt x="249" y="31"/>
                    </a:lnTo>
                    <a:lnTo>
                      <a:pt x="262" y="33"/>
                    </a:lnTo>
                    <a:lnTo>
                      <a:pt x="262" y="39"/>
                    </a:lnTo>
                    <a:lnTo>
                      <a:pt x="254" y="41"/>
                    </a:lnTo>
                    <a:lnTo>
                      <a:pt x="249" y="49"/>
                    </a:lnTo>
                    <a:lnTo>
                      <a:pt x="249" y="56"/>
                    </a:lnTo>
                    <a:lnTo>
                      <a:pt x="259" y="69"/>
                    </a:lnTo>
                    <a:lnTo>
                      <a:pt x="279" y="74"/>
                    </a:lnTo>
                    <a:lnTo>
                      <a:pt x="279" y="80"/>
                    </a:lnTo>
                    <a:lnTo>
                      <a:pt x="272" y="90"/>
                    </a:lnTo>
                    <a:lnTo>
                      <a:pt x="262" y="100"/>
                    </a:lnTo>
                    <a:lnTo>
                      <a:pt x="246" y="98"/>
                    </a:lnTo>
                    <a:lnTo>
                      <a:pt x="244" y="105"/>
                    </a:lnTo>
                    <a:lnTo>
                      <a:pt x="256" y="113"/>
                    </a:lnTo>
                    <a:lnTo>
                      <a:pt x="264" y="118"/>
                    </a:lnTo>
                    <a:lnTo>
                      <a:pt x="262" y="126"/>
                    </a:lnTo>
                    <a:lnTo>
                      <a:pt x="259" y="128"/>
                    </a:lnTo>
                    <a:lnTo>
                      <a:pt x="262" y="136"/>
                    </a:lnTo>
                    <a:lnTo>
                      <a:pt x="259" y="141"/>
                    </a:lnTo>
                    <a:lnTo>
                      <a:pt x="251" y="149"/>
                    </a:lnTo>
                    <a:lnTo>
                      <a:pt x="246" y="164"/>
                    </a:lnTo>
                    <a:lnTo>
                      <a:pt x="251" y="172"/>
                    </a:lnTo>
                    <a:lnTo>
                      <a:pt x="241" y="182"/>
                    </a:lnTo>
                    <a:lnTo>
                      <a:pt x="244" y="190"/>
                    </a:lnTo>
                    <a:lnTo>
                      <a:pt x="249" y="200"/>
                    </a:lnTo>
                    <a:lnTo>
                      <a:pt x="249" y="205"/>
                    </a:lnTo>
                    <a:lnTo>
                      <a:pt x="246" y="213"/>
                    </a:lnTo>
                    <a:lnTo>
                      <a:pt x="241" y="213"/>
                    </a:lnTo>
                    <a:lnTo>
                      <a:pt x="238" y="221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1" y="234"/>
                    </a:lnTo>
                    <a:lnTo>
                      <a:pt x="382" y="231"/>
                    </a:lnTo>
                    <a:lnTo>
                      <a:pt x="382" y="236"/>
                    </a:lnTo>
                    <a:lnTo>
                      <a:pt x="385" y="246"/>
                    </a:lnTo>
                    <a:lnTo>
                      <a:pt x="400" y="262"/>
                    </a:lnTo>
                    <a:lnTo>
                      <a:pt x="410" y="267"/>
                    </a:lnTo>
                    <a:lnTo>
                      <a:pt x="423" y="272"/>
                    </a:lnTo>
                    <a:lnTo>
                      <a:pt x="400" y="277"/>
                    </a:lnTo>
                    <a:lnTo>
                      <a:pt x="387" y="282"/>
                    </a:lnTo>
                    <a:lnTo>
                      <a:pt x="374" y="280"/>
                    </a:lnTo>
                    <a:lnTo>
                      <a:pt x="374" y="272"/>
                    </a:lnTo>
                    <a:lnTo>
                      <a:pt x="392" y="267"/>
                    </a:lnTo>
                    <a:lnTo>
                      <a:pt x="369" y="262"/>
                    </a:lnTo>
                    <a:lnTo>
                      <a:pt x="356" y="262"/>
                    </a:lnTo>
                    <a:lnTo>
                      <a:pt x="339" y="252"/>
                    </a:lnTo>
                    <a:lnTo>
                      <a:pt x="326" y="252"/>
                    </a:lnTo>
                    <a:lnTo>
                      <a:pt x="318" y="262"/>
                    </a:lnTo>
                    <a:lnTo>
                      <a:pt x="315" y="275"/>
                    </a:lnTo>
                    <a:lnTo>
                      <a:pt x="326" y="282"/>
                    </a:lnTo>
                    <a:lnTo>
                      <a:pt x="354" y="275"/>
                    </a:lnTo>
                    <a:lnTo>
                      <a:pt x="367" y="275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62" y="288"/>
                    </a:lnTo>
                    <a:lnTo>
                      <a:pt x="359" y="293"/>
                    </a:lnTo>
                    <a:lnTo>
                      <a:pt x="359" y="300"/>
                    </a:lnTo>
                    <a:lnTo>
                      <a:pt x="387" y="303"/>
                    </a:lnTo>
                    <a:lnTo>
                      <a:pt x="390" y="306"/>
                    </a:lnTo>
                    <a:lnTo>
                      <a:pt x="403" y="306"/>
                    </a:lnTo>
                    <a:lnTo>
                      <a:pt x="413" y="293"/>
                    </a:lnTo>
                    <a:lnTo>
                      <a:pt x="418" y="293"/>
                    </a:lnTo>
                    <a:lnTo>
                      <a:pt x="426" y="285"/>
                    </a:lnTo>
                    <a:lnTo>
                      <a:pt x="433" y="293"/>
                    </a:lnTo>
                    <a:lnTo>
                      <a:pt x="426" y="303"/>
                    </a:lnTo>
                    <a:lnTo>
                      <a:pt x="426" y="311"/>
                    </a:lnTo>
                    <a:lnTo>
                      <a:pt x="433" y="316"/>
                    </a:lnTo>
                    <a:lnTo>
                      <a:pt x="436" y="323"/>
                    </a:lnTo>
                    <a:lnTo>
                      <a:pt x="436" y="334"/>
                    </a:lnTo>
                    <a:lnTo>
                      <a:pt x="446" y="339"/>
                    </a:lnTo>
                    <a:lnTo>
                      <a:pt x="457" y="347"/>
                    </a:lnTo>
                    <a:lnTo>
                      <a:pt x="405" y="347"/>
                    </a:lnTo>
                    <a:lnTo>
                      <a:pt x="426" y="359"/>
                    </a:lnTo>
                    <a:lnTo>
                      <a:pt x="441" y="365"/>
                    </a:lnTo>
                    <a:lnTo>
                      <a:pt x="459" y="372"/>
                    </a:lnTo>
                    <a:lnTo>
                      <a:pt x="469" y="380"/>
                    </a:lnTo>
                    <a:lnTo>
                      <a:pt x="487" y="380"/>
                    </a:lnTo>
                    <a:lnTo>
                      <a:pt x="475" y="395"/>
                    </a:lnTo>
                    <a:lnTo>
                      <a:pt x="467" y="400"/>
                    </a:lnTo>
                    <a:lnTo>
                      <a:pt x="446" y="411"/>
                    </a:lnTo>
                    <a:lnTo>
                      <a:pt x="436" y="400"/>
                    </a:lnTo>
                    <a:lnTo>
                      <a:pt x="421" y="418"/>
                    </a:lnTo>
                    <a:lnTo>
                      <a:pt x="421" y="413"/>
                    </a:lnTo>
                    <a:lnTo>
                      <a:pt x="423" y="398"/>
                    </a:lnTo>
                    <a:lnTo>
                      <a:pt x="421" y="390"/>
                    </a:lnTo>
                    <a:lnTo>
                      <a:pt x="403" y="388"/>
                    </a:lnTo>
                    <a:lnTo>
                      <a:pt x="392" y="377"/>
                    </a:lnTo>
                    <a:lnTo>
                      <a:pt x="385" y="367"/>
                    </a:lnTo>
                    <a:lnTo>
                      <a:pt x="374" y="359"/>
                    </a:lnTo>
                    <a:lnTo>
                      <a:pt x="367" y="354"/>
                    </a:lnTo>
                    <a:lnTo>
                      <a:pt x="354" y="347"/>
                    </a:lnTo>
                    <a:lnTo>
                      <a:pt x="333" y="323"/>
                    </a:lnTo>
                    <a:lnTo>
                      <a:pt x="326" y="329"/>
                    </a:lnTo>
                    <a:lnTo>
                      <a:pt x="313" y="329"/>
                    </a:lnTo>
                    <a:lnTo>
                      <a:pt x="285" y="316"/>
                    </a:lnTo>
                    <a:lnTo>
                      <a:pt x="290" y="326"/>
                    </a:lnTo>
                    <a:lnTo>
                      <a:pt x="310" y="336"/>
                    </a:lnTo>
                    <a:lnTo>
                      <a:pt x="328" y="339"/>
                    </a:lnTo>
                    <a:lnTo>
                      <a:pt x="356" y="354"/>
                    </a:lnTo>
                    <a:lnTo>
                      <a:pt x="367" y="370"/>
                    </a:lnTo>
                    <a:lnTo>
                      <a:pt x="382" y="398"/>
                    </a:lnTo>
                    <a:lnTo>
                      <a:pt x="369" y="400"/>
                    </a:lnTo>
                    <a:lnTo>
                      <a:pt x="364" y="393"/>
                    </a:lnTo>
                    <a:lnTo>
                      <a:pt x="362" y="413"/>
                    </a:lnTo>
                    <a:lnTo>
                      <a:pt x="349" y="421"/>
                    </a:lnTo>
                    <a:lnTo>
                      <a:pt x="336" y="413"/>
                    </a:lnTo>
                    <a:lnTo>
                      <a:pt x="333" y="400"/>
                    </a:lnTo>
                    <a:lnTo>
                      <a:pt x="321" y="393"/>
                    </a:lnTo>
                    <a:lnTo>
                      <a:pt x="308" y="390"/>
                    </a:lnTo>
                    <a:lnTo>
                      <a:pt x="287" y="411"/>
                    </a:lnTo>
                    <a:lnTo>
                      <a:pt x="267" y="408"/>
                    </a:lnTo>
                    <a:lnTo>
                      <a:pt x="256" y="400"/>
                    </a:lnTo>
                    <a:lnTo>
                      <a:pt x="246" y="385"/>
                    </a:lnTo>
                    <a:lnTo>
                      <a:pt x="233" y="380"/>
                    </a:lnTo>
                    <a:lnTo>
                      <a:pt x="215" y="375"/>
                    </a:lnTo>
                    <a:lnTo>
                      <a:pt x="208" y="359"/>
                    </a:lnTo>
                    <a:lnTo>
                      <a:pt x="200" y="347"/>
                    </a:lnTo>
                    <a:lnTo>
                      <a:pt x="192" y="339"/>
                    </a:lnTo>
                    <a:lnTo>
                      <a:pt x="190" y="326"/>
                    </a:lnTo>
                    <a:lnTo>
                      <a:pt x="195" y="316"/>
                    </a:lnTo>
                    <a:lnTo>
                      <a:pt x="177" y="298"/>
                    </a:lnTo>
                    <a:lnTo>
                      <a:pt x="161" y="280"/>
                    </a:lnTo>
                    <a:lnTo>
                      <a:pt x="154" y="280"/>
                    </a:lnTo>
                    <a:lnTo>
                      <a:pt x="141" y="270"/>
                    </a:lnTo>
                    <a:lnTo>
                      <a:pt x="141" y="280"/>
                    </a:lnTo>
                    <a:lnTo>
                      <a:pt x="156" y="288"/>
                    </a:lnTo>
                    <a:lnTo>
                      <a:pt x="167" y="295"/>
                    </a:lnTo>
                    <a:lnTo>
                      <a:pt x="172" y="311"/>
                    </a:lnTo>
                    <a:lnTo>
                      <a:pt x="182" y="318"/>
                    </a:lnTo>
                    <a:lnTo>
                      <a:pt x="190" y="341"/>
                    </a:lnTo>
                    <a:lnTo>
                      <a:pt x="190" y="347"/>
                    </a:lnTo>
                    <a:lnTo>
                      <a:pt x="195" y="357"/>
                    </a:lnTo>
                    <a:lnTo>
                      <a:pt x="190" y="365"/>
                    </a:lnTo>
                    <a:lnTo>
                      <a:pt x="179" y="367"/>
                    </a:lnTo>
                    <a:lnTo>
                      <a:pt x="169" y="354"/>
                    </a:lnTo>
                    <a:lnTo>
                      <a:pt x="161" y="349"/>
                    </a:lnTo>
                    <a:lnTo>
                      <a:pt x="151" y="341"/>
                    </a:lnTo>
                    <a:lnTo>
                      <a:pt x="149" y="336"/>
                    </a:lnTo>
                    <a:lnTo>
                      <a:pt x="149" y="329"/>
                    </a:lnTo>
                    <a:lnTo>
                      <a:pt x="138" y="339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5" y="344"/>
                    </a:lnTo>
                    <a:lnTo>
                      <a:pt x="138" y="349"/>
                    </a:lnTo>
                    <a:lnTo>
                      <a:pt x="138" y="354"/>
                    </a:lnTo>
                    <a:lnTo>
                      <a:pt x="141" y="359"/>
                    </a:lnTo>
                    <a:lnTo>
                      <a:pt x="118" y="359"/>
                    </a:lnTo>
                    <a:lnTo>
                      <a:pt x="90" y="354"/>
                    </a:lnTo>
                    <a:lnTo>
                      <a:pt x="74" y="344"/>
                    </a:lnTo>
                    <a:lnTo>
                      <a:pt x="54" y="341"/>
                    </a:lnTo>
                    <a:lnTo>
                      <a:pt x="41" y="344"/>
                    </a:lnTo>
                    <a:lnTo>
                      <a:pt x="31" y="347"/>
                    </a:lnTo>
                    <a:lnTo>
                      <a:pt x="28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Freeform 665"/>
              <p:cNvSpPr>
                <a:spLocks/>
              </p:cNvSpPr>
              <p:nvPr/>
            </p:nvSpPr>
            <p:spPr bwMode="auto">
              <a:xfrm>
                <a:off x="5367338" y="1755775"/>
                <a:ext cx="671512" cy="801688"/>
              </a:xfrm>
              <a:custGeom>
                <a:avLst/>
                <a:gdLst>
                  <a:gd name="T0" fmla="*/ 379 w 423"/>
                  <a:gd name="T1" fmla="*/ 213 h 505"/>
                  <a:gd name="T2" fmla="*/ 382 w 423"/>
                  <a:gd name="T3" fmla="*/ 184 h 505"/>
                  <a:gd name="T4" fmla="*/ 379 w 423"/>
                  <a:gd name="T5" fmla="*/ 174 h 505"/>
                  <a:gd name="T6" fmla="*/ 372 w 423"/>
                  <a:gd name="T7" fmla="*/ 154 h 505"/>
                  <a:gd name="T8" fmla="*/ 359 w 423"/>
                  <a:gd name="T9" fmla="*/ 141 h 505"/>
                  <a:gd name="T10" fmla="*/ 349 w 423"/>
                  <a:gd name="T11" fmla="*/ 120 h 505"/>
                  <a:gd name="T12" fmla="*/ 333 w 423"/>
                  <a:gd name="T13" fmla="*/ 102 h 505"/>
                  <a:gd name="T14" fmla="*/ 302 w 423"/>
                  <a:gd name="T15" fmla="*/ 95 h 505"/>
                  <a:gd name="T16" fmla="*/ 282 w 423"/>
                  <a:gd name="T17" fmla="*/ 87 h 505"/>
                  <a:gd name="T18" fmla="*/ 192 w 423"/>
                  <a:gd name="T19" fmla="*/ 66 h 505"/>
                  <a:gd name="T20" fmla="*/ 169 w 423"/>
                  <a:gd name="T21" fmla="*/ 38 h 505"/>
                  <a:gd name="T22" fmla="*/ 143 w 423"/>
                  <a:gd name="T23" fmla="*/ 23 h 505"/>
                  <a:gd name="T24" fmla="*/ 136 w 423"/>
                  <a:gd name="T25" fmla="*/ 35 h 505"/>
                  <a:gd name="T26" fmla="*/ 123 w 423"/>
                  <a:gd name="T27" fmla="*/ 35 h 505"/>
                  <a:gd name="T28" fmla="*/ 141 w 423"/>
                  <a:gd name="T29" fmla="*/ 10 h 505"/>
                  <a:gd name="T30" fmla="*/ 131 w 423"/>
                  <a:gd name="T31" fmla="*/ 0 h 505"/>
                  <a:gd name="T32" fmla="*/ 105 w 423"/>
                  <a:gd name="T33" fmla="*/ 15 h 505"/>
                  <a:gd name="T34" fmla="*/ 82 w 423"/>
                  <a:gd name="T35" fmla="*/ 28 h 505"/>
                  <a:gd name="T36" fmla="*/ 71 w 423"/>
                  <a:gd name="T37" fmla="*/ 18 h 505"/>
                  <a:gd name="T38" fmla="*/ 54 w 423"/>
                  <a:gd name="T39" fmla="*/ 30 h 505"/>
                  <a:gd name="T40" fmla="*/ 46 w 423"/>
                  <a:gd name="T41" fmla="*/ 97 h 505"/>
                  <a:gd name="T42" fmla="*/ 28 w 423"/>
                  <a:gd name="T43" fmla="*/ 120 h 505"/>
                  <a:gd name="T44" fmla="*/ 5 w 423"/>
                  <a:gd name="T45" fmla="*/ 138 h 505"/>
                  <a:gd name="T46" fmla="*/ 0 w 423"/>
                  <a:gd name="T47" fmla="*/ 174 h 505"/>
                  <a:gd name="T48" fmla="*/ 12 w 423"/>
                  <a:gd name="T49" fmla="*/ 182 h 505"/>
                  <a:gd name="T50" fmla="*/ 15 w 423"/>
                  <a:gd name="T51" fmla="*/ 218 h 505"/>
                  <a:gd name="T52" fmla="*/ 20 w 423"/>
                  <a:gd name="T53" fmla="*/ 261 h 505"/>
                  <a:gd name="T54" fmla="*/ 54 w 423"/>
                  <a:gd name="T55" fmla="*/ 282 h 505"/>
                  <a:gd name="T56" fmla="*/ 69 w 423"/>
                  <a:gd name="T57" fmla="*/ 297 h 505"/>
                  <a:gd name="T58" fmla="*/ 87 w 423"/>
                  <a:gd name="T59" fmla="*/ 313 h 505"/>
                  <a:gd name="T60" fmla="*/ 113 w 423"/>
                  <a:gd name="T61" fmla="*/ 354 h 505"/>
                  <a:gd name="T62" fmla="*/ 118 w 423"/>
                  <a:gd name="T63" fmla="*/ 390 h 505"/>
                  <a:gd name="T64" fmla="*/ 131 w 423"/>
                  <a:gd name="T65" fmla="*/ 405 h 505"/>
                  <a:gd name="T66" fmla="*/ 125 w 423"/>
                  <a:gd name="T67" fmla="*/ 428 h 505"/>
                  <a:gd name="T68" fmla="*/ 141 w 423"/>
                  <a:gd name="T69" fmla="*/ 451 h 505"/>
                  <a:gd name="T70" fmla="*/ 151 w 423"/>
                  <a:gd name="T71" fmla="*/ 467 h 505"/>
                  <a:gd name="T72" fmla="*/ 161 w 423"/>
                  <a:gd name="T73" fmla="*/ 477 h 505"/>
                  <a:gd name="T74" fmla="*/ 169 w 423"/>
                  <a:gd name="T75" fmla="*/ 485 h 505"/>
                  <a:gd name="T76" fmla="*/ 192 w 423"/>
                  <a:gd name="T77" fmla="*/ 505 h 505"/>
                  <a:gd name="T78" fmla="*/ 403 w 423"/>
                  <a:gd name="T79" fmla="*/ 490 h 505"/>
                  <a:gd name="T80" fmla="*/ 392 w 423"/>
                  <a:gd name="T81" fmla="*/ 359 h 505"/>
                  <a:gd name="T82" fmla="*/ 392 w 423"/>
                  <a:gd name="T83" fmla="*/ 320 h 505"/>
                  <a:gd name="T84" fmla="*/ 403 w 423"/>
                  <a:gd name="T85" fmla="*/ 290 h 505"/>
                  <a:gd name="T86" fmla="*/ 421 w 423"/>
                  <a:gd name="T87" fmla="*/ 228 h 505"/>
                  <a:gd name="T88" fmla="*/ 423 w 423"/>
                  <a:gd name="T89" fmla="*/ 210 h 505"/>
                  <a:gd name="T90" fmla="*/ 392 w 423"/>
                  <a:gd name="T91" fmla="*/ 233 h 505"/>
                  <a:gd name="T92" fmla="*/ 379 w 423"/>
                  <a:gd name="T93" fmla="*/ 241 h 5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3"/>
                  <a:gd name="T142" fmla="*/ 0 h 505"/>
                  <a:gd name="T143" fmla="*/ 423 w 423"/>
                  <a:gd name="T144" fmla="*/ 505 h 5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3" h="505">
                    <a:moveTo>
                      <a:pt x="379" y="238"/>
                    </a:moveTo>
                    <a:lnTo>
                      <a:pt x="377" y="228"/>
                    </a:lnTo>
                    <a:lnTo>
                      <a:pt x="379" y="213"/>
                    </a:lnTo>
                    <a:lnTo>
                      <a:pt x="379" y="197"/>
                    </a:lnTo>
                    <a:lnTo>
                      <a:pt x="382" y="190"/>
                    </a:lnTo>
                    <a:lnTo>
                      <a:pt x="382" y="184"/>
                    </a:lnTo>
                    <a:lnTo>
                      <a:pt x="385" y="182"/>
                    </a:lnTo>
                    <a:lnTo>
                      <a:pt x="385" y="177"/>
                    </a:lnTo>
                    <a:lnTo>
                      <a:pt x="379" y="174"/>
                    </a:lnTo>
                    <a:lnTo>
                      <a:pt x="367" y="169"/>
                    </a:lnTo>
                    <a:lnTo>
                      <a:pt x="367" y="164"/>
                    </a:lnTo>
                    <a:lnTo>
                      <a:pt x="372" y="154"/>
                    </a:lnTo>
                    <a:lnTo>
                      <a:pt x="377" y="151"/>
                    </a:lnTo>
                    <a:lnTo>
                      <a:pt x="369" y="141"/>
                    </a:lnTo>
                    <a:lnTo>
                      <a:pt x="359" y="141"/>
                    </a:lnTo>
                    <a:lnTo>
                      <a:pt x="351" y="148"/>
                    </a:lnTo>
                    <a:lnTo>
                      <a:pt x="349" y="143"/>
                    </a:lnTo>
                    <a:lnTo>
                      <a:pt x="349" y="120"/>
                    </a:lnTo>
                    <a:lnTo>
                      <a:pt x="341" y="115"/>
                    </a:lnTo>
                    <a:lnTo>
                      <a:pt x="341" y="110"/>
                    </a:lnTo>
                    <a:lnTo>
                      <a:pt x="333" y="102"/>
                    </a:lnTo>
                    <a:lnTo>
                      <a:pt x="328" y="100"/>
                    </a:lnTo>
                    <a:lnTo>
                      <a:pt x="308" y="100"/>
                    </a:lnTo>
                    <a:lnTo>
                      <a:pt x="302" y="95"/>
                    </a:lnTo>
                    <a:lnTo>
                      <a:pt x="305" y="89"/>
                    </a:lnTo>
                    <a:lnTo>
                      <a:pt x="302" y="87"/>
                    </a:lnTo>
                    <a:lnTo>
                      <a:pt x="282" y="87"/>
                    </a:lnTo>
                    <a:lnTo>
                      <a:pt x="269" y="92"/>
                    </a:lnTo>
                    <a:lnTo>
                      <a:pt x="261" y="92"/>
                    </a:lnTo>
                    <a:lnTo>
                      <a:pt x="192" y="66"/>
                    </a:lnTo>
                    <a:lnTo>
                      <a:pt x="179" y="53"/>
                    </a:lnTo>
                    <a:lnTo>
                      <a:pt x="172" y="43"/>
                    </a:lnTo>
                    <a:lnTo>
                      <a:pt x="169" y="38"/>
                    </a:lnTo>
                    <a:lnTo>
                      <a:pt x="154" y="38"/>
                    </a:lnTo>
                    <a:lnTo>
                      <a:pt x="148" y="25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6" y="35"/>
                    </a:lnTo>
                    <a:lnTo>
                      <a:pt x="136" y="35"/>
                    </a:lnTo>
                    <a:lnTo>
                      <a:pt x="125" y="41"/>
                    </a:lnTo>
                    <a:lnTo>
                      <a:pt x="123" y="38"/>
                    </a:lnTo>
                    <a:lnTo>
                      <a:pt x="123" y="35"/>
                    </a:lnTo>
                    <a:lnTo>
                      <a:pt x="128" y="28"/>
                    </a:lnTo>
                    <a:lnTo>
                      <a:pt x="128" y="23"/>
                    </a:lnTo>
                    <a:lnTo>
                      <a:pt x="141" y="10"/>
                    </a:lnTo>
                    <a:lnTo>
                      <a:pt x="141" y="5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0" y="5"/>
                    </a:lnTo>
                    <a:lnTo>
                      <a:pt x="113" y="12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9" y="23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71" y="28"/>
                    </a:lnTo>
                    <a:lnTo>
                      <a:pt x="71" y="18"/>
                    </a:lnTo>
                    <a:lnTo>
                      <a:pt x="61" y="20"/>
                    </a:lnTo>
                    <a:lnTo>
                      <a:pt x="59" y="25"/>
                    </a:lnTo>
                    <a:lnTo>
                      <a:pt x="54" y="30"/>
                    </a:lnTo>
                    <a:lnTo>
                      <a:pt x="51" y="35"/>
                    </a:lnTo>
                    <a:lnTo>
                      <a:pt x="43" y="35"/>
                    </a:lnTo>
                    <a:lnTo>
                      <a:pt x="46" y="97"/>
                    </a:lnTo>
                    <a:lnTo>
                      <a:pt x="38" y="107"/>
                    </a:lnTo>
                    <a:lnTo>
                      <a:pt x="33" y="115"/>
                    </a:lnTo>
                    <a:lnTo>
                      <a:pt x="28" y="120"/>
                    </a:lnTo>
                    <a:lnTo>
                      <a:pt x="20" y="125"/>
                    </a:lnTo>
                    <a:lnTo>
                      <a:pt x="10" y="130"/>
                    </a:lnTo>
                    <a:lnTo>
                      <a:pt x="5" y="138"/>
                    </a:lnTo>
                    <a:lnTo>
                      <a:pt x="2" y="143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2" y="179"/>
                    </a:lnTo>
                    <a:lnTo>
                      <a:pt x="5" y="179"/>
                    </a:lnTo>
                    <a:lnTo>
                      <a:pt x="12" y="182"/>
                    </a:lnTo>
                    <a:lnTo>
                      <a:pt x="18" y="187"/>
                    </a:lnTo>
                    <a:lnTo>
                      <a:pt x="15" y="192"/>
                    </a:lnTo>
                    <a:lnTo>
                      <a:pt x="15" y="218"/>
                    </a:lnTo>
                    <a:lnTo>
                      <a:pt x="18" y="233"/>
                    </a:lnTo>
                    <a:lnTo>
                      <a:pt x="20" y="246"/>
                    </a:lnTo>
                    <a:lnTo>
                      <a:pt x="20" y="261"/>
                    </a:lnTo>
                    <a:lnTo>
                      <a:pt x="23" y="272"/>
                    </a:lnTo>
                    <a:lnTo>
                      <a:pt x="43" y="277"/>
                    </a:lnTo>
                    <a:lnTo>
                      <a:pt x="54" y="282"/>
                    </a:lnTo>
                    <a:lnTo>
                      <a:pt x="61" y="287"/>
                    </a:lnTo>
                    <a:lnTo>
                      <a:pt x="61" y="295"/>
                    </a:lnTo>
                    <a:lnTo>
                      <a:pt x="69" y="297"/>
                    </a:lnTo>
                    <a:lnTo>
                      <a:pt x="71" y="302"/>
                    </a:lnTo>
                    <a:lnTo>
                      <a:pt x="84" y="310"/>
                    </a:lnTo>
                    <a:lnTo>
                      <a:pt x="87" y="313"/>
                    </a:lnTo>
                    <a:lnTo>
                      <a:pt x="95" y="323"/>
                    </a:lnTo>
                    <a:lnTo>
                      <a:pt x="107" y="338"/>
                    </a:lnTo>
                    <a:lnTo>
                      <a:pt x="113" y="354"/>
                    </a:lnTo>
                    <a:lnTo>
                      <a:pt x="115" y="367"/>
                    </a:lnTo>
                    <a:lnTo>
                      <a:pt x="118" y="374"/>
                    </a:lnTo>
                    <a:lnTo>
                      <a:pt x="118" y="390"/>
                    </a:lnTo>
                    <a:lnTo>
                      <a:pt x="120" y="397"/>
                    </a:lnTo>
                    <a:lnTo>
                      <a:pt x="125" y="403"/>
                    </a:lnTo>
                    <a:lnTo>
                      <a:pt x="131" y="405"/>
                    </a:lnTo>
                    <a:lnTo>
                      <a:pt x="131" y="413"/>
                    </a:lnTo>
                    <a:lnTo>
                      <a:pt x="125" y="418"/>
                    </a:lnTo>
                    <a:lnTo>
                      <a:pt x="125" y="428"/>
                    </a:lnTo>
                    <a:lnTo>
                      <a:pt x="131" y="436"/>
                    </a:lnTo>
                    <a:lnTo>
                      <a:pt x="136" y="446"/>
                    </a:lnTo>
                    <a:lnTo>
                      <a:pt x="141" y="451"/>
                    </a:lnTo>
                    <a:lnTo>
                      <a:pt x="141" y="462"/>
                    </a:lnTo>
                    <a:lnTo>
                      <a:pt x="146" y="467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9" y="472"/>
                    </a:lnTo>
                    <a:lnTo>
                      <a:pt x="161" y="477"/>
                    </a:lnTo>
                    <a:lnTo>
                      <a:pt x="164" y="480"/>
                    </a:lnTo>
                    <a:lnTo>
                      <a:pt x="166" y="485"/>
                    </a:lnTo>
                    <a:lnTo>
                      <a:pt x="169" y="485"/>
                    </a:lnTo>
                    <a:lnTo>
                      <a:pt x="172" y="490"/>
                    </a:lnTo>
                    <a:lnTo>
                      <a:pt x="184" y="498"/>
                    </a:lnTo>
                    <a:lnTo>
                      <a:pt x="192" y="505"/>
                    </a:lnTo>
                    <a:lnTo>
                      <a:pt x="410" y="503"/>
                    </a:lnTo>
                    <a:lnTo>
                      <a:pt x="408" y="492"/>
                    </a:lnTo>
                    <a:lnTo>
                      <a:pt x="403" y="490"/>
                    </a:lnTo>
                    <a:lnTo>
                      <a:pt x="397" y="485"/>
                    </a:lnTo>
                    <a:lnTo>
                      <a:pt x="392" y="459"/>
                    </a:lnTo>
                    <a:lnTo>
                      <a:pt x="392" y="359"/>
                    </a:lnTo>
                    <a:lnTo>
                      <a:pt x="387" y="349"/>
                    </a:lnTo>
                    <a:lnTo>
                      <a:pt x="387" y="336"/>
                    </a:lnTo>
                    <a:lnTo>
                      <a:pt x="392" y="320"/>
                    </a:lnTo>
                    <a:lnTo>
                      <a:pt x="400" y="305"/>
                    </a:lnTo>
                    <a:lnTo>
                      <a:pt x="400" y="297"/>
                    </a:lnTo>
                    <a:lnTo>
                      <a:pt x="403" y="290"/>
                    </a:lnTo>
                    <a:lnTo>
                      <a:pt x="410" y="274"/>
                    </a:lnTo>
                    <a:lnTo>
                      <a:pt x="418" y="241"/>
                    </a:lnTo>
                    <a:lnTo>
                      <a:pt x="421" y="228"/>
                    </a:lnTo>
                    <a:lnTo>
                      <a:pt x="421" y="223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15" y="207"/>
                    </a:lnTo>
                    <a:lnTo>
                      <a:pt x="405" y="207"/>
                    </a:lnTo>
                    <a:lnTo>
                      <a:pt x="392" y="233"/>
                    </a:lnTo>
                    <a:lnTo>
                      <a:pt x="387" y="236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Freeform 666"/>
              <p:cNvSpPr>
                <a:spLocks/>
              </p:cNvSpPr>
              <p:nvPr/>
            </p:nvSpPr>
            <p:spPr bwMode="auto">
              <a:xfrm>
                <a:off x="6022975" y="2000250"/>
                <a:ext cx="41275" cy="76200"/>
              </a:xfrm>
              <a:custGeom>
                <a:avLst/>
                <a:gdLst>
                  <a:gd name="T0" fmla="*/ 10 w 26"/>
                  <a:gd name="T1" fmla="*/ 48 h 48"/>
                  <a:gd name="T2" fmla="*/ 13 w 26"/>
                  <a:gd name="T3" fmla="*/ 48 h 48"/>
                  <a:gd name="T4" fmla="*/ 18 w 26"/>
                  <a:gd name="T5" fmla="*/ 46 h 48"/>
                  <a:gd name="T6" fmla="*/ 23 w 26"/>
                  <a:gd name="T7" fmla="*/ 25 h 48"/>
                  <a:gd name="T8" fmla="*/ 26 w 26"/>
                  <a:gd name="T9" fmla="*/ 18 h 48"/>
                  <a:gd name="T10" fmla="*/ 26 w 26"/>
                  <a:gd name="T11" fmla="*/ 0 h 48"/>
                  <a:gd name="T12" fmla="*/ 18 w 26"/>
                  <a:gd name="T13" fmla="*/ 2 h 48"/>
                  <a:gd name="T14" fmla="*/ 10 w 26"/>
                  <a:gd name="T15" fmla="*/ 12 h 48"/>
                  <a:gd name="T16" fmla="*/ 8 w 26"/>
                  <a:gd name="T17" fmla="*/ 20 h 48"/>
                  <a:gd name="T18" fmla="*/ 2 w 26"/>
                  <a:gd name="T19" fmla="*/ 28 h 48"/>
                  <a:gd name="T20" fmla="*/ 0 w 26"/>
                  <a:gd name="T21" fmla="*/ 41 h 48"/>
                  <a:gd name="T22" fmla="*/ 0 w 26"/>
                  <a:gd name="T23" fmla="*/ 46 h 48"/>
                  <a:gd name="T24" fmla="*/ 5 w 26"/>
                  <a:gd name="T25" fmla="*/ 48 h 48"/>
                  <a:gd name="T26" fmla="*/ 10 w 26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48"/>
                  <a:gd name="T44" fmla="*/ 26 w 2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48">
                    <a:moveTo>
                      <a:pt x="10" y="48"/>
                    </a:moveTo>
                    <a:lnTo>
                      <a:pt x="13" y="48"/>
                    </a:lnTo>
                    <a:lnTo>
                      <a:pt x="18" y="46"/>
                    </a:lnTo>
                    <a:lnTo>
                      <a:pt x="23" y="25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7" name="Freeform 667"/>
              <p:cNvSpPr>
                <a:spLocks/>
              </p:cNvSpPr>
              <p:nvPr/>
            </p:nvSpPr>
            <p:spPr bwMode="auto">
              <a:xfrm>
                <a:off x="6064250" y="1974850"/>
                <a:ext cx="19050" cy="20638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5 h 13"/>
                  <a:gd name="T4" fmla="*/ 7 w 12"/>
                  <a:gd name="T5" fmla="*/ 0 h 13"/>
                  <a:gd name="T6" fmla="*/ 5 w 12"/>
                  <a:gd name="T7" fmla="*/ 0 h 13"/>
                  <a:gd name="T8" fmla="*/ 0 w 12"/>
                  <a:gd name="T9" fmla="*/ 10 h 13"/>
                  <a:gd name="T10" fmla="*/ 5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3"/>
                  <a:gd name="T20" fmla="*/ 12 w 1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3">
                    <a:moveTo>
                      <a:pt x="5" y="13"/>
                    </a:moveTo>
                    <a:lnTo>
                      <a:pt x="12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8" name="Freeform 668"/>
              <p:cNvSpPr>
                <a:spLocks/>
              </p:cNvSpPr>
              <p:nvPr/>
            </p:nvSpPr>
            <p:spPr bwMode="auto">
              <a:xfrm>
                <a:off x="5622925" y="1624013"/>
                <a:ext cx="815975" cy="412750"/>
              </a:xfrm>
              <a:custGeom>
                <a:avLst/>
                <a:gdLst>
                  <a:gd name="T0" fmla="*/ 16 w 514"/>
                  <a:gd name="T1" fmla="*/ 111 h 260"/>
                  <a:gd name="T2" fmla="*/ 64 w 514"/>
                  <a:gd name="T3" fmla="*/ 88 h 260"/>
                  <a:gd name="T4" fmla="*/ 111 w 514"/>
                  <a:gd name="T5" fmla="*/ 52 h 260"/>
                  <a:gd name="T6" fmla="*/ 152 w 514"/>
                  <a:gd name="T7" fmla="*/ 13 h 260"/>
                  <a:gd name="T8" fmla="*/ 185 w 514"/>
                  <a:gd name="T9" fmla="*/ 8 h 260"/>
                  <a:gd name="T10" fmla="*/ 162 w 514"/>
                  <a:gd name="T11" fmla="*/ 18 h 260"/>
                  <a:gd name="T12" fmla="*/ 139 w 514"/>
                  <a:gd name="T13" fmla="*/ 62 h 260"/>
                  <a:gd name="T14" fmla="*/ 165 w 514"/>
                  <a:gd name="T15" fmla="*/ 59 h 260"/>
                  <a:gd name="T16" fmla="*/ 172 w 514"/>
                  <a:gd name="T17" fmla="*/ 67 h 260"/>
                  <a:gd name="T18" fmla="*/ 203 w 514"/>
                  <a:gd name="T19" fmla="*/ 70 h 260"/>
                  <a:gd name="T20" fmla="*/ 229 w 514"/>
                  <a:gd name="T21" fmla="*/ 88 h 260"/>
                  <a:gd name="T22" fmla="*/ 260 w 514"/>
                  <a:gd name="T23" fmla="*/ 103 h 260"/>
                  <a:gd name="T24" fmla="*/ 283 w 514"/>
                  <a:gd name="T25" fmla="*/ 95 h 260"/>
                  <a:gd name="T26" fmla="*/ 298 w 514"/>
                  <a:gd name="T27" fmla="*/ 101 h 260"/>
                  <a:gd name="T28" fmla="*/ 339 w 514"/>
                  <a:gd name="T29" fmla="*/ 67 h 260"/>
                  <a:gd name="T30" fmla="*/ 367 w 514"/>
                  <a:gd name="T31" fmla="*/ 67 h 260"/>
                  <a:gd name="T32" fmla="*/ 416 w 514"/>
                  <a:gd name="T33" fmla="*/ 52 h 260"/>
                  <a:gd name="T34" fmla="*/ 424 w 514"/>
                  <a:gd name="T35" fmla="*/ 85 h 260"/>
                  <a:gd name="T36" fmla="*/ 450 w 514"/>
                  <a:gd name="T37" fmla="*/ 88 h 260"/>
                  <a:gd name="T38" fmla="*/ 475 w 514"/>
                  <a:gd name="T39" fmla="*/ 80 h 260"/>
                  <a:gd name="T40" fmla="*/ 485 w 514"/>
                  <a:gd name="T41" fmla="*/ 103 h 260"/>
                  <a:gd name="T42" fmla="*/ 506 w 514"/>
                  <a:gd name="T43" fmla="*/ 118 h 260"/>
                  <a:gd name="T44" fmla="*/ 506 w 514"/>
                  <a:gd name="T45" fmla="*/ 136 h 260"/>
                  <a:gd name="T46" fmla="*/ 462 w 514"/>
                  <a:gd name="T47" fmla="*/ 147 h 260"/>
                  <a:gd name="T48" fmla="*/ 437 w 514"/>
                  <a:gd name="T49" fmla="*/ 149 h 260"/>
                  <a:gd name="T50" fmla="*/ 403 w 514"/>
                  <a:gd name="T51" fmla="*/ 142 h 260"/>
                  <a:gd name="T52" fmla="*/ 411 w 514"/>
                  <a:gd name="T53" fmla="*/ 157 h 260"/>
                  <a:gd name="T54" fmla="*/ 383 w 514"/>
                  <a:gd name="T55" fmla="*/ 149 h 260"/>
                  <a:gd name="T56" fmla="*/ 357 w 514"/>
                  <a:gd name="T57" fmla="*/ 144 h 260"/>
                  <a:gd name="T58" fmla="*/ 334 w 514"/>
                  <a:gd name="T59" fmla="*/ 160 h 260"/>
                  <a:gd name="T60" fmla="*/ 308 w 514"/>
                  <a:gd name="T61" fmla="*/ 172 h 260"/>
                  <a:gd name="T62" fmla="*/ 298 w 514"/>
                  <a:gd name="T63" fmla="*/ 183 h 260"/>
                  <a:gd name="T64" fmla="*/ 270 w 514"/>
                  <a:gd name="T65" fmla="*/ 213 h 260"/>
                  <a:gd name="T66" fmla="*/ 270 w 514"/>
                  <a:gd name="T67" fmla="*/ 188 h 260"/>
                  <a:gd name="T68" fmla="*/ 257 w 514"/>
                  <a:gd name="T69" fmla="*/ 193 h 260"/>
                  <a:gd name="T70" fmla="*/ 252 w 514"/>
                  <a:gd name="T71" fmla="*/ 190 h 260"/>
                  <a:gd name="T72" fmla="*/ 224 w 514"/>
                  <a:gd name="T73" fmla="*/ 260 h 260"/>
                  <a:gd name="T74" fmla="*/ 208 w 514"/>
                  <a:gd name="T75" fmla="*/ 252 h 260"/>
                  <a:gd name="T76" fmla="*/ 211 w 514"/>
                  <a:gd name="T77" fmla="*/ 237 h 260"/>
                  <a:gd name="T78" fmla="*/ 208 w 514"/>
                  <a:gd name="T79" fmla="*/ 224 h 260"/>
                  <a:gd name="T80" fmla="*/ 193 w 514"/>
                  <a:gd name="T81" fmla="*/ 229 h 260"/>
                  <a:gd name="T82" fmla="*/ 188 w 514"/>
                  <a:gd name="T83" fmla="*/ 206 h 260"/>
                  <a:gd name="T84" fmla="*/ 172 w 514"/>
                  <a:gd name="T85" fmla="*/ 185 h 260"/>
                  <a:gd name="T86" fmla="*/ 144 w 514"/>
                  <a:gd name="T87" fmla="*/ 180 h 260"/>
                  <a:gd name="T88" fmla="*/ 144 w 514"/>
                  <a:gd name="T89" fmla="*/ 175 h 260"/>
                  <a:gd name="T90" fmla="*/ 118 w 514"/>
                  <a:gd name="T91" fmla="*/ 170 h 260"/>
                  <a:gd name="T92" fmla="*/ 29 w 514"/>
                  <a:gd name="T93" fmla="*/ 149 h 260"/>
                  <a:gd name="T94" fmla="*/ 11 w 514"/>
                  <a:gd name="T95" fmla="*/ 126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4"/>
                  <a:gd name="T145" fmla="*/ 0 h 260"/>
                  <a:gd name="T146" fmla="*/ 514 w 514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4" h="260">
                    <a:moveTo>
                      <a:pt x="0" y="121"/>
                    </a:moveTo>
                    <a:lnTo>
                      <a:pt x="11" y="116"/>
                    </a:lnTo>
                    <a:lnTo>
                      <a:pt x="16" y="111"/>
                    </a:lnTo>
                    <a:lnTo>
                      <a:pt x="39" y="93"/>
                    </a:lnTo>
                    <a:lnTo>
                      <a:pt x="49" y="88"/>
                    </a:lnTo>
                    <a:lnTo>
                      <a:pt x="64" y="88"/>
                    </a:lnTo>
                    <a:lnTo>
                      <a:pt x="75" y="83"/>
                    </a:lnTo>
                    <a:lnTo>
                      <a:pt x="88" y="75"/>
                    </a:lnTo>
                    <a:lnTo>
                      <a:pt x="111" y="52"/>
                    </a:lnTo>
                    <a:lnTo>
                      <a:pt x="124" y="34"/>
                    </a:lnTo>
                    <a:lnTo>
                      <a:pt x="139" y="24"/>
                    </a:lnTo>
                    <a:lnTo>
                      <a:pt x="152" y="13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0" y="13"/>
                    </a:lnTo>
                    <a:lnTo>
                      <a:pt x="162" y="18"/>
                    </a:lnTo>
                    <a:lnTo>
                      <a:pt x="152" y="34"/>
                    </a:lnTo>
                    <a:lnTo>
                      <a:pt x="147" y="47"/>
                    </a:lnTo>
                    <a:lnTo>
                      <a:pt x="139" y="62"/>
                    </a:lnTo>
                    <a:lnTo>
                      <a:pt x="139" y="75"/>
                    </a:lnTo>
                    <a:lnTo>
                      <a:pt x="141" y="83"/>
                    </a:lnTo>
                    <a:lnTo>
                      <a:pt x="165" y="59"/>
                    </a:lnTo>
                    <a:lnTo>
                      <a:pt x="170" y="57"/>
                    </a:lnTo>
                    <a:lnTo>
                      <a:pt x="165" y="67"/>
                    </a:lnTo>
                    <a:lnTo>
                      <a:pt x="172" y="67"/>
                    </a:lnTo>
                    <a:lnTo>
                      <a:pt x="180" y="65"/>
                    </a:lnTo>
                    <a:lnTo>
                      <a:pt x="195" y="65"/>
                    </a:lnTo>
                    <a:lnTo>
                      <a:pt x="203" y="70"/>
                    </a:lnTo>
                    <a:lnTo>
                      <a:pt x="208" y="75"/>
                    </a:lnTo>
                    <a:lnTo>
                      <a:pt x="213" y="77"/>
                    </a:lnTo>
                    <a:lnTo>
                      <a:pt x="229" y="88"/>
                    </a:lnTo>
                    <a:lnTo>
                      <a:pt x="242" y="98"/>
                    </a:lnTo>
                    <a:lnTo>
                      <a:pt x="252" y="103"/>
                    </a:lnTo>
                    <a:lnTo>
                      <a:pt x="260" y="103"/>
                    </a:lnTo>
                    <a:lnTo>
                      <a:pt x="270" y="101"/>
                    </a:lnTo>
                    <a:lnTo>
                      <a:pt x="278" y="95"/>
                    </a:lnTo>
                    <a:lnTo>
                      <a:pt x="283" y="95"/>
                    </a:lnTo>
                    <a:lnTo>
                      <a:pt x="288" y="101"/>
                    </a:lnTo>
                    <a:lnTo>
                      <a:pt x="296" y="106"/>
                    </a:lnTo>
                    <a:lnTo>
                      <a:pt x="298" y="101"/>
                    </a:lnTo>
                    <a:lnTo>
                      <a:pt x="311" y="88"/>
                    </a:lnTo>
                    <a:lnTo>
                      <a:pt x="331" y="77"/>
                    </a:lnTo>
                    <a:lnTo>
                      <a:pt x="339" y="67"/>
                    </a:lnTo>
                    <a:lnTo>
                      <a:pt x="347" y="65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85" y="65"/>
                    </a:lnTo>
                    <a:lnTo>
                      <a:pt x="401" y="57"/>
                    </a:lnTo>
                    <a:lnTo>
                      <a:pt x="416" y="52"/>
                    </a:lnTo>
                    <a:lnTo>
                      <a:pt x="416" y="62"/>
                    </a:lnTo>
                    <a:lnTo>
                      <a:pt x="421" y="80"/>
                    </a:lnTo>
                    <a:lnTo>
                      <a:pt x="424" y="85"/>
                    </a:lnTo>
                    <a:lnTo>
                      <a:pt x="432" y="88"/>
                    </a:lnTo>
                    <a:lnTo>
                      <a:pt x="447" y="83"/>
                    </a:lnTo>
                    <a:lnTo>
                      <a:pt x="450" y="88"/>
                    </a:lnTo>
                    <a:lnTo>
                      <a:pt x="460" y="88"/>
                    </a:lnTo>
                    <a:lnTo>
                      <a:pt x="467" y="80"/>
                    </a:lnTo>
                    <a:lnTo>
                      <a:pt x="475" y="80"/>
                    </a:lnTo>
                    <a:lnTo>
                      <a:pt x="480" y="88"/>
                    </a:lnTo>
                    <a:lnTo>
                      <a:pt x="480" y="98"/>
                    </a:lnTo>
                    <a:lnTo>
                      <a:pt x="485" y="103"/>
                    </a:lnTo>
                    <a:lnTo>
                      <a:pt x="493" y="106"/>
                    </a:lnTo>
                    <a:lnTo>
                      <a:pt x="501" y="116"/>
                    </a:lnTo>
                    <a:lnTo>
                      <a:pt x="506" y="118"/>
                    </a:lnTo>
                    <a:lnTo>
                      <a:pt x="511" y="126"/>
                    </a:lnTo>
                    <a:lnTo>
                      <a:pt x="514" y="131"/>
                    </a:lnTo>
                    <a:lnTo>
                      <a:pt x="506" y="136"/>
                    </a:lnTo>
                    <a:lnTo>
                      <a:pt x="491" y="142"/>
                    </a:lnTo>
                    <a:lnTo>
                      <a:pt x="480" y="144"/>
                    </a:lnTo>
                    <a:lnTo>
                      <a:pt x="462" y="147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37" y="149"/>
                    </a:lnTo>
                    <a:lnTo>
                      <a:pt x="411" y="139"/>
                    </a:lnTo>
                    <a:lnTo>
                      <a:pt x="406" y="139"/>
                    </a:lnTo>
                    <a:lnTo>
                      <a:pt x="403" y="142"/>
                    </a:lnTo>
                    <a:lnTo>
                      <a:pt x="401" y="147"/>
                    </a:lnTo>
                    <a:lnTo>
                      <a:pt x="406" y="149"/>
                    </a:lnTo>
                    <a:lnTo>
                      <a:pt x="411" y="157"/>
                    </a:lnTo>
                    <a:lnTo>
                      <a:pt x="406" y="160"/>
                    </a:lnTo>
                    <a:lnTo>
                      <a:pt x="393" y="160"/>
                    </a:lnTo>
                    <a:lnTo>
                      <a:pt x="383" y="149"/>
                    </a:lnTo>
                    <a:lnTo>
                      <a:pt x="378" y="147"/>
                    </a:lnTo>
                    <a:lnTo>
                      <a:pt x="367" y="144"/>
                    </a:lnTo>
                    <a:lnTo>
                      <a:pt x="357" y="144"/>
                    </a:lnTo>
                    <a:lnTo>
                      <a:pt x="349" y="147"/>
                    </a:lnTo>
                    <a:lnTo>
                      <a:pt x="344" y="154"/>
                    </a:lnTo>
                    <a:lnTo>
                      <a:pt x="334" y="160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8" y="172"/>
                    </a:lnTo>
                    <a:lnTo>
                      <a:pt x="308" y="175"/>
                    </a:lnTo>
                    <a:lnTo>
                      <a:pt x="306" y="178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75" y="203"/>
                    </a:lnTo>
                    <a:lnTo>
                      <a:pt x="270" y="213"/>
                    </a:lnTo>
                    <a:lnTo>
                      <a:pt x="265" y="208"/>
                    </a:lnTo>
                    <a:lnTo>
                      <a:pt x="267" y="196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62" y="190"/>
                    </a:lnTo>
                    <a:lnTo>
                      <a:pt x="257" y="193"/>
                    </a:lnTo>
                    <a:lnTo>
                      <a:pt x="257" y="188"/>
                    </a:lnTo>
                    <a:lnTo>
                      <a:pt x="254" y="188"/>
                    </a:lnTo>
                    <a:lnTo>
                      <a:pt x="252" y="190"/>
                    </a:lnTo>
                    <a:lnTo>
                      <a:pt x="239" y="226"/>
                    </a:lnTo>
                    <a:lnTo>
                      <a:pt x="229" y="242"/>
                    </a:lnTo>
                    <a:lnTo>
                      <a:pt x="224" y="260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08" y="252"/>
                    </a:lnTo>
                    <a:lnTo>
                      <a:pt x="206" y="252"/>
                    </a:lnTo>
                    <a:lnTo>
                      <a:pt x="206" y="247"/>
                    </a:lnTo>
                    <a:lnTo>
                      <a:pt x="211" y="237"/>
                    </a:lnTo>
                    <a:lnTo>
                      <a:pt x="213" y="234"/>
                    </a:lnTo>
                    <a:lnTo>
                      <a:pt x="213" y="229"/>
                    </a:lnTo>
                    <a:lnTo>
                      <a:pt x="208" y="224"/>
                    </a:lnTo>
                    <a:lnTo>
                      <a:pt x="201" y="224"/>
                    </a:lnTo>
                    <a:lnTo>
                      <a:pt x="198" y="226"/>
                    </a:lnTo>
                    <a:lnTo>
                      <a:pt x="193" y="229"/>
                    </a:lnTo>
                    <a:lnTo>
                      <a:pt x="190" y="231"/>
                    </a:lnTo>
                    <a:lnTo>
                      <a:pt x="188" y="229"/>
                    </a:lnTo>
                    <a:lnTo>
                      <a:pt x="188" y="206"/>
                    </a:lnTo>
                    <a:lnTo>
                      <a:pt x="180" y="198"/>
                    </a:lnTo>
                    <a:lnTo>
                      <a:pt x="177" y="193"/>
                    </a:lnTo>
                    <a:lnTo>
                      <a:pt x="172" y="185"/>
                    </a:lnTo>
                    <a:lnTo>
                      <a:pt x="170" y="183"/>
                    </a:lnTo>
                    <a:lnTo>
                      <a:pt x="147" y="183"/>
                    </a:lnTo>
                    <a:lnTo>
                      <a:pt x="144" y="180"/>
                    </a:lnTo>
                    <a:lnTo>
                      <a:pt x="141" y="180"/>
                    </a:lnTo>
                    <a:lnTo>
                      <a:pt x="141" y="178"/>
                    </a:lnTo>
                    <a:lnTo>
                      <a:pt x="144" y="175"/>
                    </a:lnTo>
                    <a:lnTo>
                      <a:pt x="144" y="172"/>
                    </a:lnTo>
                    <a:lnTo>
                      <a:pt x="141" y="170"/>
                    </a:lnTo>
                    <a:lnTo>
                      <a:pt x="118" y="170"/>
                    </a:lnTo>
                    <a:lnTo>
                      <a:pt x="106" y="175"/>
                    </a:lnTo>
                    <a:lnTo>
                      <a:pt x="100" y="175"/>
                    </a:lnTo>
                    <a:lnTo>
                      <a:pt x="29" y="149"/>
                    </a:lnTo>
                    <a:lnTo>
                      <a:pt x="21" y="139"/>
                    </a:lnTo>
                    <a:lnTo>
                      <a:pt x="16" y="134"/>
                    </a:lnTo>
                    <a:lnTo>
                      <a:pt x="11" y="126"/>
                    </a:lnTo>
                    <a:lnTo>
                      <a:pt x="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Freeform 669"/>
              <p:cNvSpPr>
                <a:spLocks/>
              </p:cNvSpPr>
              <p:nvPr/>
            </p:nvSpPr>
            <p:spPr bwMode="auto">
              <a:xfrm>
                <a:off x="6124575" y="1881188"/>
                <a:ext cx="554037" cy="738188"/>
              </a:xfrm>
              <a:custGeom>
                <a:avLst/>
                <a:gdLst>
                  <a:gd name="T0" fmla="*/ 39 w 349"/>
                  <a:gd name="T1" fmla="*/ 408 h 465"/>
                  <a:gd name="T2" fmla="*/ 44 w 349"/>
                  <a:gd name="T3" fmla="*/ 331 h 465"/>
                  <a:gd name="T4" fmla="*/ 41 w 349"/>
                  <a:gd name="T5" fmla="*/ 306 h 465"/>
                  <a:gd name="T6" fmla="*/ 36 w 349"/>
                  <a:gd name="T7" fmla="*/ 280 h 465"/>
                  <a:gd name="T8" fmla="*/ 21 w 349"/>
                  <a:gd name="T9" fmla="*/ 249 h 465"/>
                  <a:gd name="T10" fmla="*/ 10 w 349"/>
                  <a:gd name="T11" fmla="*/ 234 h 465"/>
                  <a:gd name="T12" fmla="*/ 21 w 349"/>
                  <a:gd name="T13" fmla="*/ 177 h 465"/>
                  <a:gd name="T14" fmla="*/ 23 w 349"/>
                  <a:gd name="T15" fmla="*/ 159 h 465"/>
                  <a:gd name="T16" fmla="*/ 23 w 349"/>
                  <a:gd name="T17" fmla="*/ 134 h 465"/>
                  <a:gd name="T18" fmla="*/ 41 w 349"/>
                  <a:gd name="T19" fmla="*/ 121 h 465"/>
                  <a:gd name="T20" fmla="*/ 54 w 349"/>
                  <a:gd name="T21" fmla="*/ 77 h 465"/>
                  <a:gd name="T22" fmla="*/ 54 w 349"/>
                  <a:gd name="T23" fmla="*/ 87 h 465"/>
                  <a:gd name="T24" fmla="*/ 57 w 349"/>
                  <a:gd name="T25" fmla="*/ 111 h 465"/>
                  <a:gd name="T26" fmla="*/ 64 w 349"/>
                  <a:gd name="T27" fmla="*/ 95 h 465"/>
                  <a:gd name="T28" fmla="*/ 69 w 349"/>
                  <a:gd name="T29" fmla="*/ 118 h 465"/>
                  <a:gd name="T30" fmla="*/ 74 w 349"/>
                  <a:gd name="T31" fmla="*/ 85 h 465"/>
                  <a:gd name="T32" fmla="*/ 87 w 349"/>
                  <a:gd name="T33" fmla="*/ 75 h 465"/>
                  <a:gd name="T34" fmla="*/ 100 w 349"/>
                  <a:gd name="T35" fmla="*/ 64 h 465"/>
                  <a:gd name="T36" fmla="*/ 100 w 349"/>
                  <a:gd name="T37" fmla="*/ 23 h 465"/>
                  <a:gd name="T38" fmla="*/ 134 w 349"/>
                  <a:gd name="T39" fmla="*/ 5 h 465"/>
                  <a:gd name="T40" fmla="*/ 169 w 349"/>
                  <a:gd name="T41" fmla="*/ 31 h 465"/>
                  <a:gd name="T42" fmla="*/ 190 w 349"/>
                  <a:gd name="T43" fmla="*/ 36 h 465"/>
                  <a:gd name="T44" fmla="*/ 218 w 349"/>
                  <a:gd name="T45" fmla="*/ 54 h 465"/>
                  <a:gd name="T46" fmla="*/ 241 w 349"/>
                  <a:gd name="T47" fmla="*/ 69 h 465"/>
                  <a:gd name="T48" fmla="*/ 257 w 349"/>
                  <a:gd name="T49" fmla="*/ 95 h 465"/>
                  <a:gd name="T50" fmla="*/ 236 w 349"/>
                  <a:gd name="T51" fmla="*/ 108 h 465"/>
                  <a:gd name="T52" fmla="*/ 226 w 349"/>
                  <a:gd name="T53" fmla="*/ 152 h 465"/>
                  <a:gd name="T54" fmla="*/ 213 w 349"/>
                  <a:gd name="T55" fmla="*/ 172 h 465"/>
                  <a:gd name="T56" fmla="*/ 208 w 349"/>
                  <a:gd name="T57" fmla="*/ 190 h 465"/>
                  <a:gd name="T58" fmla="*/ 198 w 349"/>
                  <a:gd name="T59" fmla="*/ 216 h 465"/>
                  <a:gd name="T60" fmla="*/ 218 w 349"/>
                  <a:gd name="T61" fmla="*/ 236 h 465"/>
                  <a:gd name="T62" fmla="*/ 244 w 349"/>
                  <a:gd name="T63" fmla="*/ 211 h 465"/>
                  <a:gd name="T64" fmla="*/ 254 w 349"/>
                  <a:gd name="T65" fmla="*/ 203 h 465"/>
                  <a:gd name="T66" fmla="*/ 252 w 349"/>
                  <a:gd name="T67" fmla="*/ 188 h 465"/>
                  <a:gd name="T68" fmla="*/ 270 w 349"/>
                  <a:gd name="T69" fmla="*/ 175 h 465"/>
                  <a:gd name="T70" fmla="*/ 285 w 349"/>
                  <a:gd name="T71" fmla="*/ 162 h 465"/>
                  <a:gd name="T72" fmla="*/ 326 w 349"/>
                  <a:gd name="T73" fmla="*/ 223 h 465"/>
                  <a:gd name="T74" fmla="*/ 349 w 349"/>
                  <a:gd name="T75" fmla="*/ 306 h 465"/>
                  <a:gd name="T76" fmla="*/ 336 w 349"/>
                  <a:gd name="T77" fmla="*/ 329 h 465"/>
                  <a:gd name="T78" fmla="*/ 318 w 349"/>
                  <a:gd name="T79" fmla="*/ 329 h 465"/>
                  <a:gd name="T80" fmla="*/ 303 w 349"/>
                  <a:gd name="T81" fmla="*/ 354 h 465"/>
                  <a:gd name="T82" fmla="*/ 290 w 349"/>
                  <a:gd name="T83" fmla="*/ 388 h 465"/>
                  <a:gd name="T84" fmla="*/ 282 w 349"/>
                  <a:gd name="T85" fmla="*/ 411 h 465"/>
                  <a:gd name="T86" fmla="*/ 0 w 349"/>
                  <a:gd name="T87" fmla="*/ 465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465"/>
                  <a:gd name="T134" fmla="*/ 349 w 349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465">
                    <a:moveTo>
                      <a:pt x="0" y="465"/>
                    </a:moveTo>
                    <a:lnTo>
                      <a:pt x="8" y="447"/>
                    </a:lnTo>
                    <a:lnTo>
                      <a:pt x="39" y="408"/>
                    </a:lnTo>
                    <a:lnTo>
                      <a:pt x="51" y="372"/>
                    </a:lnTo>
                    <a:lnTo>
                      <a:pt x="51" y="352"/>
                    </a:lnTo>
                    <a:lnTo>
                      <a:pt x="44" y="331"/>
                    </a:lnTo>
                    <a:lnTo>
                      <a:pt x="39" y="324"/>
                    </a:lnTo>
                    <a:lnTo>
                      <a:pt x="33" y="313"/>
                    </a:lnTo>
                    <a:lnTo>
                      <a:pt x="41" y="306"/>
                    </a:lnTo>
                    <a:lnTo>
                      <a:pt x="44" y="301"/>
                    </a:lnTo>
                    <a:lnTo>
                      <a:pt x="44" y="293"/>
                    </a:lnTo>
                    <a:lnTo>
                      <a:pt x="36" y="280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21" y="249"/>
                    </a:lnTo>
                    <a:lnTo>
                      <a:pt x="18" y="244"/>
                    </a:lnTo>
                    <a:lnTo>
                      <a:pt x="10" y="244"/>
                    </a:lnTo>
                    <a:lnTo>
                      <a:pt x="10" y="234"/>
                    </a:lnTo>
                    <a:lnTo>
                      <a:pt x="18" y="211"/>
                    </a:lnTo>
                    <a:lnTo>
                      <a:pt x="21" y="188"/>
                    </a:lnTo>
                    <a:lnTo>
                      <a:pt x="21" y="177"/>
                    </a:lnTo>
                    <a:lnTo>
                      <a:pt x="13" y="167"/>
                    </a:lnTo>
                    <a:lnTo>
                      <a:pt x="18" y="162"/>
                    </a:lnTo>
                    <a:lnTo>
                      <a:pt x="23" y="159"/>
                    </a:lnTo>
                    <a:lnTo>
                      <a:pt x="26" y="152"/>
                    </a:lnTo>
                    <a:lnTo>
                      <a:pt x="23" y="144"/>
                    </a:lnTo>
                    <a:lnTo>
                      <a:pt x="23" y="134"/>
                    </a:lnTo>
                    <a:lnTo>
                      <a:pt x="28" y="128"/>
                    </a:lnTo>
                    <a:lnTo>
                      <a:pt x="33" y="121"/>
                    </a:lnTo>
                    <a:lnTo>
                      <a:pt x="41" y="121"/>
                    </a:lnTo>
                    <a:lnTo>
                      <a:pt x="41" y="111"/>
                    </a:lnTo>
                    <a:lnTo>
                      <a:pt x="49" y="93"/>
                    </a:lnTo>
                    <a:lnTo>
                      <a:pt x="54" y="77"/>
                    </a:lnTo>
                    <a:lnTo>
                      <a:pt x="57" y="77"/>
                    </a:lnTo>
                    <a:lnTo>
                      <a:pt x="59" y="85"/>
                    </a:lnTo>
                    <a:lnTo>
                      <a:pt x="54" y="87"/>
                    </a:lnTo>
                    <a:lnTo>
                      <a:pt x="54" y="93"/>
                    </a:lnTo>
                    <a:lnTo>
                      <a:pt x="57" y="100"/>
                    </a:lnTo>
                    <a:lnTo>
                      <a:pt x="57" y="111"/>
                    </a:lnTo>
                    <a:lnTo>
                      <a:pt x="62" y="116"/>
                    </a:lnTo>
                    <a:lnTo>
                      <a:pt x="64" y="108"/>
                    </a:lnTo>
                    <a:lnTo>
                      <a:pt x="64" y="95"/>
                    </a:lnTo>
                    <a:lnTo>
                      <a:pt x="67" y="100"/>
                    </a:lnTo>
                    <a:lnTo>
                      <a:pt x="67" y="111"/>
                    </a:lnTo>
                    <a:lnTo>
                      <a:pt x="69" y="118"/>
                    </a:lnTo>
                    <a:lnTo>
                      <a:pt x="72" y="113"/>
                    </a:lnTo>
                    <a:lnTo>
                      <a:pt x="74" y="98"/>
                    </a:lnTo>
                    <a:lnTo>
                      <a:pt x="74" y="85"/>
                    </a:lnTo>
                    <a:lnTo>
                      <a:pt x="77" y="77"/>
                    </a:lnTo>
                    <a:lnTo>
                      <a:pt x="80" y="72"/>
                    </a:lnTo>
                    <a:lnTo>
                      <a:pt x="87" y="75"/>
                    </a:lnTo>
                    <a:lnTo>
                      <a:pt x="108" y="75"/>
                    </a:lnTo>
                    <a:lnTo>
                      <a:pt x="108" y="69"/>
                    </a:lnTo>
                    <a:lnTo>
                      <a:pt x="100" y="64"/>
                    </a:lnTo>
                    <a:lnTo>
                      <a:pt x="95" y="54"/>
                    </a:lnTo>
                    <a:lnTo>
                      <a:pt x="95" y="44"/>
                    </a:lnTo>
                    <a:lnTo>
                      <a:pt x="100" y="23"/>
                    </a:lnTo>
                    <a:lnTo>
                      <a:pt x="113" y="8"/>
                    </a:lnTo>
                    <a:lnTo>
                      <a:pt x="121" y="0"/>
                    </a:lnTo>
                    <a:lnTo>
                      <a:pt x="134" y="5"/>
                    </a:lnTo>
                    <a:lnTo>
                      <a:pt x="157" y="18"/>
                    </a:lnTo>
                    <a:lnTo>
                      <a:pt x="164" y="28"/>
                    </a:lnTo>
                    <a:lnTo>
                      <a:pt x="169" y="31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90" y="36"/>
                    </a:lnTo>
                    <a:lnTo>
                      <a:pt x="195" y="44"/>
                    </a:lnTo>
                    <a:lnTo>
                      <a:pt x="203" y="46"/>
                    </a:lnTo>
                    <a:lnTo>
                      <a:pt x="218" y="54"/>
                    </a:lnTo>
                    <a:lnTo>
                      <a:pt x="231" y="59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34" y="75"/>
                    </a:lnTo>
                    <a:lnTo>
                      <a:pt x="246" y="85"/>
                    </a:lnTo>
                    <a:lnTo>
                      <a:pt x="257" y="95"/>
                    </a:lnTo>
                    <a:lnTo>
                      <a:pt x="257" y="103"/>
                    </a:lnTo>
                    <a:lnTo>
                      <a:pt x="244" y="103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1" y="136"/>
                    </a:lnTo>
                    <a:lnTo>
                      <a:pt x="226" y="152"/>
                    </a:lnTo>
                    <a:lnTo>
                      <a:pt x="218" y="157"/>
                    </a:lnTo>
                    <a:lnTo>
                      <a:pt x="216" y="16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08" y="185"/>
                    </a:lnTo>
                    <a:lnTo>
                      <a:pt x="208" y="190"/>
                    </a:lnTo>
                    <a:lnTo>
                      <a:pt x="200" y="195"/>
                    </a:lnTo>
                    <a:lnTo>
                      <a:pt x="198" y="206"/>
                    </a:lnTo>
                    <a:lnTo>
                      <a:pt x="198" y="216"/>
                    </a:lnTo>
                    <a:lnTo>
                      <a:pt x="205" y="229"/>
                    </a:lnTo>
                    <a:lnTo>
                      <a:pt x="208" y="236"/>
                    </a:lnTo>
                    <a:lnTo>
                      <a:pt x="218" y="236"/>
                    </a:lnTo>
                    <a:lnTo>
                      <a:pt x="231" y="231"/>
                    </a:lnTo>
                    <a:lnTo>
                      <a:pt x="236" y="223"/>
                    </a:lnTo>
                    <a:lnTo>
                      <a:pt x="244" y="211"/>
                    </a:lnTo>
                    <a:lnTo>
                      <a:pt x="249" y="206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7" y="195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4" y="185"/>
                    </a:lnTo>
                    <a:lnTo>
                      <a:pt x="262" y="182"/>
                    </a:lnTo>
                    <a:lnTo>
                      <a:pt x="270" y="175"/>
                    </a:lnTo>
                    <a:lnTo>
                      <a:pt x="272" y="167"/>
                    </a:lnTo>
                    <a:lnTo>
                      <a:pt x="282" y="162"/>
                    </a:lnTo>
                    <a:lnTo>
                      <a:pt x="285" y="162"/>
                    </a:lnTo>
                    <a:lnTo>
                      <a:pt x="293" y="170"/>
                    </a:lnTo>
                    <a:lnTo>
                      <a:pt x="303" y="182"/>
                    </a:lnTo>
                    <a:lnTo>
                      <a:pt x="326" y="223"/>
                    </a:lnTo>
                    <a:lnTo>
                      <a:pt x="344" y="280"/>
                    </a:lnTo>
                    <a:lnTo>
                      <a:pt x="349" y="298"/>
                    </a:lnTo>
                    <a:lnTo>
                      <a:pt x="349" y="306"/>
                    </a:lnTo>
                    <a:lnTo>
                      <a:pt x="344" y="313"/>
                    </a:lnTo>
                    <a:lnTo>
                      <a:pt x="344" y="324"/>
                    </a:lnTo>
                    <a:lnTo>
                      <a:pt x="336" y="329"/>
                    </a:lnTo>
                    <a:lnTo>
                      <a:pt x="331" y="329"/>
                    </a:lnTo>
                    <a:lnTo>
                      <a:pt x="326" y="324"/>
                    </a:lnTo>
                    <a:lnTo>
                      <a:pt x="318" y="329"/>
                    </a:lnTo>
                    <a:lnTo>
                      <a:pt x="313" y="334"/>
                    </a:lnTo>
                    <a:lnTo>
                      <a:pt x="313" y="344"/>
                    </a:lnTo>
                    <a:lnTo>
                      <a:pt x="303" y="354"/>
                    </a:lnTo>
                    <a:lnTo>
                      <a:pt x="295" y="365"/>
                    </a:lnTo>
                    <a:lnTo>
                      <a:pt x="293" y="378"/>
                    </a:lnTo>
                    <a:lnTo>
                      <a:pt x="290" y="388"/>
                    </a:lnTo>
                    <a:lnTo>
                      <a:pt x="285" y="393"/>
                    </a:lnTo>
                    <a:lnTo>
                      <a:pt x="282" y="398"/>
                    </a:lnTo>
                    <a:lnTo>
                      <a:pt x="282" y="411"/>
                    </a:lnTo>
                    <a:lnTo>
                      <a:pt x="285" y="416"/>
                    </a:lnTo>
                    <a:lnTo>
                      <a:pt x="285" y="424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0" name="Freeform 670"/>
              <p:cNvSpPr>
                <a:spLocks/>
              </p:cNvSpPr>
              <p:nvPr/>
            </p:nvSpPr>
            <p:spPr bwMode="auto">
              <a:xfrm>
                <a:off x="5570538" y="2554288"/>
                <a:ext cx="538162" cy="969963"/>
              </a:xfrm>
              <a:custGeom>
                <a:avLst/>
                <a:gdLst>
                  <a:gd name="T0" fmla="*/ 282 w 339"/>
                  <a:gd name="T1" fmla="*/ 0 h 611"/>
                  <a:gd name="T2" fmla="*/ 285 w 339"/>
                  <a:gd name="T3" fmla="*/ 20 h 611"/>
                  <a:gd name="T4" fmla="*/ 305 w 339"/>
                  <a:gd name="T5" fmla="*/ 46 h 611"/>
                  <a:gd name="T6" fmla="*/ 334 w 339"/>
                  <a:gd name="T7" fmla="*/ 387 h 611"/>
                  <a:gd name="T8" fmla="*/ 323 w 339"/>
                  <a:gd name="T9" fmla="*/ 395 h 611"/>
                  <a:gd name="T10" fmla="*/ 329 w 339"/>
                  <a:gd name="T11" fmla="*/ 405 h 611"/>
                  <a:gd name="T12" fmla="*/ 331 w 339"/>
                  <a:gd name="T13" fmla="*/ 426 h 611"/>
                  <a:gd name="T14" fmla="*/ 321 w 339"/>
                  <a:gd name="T15" fmla="*/ 441 h 611"/>
                  <a:gd name="T16" fmla="*/ 318 w 339"/>
                  <a:gd name="T17" fmla="*/ 452 h 611"/>
                  <a:gd name="T18" fmla="*/ 313 w 339"/>
                  <a:gd name="T19" fmla="*/ 472 h 611"/>
                  <a:gd name="T20" fmla="*/ 308 w 339"/>
                  <a:gd name="T21" fmla="*/ 485 h 611"/>
                  <a:gd name="T22" fmla="*/ 300 w 339"/>
                  <a:gd name="T23" fmla="*/ 511 h 611"/>
                  <a:gd name="T24" fmla="*/ 295 w 339"/>
                  <a:gd name="T25" fmla="*/ 531 h 611"/>
                  <a:gd name="T26" fmla="*/ 295 w 339"/>
                  <a:gd name="T27" fmla="*/ 547 h 611"/>
                  <a:gd name="T28" fmla="*/ 269 w 339"/>
                  <a:gd name="T29" fmla="*/ 554 h 611"/>
                  <a:gd name="T30" fmla="*/ 282 w 339"/>
                  <a:gd name="T31" fmla="*/ 572 h 611"/>
                  <a:gd name="T32" fmla="*/ 277 w 339"/>
                  <a:gd name="T33" fmla="*/ 585 h 611"/>
                  <a:gd name="T34" fmla="*/ 254 w 339"/>
                  <a:gd name="T35" fmla="*/ 590 h 611"/>
                  <a:gd name="T36" fmla="*/ 239 w 339"/>
                  <a:gd name="T37" fmla="*/ 611 h 611"/>
                  <a:gd name="T38" fmla="*/ 231 w 339"/>
                  <a:gd name="T39" fmla="*/ 603 h 611"/>
                  <a:gd name="T40" fmla="*/ 223 w 339"/>
                  <a:gd name="T41" fmla="*/ 593 h 611"/>
                  <a:gd name="T42" fmla="*/ 221 w 339"/>
                  <a:gd name="T43" fmla="*/ 582 h 611"/>
                  <a:gd name="T44" fmla="*/ 216 w 339"/>
                  <a:gd name="T45" fmla="*/ 588 h 611"/>
                  <a:gd name="T46" fmla="*/ 210 w 339"/>
                  <a:gd name="T47" fmla="*/ 590 h 611"/>
                  <a:gd name="T48" fmla="*/ 190 w 339"/>
                  <a:gd name="T49" fmla="*/ 565 h 611"/>
                  <a:gd name="T50" fmla="*/ 195 w 339"/>
                  <a:gd name="T51" fmla="*/ 547 h 611"/>
                  <a:gd name="T52" fmla="*/ 169 w 339"/>
                  <a:gd name="T53" fmla="*/ 511 h 611"/>
                  <a:gd name="T54" fmla="*/ 144 w 339"/>
                  <a:gd name="T55" fmla="*/ 487 h 611"/>
                  <a:gd name="T56" fmla="*/ 115 w 339"/>
                  <a:gd name="T57" fmla="*/ 472 h 611"/>
                  <a:gd name="T58" fmla="*/ 108 w 339"/>
                  <a:gd name="T59" fmla="*/ 462 h 611"/>
                  <a:gd name="T60" fmla="*/ 113 w 339"/>
                  <a:gd name="T61" fmla="*/ 444 h 611"/>
                  <a:gd name="T62" fmla="*/ 118 w 339"/>
                  <a:gd name="T63" fmla="*/ 431 h 611"/>
                  <a:gd name="T64" fmla="*/ 123 w 339"/>
                  <a:gd name="T65" fmla="*/ 413 h 611"/>
                  <a:gd name="T66" fmla="*/ 128 w 339"/>
                  <a:gd name="T67" fmla="*/ 405 h 611"/>
                  <a:gd name="T68" fmla="*/ 110 w 339"/>
                  <a:gd name="T69" fmla="*/ 377 h 611"/>
                  <a:gd name="T70" fmla="*/ 92 w 339"/>
                  <a:gd name="T71" fmla="*/ 375 h 611"/>
                  <a:gd name="T72" fmla="*/ 87 w 339"/>
                  <a:gd name="T73" fmla="*/ 382 h 611"/>
                  <a:gd name="T74" fmla="*/ 80 w 339"/>
                  <a:gd name="T75" fmla="*/ 385 h 611"/>
                  <a:gd name="T76" fmla="*/ 69 w 339"/>
                  <a:gd name="T77" fmla="*/ 369 h 611"/>
                  <a:gd name="T78" fmla="*/ 64 w 339"/>
                  <a:gd name="T79" fmla="*/ 346 h 611"/>
                  <a:gd name="T80" fmla="*/ 62 w 339"/>
                  <a:gd name="T81" fmla="*/ 339 h 611"/>
                  <a:gd name="T82" fmla="*/ 56 w 339"/>
                  <a:gd name="T83" fmla="*/ 331 h 611"/>
                  <a:gd name="T84" fmla="*/ 44 w 339"/>
                  <a:gd name="T85" fmla="*/ 323 h 611"/>
                  <a:gd name="T86" fmla="*/ 36 w 339"/>
                  <a:gd name="T87" fmla="*/ 310 h 611"/>
                  <a:gd name="T88" fmla="*/ 28 w 339"/>
                  <a:gd name="T89" fmla="*/ 300 h 611"/>
                  <a:gd name="T90" fmla="*/ 23 w 339"/>
                  <a:gd name="T91" fmla="*/ 290 h 611"/>
                  <a:gd name="T92" fmla="*/ 13 w 339"/>
                  <a:gd name="T93" fmla="*/ 282 h 611"/>
                  <a:gd name="T94" fmla="*/ 10 w 339"/>
                  <a:gd name="T95" fmla="*/ 256 h 611"/>
                  <a:gd name="T96" fmla="*/ 5 w 339"/>
                  <a:gd name="T97" fmla="*/ 244 h 611"/>
                  <a:gd name="T98" fmla="*/ 3 w 339"/>
                  <a:gd name="T99" fmla="*/ 233 h 611"/>
                  <a:gd name="T100" fmla="*/ 5 w 339"/>
                  <a:gd name="T101" fmla="*/ 215 h 611"/>
                  <a:gd name="T102" fmla="*/ 26 w 339"/>
                  <a:gd name="T103" fmla="*/ 192 h 611"/>
                  <a:gd name="T104" fmla="*/ 31 w 339"/>
                  <a:gd name="T105" fmla="*/ 177 h 611"/>
                  <a:gd name="T106" fmla="*/ 36 w 339"/>
                  <a:gd name="T107" fmla="*/ 156 h 611"/>
                  <a:gd name="T108" fmla="*/ 26 w 339"/>
                  <a:gd name="T109" fmla="*/ 138 h 611"/>
                  <a:gd name="T110" fmla="*/ 28 w 339"/>
                  <a:gd name="T111" fmla="*/ 120 h 611"/>
                  <a:gd name="T112" fmla="*/ 62 w 339"/>
                  <a:gd name="T113" fmla="*/ 100 h 611"/>
                  <a:gd name="T114" fmla="*/ 80 w 339"/>
                  <a:gd name="T115" fmla="*/ 90 h 611"/>
                  <a:gd name="T116" fmla="*/ 82 w 339"/>
                  <a:gd name="T117" fmla="*/ 74 h 611"/>
                  <a:gd name="T118" fmla="*/ 87 w 339"/>
                  <a:gd name="T119" fmla="*/ 54 h 611"/>
                  <a:gd name="T120" fmla="*/ 85 w 339"/>
                  <a:gd name="T121" fmla="*/ 43 h 611"/>
                  <a:gd name="T122" fmla="*/ 80 w 339"/>
                  <a:gd name="T123" fmla="*/ 31 h 611"/>
                  <a:gd name="T124" fmla="*/ 69 w 339"/>
                  <a:gd name="T125" fmla="*/ 20 h 6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9"/>
                  <a:gd name="T190" fmla="*/ 0 h 611"/>
                  <a:gd name="T191" fmla="*/ 339 w 339"/>
                  <a:gd name="T192" fmla="*/ 611 h 6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9" h="611">
                    <a:moveTo>
                      <a:pt x="64" y="2"/>
                    </a:moveTo>
                    <a:lnTo>
                      <a:pt x="282" y="0"/>
                    </a:lnTo>
                    <a:lnTo>
                      <a:pt x="282" y="7"/>
                    </a:lnTo>
                    <a:lnTo>
                      <a:pt x="285" y="20"/>
                    </a:lnTo>
                    <a:lnTo>
                      <a:pt x="285" y="25"/>
                    </a:lnTo>
                    <a:lnTo>
                      <a:pt x="305" y="46"/>
                    </a:lnTo>
                    <a:lnTo>
                      <a:pt x="339" y="385"/>
                    </a:lnTo>
                    <a:lnTo>
                      <a:pt x="334" y="387"/>
                    </a:lnTo>
                    <a:lnTo>
                      <a:pt x="331" y="387"/>
                    </a:lnTo>
                    <a:lnTo>
                      <a:pt x="323" y="395"/>
                    </a:lnTo>
                    <a:lnTo>
                      <a:pt x="323" y="403"/>
                    </a:lnTo>
                    <a:lnTo>
                      <a:pt x="329" y="405"/>
                    </a:lnTo>
                    <a:lnTo>
                      <a:pt x="329" y="418"/>
                    </a:lnTo>
                    <a:lnTo>
                      <a:pt x="331" y="426"/>
                    </a:lnTo>
                    <a:lnTo>
                      <a:pt x="323" y="434"/>
                    </a:lnTo>
                    <a:lnTo>
                      <a:pt x="321" y="441"/>
                    </a:lnTo>
                    <a:lnTo>
                      <a:pt x="321" y="444"/>
                    </a:lnTo>
                    <a:lnTo>
                      <a:pt x="318" y="452"/>
                    </a:lnTo>
                    <a:lnTo>
                      <a:pt x="313" y="459"/>
                    </a:lnTo>
                    <a:lnTo>
                      <a:pt x="313" y="472"/>
                    </a:lnTo>
                    <a:lnTo>
                      <a:pt x="311" y="482"/>
                    </a:lnTo>
                    <a:lnTo>
                      <a:pt x="308" y="485"/>
                    </a:lnTo>
                    <a:lnTo>
                      <a:pt x="303" y="503"/>
                    </a:lnTo>
                    <a:lnTo>
                      <a:pt x="300" y="511"/>
                    </a:lnTo>
                    <a:lnTo>
                      <a:pt x="300" y="523"/>
                    </a:lnTo>
                    <a:lnTo>
                      <a:pt x="295" y="531"/>
                    </a:lnTo>
                    <a:lnTo>
                      <a:pt x="303" y="541"/>
                    </a:lnTo>
                    <a:lnTo>
                      <a:pt x="295" y="547"/>
                    </a:lnTo>
                    <a:lnTo>
                      <a:pt x="275" y="547"/>
                    </a:lnTo>
                    <a:lnTo>
                      <a:pt x="269" y="554"/>
                    </a:lnTo>
                    <a:lnTo>
                      <a:pt x="275" y="562"/>
                    </a:lnTo>
                    <a:lnTo>
                      <a:pt x="282" y="572"/>
                    </a:lnTo>
                    <a:lnTo>
                      <a:pt x="285" y="577"/>
                    </a:lnTo>
                    <a:lnTo>
                      <a:pt x="277" y="585"/>
                    </a:lnTo>
                    <a:lnTo>
                      <a:pt x="264" y="585"/>
                    </a:lnTo>
                    <a:lnTo>
                      <a:pt x="254" y="590"/>
                    </a:lnTo>
                    <a:lnTo>
                      <a:pt x="246" y="598"/>
                    </a:lnTo>
                    <a:lnTo>
                      <a:pt x="239" y="611"/>
                    </a:lnTo>
                    <a:lnTo>
                      <a:pt x="234" y="608"/>
                    </a:lnTo>
                    <a:lnTo>
                      <a:pt x="231" y="603"/>
                    </a:lnTo>
                    <a:lnTo>
                      <a:pt x="228" y="606"/>
                    </a:lnTo>
                    <a:lnTo>
                      <a:pt x="223" y="593"/>
                    </a:lnTo>
                    <a:lnTo>
                      <a:pt x="221" y="588"/>
                    </a:lnTo>
                    <a:lnTo>
                      <a:pt x="221" y="582"/>
                    </a:lnTo>
                    <a:lnTo>
                      <a:pt x="216" y="582"/>
                    </a:lnTo>
                    <a:lnTo>
                      <a:pt x="216" y="588"/>
                    </a:lnTo>
                    <a:lnTo>
                      <a:pt x="213" y="590"/>
                    </a:lnTo>
                    <a:lnTo>
                      <a:pt x="210" y="590"/>
                    </a:lnTo>
                    <a:lnTo>
                      <a:pt x="190" y="570"/>
                    </a:lnTo>
                    <a:lnTo>
                      <a:pt x="190" y="565"/>
                    </a:lnTo>
                    <a:lnTo>
                      <a:pt x="195" y="562"/>
                    </a:lnTo>
                    <a:lnTo>
                      <a:pt x="195" y="547"/>
                    </a:lnTo>
                    <a:lnTo>
                      <a:pt x="169" y="521"/>
                    </a:lnTo>
                    <a:lnTo>
                      <a:pt x="169" y="511"/>
                    </a:lnTo>
                    <a:lnTo>
                      <a:pt x="167" y="503"/>
                    </a:lnTo>
                    <a:lnTo>
                      <a:pt x="144" y="487"/>
                    </a:lnTo>
                    <a:lnTo>
                      <a:pt x="123" y="475"/>
                    </a:lnTo>
                    <a:lnTo>
                      <a:pt x="115" y="472"/>
                    </a:lnTo>
                    <a:lnTo>
                      <a:pt x="110" y="467"/>
                    </a:lnTo>
                    <a:lnTo>
                      <a:pt x="108" y="462"/>
                    </a:lnTo>
                    <a:lnTo>
                      <a:pt x="108" y="452"/>
                    </a:lnTo>
                    <a:lnTo>
                      <a:pt x="113" y="444"/>
                    </a:lnTo>
                    <a:lnTo>
                      <a:pt x="115" y="444"/>
                    </a:lnTo>
                    <a:lnTo>
                      <a:pt x="118" y="431"/>
                    </a:lnTo>
                    <a:lnTo>
                      <a:pt x="121" y="42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8" y="405"/>
                    </a:lnTo>
                    <a:lnTo>
                      <a:pt x="121" y="393"/>
                    </a:lnTo>
                    <a:lnTo>
                      <a:pt x="110" y="377"/>
                    </a:lnTo>
                    <a:lnTo>
                      <a:pt x="100" y="372"/>
                    </a:lnTo>
                    <a:lnTo>
                      <a:pt x="92" y="375"/>
                    </a:lnTo>
                    <a:lnTo>
                      <a:pt x="90" y="380"/>
                    </a:lnTo>
                    <a:lnTo>
                      <a:pt x="87" y="382"/>
                    </a:lnTo>
                    <a:lnTo>
                      <a:pt x="82" y="385"/>
                    </a:lnTo>
                    <a:lnTo>
                      <a:pt x="80" y="385"/>
                    </a:lnTo>
                    <a:lnTo>
                      <a:pt x="72" y="377"/>
                    </a:lnTo>
                    <a:lnTo>
                      <a:pt x="69" y="369"/>
                    </a:lnTo>
                    <a:lnTo>
                      <a:pt x="64" y="359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59" y="336"/>
                    </a:lnTo>
                    <a:lnTo>
                      <a:pt x="56" y="331"/>
                    </a:lnTo>
                    <a:lnTo>
                      <a:pt x="51" y="326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6" y="310"/>
                    </a:lnTo>
                    <a:lnTo>
                      <a:pt x="31" y="305"/>
                    </a:lnTo>
                    <a:lnTo>
                      <a:pt x="28" y="300"/>
                    </a:lnTo>
                    <a:lnTo>
                      <a:pt x="26" y="292"/>
                    </a:lnTo>
                    <a:lnTo>
                      <a:pt x="23" y="290"/>
                    </a:lnTo>
                    <a:lnTo>
                      <a:pt x="15" y="285"/>
                    </a:lnTo>
                    <a:lnTo>
                      <a:pt x="13" y="282"/>
                    </a:lnTo>
                    <a:lnTo>
                      <a:pt x="10" y="277"/>
                    </a:lnTo>
                    <a:lnTo>
                      <a:pt x="10" y="256"/>
                    </a:lnTo>
                    <a:lnTo>
                      <a:pt x="8" y="251"/>
                    </a:lnTo>
                    <a:lnTo>
                      <a:pt x="5" y="244"/>
                    </a:lnTo>
                    <a:lnTo>
                      <a:pt x="0" y="238"/>
                    </a:lnTo>
                    <a:lnTo>
                      <a:pt x="3" y="233"/>
                    </a:lnTo>
                    <a:lnTo>
                      <a:pt x="5" y="226"/>
                    </a:lnTo>
                    <a:lnTo>
                      <a:pt x="5" y="215"/>
                    </a:lnTo>
                    <a:lnTo>
                      <a:pt x="8" y="210"/>
                    </a:lnTo>
                    <a:lnTo>
                      <a:pt x="26" y="192"/>
                    </a:lnTo>
                    <a:lnTo>
                      <a:pt x="31" y="185"/>
                    </a:lnTo>
                    <a:lnTo>
                      <a:pt x="31" y="177"/>
                    </a:lnTo>
                    <a:lnTo>
                      <a:pt x="36" y="172"/>
                    </a:lnTo>
                    <a:lnTo>
                      <a:pt x="36" y="156"/>
                    </a:lnTo>
                    <a:lnTo>
                      <a:pt x="31" y="149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20"/>
                    </a:lnTo>
                    <a:lnTo>
                      <a:pt x="31" y="115"/>
                    </a:lnTo>
                    <a:lnTo>
                      <a:pt x="62" y="100"/>
                    </a:lnTo>
                    <a:lnTo>
                      <a:pt x="69" y="95"/>
                    </a:lnTo>
                    <a:lnTo>
                      <a:pt x="80" y="90"/>
                    </a:lnTo>
                    <a:lnTo>
                      <a:pt x="82" y="87"/>
                    </a:lnTo>
                    <a:lnTo>
                      <a:pt x="82" y="74"/>
                    </a:lnTo>
                    <a:lnTo>
                      <a:pt x="87" y="64"/>
                    </a:lnTo>
                    <a:lnTo>
                      <a:pt x="87" y="54"/>
                    </a:lnTo>
                    <a:lnTo>
                      <a:pt x="85" y="51"/>
                    </a:lnTo>
                    <a:lnTo>
                      <a:pt x="85" y="43"/>
                    </a:lnTo>
                    <a:lnTo>
                      <a:pt x="82" y="38"/>
                    </a:lnTo>
                    <a:lnTo>
                      <a:pt x="80" y="31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1" name="Freeform 671"/>
              <p:cNvSpPr>
                <a:spLocks/>
              </p:cNvSpPr>
              <p:nvPr/>
            </p:nvSpPr>
            <p:spPr bwMode="auto">
              <a:xfrm>
                <a:off x="6054725" y="2586038"/>
                <a:ext cx="407987" cy="738188"/>
              </a:xfrm>
              <a:custGeom>
                <a:avLst/>
                <a:gdLst>
                  <a:gd name="T0" fmla="*/ 6 w 257"/>
                  <a:gd name="T1" fmla="*/ 31 h 465"/>
                  <a:gd name="T2" fmla="*/ 31 w 257"/>
                  <a:gd name="T3" fmla="*/ 34 h 465"/>
                  <a:gd name="T4" fmla="*/ 44 w 257"/>
                  <a:gd name="T5" fmla="*/ 26 h 465"/>
                  <a:gd name="T6" fmla="*/ 193 w 257"/>
                  <a:gd name="T7" fmla="*/ 0 h 465"/>
                  <a:gd name="T8" fmla="*/ 252 w 257"/>
                  <a:gd name="T9" fmla="*/ 326 h 465"/>
                  <a:gd name="T10" fmla="*/ 247 w 257"/>
                  <a:gd name="T11" fmla="*/ 331 h 465"/>
                  <a:gd name="T12" fmla="*/ 255 w 257"/>
                  <a:gd name="T13" fmla="*/ 334 h 465"/>
                  <a:gd name="T14" fmla="*/ 252 w 257"/>
                  <a:gd name="T15" fmla="*/ 339 h 465"/>
                  <a:gd name="T16" fmla="*/ 257 w 257"/>
                  <a:gd name="T17" fmla="*/ 347 h 465"/>
                  <a:gd name="T18" fmla="*/ 244 w 257"/>
                  <a:gd name="T19" fmla="*/ 352 h 465"/>
                  <a:gd name="T20" fmla="*/ 234 w 257"/>
                  <a:gd name="T21" fmla="*/ 357 h 465"/>
                  <a:gd name="T22" fmla="*/ 219 w 257"/>
                  <a:gd name="T23" fmla="*/ 344 h 465"/>
                  <a:gd name="T24" fmla="*/ 201 w 257"/>
                  <a:gd name="T25" fmla="*/ 360 h 465"/>
                  <a:gd name="T26" fmla="*/ 195 w 257"/>
                  <a:gd name="T27" fmla="*/ 380 h 465"/>
                  <a:gd name="T28" fmla="*/ 188 w 257"/>
                  <a:gd name="T29" fmla="*/ 396 h 465"/>
                  <a:gd name="T30" fmla="*/ 172 w 257"/>
                  <a:gd name="T31" fmla="*/ 411 h 465"/>
                  <a:gd name="T32" fmla="*/ 154 w 257"/>
                  <a:gd name="T33" fmla="*/ 426 h 465"/>
                  <a:gd name="T34" fmla="*/ 144 w 257"/>
                  <a:gd name="T35" fmla="*/ 411 h 465"/>
                  <a:gd name="T36" fmla="*/ 136 w 257"/>
                  <a:gd name="T37" fmla="*/ 406 h 465"/>
                  <a:gd name="T38" fmla="*/ 131 w 257"/>
                  <a:gd name="T39" fmla="*/ 421 h 465"/>
                  <a:gd name="T40" fmla="*/ 118 w 257"/>
                  <a:gd name="T41" fmla="*/ 429 h 465"/>
                  <a:gd name="T42" fmla="*/ 108 w 257"/>
                  <a:gd name="T43" fmla="*/ 434 h 465"/>
                  <a:gd name="T44" fmla="*/ 95 w 257"/>
                  <a:gd name="T45" fmla="*/ 429 h 465"/>
                  <a:gd name="T46" fmla="*/ 85 w 257"/>
                  <a:gd name="T47" fmla="*/ 447 h 465"/>
                  <a:gd name="T48" fmla="*/ 70 w 257"/>
                  <a:gd name="T49" fmla="*/ 444 h 465"/>
                  <a:gd name="T50" fmla="*/ 62 w 257"/>
                  <a:gd name="T51" fmla="*/ 434 h 465"/>
                  <a:gd name="T52" fmla="*/ 52 w 257"/>
                  <a:gd name="T53" fmla="*/ 442 h 465"/>
                  <a:gd name="T54" fmla="*/ 41 w 257"/>
                  <a:gd name="T55" fmla="*/ 455 h 465"/>
                  <a:gd name="T56" fmla="*/ 18 w 257"/>
                  <a:gd name="T57" fmla="*/ 460 h 465"/>
                  <a:gd name="T58" fmla="*/ 6 w 257"/>
                  <a:gd name="T59" fmla="*/ 462 h 465"/>
                  <a:gd name="T60" fmla="*/ 8 w 257"/>
                  <a:gd name="T61" fmla="*/ 439 h 465"/>
                  <a:gd name="T62" fmla="*/ 16 w 257"/>
                  <a:gd name="T63" fmla="*/ 416 h 465"/>
                  <a:gd name="T64" fmla="*/ 24 w 257"/>
                  <a:gd name="T65" fmla="*/ 408 h 465"/>
                  <a:gd name="T66" fmla="*/ 26 w 257"/>
                  <a:gd name="T67" fmla="*/ 403 h 465"/>
                  <a:gd name="T68" fmla="*/ 24 w 257"/>
                  <a:gd name="T69" fmla="*/ 385 h 465"/>
                  <a:gd name="T70" fmla="*/ 18 w 257"/>
                  <a:gd name="T71" fmla="*/ 383 h 465"/>
                  <a:gd name="T72" fmla="*/ 24 w 257"/>
                  <a:gd name="T73" fmla="*/ 370 h 465"/>
                  <a:gd name="T74" fmla="*/ 29 w 257"/>
                  <a:gd name="T75" fmla="*/ 367 h 465"/>
                  <a:gd name="T76" fmla="*/ 0 w 257"/>
                  <a:gd name="T77" fmla="*/ 31 h 4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7"/>
                  <a:gd name="T118" fmla="*/ 0 h 465"/>
                  <a:gd name="T119" fmla="*/ 257 w 257"/>
                  <a:gd name="T120" fmla="*/ 465 h 4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7" h="465">
                    <a:moveTo>
                      <a:pt x="0" y="23"/>
                    </a:moveTo>
                    <a:lnTo>
                      <a:pt x="6" y="31"/>
                    </a:lnTo>
                    <a:lnTo>
                      <a:pt x="11" y="34"/>
                    </a:lnTo>
                    <a:lnTo>
                      <a:pt x="31" y="34"/>
                    </a:lnTo>
                    <a:lnTo>
                      <a:pt x="39" y="29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193" y="0"/>
                    </a:lnTo>
                    <a:lnTo>
                      <a:pt x="255" y="321"/>
                    </a:lnTo>
                    <a:lnTo>
                      <a:pt x="252" y="326"/>
                    </a:lnTo>
                    <a:lnTo>
                      <a:pt x="247" y="326"/>
                    </a:lnTo>
                    <a:lnTo>
                      <a:pt x="247" y="331"/>
                    </a:lnTo>
                    <a:lnTo>
                      <a:pt x="252" y="334"/>
                    </a:lnTo>
                    <a:lnTo>
                      <a:pt x="255" y="334"/>
                    </a:lnTo>
                    <a:lnTo>
                      <a:pt x="252" y="337"/>
                    </a:lnTo>
                    <a:lnTo>
                      <a:pt x="252" y="339"/>
                    </a:lnTo>
                    <a:lnTo>
                      <a:pt x="255" y="342"/>
                    </a:lnTo>
                    <a:lnTo>
                      <a:pt x="257" y="347"/>
                    </a:lnTo>
                    <a:lnTo>
                      <a:pt x="255" y="347"/>
                    </a:lnTo>
                    <a:lnTo>
                      <a:pt x="244" y="352"/>
                    </a:lnTo>
                    <a:lnTo>
                      <a:pt x="242" y="352"/>
                    </a:lnTo>
                    <a:lnTo>
                      <a:pt x="234" y="357"/>
                    </a:lnTo>
                    <a:lnTo>
                      <a:pt x="229" y="355"/>
                    </a:lnTo>
                    <a:lnTo>
                      <a:pt x="219" y="344"/>
                    </a:lnTo>
                    <a:lnTo>
                      <a:pt x="208" y="349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195" y="380"/>
                    </a:lnTo>
                    <a:lnTo>
                      <a:pt x="190" y="388"/>
                    </a:lnTo>
                    <a:lnTo>
                      <a:pt x="188" y="396"/>
                    </a:lnTo>
                    <a:lnTo>
                      <a:pt x="178" y="401"/>
                    </a:lnTo>
                    <a:lnTo>
                      <a:pt x="172" y="411"/>
                    </a:lnTo>
                    <a:lnTo>
                      <a:pt x="165" y="424"/>
                    </a:lnTo>
                    <a:lnTo>
                      <a:pt x="154" y="426"/>
                    </a:lnTo>
                    <a:lnTo>
                      <a:pt x="147" y="424"/>
                    </a:lnTo>
                    <a:lnTo>
                      <a:pt x="144" y="411"/>
                    </a:lnTo>
                    <a:lnTo>
                      <a:pt x="139" y="406"/>
                    </a:lnTo>
                    <a:lnTo>
                      <a:pt x="136" y="406"/>
                    </a:lnTo>
                    <a:lnTo>
                      <a:pt x="134" y="416"/>
                    </a:lnTo>
                    <a:lnTo>
                      <a:pt x="131" y="421"/>
                    </a:lnTo>
                    <a:lnTo>
                      <a:pt x="126" y="421"/>
                    </a:lnTo>
                    <a:lnTo>
                      <a:pt x="118" y="429"/>
                    </a:lnTo>
                    <a:lnTo>
                      <a:pt x="116" y="434"/>
                    </a:lnTo>
                    <a:lnTo>
                      <a:pt x="108" y="434"/>
                    </a:lnTo>
                    <a:lnTo>
                      <a:pt x="101" y="429"/>
                    </a:lnTo>
                    <a:lnTo>
                      <a:pt x="95" y="429"/>
                    </a:lnTo>
                    <a:lnTo>
                      <a:pt x="85" y="437"/>
                    </a:lnTo>
                    <a:lnTo>
                      <a:pt x="85" y="447"/>
                    </a:lnTo>
                    <a:lnTo>
                      <a:pt x="77" y="447"/>
                    </a:lnTo>
                    <a:lnTo>
                      <a:pt x="70" y="444"/>
                    </a:lnTo>
                    <a:lnTo>
                      <a:pt x="67" y="437"/>
                    </a:lnTo>
                    <a:lnTo>
                      <a:pt x="62" y="434"/>
                    </a:lnTo>
                    <a:lnTo>
                      <a:pt x="57" y="437"/>
                    </a:lnTo>
                    <a:lnTo>
                      <a:pt x="52" y="442"/>
                    </a:lnTo>
                    <a:lnTo>
                      <a:pt x="47" y="450"/>
                    </a:lnTo>
                    <a:lnTo>
                      <a:pt x="41" y="455"/>
                    </a:lnTo>
                    <a:lnTo>
                      <a:pt x="26" y="460"/>
                    </a:lnTo>
                    <a:lnTo>
                      <a:pt x="18" y="460"/>
                    </a:lnTo>
                    <a:lnTo>
                      <a:pt x="11" y="465"/>
                    </a:lnTo>
                    <a:lnTo>
                      <a:pt x="6" y="462"/>
                    </a:lnTo>
                    <a:lnTo>
                      <a:pt x="8" y="455"/>
                    </a:lnTo>
                    <a:lnTo>
                      <a:pt x="8" y="439"/>
                    </a:lnTo>
                    <a:lnTo>
                      <a:pt x="16" y="424"/>
                    </a:lnTo>
                    <a:lnTo>
                      <a:pt x="16" y="416"/>
                    </a:lnTo>
                    <a:lnTo>
                      <a:pt x="18" y="411"/>
                    </a:lnTo>
                    <a:lnTo>
                      <a:pt x="24" y="408"/>
                    </a:lnTo>
                    <a:lnTo>
                      <a:pt x="26" y="406"/>
                    </a:lnTo>
                    <a:lnTo>
                      <a:pt x="26" y="403"/>
                    </a:lnTo>
                    <a:lnTo>
                      <a:pt x="24" y="398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8" y="383"/>
                    </a:lnTo>
                    <a:lnTo>
                      <a:pt x="18" y="378"/>
                    </a:lnTo>
                    <a:lnTo>
                      <a:pt x="24" y="370"/>
                    </a:lnTo>
                    <a:lnTo>
                      <a:pt x="26" y="367"/>
                    </a:lnTo>
                    <a:lnTo>
                      <a:pt x="29" y="367"/>
                    </a:lnTo>
                    <a:lnTo>
                      <a:pt x="34" y="365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2" name="Freeform 672"/>
              <p:cNvSpPr>
                <a:spLocks/>
              </p:cNvSpPr>
              <p:nvPr/>
            </p:nvSpPr>
            <p:spPr bwMode="auto">
              <a:xfrm>
                <a:off x="6361113" y="2439988"/>
                <a:ext cx="603250" cy="681038"/>
              </a:xfrm>
              <a:custGeom>
                <a:avLst/>
                <a:gdLst>
                  <a:gd name="T0" fmla="*/ 139 w 380"/>
                  <a:gd name="T1" fmla="*/ 72 h 429"/>
                  <a:gd name="T2" fmla="*/ 146 w 380"/>
                  <a:gd name="T3" fmla="*/ 77 h 429"/>
                  <a:gd name="T4" fmla="*/ 156 w 380"/>
                  <a:gd name="T5" fmla="*/ 72 h 429"/>
                  <a:gd name="T6" fmla="*/ 164 w 380"/>
                  <a:gd name="T7" fmla="*/ 74 h 429"/>
                  <a:gd name="T8" fmla="*/ 185 w 380"/>
                  <a:gd name="T9" fmla="*/ 79 h 429"/>
                  <a:gd name="T10" fmla="*/ 192 w 380"/>
                  <a:gd name="T11" fmla="*/ 67 h 429"/>
                  <a:gd name="T12" fmla="*/ 203 w 380"/>
                  <a:gd name="T13" fmla="*/ 74 h 429"/>
                  <a:gd name="T14" fmla="*/ 182 w 380"/>
                  <a:gd name="T15" fmla="*/ 85 h 429"/>
                  <a:gd name="T16" fmla="*/ 174 w 380"/>
                  <a:gd name="T17" fmla="*/ 92 h 429"/>
                  <a:gd name="T18" fmla="*/ 200 w 380"/>
                  <a:gd name="T19" fmla="*/ 87 h 429"/>
                  <a:gd name="T20" fmla="*/ 221 w 380"/>
                  <a:gd name="T21" fmla="*/ 72 h 429"/>
                  <a:gd name="T22" fmla="*/ 244 w 380"/>
                  <a:gd name="T23" fmla="*/ 69 h 429"/>
                  <a:gd name="T24" fmla="*/ 259 w 380"/>
                  <a:gd name="T25" fmla="*/ 59 h 429"/>
                  <a:gd name="T26" fmla="*/ 290 w 380"/>
                  <a:gd name="T27" fmla="*/ 46 h 429"/>
                  <a:gd name="T28" fmla="*/ 336 w 380"/>
                  <a:gd name="T29" fmla="*/ 10 h 429"/>
                  <a:gd name="T30" fmla="*/ 352 w 380"/>
                  <a:gd name="T31" fmla="*/ 0 h 429"/>
                  <a:gd name="T32" fmla="*/ 372 w 380"/>
                  <a:gd name="T33" fmla="*/ 156 h 429"/>
                  <a:gd name="T34" fmla="*/ 362 w 380"/>
                  <a:gd name="T35" fmla="*/ 164 h 429"/>
                  <a:gd name="T36" fmla="*/ 367 w 380"/>
                  <a:gd name="T37" fmla="*/ 172 h 429"/>
                  <a:gd name="T38" fmla="*/ 372 w 380"/>
                  <a:gd name="T39" fmla="*/ 187 h 429"/>
                  <a:gd name="T40" fmla="*/ 370 w 380"/>
                  <a:gd name="T41" fmla="*/ 205 h 429"/>
                  <a:gd name="T42" fmla="*/ 354 w 380"/>
                  <a:gd name="T43" fmla="*/ 249 h 429"/>
                  <a:gd name="T44" fmla="*/ 336 w 380"/>
                  <a:gd name="T45" fmla="*/ 287 h 429"/>
                  <a:gd name="T46" fmla="*/ 339 w 380"/>
                  <a:gd name="T47" fmla="*/ 298 h 429"/>
                  <a:gd name="T48" fmla="*/ 336 w 380"/>
                  <a:gd name="T49" fmla="*/ 316 h 429"/>
                  <a:gd name="T50" fmla="*/ 321 w 380"/>
                  <a:gd name="T51" fmla="*/ 318 h 429"/>
                  <a:gd name="T52" fmla="*/ 293 w 380"/>
                  <a:gd name="T53" fmla="*/ 344 h 429"/>
                  <a:gd name="T54" fmla="*/ 295 w 380"/>
                  <a:gd name="T55" fmla="*/ 359 h 429"/>
                  <a:gd name="T56" fmla="*/ 293 w 380"/>
                  <a:gd name="T57" fmla="*/ 364 h 429"/>
                  <a:gd name="T58" fmla="*/ 282 w 380"/>
                  <a:gd name="T59" fmla="*/ 367 h 429"/>
                  <a:gd name="T60" fmla="*/ 285 w 380"/>
                  <a:gd name="T61" fmla="*/ 380 h 429"/>
                  <a:gd name="T62" fmla="*/ 282 w 380"/>
                  <a:gd name="T63" fmla="*/ 390 h 429"/>
                  <a:gd name="T64" fmla="*/ 280 w 380"/>
                  <a:gd name="T65" fmla="*/ 398 h 429"/>
                  <a:gd name="T66" fmla="*/ 275 w 380"/>
                  <a:gd name="T67" fmla="*/ 387 h 429"/>
                  <a:gd name="T68" fmla="*/ 269 w 380"/>
                  <a:gd name="T69" fmla="*/ 385 h 429"/>
                  <a:gd name="T70" fmla="*/ 264 w 380"/>
                  <a:gd name="T71" fmla="*/ 395 h 429"/>
                  <a:gd name="T72" fmla="*/ 269 w 380"/>
                  <a:gd name="T73" fmla="*/ 400 h 429"/>
                  <a:gd name="T74" fmla="*/ 259 w 380"/>
                  <a:gd name="T75" fmla="*/ 408 h 429"/>
                  <a:gd name="T76" fmla="*/ 251 w 380"/>
                  <a:gd name="T77" fmla="*/ 423 h 429"/>
                  <a:gd name="T78" fmla="*/ 226 w 380"/>
                  <a:gd name="T79" fmla="*/ 429 h 429"/>
                  <a:gd name="T80" fmla="*/ 213 w 380"/>
                  <a:gd name="T81" fmla="*/ 418 h 429"/>
                  <a:gd name="T82" fmla="*/ 200 w 380"/>
                  <a:gd name="T83" fmla="*/ 416 h 429"/>
                  <a:gd name="T84" fmla="*/ 192 w 380"/>
                  <a:gd name="T85" fmla="*/ 413 h 429"/>
                  <a:gd name="T86" fmla="*/ 185 w 380"/>
                  <a:gd name="T87" fmla="*/ 418 h 429"/>
                  <a:gd name="T88" fmla="*/ 177 w 380"/>
                  <a:gd name="T89" fmla="*/ 423 h 429"/>
                  <a:gd name="T90" fmla="*/ 169 w 380"/>
                  <a:gd name="T91" fmla="*/ 421 h 429"/>
                  <a:gd name="T92" fmla="*/ 162 w 380"/>
                  <a:gd name="T93" fmla="*/ 423 h 429"/>
                  <a:gd name="T94" fmla="*/ 151 w 380"/>
                  <a:gd name="T95" fmla="*/ 416 h 429"/>
                  <a:gd name="T96" fmla="*/ 141 w 380"/>
                  <a:gd name="T97" fmla="*/ 418 h 429"/>
                  <a:gd name="T98" fmla="*/ 131 w 380"/>
                  <a:gd name="T99" fmla="*/ 421 h 429"/>
                  <a:gd name="T100" fmla="*/ 123 w 380"/>
                  <a:gd name="T101" fmla="*/ 418 h 429"/>
                  <a:gd name="T102" fmla="*/ 115 w 380"/>
                  <a:gd name="T103" fmla="*/ 408 h 429"/>
                  <a:gd name="T104" fmla="*/ 105 w 380"/>
                  <a:gd name="T105" fmla="*/ 398 h 429"/>
                  <a:gd name="T106" fmla="*/ 85 w 380"/>
                  <a:gd name="T107" fmla="*/ 393 h 429"/>
                  <a:gd name="T108" fmla="*/ 77 w 380"/>
                  <a:gd name="T109" fmla="*/ 395 h 429"/>
                  <a:gd name="T110" fmla="*/ 67 w 380"/>
                  <a:gd name="T111" fmla="*/ 398 h 429"/>
                  <a:gd name="T112" fmla="*/ 62 w 380"/>
                  <a:gd name="T113" fmla="*/ 405 h 429"/>
                  <a:gd name="T114" fmla="*/ 0 w 380"/>
                  <a:gd name="T115" fmla="*/ 92 h 4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0"/>
                  <a:gd name="T175" fmla="*/ 0 h 429"/>
                  <a:gd name="T176" fmla="*/ 380 w 380"/>
                  <a:gd name="T177" fmla="*/ 429 h 4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0" h="429">
                    <a:moveTo>
                      <a:pt x="0" y="92"/>
                    </a:moveTo>
                    <a:lnTo>
                      <a:pt x="139" y="72"/>
                    </a:lnTo>
                    <a:lnTo>
                      <a:pt x="133" y="79"/>
                    </a:lnTo>
                    <a:lnTo>
                      <a:pt x="146" y="77"/>
                    </a:lnTo>
                    <a:lnTo>
                      <a:pt x="151" y="77"/>
                    </a:lnTo>
                    <a:lnTo>
                      <a:pt x="156" y="72"/>
                    </a:lnTo>
                    <a:lnTo>
                      <a:pt x="162" y="72"/>
                    </a:lnTo>
                    <a:lnTo>
                      <a:pt x="164" y="74"/>
                    </a:lnTo>
                    <a:lnTo>
                      <a:pt x="172" y="77"/>
                    </a:lnTo>
                    <a:lnTo>
                      <a:pt x="185" y="79"/>
                    </a:lnTo>
                    <a:lnTo>
                      <a:pt x="192" y="74"/>
                    </a:lnTo>
                    <a:lnTo>
                      <a:pt x="192" y="67"/>
                    </a:lnTo>
                    <a:lnTo>
                      <a:pt x="195" y="67"/>
                    </a:lnTo>
                    <a:lnTo>
                      <a:pt x="203" y="74"/>
                    </a:lnTo>
                    <a:lnTo>
                      <a:pt x="198" y="79"/>
                    </a:lnTo>
                    <a:lnTo>
                      <a:pt x="182" y="85"/>
                    </a:lnTo>
                    <a:lnTo>
                      <a:pt x="177" y="87"/>
                    </a:lnTo>
                    <a:lnTo>
                      <a:pt x="174" y="92"/>
                    </a:lnTo>
                    <a:lnTo>
                      <a:pt x="182" y="92"/>
                    </a:lnTo>
                    <a:lnTo>
                      <a:pt x="200" y="87"/>
                    </a:lnTo>
                    <a:lnTo>
                      <a:pt x="213" y="79"/>
                    </a:lnTo>
                    <a:lnTo>
                      <a:pt x="221" y="72"/>
                    </a:lnTo>
                    <a:lnTo>
                      <a:pt x="236" y="72"/>
                    </a:lnTo>
                    <a:lnTo>
                      <a:pt x="244" y="69"/>
                    </a:lnTo>
                    <a:lnTo>
                      <a:pt x="251" y="61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90" y="46"/>
                    </a:lnTo>
                    <a:lnTo>
                      <a:pt x="308" y="31"/>
                    </a:lnTo>
                    <a:lnTo>
                      <a:pt x="336" y="10"/>
                    </a:lnTo>
                    <a:lnTo>
                      <a:pt x="346" y="2"/>
                    </a:lnTo>
                    <a:lnTo>
                      <a:pt x="352" y="0"/>
                    </a:lnTo>
                    <a:lnTo>
                      <a:pt x="380" y="149"/>
                    </a:lnTo>
                    <a:lnTo>
                      <a:pt x="372" y="156"/>
                    </a:lnTo>
                    <a:lnTo>
                      <a:pt x="367" y="156"/>
                    </a:lnTo>
                    <a:lnTo>
                      <a:pt x="362" y="164"/>
                    </a:lnTo>
                    <a:lnTo>
                      <a:pt x="362" y="169"/>
                    </a:lnTo>
                    <a:lnTo>
                      <a:pt x="367" y="172"/>
                    </a:lnTo>
                    <a:lnTo>
                      <a:pt x="372" y="180"/>
                    </a:lnTo>
                    <a:lnTo>
                      <a:pt x="372" y="187"/>
                    </a:lnTo>
                    <a:lnTo>
                      <a:pt x="370" y="192"/>
                    </a:lnTo>
                    <a:lnTo>
                      <a:pt x="370" y="205"/>
                    </a:lnTo>
                    <a:lnTo>
                      <a:pt x="367" y="218"/>
                    </a:lnTo>
                    <a:lnTo>
                      <a:pt x="354" y="249"/>
                    </a:lnTo>
                    <a:lnTo>
                      <a:pt x="344" y="280"/>
                    </a:lnTo>
                    <a:lnTo>
                      <a:pt x="336" y="287"/>
                    </a:lnTo>
                    <a:lnTo>
                      <a:pt x="336" y="295"/>
                    </a:lnTo>
                    <a:lnTo>
                      <a:pt x="339" y="298"/>
                    </a:lnTo>
                    <a:lnTo>
                      <a:pt x="339" y="308"/>
                    </a:lnTo>
                    <a:lnTo>
                      <a:pt x="336" y="316"/>
                    </a:lnTo>
                    <a:lnTo>
                      <a:pt x="331" y="318"/>
                    </a:lnTo>
                    <a:lnTo>
                      <a:pt x="321" y="318"/>
                    </a:lnTo>
                    <a:lnTo>
                      <a:pt x="310" y="323"/>
                    </a:lnTo>
                    <a:lnTo>
                      <a:pt x="293" y="344"/>
                    </a:lnTo>
                    <a:lnTo>
                      <a:pt x="293" y="352"/>
                    </a:lnTo>
                    <a:lnTo>
                      <a:pt x="295" y="359"/>
                    </a:lnTo>
                    <a:lnTo>
                      <a:pt x="298" y="364"/>
                    </a:lnTo>
                    <a:lnTo>
                      <a:pt x="293" y="364"/>
                    </a:lnTo>
                    <a:lnTo>
                      <a:pt x="287" y="367"/>
                    </a:lnTo>
                    <a:lnTo>
                      <a:pt x="282" y="367"/>
                    </a:lnTo>
                    <a:lnTo>
                      <a:pt x="277" y="372"/>
                    </a:lnTo>
                    <a:lnTo>
                      <a:pt x="285" y="380"/>
                    </a:lnTo>
                    <a:lnTo>
                      <a:pt x="290" y="390"/>
                    </a:lnTo>
                    <a:lnTo>
                      <a:pt x="282" y="390"/>
                    </a:lnTo>
                    <a:lnTo>
                      <a:pt x="280" y="393"/>
                    </a:lnTo>
                    <a:lnTo>
                      <a:pt x="280" y="398"/>
                    </a:lnTo>
                    <a:lnTo>
                      <a:pt x="275" y="398"/>
                    </a:lnTo>
                    <a:lnTo>
                      <a:pt x="275" y="387"/>
                    </a:lnTo>
                    <a:lnTo>
                      <a:pt x="272" y="385"/>
                    </a:lnTo>
                    <a:lnTo>
                      <a:pt x="269" y="385"/>
                    </a:lnTo>
                    <a:lnTo>
                      <a:pt x="264" y="387"/>
                    </a:lnTo>
                    <a:lnTo>
                      <a:pt x="264" y="395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4" y="405"/>
                    </a:lnTo>
                    <a:lnTo>
                      <a:pt x="259" y="408"/>
                    </a:lnTo>
                    <a:lnTo>
                      <a:pt x="254" y="421"/>
                    </a:lnTo>
                    <a:lnTo>
                      <a:pt x="251" y="423"/>
                    </a:lnTo>
                    <a:lnTo>
                      <a:pt x="241" y="429"/>
                    </a:lnTo>
                    <a:lnTo>
                      <a:pt x="226" y="429"/>
                    </a:lnTo>
                    <a:lnTo>
                      <a:pt x="221" y="426"/>
                    </a:lnTo>
                    <a:lnTo>
                      <a:pt x="213" y="418"/>
                    </a:lnTo>
                    <a:lnTo>
                      <a:pt x="203" y="418"/>
                    </a:lnTo>
                    <a:lnTo>
                      <a:pt x="200" y="416"/>
                    </a:lnTo>
                    <a:lnTo>
                      <a:pt x="198" y="411"/>
                    </a:lnTo>
                    <a:lnTo>
                      <a:pt x="192" y="413"/>
                    </a:lnTo>
                    <a:lnTo>
                      <a:pt x="190" y="416"/>
                    </a:lnTo>
                    <a:lnTo>
                      <a:pt x="185" y="418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2" y="421"/>
                    </a:lnTo>
                    <a:lnTo>
                      <a:pt x="169" y="421"/>
                    </a:lnTo>
                    <a:lnTo>
                      <a:pt x="167" y="423"/>
                    </a:lnTo>
                    <a:lnTo>
                      <a:pt x="162" y="423"/>
                    </a:lnTo>
                    <a:lnTo>
                      <a:pt x="156" y="421"/>
                    </a:lnTo>
                    <a:lnTo>
                      <a:pt x="151" y="416"/>
                    </a:lnTo>
                    <a:lnTo>
                      <a:pt x="146" y="416"/>
                    </a:lnTo>
                    <a:lnTo>
                      <a:pt x="141" y="418"/>
                    </a:lnTo>
                    <a:lnTo>
                      <a:pt x="133" y="418"/>
                    </a:lnTo>
                    <a:lnTo>
                      <a:pt x="131" y="421"/>
                    </a:lnTo>
                    <a:lnTo>
                      <a:pt x="128" y="421"/>
                    </a:lnTo>
                    <a:lnTo>
                      <a:pt x="123" y="418"/>
                    </a:lnTo>
                    <a:lnTo>
                      <a:pt x="115" y="413"/>
                    </a:lnTo>
                    <a:lnTo>
                      <a:pt x="115" y="408"/>
                    </a:lnTo>
                    <a:lnTo>
                      <a:pt x="113" y="403"/>
                    </a:lnTo>
                    <a:lnTo>
                      <a:pt x="105" y="398"/>
                    </a:lnTo>
                    <a:lnTo>
                      <a:pt x="95" y="393"/>
                    </a:lnTo>
                    <a:lnTo>
                      <a:pt x="85" y="393"/>
                    </a:lnTo>
                    <a:lnTo>
                      <a:pt x="79" y="390"/>
                    </a:lnTo>
                    <a:lnTo>
                      <a:pt x="77" y="395"/>
                    </a:lnTo>
                    <a:lnTo>
                      <a:pt x="74" y="398"/>
                    </a:lnTo>
                    <a:lnTo>
                      <a:pt x="67" y="398"/>
                    </a:lnTo>
                    <a:lnTo>
                      <a:pt x="64" y="400"/>
                    </a:lnTo>
                    <a:lnTo>
                      <a:pt x="62" y="405"/>
                    </a:lnTo>
                    <a:lnTo>
                      <a:pt x="59" y="41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3" name="Freeform 673"/>
              <p:cNvSpPr>
                <a:spLocks/>
              </p:cNvSpPr>
              <p:nvPr/>
            </p:nvSpPr>
            <p:spPr bwMode="auto">
              <a:xfrm>
                <a:off x="5872163" y="3059113"/>
                <a:ext cx="977900" cy="514350"/>
              </a:xfrm>
              <a:custGeom>
                <a:avLst/>
                <a:gdLst>
                  <a:gd name="T0" fmla="*/ 28 w 616"/>
                  <a:gd name="T1" fmla="*/ 313 h 324"/>
                  <a:gd name="T2" fmla="*/ 36 w 616"/>
                  <a:gd name="T3" fmla="*/ 295 h 324"/>
                  <a:gd name="T4" fmla="*/ 41 w 616"/>
                  <a:gd name="T5" fmla="*/ 285 h 324"/>
                  <a:gd name="T6" fmla="*/ 49 w 616"/>
                  <a:gd name="T7" fmla="*/ 288 h 324"/>
                  <a:gd name="T8" fmla="*/ 64 w 616"/>
                  <a:gd name="T9" fmla="*/ 272 h 324"/>
                  <a:gd name="T10" fmla="*/ 92 w 616"/>
                  <a:gd name="T11" fmla="*/ 262 h 324"/>
                  <a:gd name="T12" fmla="*/ 90 w 616"/>
                  <a:gd name="T13" fmla="*/ 249 h 324"/>
                  <a:gd name="T14" fmla="*/ 82 w 616"/>
                  <a:gd name="T15" fmla="*/ 234 h 324"/>
                  <a:gd name="T16" fmla="*/ 100 w 616"/>
                  <a:gd name="T17" fmla="*/ 229 h 324"/>
                  <a:gd name="T18" fmla="*/ 113 w 616"/>
                  <a:gd name="T19" fmla="*/ 223 h 324"/>
                  <a:gd name="T20" fmla="*/ 105 w 616"/>
                  <a:gd name="T21" fmla="*/ 211 h 324"/>
                  <a:gd name="T22" fmla="*/ 113 w 616"/>
                  <a:gd name="T23" fmla="*/ 187 h 324"/>
                  <a:gd name="T24" fmla="*/ 121 w 616"/>
                  <a:gd name="T25" fmla="*/ 164 h 324"/>
                  <a:gd name="T26" fmla="*/ 133 w 616"/>
                  <a:gd name="T27" fmla="*/ 164 h 324"/>
                  <a:gd name="T28" fmla="*/ 159 w 616"/>
                  <a:gd name="T29" fmla="*/ 154 h 324"/>
                  <a:gd name="T30" fmla="*/ 172 w 616"/>
                  <a:gd name="T31" fmla="*/ 136 h 324"/>
                  <a:gd name="T32" fmla="*/ 182 w 616"/>
                  <a:gd name="T33" fmla="*/ 141 h 324"/>
                  <a:gd name="T34" fmla="*/ 190 w 616"/>
                  <a:gd name="T35" fmla="*/ 149 h 324"/>
                  <a:gd name="T36" fmla="*/ 200 w 616"/>
                  <a:gd name="T37" fmla="*/ 141 h 324"/>
                  <a:gd name="T38" fmla="*/ 210 w 616"/>
                  <a:gd name="T39" fmla="*/ 131 h 324"/>
                  <a:gd name="T40" fmla="*/ 226 w 616"/>
                  <a:gd name="T41" fmla="*/ 136 h 324"/>
                  <a:gd name="T42" fmla="*/ 241 w 616"/>
                  <a:gd name="T43" fmla="*/ 123 h 324"/>
                  <a:gd name="T44" fmla="*/ 251 w 616"/>
                  <a:gd name="T45" fmla="*/ 110 h 324"/>
                  <a:gd name="T46" fmla="*/ 259 w 616"/>
                  <a:gd name="T47" fmla="*/ 118 h 324"/>
                  <a:gd name="T48" fmla="*/ 285 w 616"/>
                  <a:gd name="T49" fmla="*/ 118 h 324"/>
                  <a:gd name="T50" fmla="*/ 303 w 616"/>
                  <a:gd name="T51" fmla="*/ 98 h 324"/>
                  <a:gd name="T52" fmla="*/ 308 w 616"/>
                  <a:gd name="T53" fmla="*/ 85 h 324"/>
                  <a:gd name="T54" fmla="*/ 316 w 616"/>
                  <a:gd name="T55" fmla="*/ 64 h 324"/>
                  <a:gd name="T56" fmla="*/ 334 w 616"/>
                  <a:gd name="T57" fmla="*/ 46 h 324"/>
                  <a:gd name="T58" fmla="*/ 364 w 616"/>
                  <a:gd name="T59" fmla="*/ 51 h 324"/>
                  <a:gd name="T60" fmla="*/ 367 w 616"/>
                  <a:gd name="T61" fmla="*/ 44 h 324"/>
                  <a:gd name="T62" fmla="*/ 362 w 616"/>
                  <a:gd name="T63" fmla="*/ 33 h 324"/>
                  <a:gd name="T64" fmla="*/ 370 w 616"/>
                  <a:gd name="T65" fmla="*/ 18 h 324"/>
                  <a:gd name="T66" fmla="*/ 377 w 616"/>
                  <a:gd name="T67" fmla="*/ 8 h 324"/>
                  <a:gd name="T68" fmla="*/ 387 w 616"/>
                  <a:gd name="T69" fmla="*/ 0 h 324"/>
                  <a:gd name="T70" fmla="*/ 416 w 616"/>
                  <a:gd name="T71" fmla="*/ 8 h 324"/>
                  <a:gd name="T72" fmla="*/ 423 w 616"/>
                  <a:gd name="T73" fmla="*/ 23 h 324"/>
                  <a:gd name="T74" fmla="*/ 441 w 616"/>
                  <a:gd name="T75" fmla="*/ 28 h 324"/>
                  <a:gd name="T76" fmla="*/ 464 w 616"/>
                  <a:gd name="T77" fmla="*/ 31 h 324"/>
                  <a:gd name="T78" fmla="*/ 482 w 616"/>
                  <a:gd name="T79" fmla="*/ 33 h 324"/>
                  <a:gd name="T80" fmla="*/ 503 w 616"/>
                  <a:gd name="T81" fmla="*/ 21 h 324"/>
                  <a:gd name="T82" fmla="*/ 513 w 616"/>
                  <a:gd name="T83" fmla="*/ 28 h 324"/>
                  <a:gd name="T84" fmla="*/ 531 w 616"/>
                  <a:gd name="T85" fmla="*/ 39 h 324"/>
                  <a:gd name="T86" fmla="*/ 547 w 616"/>
                  <a:gd name="T87" fmla="*/ 39 h 324"/>
                  <a:gd name="T88" fmla="*/ 562 w 616"/>
                  <a:gd name="T89" fmla="*/ 51 h 324"/>
                  <a:gd name="T90" fmla="*/ 575 w 616"/>
                  <a:gd name="T91" fmla="*/ 64 h 324"/>
                  <a:gd name="T92" fmla="*/ 590 w 616"/>
                  <a:gd name="T93" fmla="*/ 87 h 324"/>
                  <a:gd name="T94" fmla="*/ 603 w 616"/>
                  <a:gd name="T95" fmla="*/ 121 h 324"/>
                  <a:gd name="T96" fmla="*/ 616 w 616"/>
                  <a:gd name="T97" fmla="*/ 152 h 324"/>
                  <a:gd name="T98" fmla="*/ 583 w 616"/>
                  <a:gd name="T99" fmla="*/ 182 h 324"/>
                  <a:gd name="T100" fmla="*/ 559 w 616"/>
                  <a:gd name="T101" fmla="*/ 200 h 324"/>
                  <a:gd name="T102" fmla="*/ 539 w 616"/>
                  <a:gd name="T103" fmla="*/ 221 h 324"/>
                  <a:gd name="T104" fmla="*/ 524 w 616"/>
                  <a:gd name="T105" fmla="*/ 236 h 324"/>
                  <a:gd name="T106" fmla="*/ 272 w 616"/>
                  <a:gd name="T107" fmla="*/ 272 h 324"/>
                  <a:gd name="T108" fmla="*/ 136 w 616"/>
                  <a:gd name="T109" fmla="*/ 285 h 324"/>
                  <a:gd name="T110" fmla="*/ 10 w 616"/>
                  <a:gd name="T111" fmla="*/ 324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24"/>
                  <a:gd name="T170" fmla="*/ 616 w 616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24">
                    <a:moveTo>
                      <a:pt x="0" y="324"/>
                    </a:moveTo>
                    <a:lnTo>
                      <a:pt x="13" y="318"/>
                    </a:lnTo>
                    <a:lnTo>
                      <a:pt x="28" y="313"/>
                    </a:lnTo>
                    <a:lnTo>
                      <a:pt x="31" y="311"/>
                    </a:lnTo>
                    <a:lnTo>
                      <a:pt x="31" y="298"/>
                    </a:lnTo>
                    <a:lnTo>
                      <a:pt x="36" y="295"/>
                    </a:lnTo>
                    <a:lnTo>
                      <a:pt x="38" y="293"/>
                    </a:lnTo>
                    <a:lnTo>
                      <a:pt x="38" y="288"/>
                    </a:lnTo>
                    <a:lnTo>
                      <a:pt x="41" y="285"/>
                    </a:lnTo>
                    <a:lnTo>
                      <a:pt x="44" y="290"/>
                    </a:lnTo>
                    <a:lnTo>
                      <a:pt x="49" y="290"/>
                    </a:lnTo>
                    <a:lnTo>
                      <a:pt x="49" y="288"/>
                    </a:lnTo>
                    <a:lnTo>
                      <a:pt x="54" y="280"/>
                    </a:lnTo>
                    <a:lnTo>
                      <a:pt x="59" y="277"/>
                    </a:lnTo>
                    <a:lnTo>
                      <a:pt x="64" y="272"/>
                    </a:lnTo>
                    <a:lnTo>
                      <a:pt x="87" y="264"/>
                    </a:lnTo>
                    <a:lnTo>
                      <a:pt x="90" y="262"/>
                    </a:lnTo>
                    <a:lnTo>
                      <a:pt x="92" y="262"/>
                    </a:lnTo>
                    <a:lnTo>
                      <a:pt x="95" y="257"/>
                    </a:lnTo>
                    <a:lnTo>
                      <a:pt x="92" y="254"/>
                    </a:lnTo>
                    <a:lnTo>
                      <a:pt x="90" y="249"/>
                    </a:lnTo>
                    <a:lnTo>
                      <a:pt x="85" y="247"/>
                    </a:lnTo>
                    <a:lnTo>
                      <a:pt x="82" y="241"/>
                    </a:lnTo>
                    <a:lnTo>
                      <a:pt x="82" y="234"/>
                    </a:lnTo>
                    <a:lnTo>
                      <a:pt x="87" y="229"/>
                    </a:lnTo>
                    <a:lnTo>
                      <a:pt x="92" y="226"/>
                    </a:lnTo>
                    <a:lnTo>
                      <a:pt x="100" y="229"/>
                    </a:lnTo>
                    <a:lnTo>
                      <a:pt x="105" y="229"/>
                    </a:lnTo>
                    <a:lnTo>
                      <a:pt x="110" y="226"/>
                    </a:lnTo>
                    <a:lnTo>
                      <a:pt x="113" y="223"/>
                    </a:lnTo>
                    <a:lnTo>
                      <a:pt x="110" y="218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10" y="205"/>
                    </a:lnTo>
                    <a:lnTo>
                      <a:pt x="110" y="193"/>
                    </a:lnTo>
                    <a:lnTo>
                      <a:pt x="113" y="187"/>
                    </a:lnTo>
                    <a:lnTo>
                      <a:pt x="113" y="182"/>
                    </a:lnTo>
                    <a:lnTo>
                      <a:pt x="121" y="167"/>
                    </a:lnTo>
                    <a:lnTo>
                      <a:pt x="121" y="164"/>
                    </a:lnTo>
                    <a:lnTo>
                      <a:pt x="123" y="162"/>
                    </a:lnTo>
                    <a:lnTo>
                      <a:pt x="128" y="164"/>
                    </a:lnTo>
                    <a:lnTo>
                      <a:pt x="133" y="164"/>
                    </a:lnTo>
                    <a:lnTo>
                      <a:pt x="144" y="159"/>
                    </a:lnTo>
                    <a:lnTo>
                      <a:pt x="154" y="157"/>
                    </a:lnTo>
                    <a:lnTo>
                      <a:pt x="159" y="154"/>
                    </a:lnTo>
                    <a:lnTo>
                      <a:pt x="164" y="149"/>
                    </a:lnTo>
                    <a:lnTo>
                      <a:pt x="169" y="139"/>
                    </a:lnTo>
                    <a:lnTo>
                      <a:pt x="172" y="136"/>
                    </a:lnTo>
                    <a:lnTo>
                      <a:pt x="180" y="136"/>
                    </a:lnTo>
                    <a:lnTo>
                      <a:pt x="180" y="139"/>
                    </a:lnTo>
                    <a:lnTo>
                      <a:pt x="182" y="141"/>
                    </a:lnTo>
                    <a:lnTo>
                      <a:pt x="182" y="144"/>
                    </a:lnTo>
                    <a:lnTo>
                      <a:pt x="185" y="146"/>
                    </a:lnTo>
                    <a:lnTo>
                      <a:pt x="190" y="149"/>
                    </a:lnTo>
                    <a:lnTo>
                      <a:pt x="195" y="149"/>
                    </a:lnTo>
                    <a:lnTo>
                      <a:pt x="200" y="146"/>
                    </a:lnTo>
                    <a:lnTo>
                      <a:pt x="200" y="141"/>
                    </a:lnTo>
                    <a:lnTo>
                      <a:pt x="203" y="139"/>
                    </a:lnTo>
                    <a:lnTo>
                      <a:pt x="203" y="136"/>
                    </a:lnTo>
                    <a:lnTo>
                      <a:pt x="210" y="131"/>
                    </a:lnTo>
                    <a:lnTo>
                      <a:pt x="218" y="131"/>
                    </a:lnTo>
                    <a:lnTo>
                      <a:pt x="221" y="134"/>
                    </a:lnTo>
                    <a:lnTo>
                      <a:pt x="226" y="136"/>
                    </a:lnTo>
                    <a:lnTo>
                      <a:pt x="233" y="136"/>
                    </a:lnTo>
                    <a:lnTo>
                      <a:pt x="236" y="128"/>
                    </a:lnTo>
                    <a:lnTo>
                      <a:pt x="241" y="123"/>
                    </a:lnTo>
                    <a:lnTo>
                      <a:pt x="249" y="123"/>
                    </a:lnTo>
                    <a:lnTo>
                      <a:pt x="251" y="113"/>
                    </a:lnTo>
                    <a:lnTo>
                      <a:pt x="251" y="110"/>
                    </a:lnTo>
                    <a:lnTo>
                      <a:pt x="257" y="110"/>
                    </a:lnTo>
                    <a:lnTo>
                      <a:pt x="259" y="113"/>
                    </a:lnTo>
                    <a:lnTo>
                      <a:pt x="259" y="118"/>
                    </a:lnTo>
                    <a:lnTo>
                      <a:pt x="262" y="126"/>
                    </a:lnTo>
                    <a:lnTo>
                      <a:pt x="280" y="126"/>
                    </a:lnTo>
                    <a:lnTo>
                      <a:pt x="285" y="118"/>
                    </a:lnTo>
                    <a:lnTo>
                      <a:pt x="293" y="105"/>
                    </a:lnTo>
                    <a:lnTo>
                      <a:pt x="300" y="98"/>
                    </a:lnTo>
                    <a:lnTo>
                      <a:pt x="303" y="98"/>
                    </a:lnTo>
                    <a:lnTo>
                      <a:pt x="305" y="92"/>
                    </a:lnTo>
                    <a:lnTo>
                      <a:pt x="305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16" y="77"/>
                    </a:lnTo>
                    <a:lnTo>
                      <a:pt x="316" y="64"/>
                    </a:lnTo>
                    <a:lnTo>
                      <a:pt x="318" y="59"/>
                    </a:lnTo>
                    <a:lnTo>
                      <a:pt x="328" y="49"/>
                    </a:lnTo>
                    <a:lnTo>
                      <a:pt x="334" y="46"/>
                    </a:lnTo>
                    <a:lnTo>
                      <a:pt x="339" y="49"/>
                    </a:lnTo>
                    <a:lnTo>
                      <a:pt x="349" y="59"/>
                    </a:lnTo>
                    <a:lnTo>
                      <a:pt x="364" y="51"/>
                    </a:lnTo>
                    <a:lnTo>
                      <a:pt x="370" y="46"/>
                    </a:lnTo>
                    <a:lnTo>
                      <a:pt x="372" y="46"/>
                    </a:lnTo>
                    <a:lnTo>
                      <a:pt x="367" y="44"/>
                    </a:lnTo>
                    <a:lnTo>
                      <a:pt x="367" y="36"/>
                    </a:lnTo>
                    <a:lnTo>
                      <a:pt x="364" y="33"/>
                    </a:lnTo>
                    <a:lnTo>
                      <a:pt x="362" y="33"/>
                    </a:lnTo>
                    <a:lnTo>
                      <a:pt x="359" y="31"/>
                    </a:lnTo>
                    <a:lnTo>
                      <a:pt x="364" y="28"/>
                    </a:lnTo>
                    <a:lnTo>
                      <a:pt x="370" y="18"/>
                    </a:lnTo>
                    <a:lnTo>
                      <a:pt x="372" y="10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2" y="5"/>
                    </a:lnTo>
                    <a:lnTo>
                      <a:pt x="387" y="5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403" y="3"/>
                    </a:lnTo>
                    <a:lnTo>
                      <a:pt x="416" y="8"/>
                    </a:lnTo>
                    <a:lnTo>
                      <a:pt x="421" y="10"/>
                    </a:lnTo>
                    <a:lnTo>
                      <a:pt x="423" y="13"/>
                    </a:lnTo>
                    <a:lnTo>
                      <a:pt x="423" y="23"/>
                    </a:lnTo>
                    <a:lnTo>
                      <a:pt x="431" y="28"/>
                    </a:lnTo>
                    <a:lnTo>
                      <a:pt x="436" y="31"/>
                    </a:lnTo>
                    <a:lnTo>
                      <a:pt x="441" y="28"/>
                    </a:lnTo>
                    <a:lnTo>
                      <a:pt x="452" y="26"/>
                    </a:lnTo>
                    <a:lnTo>
                      <a:pt x="462" y="26"/>
                    </a:lnTo>
                    <a:lnTo>
                      <a:pt x="464" y="31"/>
                    </a:lnTo>
                    <a:lnTo>
                      <a:pt x="472" y="36"/>
                    </a:lnTo>
                    <a:lnTo>
                      <a:pt x="477" y="31"/>
                    </a:lnTo>
                    <a:lnTo>
                      <a:pt x="482" y="33"/>
                    </a:lnTo>
                    <a:lnTo>
                      <a:pt x="488" y="33"/>
                    </a:lnTo>
                    <a:lnTo>
                      <a:pt x="493" y="3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1" y="26"/>
                    </a:lnTo>
                    <a:lnTo>
                      <a:pt x="513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31" y="39"/>
                    </a:lnTo>
                    <a:lnTo>
                      <a:pt x="536" y="39"/>
                    </a:lnTo>
                    <a:lnTo>
                      <a:pt x="544" y="41"/>
                    </a:lnTo>
                    <a:lnTo>
                      <a:pt x="547" y="39"/>
                    </a:lnTo>
                    <a:lnTo>
                      <a:pt x="557" y="44"/>
                    </a:lnTo>
                    <a:lnTo>
                      <a:pt x="559" y="46"/>
                    </a:lnTo>
                    <a:lnTo>
                      <a:pt x="562" y="51"/>
                    </a:lnTo>
                    <a:lnTo>
                      <a:pt x="562" y="54"/>
                    </a:lnTo>
                    <a:lnTo>
                      <a:pt x="570" y="62"/>
                    </a:lnTo>
                    <a:lnTo>
                      <a:pt x="575" y="64"/>
                    </a:lnTo>
                    <a:lnTo>
                      <a:pt x="583" y="69"/>
                    </a:lnTo>
                    <a:lnTo>
                      <a:pt x="583" y="77"/>
                    </a:lnTo>
                    <a:lnTo>
                      <a:pt x="590" y="87"/>
                    </a:lnTo>
                    <a:lnTo>
                      <a:pt x="593" y="98"/>
                    </a:lnTo>
                    <a:lnTo>
                      <a:pt x="598" y="108"/>
                    </a:lnTo>
                    <a:lnTo>
                      <a:pt x="603" y="121"/>
                    </a:lnTo>
                    <a:lnTo>
                      <a:pt x="608" y="136"/>
                    </a:lnTo>
                    <a:lnTo>
                      <a:pt x="613" y="149"/>
                    </a:lnTo>
                    <a:lnTo>
                      <a:pt x="616" y="152"/>
                    </a:lnTo>
                    <a:lnTo>
                      <a:pt x="611" y="154"/>
                    </a:lnTo>
                    <a:lnTo>
                      <a:pt x="590" y="177"/>
                    </a:lnTo>
                    <a:lnTo>
                      <a:pt x="583" y="182"/>
                    </a:lnTo>
                    <a:lnTo>
                      <a:pt x="570" y="190"/>
                    </a:lnTo>
                    <a:lnTo>
                      <a:pt x="562" y="195"/>
                    </a:lnTo>
                    <a:lnTo>
                      <a:pt x="559" y="200"/>
                    </a:lnTo>
                    <a:lnTo>
                      <a:pt x="557" y="208"/>
                    </a:lnTo>
                    <a:lnTo>
                      <a:pt x="549" y="216"/>
                    </a:lnTo>
                    <a:lnTo>
                      <a:pt x="539" y="221"/>
                    </a:lnTo>
                    <a:lnTo>
                      <a:pt x="531" y="226"/>
                    </a:lnTo>
                    <a:lnTo>
                      <a:pt x="529" y="234"/>
                    </a:lnTo>
                    <a:lnTo>
                      <a:pt x="524" y="236"/>
                    </a:lnTo>
                    <a:lnTo>
                      <a:pt x="511" y="249"/>
                    </a:lnTo>
                    <a:lnTo>
                      <a:pt x="503" y="254"/>
                    </a:lnTo>
                    <a:lnTo>
                      <a:pt x="272" y="272"/>
                    </a:lnTo>
                    <a:lnTo>
                      <a:pt x="262" y="280"/>
                    </a:lnTo>
                    <a:lnTo>
                      <a:pt x="139" y="290"/>
                    </a:lnTo>
                    <a:lnTo>
                      <a:pt x="136" y="285"/>
                    </a:lnTo>
                    <a:lnTo>
                      <a:pt x="115" y="288"/>
                    </a:lnTo>
                    <a:lnTo>
                      <a:pt x="115" y="308"/>
                    </a:lnTo>
                    <a:lnTo>
                      <a:pt x="10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4" name="Freeform 674"/>
              <p:cNvSpPr>
                <a:spLocks/>
              </p:cNvSpPr>
              <p:nvPr/>
            </p:nvSpPr>
            <p:spPr bwMode="auto">
              <a:xfrm>
                <a:off x="5799138" y="3422650"/>
                <a:ext cx="1123950" cy="385763"/>
              </a:xfrm>
              <a:custGeom>
                <a:avLst/>
                <a:gdLst>
                  <a:gd name="T0" fmla="*/ 161 w 708"/>
                  <a:gd name="T1" fmla="*/ 79 h 243"/>
                  <a:gd name="T2" fmla="*/ 185 w 708"/>
                  <a:gd name="T3" fmla="*/ 56 h 243"/>
                  <a:gd name="T4" fmla="*/ 233 w 708"/>
                  <a:gd name="T5" fmla="*/ 59 h 243"/>
                  <a:gd name="T6" fmla="*/ 318 w 708"/>
                  <a:gd name="T7" fmla="*/ 43 h 243"/>
                  <a:gd name="T8" fmla="*/ 590 w 708"/>
                  <a:gd name="T9" fmla="*/ 18 h 243"/>
                  <a:gd name="T10" fmla="*/ 698 w 708"/>
                  <a:gd name="T11" fmla="*/ 10 h 243"/>
                  <a:gd name="T12" fmla="*/ 695 w 708"/>
                  <a:gd name="T13" fmla="*/ 25 h 243"/>
                  <a:gd name="T14" fmla="*/ 698 w 708"/>
                  <a:gd name="T15" fmla="*/ 38 h 243"/>
                  <a:gd name="T16" fmla="*/ 693 w 708"/>
                  <a:gd name="T17" fmla="*/ 43 h 243"/>
                  <a:gd name="T18" fmla="*/ 677 w 708"/>
                  <a:gd name="T19" fmla="*/ 51 h 243"/>
                  <a:gd name="T20" fmla="*/ 664 w 708"/>
                  <a:gd name="T21" fmla="*/ 66 h 243"/>
                  <a:gd name="T22" fmla="*/ 657 w 708"/>
                  <a:gd name="T23" fmla="*/ 82 h 243"/>
                  <a:gd name="T24" fmla="*/ 644 w 708"/>
                  <a:gd name="T25" fmla="*/ 74 h 243"/>
                  <a:gd name="T26" fmla="*/ 629 w 708"/>
                  <a:gd name="T27" fmla="*/ 84 h 243"/>
                  <a:gd name="T28" fmla="*/ 618 w 708"/>
                  <a:gd name="T29" fmla="*/ 97 h 243"/>
                  <a:gd name="T30" fmla="*/ 608 w 708"/>
                  <a:gd name="T31" fmla="*/ 107 h 243"/>
                  <a:gd name="T32" fmla="*/ 595 w 708"/>
                  <a:gd name="T33" fmla="*/ 100 h 243"/>
                  <a:gd name="T34" fmla="*/ 577 w 708"/>
                  <a:gd name="T35" fmla="*/ 130 h 243"/>
                  <a:gd name="T36" fmla="*/ 564 w 708"/>
                  <a:gd name="T37" fmla="*/ 143 h 243"/>
                  <a:gd name="T38" fmla="*/ 546 w 708"/>
                  <a:gd name="T39" fmla="*/ 146 h 243"/>
                  <a:gd name="T40" fmla="*/ 539 w 708"/>
                  <a:gd name="T41" fmla="*/ 159 h 243"/>
                  <a:gd name="T42" fmla="*/ 536 w 708"/>
                  <a:gd name="T43" fmla="*/ 174 h 243"/>
                  <a:gd name="T44" fmla="*/ 523 w 708"/>
                  <a:gd name="T45" fmla="*/ 200 h 243"/>
                  <a:gd name="T46" fmla="*/ 318 w 708"/>
                  <a:gd name="T47" fmla="*/ 218 h 243"/>
                  <a:gd name="T48" fmla="*/ 10 w 708"/>
                  <a:gd name="T49" fmla="*/ 243 h 243"/>
                  <a:gd name="T50" fmla="*/ 0 w 708"/>
                  <a:gd name="T51" fmla="*/ 228 h 243"/>
                  <a:gd name="T52" fmla="*/ 7 w 708"/>
                  <a:gd name="T53" fmla="*/ 207 h 243"/>
                  <a:gd name="T54" fmla="*/ 15 w 708"/>
                  <a:gd name="T55" fmla="*/ 200 h 243"/>
                  <a:gd name="T56" fmla="*/ 20 w 708"/>
                  <a:gd name="T57" fmla="*/ 192 h 243"/>
                  <a:gd name="T58" fmla="*/ 23 w 708"/>
                  <a:gd name="T59" fmla="*/ 187 h 243"/>
                  <a:gd name="T60" fmla="*/ 25 w 708"/>
                  <a:gd name="T61" fmla="*/ 177 h 243"/>
                  <a:gd name="T62" fmla="*/ 30 w 708"/>
                  <a:gd name="T63" fmla="*/ 174 h 243"/>
                  <a:gd name="T64" fmla="*/ 36 w 708"/>
                  <a:gd name="T65" fmla="*/ 166 h 243"/>
                  <a:gd name="T66" fmla="*/ 30 w 708"/>
                  <a:gd name="T67" fmla="*/ 159 h 243"/>
                  <a:gd name="T68" fmla="*/ 33 w 708"/>
                  <a:gd name="T69" fmla="*/ 146 h 243"/>
                  <a:gd name="T70" fmla="*/ 38 w 708"/>
                  <a:gd name="T71" fmla="*/ 133 h 243"/>
                  <a:gd name="T72" fmla="*/ 46 w 708"/>
                  <a:gd name="T73" fmla="*/ 125 h 243"/>
                  <a:gd name="T74" fmla="*/ 48 w 708"/>
                  <a:gd name="T75" fmla="*/ 120 h 243"/>
                  <a:gd name="T76" fmla="*/ 43 w 708"/>
                  <a:gd name="T77" fmla="*/ 95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8"/>
                  <a:gd name="T118" fmla="*/ 0 h 243"/>
                  <a:gd name="T119" fmla="*/ 708 w 70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8" h="243">
                    <a:moveTo>
                      <a:pt x="43" y="95"/>
                    </a:moveTo>
                    <a:lnTo>
                      <a:pt x="161" y="79"/>
                    </a:lnTo>
                    <a:lnTo>
                      <a:pt x="161" y="59"/>
                    </a:lnTo>
                    <a:lnTo>
                      <a:pt x="185" y="56"/>
                    </a:lnTo>
                    <a:lnTo>
                      <a:pt x="185" y="61"/>
                    </a:lnTo>
                    <a:lnTo>
                      <a:pt x="233" y="59"/>
                    </a:lnTo>
                    <a:lnTo>
                      <a:pt x="308" y="51"/>
                    </a:lnTo>
                    <a:lnTo>
                      <a:pt x="318" y="43"/>
                    </a:lnTo>
                    <a:lnTo>
                      <a:pt x="534" y="25"/>
                    </a:lnTo>
                    <a:lnTo>
                      <a:pt x="590" y="18"/>
                    </a:lnTo>
                    <a:lnTo>
                      <a:pt x="708" y="0"/>
                    </a:lnTo>
                    <a:lnTo>
                      <a:pt x="698" y="10"/>
                    </a:lnTo>
                    <a:lnTo>
                      <a:pt x="695" y="18"/>
                    </a:lnTo>
                    <a:lnTo>
                      <a:pt x="695" y="25"/>
                    </a:lnTo>
                    <a:lnTo>
                      <a:pt x="693" y="28"/>
                    </a:lnTo>
                    <a:lnTo>
                      <a:pt x="698" y="38"/>
                    </a:lnTo>
                    <a:lnTo>
                      <a:pt x="698" y="43"/>
                    </a:lnTo>
                    <a:lnTo>
                      <a:pt x="693" y="43"/>
                    </a:lnTo>
                    <a:lnTo>
                      <a:pt x="688" y="41"/>
                    </a:lnTo>
                    <a:lnTo>
                      <a:pt x="677" y="51"/>
                    </a:lnTo>
                    <a:lnTo>
                      <a:pt x="672" y="61"/>
                    </a:lnTo>
                    <a:lnTo>
                      <a:pt x="664" y="66"/>
                    </a:lnTo>
                    <a:lnTo>
                      <a:pt x="659" y="74"/>
                    </a:lnTo>
                    <a:lnTo>
                      <a:pt x="657" y="82"/>
                    </a:lnTo>
                    <a:lnTo>
                      <a:pt x="647" y="79"/>
                    </a:lnTo>
                    <a:lnTo>
                      <a:pt x="644" y="74"/>
                    </a:lnTo>
                    <a:lnTo>
                      <a:pt x="634" y="77"/>
                    </a:lnTo>
                    <a:lnTo>
                      <a:pt x="629" y="84"/>
                    </a:lnTo>
                    <a:lnTo>
                      <a:pt x="623" y="89"/>
                    </a:lnTo>
                    <a:lnTo>
                      <a:pt x="618" y="97"/>
                    </a:lnTo>
                    <a:lnTo>
                      <a:pt x="616" y="105"/>
                    </a:lnTo>
                    <a:lnTo>
                      <a:pt x="608" y="107"/>
                    </a:lnTo>
                    <a:lnTo>
                      <a:pt x="603" y="100"/>
                    </a:lnTo>
                    <a:lnTo>
                      <a:pt x="595" y="100"/>
                    </a:lnTo>
                    <a:lnTo>
                      <a:pt x="590" y="107"/>
                    </a:lnTo>
                    <a:lnTo>
                      <a:pt x="577" y="130"/>
                    </a:lnTo>
                    <a:lnTo>
                      <a:pt x="575" y="136"/>
                    </a:lnTo>
                    <a:lnTo>
                      <a:pt x="564" y="143"/>
                    </a:lnTo>
                    <a:lnTo>
                      <a:pt x="554" y="143"/>
                    </a:lnTo>
                    <a:lnTo>
                      <a:pt x="546" y="146"/>
                    </a:lnTo>
                    <a:lnTo>
                      <a:pt x="544" y="154"/>
                    </a:lnTo>
                    <a:lnTo>
                      <a:pt x="539" y="159"/>
                    </a:lnTo>
                    <a:lnTo>
                      <a:pt x="536" y="164"/>
                    </a:lnTo>
                    <a:lnTo>
                      <a:pt x="536" y="174"/>
                    </a:lnTo>
                    <a:lnTo>
                      <a:pt x="526" y="179"/>
                    </a:lnTo>
                    <a:lnTo>
                      <a:pt x="523" y="200"/>
                    </a:lnTo>
                    <a:lnTo>
                      <a:pt x="495" y="205"/>
                    </a:lnTo>
                    <a:lnTo>
                      <a:pt x="318" y="218"/>
                    </a:lnTo>
                    <a:lnTo>
                      <a:pt x="172" y="231"/>
                    </a:lnTo>
                    <a:lnTo>
                      <a:pt x="10" y="24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15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5" y="200"/>
                    </a:lnTo>
                    <a:lnTo>
                      <a:pt x="18" y="197"/>
                    </a:lnTo>
                    <a:lnTo>
                      <a:pt x="20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5" y="179"/>
                    </a:lnTo>
                    <a:lnTo>
                      <a:pt x="25" y="177"/>
                    </a:lnTo>
                    <a:lnTo>
                      <a:pt x="28" y="174"/>
                    </a:lnTo>
                    <a:lnTo>
                      <a:pt x="30" y="174"/>
                    </a:lnTo>
                    <a:lnTo>
                      <a:pt x="36" y="169"/>
                    </a:lnTo>
                    <a:lnTo>
                      <a:pt x="36" y="166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30" y="151"/>
                    </a:lnTo>
                    <a:lnTo>
                      <a:pt x="33" y="146"/>
                    </a:lnTo>
                    <a:lnTo>
                      <a:pt x="33" y="136"/>
                    </a:lnTo>
                    <a:lnTo>
                      <a:pt x="38" y="133"/>
                    </a:lnTo>
                    <a:lnTo>
                      <a:pt x="41" y="128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3" y="110"/>
                    </a:lnTo>
                    <a:lnTo>
                      <a:pt x="43" y="9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5" name="Freeform 675"/>
              <p:cNvSpPr>
                <a:spLocks/>
              </p:cNvSpPr>
              <p:nvPr/>
            </p:nvSpPr>
            <p:spPr bwMode="auto">
              <a:xfrm>
                <a:off x="5648325" y="3789363"/>
                <a:ext cx="444500" cy="858838"/>
              </a:xfrm>
              <a:custGeom>
                <a:avLst/>
                <a:gdLst>
                  <a:gd name="T0" fmla="*/ 259 w 280"/>
                  <a:gd name="T1" fmla="*/ 5 h 541"/>
                  <a:gd name="T2" fmla="*/ 267 w 280"/>
                  <a:gd name="T3" fmla="*/ 25 h 541"/>
                  <a:gd name="T4" fmla="*/ 267 w 280"/>
                  <a:gd name="T5" fmla="*/ 528 h 541"/>
                  <a:gd name="T6" fmla="*/ 251 w 280"/>
                  <a:gd name="T7" fmla="*/ 531 h 541"/>
                  <a:gd name="T8" fmla="*/ 241 w 280"/>
                  <a:gd name="T9" fmla="*/ 536 h 541"/>
                  <a:gd name="T10" fmla="*/ 226 w 280"/>
                  <a:gd name="T11" fmla="*/ 523 h 541"/>
                  <a:gd name="T12" fmla="*/ 231 w 280"/>
                  <a:gd name="T13" fmla="*/ 534 h 541"/>
                  <a:gd name="T14" fmla="*/ 218 w 280"/>
                  <a:gd name="T15" fmla="*/ 539 h 541"/>
                  <a:gd name="T16" fmla="*/ 205 w 280"/>
                  <a:gd name="T17" fmla="*/ 534 h 541"/>
                  <a:gd name="T18" fmla="*/ 197 w 280"/>
                  <a:gd name="T19" fmla="*/ 541 h 541"/>
                  <a:gd name="T20" fmla="*/ 161 w 280"/>
                  <a:gd name="T21" fmla="*/ 516 h 541"/>
                  <a:gd name="T22" fmla="*/ 151 w 280"/>
                  <a:gd name="T23" fmla="*/ 495 h 541"/>
                  <a:gd name="T24" fmla="*/ 10 w 280"/>
                  <a:gd name="T25" fmla="*/ 490 h 541"/>
                  <a:gd name="T26" fmla="*/ 10 w 280"/>
                  <a:gd name="T27" fmla="*/ 480 h 541"/>
                  <a:gd name="T28" fmla="*/ 15 w 280"/>
                  <a:gd name="T29" fmla="*/ 475 h 541"/>
                  <a:gd name="T30" fmla="*/ 13 w 280"/>
                  <a:gd name="T31" fmla="*/ 454 h 541"/>
                  <a:gd name="T32" fmla="*/ 18 w 280"/>
                  <a:gd name="T33" fmla="*/ 433 h 541"/>
                  <a:gd name="T34" fmla="*/ 18 w 280"/>
                  <a:gd name="T35" fmla="*/ 421 h 541"/>
                  <a:gd name="T36" fmla="*/ 28 w 280"/>
                  <a:gd name="T37" fmla="*/ 405 h 541"/>
                  <a:gd name="T38" fmla="*/ 28 w 280"/>
                  <a:gd name="T39" fmla="*/ 392 h 541"/>
                  <a:gd name="T40" fmla="*/ 33 w 280"/>
                  <a:gd name="T41" fmla="*/ 382 h 541"/>
                  <a:gd name="T42" fmla="*/ 28 w 280"/>
                  <a:gd name="T43" fmla="*/ 377 h 541"/>
                  <a:gd name="T44" fmla="*/ 13 w 280"/>
                  <a:gd name="T45" fmla="*/ 372 h 541"/>
                  <a:gd name="T46" fmla="*/ 18 w 280"/>
                  <a:gd name="T47" fmla="*/ 362 h 541"/>
                  <a:gd name="T48" fmla="*/ 41 w 280"/>
                  <a:gd name="T49" fmla="*/ 354 h 541"/>
                  <a:gd name="T50" fmla="*/ 48 w 280"/>
                  <a:gd name="T51" fmla="*/ 341 h 541"/>
                  <a:gd name="T52" fmla="*/ 31 w 280"/>
                  <a:gd name="T53" fmla="*/ 336 h 541"/>
                  <a:gd name="T54" fmla="*/ 18 w 280"/>
                  <a:gd name="T55" fmla="*/ 320 h 541"/>
                  <a:gd name="T56" fmla="*/ 28 w 280"/>
                  <a:gd name="T57" fmla="*/ 297 h 541"/>
                  <a:gd name="T58" fmla="*/ 15 w 280"/>
                  <a:gd name="T59" fmla="*/ 295 h 541"/>
                  <a:gd name="T60" fmla="*/ 20 w 280"/>
                  <a:gd name="T61" fmla="*/ 282 h 541"/>
                  <a:gd name="T62" fmla="*/ 15 w 280"/>
                  <a:gd name="T63" fmla="*/ 272 h 541"/>
                  <a:gd name="T64" fmla="*/ 23 w 280"/>
                  <a:gd name="T65" fmla="*/ 256 h 541"/>
                  <a:gd name="T66" fmla="*/ 18 w 280"/>
                  <a:gd name="T67" fmla="*/ 241 h 541"/>
                  <a:gd name="T68" fmla="*/ 23 w 280"/>
                  <a:gd name="T69" fmla="*/ 228 h 541"/>
                  <a:gd name="T70" fmla="*/ 25 w 280"/>
                  <a:gd name="T71" fmla="*/ 218 h 541"/>
                  <a:gd name="T72" fmla="*/ 28 w 280"/>
                  <a:gd name="T73" fmla="*/ 205 h 541"/>
                  <a:gd name="T74" fmla="*/ 10 w 280"/>
                  <a:gd name="T75" fmla="*/ 208 h 541"/>
                  <a:gd name="T76" fmla="*/ 10 w 280"/>
                  <a:gd name="T77" fmla="*/ 192 h 541"/>
                  <a:gd name="T78" fmla="*/ 28 w 280"/>
                  <a:gd name="T79" fmla="*/ 187 h 541"/>
                  <a:gd name="T80" fmla="*/ 23 w 280"/>
                  <a:gd name="T81" fmla="*/ 166 h 541"/>
                  <a:gd name="T82" fmla="*/ 43 w 280"/>
                  <a:gd name="T83" fmla="*/ 154 h 541"/>
                  <a:gd name="T84" fmla="*/ 56 w 280"/>
                  <a:gd name="T85" fmla="*/ 141 h 541"/>
                  <a:gd name="T86" fmla="*/ 46 w 280"/>
                  <a:gd name="T87" fmla="*/ 133 h 541"/>
                  <a:gd name="T88" fmla="*/ 41 w 280"/>
                  <a:gd name="T89" fmla="*/ 123 h 541"/>
                  <a:gd name="T90" fmla="*/ 54 w 280"/>
                  <a:gd name="T91" fmla="*/ 113 h 541"/>
                  <a:gd name="T92" fmla="*/ 59 w 280"/>
                  <a:gd name="T93" fmla="*/ 100 h 541"/>
                  <a:gd name="T94" fmla="*/ 77 w 280"/>
                  <a:gd name="T95" fmla="*/ 89 h 541"/>
                  <a:gd name="T96" fmla="*/ 77 w 280"/>
                  <a:gd name="T97" fmla="*/ 77 h 541"/>
                  <a:gd name="T98" fmla="*/ 77 w 280"/>
                  <a:gd name="T99" fmla="*/ 66 h 541"/>
                  <a:gd name="T100" fmla="*/ 82 w 280"/>
                  <a:gd name="T101" fmla="*/ 46 h 541"/>
                  <a:gd name="T102" fmla="*/ 95 w 280"/>
                  <a:gd name="T103" fmla="*/ 33 h 541"/>
                  <a:gd name="T104" fmla="*/ 108 w 280"/>
                  <a:gd name="T105" fmla="*/ 28 h 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541"/>
                  <a:gd name="T161" fmla="*/ 280 w 280"/>
                  <a:gd name="T162" fmla="*/ 541 h 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541">
                    <a:moveTo>
                      <a:pt x="105" y="12"/>
                    </a:moveTo>
                    <a:lnTo>
                      <a:pt x="251" y="0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7" y="18"/>
                    </a:lnTo>
                    <a:lnTo>
                      <a:pt x="267" y="25"/>
                    </a:lnTo>
                    <a:lnTo>
                      <a:pt x="264" y="349"/>
                    </a:lnTo>
                    <a:lnTo>
                      <a:pt x="280" y="523"/>
                    </a:lnTo>
                    <a:lnTo>
                      <a:pt x="267" y="528"/>
                    </a:lnTo>
                    <a:lnTo>
                      <a:pt x="264" y="528"/>
                    </a:lnTo>
                    <a:lnTo>
                      <a:pt x="259" y="523"/>
                    </a:lnTo>
                    <a:lnTo>
                      <a:pt x="251" y="531"/>
                    </a:lnTo>
                    <a:lnTo>
                      <a:pt x="251" y="534"/>
                    </a:lnTo>
                    <a:lnTo>
                      <a:pt x="246" y="534"/>
                    </a:lnTo>
                    <a:lnTo>
                      <a:pt x="241" y="536"/>
                    </a:lnTo>
                    <a:lnTo>
                      <a:pt x="236" y="531"/>
                    </a:lnTo>
                    <a:lnTo>
                      <a:pt x="233" y="526"/>
                    </a:lnTo>
                    <a:lnTo>
                      <a:pt x="226" y="523"/>
                    </a:lnTo>
                    <a:lnTo>
                      <a:pt x="223" y="523"/>
                    </a:lnTo>
                    <a:lnTo>
                      <a:pt x="226" y="531"/>
                    </a:lnTo>
                    <a:lnTo>
                      <a:pt x="231" y="534"/>
                    </a:lnTo>
                    <a:lnTo>
                      <a:pt x="231" y="536"/>
                    </a:lnTo>
                    <a:lnTo>
                      <a:pt x="223" y="539"/>
                    </a:lnTo>
                    <a:lnTo>
                      <a:pt x="218" y="539"/>
                    </a:lnTo>
                    <a:lnTo>
                      <a:pt x="210" y="531"/>
                    </a:lnTo>
                    <a:lnTo>
                      <a:pt x="208" y="531"/>
                    </a:lnTo>
                    <a:lnTo>
                      <a:pt x="205" y="534"/>
                    </a:lnTo>
                    <a:lnTo>
                      <a:pt x="205" y="539"/>
                    </a:lnTo>
                    <a:lnTo>
                      <a:pt x="202" y="541"/>
                    </a:lnTo>
                    <a:lnTo>
                      <a:pt x="197" y="541"/>
                    </a:lnTo>
                    <a:lnTo>
                      <a:pt x="190" y="536"/>
                    </a:lnTo>
                    <a:lnTo>
                      <a:pt x="172" y="526"/>
                    </a:lnTo>
                    <a:lnTo>
                      <a:pt x="161" y="516"/>
                    </a:lnTo>
                    <a:lnTo>
                      <a:pt x="154" y="510"/>
                    </a:lnTo>
                    <a:lnTo>
                      <a:pt x="154" y="503"/>
                    </a:lnTo>
                    <a:lnTo>
                      <a:pt x="151" y="495"/>
                    </a:lnTo>
                    <a:lnTo>
                      <a:pt x="0" y="498"/>
                    </a:lnTo>
                    <a:lnTo>
                      <a:pt x="7" y="492"/>
                    </a:lnTo>
                    <a:lnTo>
                      <a:pt x="10" y="490"/>
                    </a:lnTo>
                    <a:lnTo>
                      <a:pt x="10" y="485"/>
                    </a:lnTo>
                    <a:lnTo>
                      <a:pt x="7" y="482"/>
                    </a:lnTo>
                    <a:lnTo>
                      <a:pt x="10" y="480"/>
                    </a:lnTo>
                    <a:lnTo>
                      <a:pt x="10" y="477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8" y="467"/>
                    </a:lnTo>
                    <a:lnTo>
                      <a:pt x="13" y="457"/>
                    </a:lnTo>
                    <a:lnTo>
                      <a:pt x="13" y="454"/>
                    </a:lnTo>
                    <a:lnTo>
                      <a:pt x="10" y="446"/>
                    </a:lnTo>
                    <a:lnTo>
                      <a:pt x="18" y="439"/>
                    </a:lnTo>
                    <a:lnTo>
                      <a:pt x="18" y="433"/>
                    </a:lnTo>
                    <a:lnTo>
                      <a:pt x="15" y="431"/>
                    </a:lnTo>
                    <a:lnTo>
                      <a:pt x="18" y="423"/>
                    </a:lnTo>
                    <a:lnTo>
                      <a:pt x="18" y="421"/>
                    </a:lnTo>
                    <a:lnTo>
                      <a:pt x="20" y="415"/>
                    </a:lnTo>
                    <a:lnTo>
                      <a:pt x="20" y="410"/>
                    </a:lnTo>
                    <a:lnTo>
                      <a:pt x="28" y="405"/>
                    </a:lnTo>
                    <a:lnTo>
                      <a:pt x="31" y="403"/>
                    </a:lnTo>
                    <a:lnTo>
                      <a:pt x="28" y="398"/>
                    </a:lnTo>
                    <a:lnTo>
                      <a:pt x="28" y="392"/>
                    </a:lnTo>
                    <a:lnTo>
                      <a:pt x="31" y="390"/>
                    </a:lnTo>
                    <a:lnTo>
                      <a:pt x="33" y="385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28" y="380"/>
                    </a:lnTo>
                    <a:lnTo>
                      <a:pt x="28" y="377"/>
                    </a:lnTo>
                    <a:lnTo>
                      <a:pt x="25" y="374"/>
                    </a:lnTo>
                    <a:lnTo>
                      <a:pt x="18" y="374"/>
                    </a:lnTo>
                    <a:lnTo>
                      <a:pt x="13" y="372"/>
                    </a:lnTo>
                    <a:lnTo>
                      <a:pt x="13" y="367"/>
                    </a:lnTo>
                    <a:lnTo>
                      <a:pt x="15" y="367"/>
                    </a:lnTo>
                    <a:lnTo>
                      <a:pt x="18" y="362"/>
                    </a:lnTo>
                    <a:lnTo>
                      <a:pt x="25" y="364"/>
                    </a:lnTo>
                    <a:lnTo>
                      <a:pt x="31" y="364"/>
                    </a:lnTo>
                    <a:lnTo>
                      <a:pt x="41" y="354"/>
                    </a:lnTo>
                    <a:lnTo>
                      <a:pt x="46" y="346"/>
                    </a:lnTo>
                    <a:lnTo>
                      <a:pt x="51" y="346"/>
                    </a:lnTo>
                    <a:lnTo>
                      <a:pt x="48" y="341"/>
                    </a:lnTo>
                    <a:lnTo>
                      <a:pt x="48" y="338"/>
                    </a:lnTo>
                    <a:lnTo>
                      <a:pt x="41" y="336"/>
                    </a:lnTo>
                    <a:lnTo>
                      <a:pt x="31" y="336"/>
                    </a:lnTo>
                    <a:lnTo>
                      <a:pt x="23" y="328"/>
                    </a:lnTo>
                    <a:lnTo>
                      <a:pt x="20" y="323"/>
                    </a:lnTo>
                    <a:lnTo>
                      <a:pt x="18" y="320"/>
                    </a:lnTo>
                    <a:lnTo>
                      <a:pt x="18" y="313"/>
                    </a:lnTo>
                    <a:lnTo>
                      <a:pt x="28" y="303"/>
                    </a:lnTo>
                    <a:lnTo>
                      <a:pt x="28" y="297"/>
                    </a:lnTo>
                    <a:lnTo>
                      <a:pt x="23" y="297"/>
                    </a:lnTo>
                    <a:lnTo>
                      <a:pt x="20" y="295"/>
                    </a:lnTo>
                    <a:lnTo>
                      <a:pt x="15" y="295"/>
                    </a:lnTo>
                    <a:lnTo>
                      <a:pt x="15" y="287"/>
                    </a:lnTo>
                    <a:lnTo>
                      <a:pt x="20" y="285"/>
                    </a:lnTo>
                    <a:lnTo>
                      <a:pt x="20" y="282"/>
                    </a:lnTo>
                    <a:lnTo>
                      <a:pt x="18" y="277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3" y="267"/>
                    </a:lnTo>
                    <a:lnTo>
                      <a:pt x="13" y="256"/>
                    </a:lnTo>
                    <a:lnTo>
                      <a:pt x="23" y="256"/>
                    </a:lnTo>
                    <a:lnTo>
                      <a:pt x="23" y="254"/>
                    </a:lnTo>
                    <a:lnTo>
                      <a:pt x="18" y="249"/>
                    </a:lnTo>
                    <a:lnTo>
                      <a:pt x="18" y="241"/>
                    </a:lnTo>
                    <a:lnTo>
                      <a:pt x="20" y="241"/>
                    </a:lnTo>
                    <a:lnTo>
                      <a:pt x="28" y="233"/>
                    </a:lnTo>
                    <a:lnTo>
                      <a:pt x="23" y="228"/>
                    </a:lnTo>
                    <a:lnTo>
                      <a:pt x="15" y="228"/>
                    </a:lnTo>
                    <a:lnTo>
                      <a:pt x="15" y="223"/>
                    </a:lnTo>
                    <a:lnTo>
                      <a:pt x="25" y="218"/>
                    </a:lnTo>
                    <a:lnTo>
                      <a:pt x="31" y="213"/>
                    </a:lnTo>
                    <a:lnTo>
                      <a:pt x="31" y="205"/>
                    </a:lnTo>
                    <a:lnTo>
                      <a:pt x="28" y="205"/>
                    </a:lnTo>
                    <a:lnTo>
                      <a:pt x="18" y="208"/>
                    </a:lnTo>
                    <a:lnTo>
                      <a:pt x="13" y="210"/>
                    </a:lnTo>
                    <a:lnTo>
                      <a:pt x="10" y="208"/>
                    </a:lnTo>
                    <a:lnTo>
                      <a:pt x="7" y="208"/>
                    </a:lnTo>
                    <a:lnTo>
                      <a:pt x="7" y="200"/>
                    </a:lnTo>
                    <a:lnTo>
                      <a:pt x="10" y="192"/>
                    </a:lnTo>
                    <a:lnTo>
                      <a:pt x="18" y="192"/>
                    </a:lnTo>
                    <a:lnTo>
                      <a:pt x="23" y="187"/>
                    </a:lnTo>
                    <a:lnTo>
                      <a:pt x="28" y="187"/>
                    </a:lnTo>
                    <a:lnTo>
                      <a:pt x="28" y="172"/>
                    </a:lnTo>
                    <a:lnTo>
                      <a:pt x="25" y="172"/>
                    </a:lnTo>
                    <a:lnTo>
                      <a:pt x="23" y="166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3" y="154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1"/>
                    </a:lnTo>
                    <a:lnTo>
                      <a:pt x="54" y="138"/>
                    </a:lnTo>
                    <a:lnTo>
                      <a:pt x="54" y="133"/>
                    </a:lnTo>
                    <a:lnTo>
                      <a:pt x="46" y="133"/>
                    </a:lnTo>
                    <a:lnTo>
                      <a:pt x="43" y="128"/>
                    </a:lnTo>
                    <a:lnTo>
                      <a:pt x="38" y="128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6" y="118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02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77" y="89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7" y="66"/>
                    </a:lnTo>
                    <a:lnTo>
                      <a:pt x="77" y="53"/>
                    </a:lnTo>
                    <a:lnTo>
                      <a:pt x="79" y="48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0" y="43"/>
                    </a:lnTo>
                    <a:lnTo>
                      <a:pt x="95" y="33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8" y="18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6" name="Freeform 676"/>
              <p:cNvSpPr>
                <a:spLocks/>
              </p:cNvSpPr>
              <p:nvPr/>
            </p:nvSpPr>
            <p:spPr bwMode="auto">
              <a:xfrm>
                <a:off x="6046788" y="3760788"/>
                <a:ext cx="571500" cy="866775"/>
              </a:xfrm>
              <a:custGeom>
                <a:avLst/>
                <a:gdLst>
                  <a:gd name="T0" fmla="*/ 29 w 360"/>
                  <a:gd name="T1" fmla="*/ 541 h 546"/>
                  <a:gd name="T2" fmla="*/ 13 w 360"/>
                  <a:gd name="T3" fmla="*/ 364 h 546"/>
                  <a:gd name="T4" fmla="*/ 16 w 360"/>
                  <a:gd name="T5" fmla="*/ 43 h 546"/>
                  <a:gd name="T6" fmla="*/ 16 w 360"/>
                  <a:gd name="T7" fmla="*/ 36 h 546"/>
                  <a:gd name="T8" fmla="*/ 13 w 360"/>
                  <a:gd name="T9" fmla="*/ 30 h 546"/>
                  <a:gd name="T10" fmla="*/ 8 w 360"/>
                  <a:gd name="T11" fmla="*/ 23 h 546"/>
                  <a:gd name="T12" fmla="*/ 5 w 360"/>
                  <a:gd name="T13" fmla="*/ 20 h 546"/>
                  <a:gd name="T14" fmla="*/ 0 w 360"/>
                  <a:gd name="T15" fmla="*/ 18 h 546"/>
                  <a:gd name="T16" fmla="*/ 162 w 360"/>
                  <a:gd name="T17" fmla="*/ 5 h 546"/>
                  <a:gd name="T18" fmla="*/ 234 w 360"/>
                  <a:gd name="T19" fmla="*/ 0 h 546"/>
                  <a:gd name="T20" fmla="*/ 311 w 360"/>
                  <a:gd name="T21" fmla="*/ 238 h 546"/>
                  <a:gd name="T22" fmla="*/ 316 w 360"/>
                  <a:gd name="T23" fmla="*/ 243 h 546"/>
                  <a:gd name="T24" fmla="*/ 326 w 360"/>
                  <a:gd name="T25" fmla="*/ 251 h 546"/>
                  <a:gd name="T26" fmla="*/ 326 w 360"/>
                  <a:gd name="T27" fmla="*/ 264 h 546"/>
                  <a:gd name="T28" fmla="*/ 334 w 360"/>
                  <a:gd name="T29" fmla="*/ 277 h 546"/>
                  <a:gd name="T30" fmla="*/ 339 w 360"/>
                  <a:gd name="T31" fmla="*/ 285 h 546"/>
                  <a:gd name="T32" fmla="*/ 347 w 360"/>
                  <a:gd name="T33" fmla="*/ 287 h 546"/>
                  <a:gd name="T34" fmla="*/ 339 w 360"/>
                  <a:gd name="T35" fmla="*/ 292 h 546"/>
                  <a:gd name="T36" fmla="*/ 339 w 360"/>
                  <a:gd name="T37" fmla="*/ 305 h 546"/>
                  <a:gd name="T38" fmla="*/ 342 w 360"/>
                  <a:gd name="T39" fmla="*/ 318 h 546"/>
                  <a:gd name="T40" fmla="*/ 339 w 360"/>
                  <a:gd name="T41" fmla="*/ 321 h 546"/>
                  <a:gd name="T42" fmla="*/ 337 w 360"/>
                  <a:gd name="T43" fmla="*/ 328 h 546"/>
                  <a:gd name="T44" fmla="*/ 337 w 360"/>
                  <a:gd name="T45" fmla="*/ 349 h 546"/>
                  <a:gd name="T46" fmla="*/ 339 w 360"/>
                  <a:gd name="T47" fmla="*/ 356 h 546"/>
                  <a:gd name="T48" fmla="*/ 347 w 360"/>
                  <a:gd name="T49" fmla="*/ 369 h 546"/>
                  <a:gd name="T50" fmla="*/ 352 w 360"/>
                  <a:gd name="T51" fmla="*/ 377 h 546"/>
                  <a:gd name="T52" fmla="*/ 354 w 360"/>
                  <a:gd name="T53" fmla="*/ 385 h 546"/>
                  <a:gd name="T54" fmla="*/ 354 w 360"/>
                  <a:gd name="T55" fmla="*/ 398 h 546"/>
                  <a:gd name="T56" fmla="*/ 352 w 360"/>
                  <a:gd name="T57" fmla="*/ 408 h 546"/>
                  <a:gd name="T58" fmla="*/ 352 w 360"/>
                  <a:gd name="T59" fmla="*/ 413 h 546"/>
                  <a:gd name="T60" fmla="*/ 354 w 360"/>
                  <a:gd name="T61" fmla="*/ 426 h 546"/>
                  <a:gd name="T62" fmla="*/ 360 w 360"/>
                  <a:gd name="T63" fmla="*/ 444 h 546"/>
                  <a:gd name="T64" fmla="*/ 108 w 360"/>
                  <a:gd name="T65" fmla="*/ 469 h 546"/>
                  <a:gd name="T66" fmla="*/ 106 w 360"/>
                  <a:gd name="T67" fmla="*/ 482 h 546"/>
                  <a:gd name="T68" fmla="*/ 106 w 360"/>
                  <a:gd name="T69" fmla="*/ 490 h 546"/>
                  <a:gd name="T70" fmla="*/ 118 w 360"/>
                  <a:gd name="T71" fmla="*/ 495 h 546"/>
                  <a:gd name="T72" fmla="*/ 129 w 360"/>
                  <a:gd name="T73" fmla="*/ 505 h 546"/>
                  <a:gd name="T74" fmla="*/ 129 w 360"/>
                  <a:gd name="T75" fmla="*/ 510 h 546"/>
                  <a:gd name="T76" fmla="*/ 126 w 360"/>
                  <a:gd name="T77" fmla="*/ 518 h 546"/>
                  <a:gd name="T78" fmla="*/ 121 w 360"/>
                  <a:gd name="T79" fmla="*/ 523 h 546"/>
                  <a:gd name="T80" fmla="*/ 116 w 360"/>
                  <a:gd name="T81" fmla="*/ 531 h 546"/>
                  <a:gd name="T82" fmla="*/ 103 w 360"/>
                  <a:gd name="T83" fmla="*/ 544 h 546"/>
                  <a:gd name="T84" fmla="*/ 88 w 360"/>
                  <a:gd name="T85" fmla="*/ 546 h 546"/>
                  <a:gd name="T86" fmla="*/ 67 w 360"/>
                  <a:gd name="T87" fmla="*/ 546 h 546"/>
                  <a:gd name="T88" fmla="*/ 72 w 360"/>
                  <a:gd name="T89" fmla="*/ 544 h 546"/>
                  <a:gd name="T90" fmla="*/ 82 w 360"/>
                  <a:gd name="T91" fmla="*/ 544 h 546"/>
                  <a:gd name="T92" fmla="*/ 85 w 360"/>
                  <a:gd name="T93" fmla="*/ 541 h 546"/>
                  <a:gd name="T94" fmla="*/ 85 w 360"/>
                  <a:gd name="T95" fmla="*/ 539 h 546"/>
                  <a:gd name="T96" fmla="*/ 82 w 360"/>
                  <a:gd name="T97" fmla="*/ 534 h 546"/>
                  <a:gd name="T98" fmla="*/ 77 w 360"/>
                  <a:gd name="T99" fmla="*/ 531 h 546"/>
                  <a:gd name="T100" fmla="*/ 72 w 360"/>
                  <a:gd name="T101" fmla="*/ 521 h 546"/>
                  <a:gd name="T102" fmla="*/ 62 w 360"/>
                  <a:gd name="T103" fmla="*/ 510 h 546"/>
                  <a:gd name="T104" fmla="*/ 62 w 360"/>
                  <a:gd name="T105" fmla="*/ 505 h 546"/>
                  <a:gd name="T106" fmla="*/ 57 w 360"/>
                  <a:gd name="T107" fmla="*/ 503 h 546"/>
                  <a:gd name="T108" fmla="*/ 49 w 360"/>
                  <a:gd name="T109" fmla="*/ 503 h 546"/>
                  <a:gd name="T110" fmla="*/ 44 w 360"/>
                  <a:gd name="T111" fmla="*/ 510 h 546"/>
                  <a:gd name="T112" fmla="*/ 46 w 360"/>
                  <a:gd name="T113" fmla="*/ 521 h 546"/>
                  <a:gd name="T114" fmla="*/ 46 w 360"/>
                  <a:gd name="T115" fmla="*/ 536 h 546"/>
                  <a:gd name="T116" fmla="*/ 34 w 360"/>
                  <a:gd name="T117" fmla="*/ 536 h 546"/>
                  <a:gd name="T118" fmla="*/ 29 w 360"/>
                  <a:gd name="T119" fmla="*/ 539 h 546"/>
                  <a:gd name="T120" fmla="*/ 29 w 360"/>
                  <a:gd name="T121" fmla="*/ 541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546"/>
                  <a:gd name="T185" fmla="*/ 360 w 360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546">
                    <a:moveTo>
                      <a:pt x="29" y="541"/>
                    </a:moveTo>
                    <a:lnTo>
                      <a:pt x="13" y="36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3" y="3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162" y="5"/>
                    </a:lnTo>
                    <a:lnTo>
                      <a:pt x="234" y="0"/>
                    </a:lnTo>
                    <a:lnTo>
                      <a:pt x="311" y="238"/>
                    </a:lnTo>
                    <a:lnTo>
                      <a:pt x="316" y="243"/>
                    </a:lnTo>
                    <a:lnTo>
                      <a:pt x="326" y="251"/>
                    </a:lnTo>
                    <a:lnTo>
                      <a:pt x="326" y="264"/>
                    </a:lnTo>
                    <a:lnTo>
                      <a:pt x="334" y="277"/>
                    </a:lnTo>
                    <a:lnTo>
                      <a:pt x="339" y="285"/>
                    </a:lnTo>
                    <a:lnTo>
                      <a:pt x="347" y="287"/>
                    </a:lnTo>
                    <a:lnTo>
                      <a:pt x="339" y="292"/>
                    </a:lnTo>
                    <a:lnTo>
                      <a:pt x="339" y="305"/>
                    </a:lnTo>
                    <a:lnTo>
                      <a:pt x="342" y="318"/>
                    </a:lnTo>
                    <a:lnTo>
                      <a:pt x="339" y="321"/>
                    </a:lnTo>
                    <a:lnTo>
                      <a:pt x="337" y="328"/>
                    </a:lnTo>
                    <a:lnTo>
                      <a:pt x="337" y="349"/>
                    </a:lnTo>
                    <a:lnTo>
                      <a:pt x="339" y="356"/>
                    </a:lnTo>
                    <a:lnTo>
                      <a:pt x="347" y="369"/>
                    </a:lnTo>
                    <a:lnTo>
                      <a:pt x="352" y="377"/>
                    </a:lnTo>
                    <a:lnTo>
                      <a:pt x="354" y="385"/>
                    </a:lnTo>
                    <a:lnTo>
                      <a:pt x="354" y="398"/>
                    </a:lnTo>
                    <a:lnTo>
                      <a:pt x="352" y="408"/>
                    </a:lnTo>
                    <a:lnTo>
                      <a:pt x="352" y="413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108" y="469"/>
                    </a:lnTo>
                    <a:lnTo>
                      <a:pt x="106" y="482"/>
                    </a:lnTo>
                    <a:lnTo>
                      <a:pt x="106" y="490"/>
                    </a:lnTo>
                    <a:lnTo>
                      <a:pt x="118" y="495"/>
                    </a:lnTo>
                    <a:lnTo>
                      <a:pt x="129" y="505"/>
                    </a:lnTo>
                    <a:lnTo>
                      <a:pt x="129" y="510"/>
                    </a:lnTo>
                    <a:lnTo>
                      <a:pt x="126" y="518"/>
                    </a:lnTo>
                    <a:lnTo>
                      <a:pt x="121" y="523"/>
                    </a:lnTo>
                    <a:lnTo>
                      <a:pt x="116" y="531"/>
                    </a:lnTo>
                    <a:lnTo>
                      <a:pt x="103" y="544"/>
                    </a:lnTo>
                    <a:lnTo>
                      <a:pt x="88" y="546"/>
                    </a:lnTo>
                    <a:lnTo>
                      <a:pt x="67" y="546"/>
                    </a:lnTo>
                    <a:lnTo>
                      <a:pt x="72" y="544"/>
                    </a:lnTo>
                    <a:lnTo>
                      <a:pt x="82" y="544"/>
                    </a:lnTo>
                    <a:lnTo>
                      <a:pt x="85" y="541"/>
                    </a:lnTo>
                    <a:lnTo>
                      <a:pt x="85" y="539"/>
                    </a:lnTo>
                    <a:lnTo>
                      <a:pt x="82" y="534"/>
                    </a:lnTo>
                    <a:lnTo>
                      <a:pt x="77" y="531"/>
                    </a:lnTo>
                    <a:lnTo>
                      <a:pt x="72" y="521"/>
                    </a:lnTo>
                    <a:lnTo>
                      <a:pt x="62" y="510"/>
                    </a:lnTo>
                    <a:lnTo>
                      <a:pt x="62" y="505"/>
                    </a:lnTo>
                    <a:lnTo>
                      <a:pt x="57" y="503"/>
                    </a:lnTo>
                    <a:lnTo>
                      <a:pt x="49" y="503"/>
                    </a:lnTo>
                    <a:lnTo>
                      <a:pt x="44" y="510"/>
                    </a:lnTo>
                    <a:lnTo>
                      <a:pt x="46" y="521"/>
                    </a:lnTo>
                    <a:lnTo>
                      <a:pt x="46" y="536"/>
                    </a:lnTo>
                    <a:lnTo>
                      <a:pt x="34" y="536"/>
                    </a:lnTo>
                    <a:lnTo>
                      <a:pt x="29" y="539"/>
                    </a:lnTo>
                    <a:lnTo>
                      <a:pt x="29" y="54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7" name="Freeform 677"/>
              <p:cNvSpPr>
                <a:spLocks/>
              </p:cNvSpPr>
              <p:nvPr/>
            </p:nvSpPr>
            <p:spPr bwMode="auto">
              <a:xfrm>
                <a:off x="6418263" y="3706813"/>
                <a:ext cx="741362" cy="811213"/>
              </a:xfrm>
              <a:custGeom>
                <a:avLst/>
                <a:gdLst>
                  <a:gd name="T0" fmla="*/ 85 w 467"/>
                  <a:gd name="T1" fmla="*/ 280 h 511"/>
                  <a:gd name="T2" fmla="*/ 95 w 467"/>
                  <a:gd name="T3" fmla="*/ 301 h 511"/>
                  <a:gd name="T4" fmla="*/ 103 w 467"/>
                  <a:gd name="T5" fmla="*/ 313 h 511"/>
                  <a:gd name="T6" fmla="*/ 110 w 467"/>
                  <a:gd name="T7" fmla="*/ 319 h 511"/>
                  <a:gd name="T8" fmla="*/ 105 w 467"/>
                  <a:gd name="T9" fmla="*/ 334 h 511"/>
                  <a:gd name="T10" fmla="*/ 103 w 467"/>
                  <a:gd name="T11" fmla="*/ 362 h 511"/>
                  <a:gd name="T12" fmla="*/ 110 w 467"/>
                  <a:gd name="T13" fmla="*/ 401 h 511"/>
                  <a:gd name="T14" fmla="*/ 120 w 467"/>
                  <a:gd name="T15" fmla="*/ 419 h 511"/>
                  <a:gd name="T16" fmla="*/ 118 w 467"/>
                  <a:gd name="T17" fmla="*/ 450 h 511"/>
                  <a:gd name="T18" fmla="*/ 126 w 467"/>
                  <a:gd name="T19" fmla="*/ 467 h 511"/>
                  <a:gd name="T20" fmla="*/ 144 w 467"/>
                  <a:gd name="T21" fmla="*/ 498 h 511"/>
                  <a:gd name="T22" fmla="*/ 354 w 467"/>
                  <a:gd name="T23" fmla="*/ 483 h 511"/>
                  <a:gd name="T24" fmla="*/ 367 w 467"/>
                  <a:gd name="T25" fmla="*/ 496 h 511"/>
                  <a:gd name="T26" fmla="*/ 377 w 467"/>
                  <a:gd name="T27" fmla="*/ 511 h 511"/>
                  <a:gd name="T28" fmla="*/ 403 w 467"/>
                  <a:gd name="T29" fmla="*/ 498 h 511"/>
                  <a:gd name="T30" fmla="*/ 390 w 467"/>
                  <a:gd name="T31" fmla="*/ 465 h 511"/>
                  <a:gd name="T32" fmla="*/ 398 w 467"/>
                  <a:gd name="T33" fmla="*/ 450 h 511"/>
                  <a:gd name="T34" fmla="*/ 423 w 467"/>
                  <a:gd name="T35" fmla="*/ 455 h 511"/>
                  <a:gd name="T36" fmla="*/ 431 w 467"/>
                  <a:gd name="T37" fmla="*/ 434 h 511"/>
                  <a:gd name="T38" fmla="*/ 444 w 467"/>
                  <a:gd name="T39" fmla="*/ 419 h 511"/>
                  <a:gd name="T40" fmla="*/ 444 w 467"/>
                  <a:gd name="T41" fmla="*/ 411 h 511"/>
                  <a:gd name="T42" fmla="*/ 446 w 467"/>
                  <a:gd name="T43" fmla="*/ 403 h 511"/>
                  <a:gd name="T44" fmla="*/ 436 w 467"/>
                  <a:gd name="T45" fmla="*/ 385 h 511"/>
                  <a:gd name="T46" fmla="*/ 457 w 467"/>
                  <a:gd name="T47" fmla="*/ 362 h 511"/>
                  <a:gd name="T48" fmla="*/ 464 w 467"/>
                  <a:gd name="T49" fmla="*/ 352 h 511"/>
                  <a:gd name="T50" fmla="*/ 446 w 467"/>
                  <a:gd name="T51" fmla="*/ 337 h 511"/>
                  <a:gd name="T52" fmla="*/ 454 w 467"/>
                  <a:gd name="T53" fmla="*/ 329 h 511"/>
                  <a:gd name="T54" fmla="*/ 446 w 467"/>
                  <a:gd name="T55" fmla="*/ 311 h 511"/>
                  <a:gd name="T56" fmla="*/ 454 w 467"/>
                  <a:gd name="T57" fmla="*/ 303 h 511"/>
                  <a:gd name="T58" fmla="*/ 467 w 467"/>
                  <a:gd name="T59" fmla="*/ 288 h 511"/>
                  <a:gd name="T60" fmla="*/ 449 w 467"/>
                  <a:gd name="T61" fmla="*/ 267 h 511"/>
                  <a:gd name="T62" fmla="*/ 436 w 467"/>
                  <a:gd name="T63" fmla="*/ 252 h 511"/>
                  <a:gd name="T64" fmla="*/ 428 w 467"/>
                  <a:gd name="T65" fmla="*/ 231 h 511"/>
                  <a:gd name="T66" fmla="*/ 411 w 467"/>
                  <a:gd name="T67" fmla="*/ 203 h 511"/>
                  <a:gd name="T68" fmla="*/ 382 w 467"/>
                  <a:gd name="T69" fmla="*/ 180 h 511"/>
                  <a:gd name="T70" fmla="*/ 346 w 467"/>
                  <a:gd name="T71" fmla="*/ 152 h 511"/>
                  <a:gd name="T72" fmla="*/ 313 w 467"/>
                  <a:gd name="T73" fmla="*/ 129 h 511"/>
                  <a:gd name="T74" fmla="*/ 290 w 467"/>
                  <a:gd name="T75" fmla="*/ 103 h 511"/>
                  <a:gd name="T76" fmla="*/ 259 w 467"/>
                  <a:gd name="T77" fmla="*/ 70 h 511"/>
                  <a:gd name="T78" fmla="*/ 210 w 467"/>
                  <a:gd name="T79" fmla="*/ 46 h 511"/>
                  <a:gd name="T80" fmla="*/ 221 w 467"/>
                  <a:gd name="T81" fmla="*/ 16 h 511"/>
                  <a:gd name="T82" fmla="*/ 180 w 467"/>
                  <a:gd name="T83" fmla="*/ 16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7"/>
                  <a:gd name="T127" fmla="*/ 0 h 511"/>
                  <a:gd name="T128" fmla="*/ 467 w 467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7" h="511">
                    <a:moveTo>
                      <a:pt x="0" y="34"/>
                    </a:moveTo>
                    <a:lnTo>
                      <a:pt x="77" y="272"/>
                    </a:lnTo>
                    <a:lnTo>
                      <a:pt x="85" y="280"/>
                    </a:lnTo>
                    <a:lnTo>
                      <a:pt x="92" y="285"/>
                    </a:lnTo>
                    <a:lnTo>
                      <a:pt x="92" y="298"/>
                    </a:lnTo>
                    <a:lnTo>
                      <a:pt x="95" y="301"/>
                    </a:lnTo>
                    <a:lnTo>
                      <a:pt x="95" y="303"/>
                    </a:lnTo>
                    <a:lnTo>
                      <a:pt x="100" y="308"/>
                    </a:lnTo>
                    <a:lnTo>
                      <a:pt x="103" y="313"/>
                    </a:lnTo>
                    <a:lnTo>
                      <a:pt x="105" y="316"/>
                    </a:lnTo>
                    <a:lnTo>
                      <a:pt x="105" y="319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5" y="326"/>
                    </a:lnTo>
                    <a:lnTo>
                      <a:pt x="105" y="334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03" y="362"/>
                    </a:lnTo>
                    <a:lnTo>
                      <a:pt x="103" y="383"/>
                    </a:lnTo>
                    <a:lnTo>
                      <a:pt x="108" y="393"/>
                    </a:lnTo>
                    <a:lnTo>
                      <a:pt x="110" y="401"/>
                    </a:lnTo>
                    <a:lnTo>
                      <a:pt x="115" y="406"/>
                    </a:lnTo>
                    <a:lnTo>
                      <a:pt x="118" y="414"/>
                    </a:lnTo>
                    <a:lnTo>
                      <a:pt x="120" y="419"/>
                    </a:lnTo>
                    <a:lnTo>
                      <a:pt x="120" y="429"/>
                    </a:lnTo>
                    <a:lnTo>
                      <a:pt x="118" y="437"/>
                    </a:lnTo>
                    <a:lnTo>
                      <a:pt x="118" y="450"/>
                    </a:lnTo>
                    <a:lnTo>
                      <a:pt x="120" y="455"/>
                    </a:lnTo>
                    <a:lnTo>
                      <a:pt x="120" y="460"/>
                    </a:lnTo>
                    <a:lnTo>
                      <a:pt x="126" y="467"/>
                    </a:lnTo>
                    <a:lnTo>
                      <a:pt x="126" y="478"/>
                    </a:lnTo>
                    <a:lnTo>
                      <a:pt x="141" y="493"/>
                    </a:lnTo>
                    <a:lnTo>
                      <a:pt x="144" y="498"/>
                    </a:lnTo>
                    <a:lnTo>
                      <a:pt x="144" y="509"/>
                    </a:lnTo>
                    <a:lnTo>
                      <a:pt x="146" y="509"/>
                    </a:lnTo>
                    <a:lnTo>
                      <a:pt x="354" y="483"/>
                    </a:lnTo>
                    <a:lnTo>
                      <a:pt x="364" y="483"/>
                    </a:lnTo>
                    <a:lnTo>
                      <a:pt x="364" y="491"/>
                    </a:lnTo>
                    <a:lnTo>
                      <a:pt x="367" y="496"/>
                    </a:lnTo>
                    <a:lnTo>
                      <a:pt x="369" y="496"/>
                    </a:lnTo>
                    <a:lnTo>
                      <a:pt x="369" y="503"/>
                    </a:lnTo>
                    <a:lnTo>
                      <a:pt x="377" y="511"/>
                    </a:lnTo>
                    <a:lnTo>
                      <a:pt x="395" y="511"/>
                    </a:lnTo>
                    <a:lnTo>
                      <a:pt x="398" y="506"/>
                    </a:lnTo>
                    <a:lnTo>
                      <a:pt x="403" y="498"/>
                    </a:lnTo>
                    <a:lnTo>
                      <a:pt x="403" y="488"/>
                    </a:lnTo>
                    <a:lnTo>
                      <a:pt x="395" y="473"/>
                    </a:lnTo>
                    <a:lnTo>
                      <a:pt x="390" y="465"/>
                    </a:lnTo>
                    <a:lnTo>
                      <a:pt x="390" y="450"/>
                    </a:lnTo>
                    <a:lnTo>
                      <a:pt x="393" y="447"/>
                    </a:lnTo>
                    <a:lnTo>
                      <a:pt x="398" y="450"/>
                    </a:lnTo>
                    <a:lnTo>
                      <a:pt x="403" y="447"/>
                    </a:lnTo>
                    <a:lnTo>
                      <a:pt x="413" y="452"/>
                    </a:lnTo>
                    <a:lnTo>
                      <a:pt x="423" y="455"/>
                    </a:lnTo>
                    <a:lnTo>
                      <a:pt x="449" y="455"/>
                    </a:lnTo>
                    <a:lnTo>
                      <a:pt x="439" y="434"/>
                    </a:lnTo>
                    <a:lnTo>
                      <a:pt x="431" y="434"/>
                    </a:lnTo>
                    <a:lnTo>
                      <a:pt x="436" y="429"/>
                    </a:lnTo>
                    <a:lnTo>
                      <a:pt x="444" y="424"/>
                    </a:lnTo>
                    <a:lnTo>
                      <a:pt x="444" y="419"/>
                    </a:lnTo>
                    <a:lnTo>
                      <a:pt x="431" y="419"/>
                    </a:lnTo>
                    <a:lnTo>
                      <a:pt x="436" y="414"/>
                    </a:lnTo>
                    <a:lnTo>
                      <a:pt x="444" y="411"/>
                    </a:lnTo>
                    <a:lnTo>
                      <a:pt x="441" y="406"/>
                    </a:lnTo>
                    <a:lnTo>
                      <a:pt x="444" y="403"/>
                    </a:lnTo>
                    <a:lnTo>
                      <a:pt x="446" y="403"/>
                    </a:lnTo>
                    <a:lnTo>
                      <a:pt x="441" y="396"/>
                    </a:lnTo>
                    <a:lnTo>
                      <a:pt x="436" y="393"/>
                    </a:lnTo>
                    <a:lnTo>
                      <a:pt x="436" y="385"/>
                    </a:lnTo>
                    <a:lnTo>
                      <a:pt x="446" y="375"/>
                    </a:lnTo>
                    <a:lnTo>
                      <a:pt x="446" y="367"/>
                    </a:lnTo>
                    <a:lnTo>
                      <a:pt x="457" y="362"/>
                    </a:lnTo>
                    <a:lnTo>
                      <a:pt x="459" y="360"/>
                    </a:lnTo>
                    <a:lnTo>
                      <a:pt x="459" y="355"/>
                    </a:lnTo>
                    <a:lnTo>
                      <a:pt x="464" y="352"/>
                    </a:lnTo>
                    <a:lnTo>
                      <a:pt x="459" y="342"/>
                    </a:lnTo>
                    <a:lnTo>
                      <a:pt x="457" y="339"/>
                    </a:lnTo>
                    <a:lnTo>
                      <a:pt x="446" y="337"/>
                    </a:lnTo>
                    <a:lnTo>
                      <a:pt x="444" y="337"/>
                    </a:lnTo>
                    <a:lnTo>
                      <a:pt x="444" y="334"/>
                    </a:lnTo>
                    <a:lnTo>
                      <a:pt x="454" y="329"/>
                    </a:lnTo>
                    <a:lnTo>
                      <a:pt x="454" y="326"/>
                    </a:lnTo>
                    <a:lnTo>
                      <a:pt x="446" y="324"/>
                    </a:lnTo>
                    <a:lnTo>
                      <a:pt x="446" y="311"/>
                    </a:lnTo>
                    <a:lnTo>
                      <a:pt x="449" y="308"/>
                    </a:lnTo>
                    <a:lnTo>
                      <a:pt x="459" y="306"/>
                    </a:lnTo>
                    <a:lnTo>
                      <a:pt x="454" y="303"/>
                    </a:lnTo>
                    <a:lnTo>
                      <a:pt x="454" y="298"/>
                    </a:lnTo>
                    <a:lnTo>
                      <a:pt x="462" y="293"/>
                    </a:lnTo>
                    <a:lnTo>
                      <a:pt x="467" y="288"/>
                    </a:lnTo>
                    <a:lnTo>
                      <a:pt x="467" y="283"/>
                    </a:lnTo>
                    <a:lnTo>
                      <a:pt x="462" y="280"/>
                    </a:lnTo>
                    <a:lnTo>
                      <a:pt x="449" y="267"/>
                    </a:lnTo>
                    <a:lnTo>
                      <a:pt x="449" y="257"/>
                    </a:lnTo>
                    <a:lnTo>
                      <a:pt x="444" y="254"/>
                    </a:lnTo>
                    <a:lnTo>
                      <a:pt x="436" y="252"/>
                    </a:lnTo>
                    <a:lnTo>
                      <a:pt x="431" y="249"/>
                    </a:lnTo>
                    <a:lnTo>
                      <a:pt x="428" y="244"/>
                    </a:lnTo>
                    <a:lnTo>
                      <a:pt x="428" y="231"/>
                    </a:lnTo>
                    <a:lnTo>
                      <a:pt x="423" y="216"/>
                    </a:lnTo>
                    <a:lnTo>
                      <a:pt x="418" y="208"/>
                    </a:lnTo>
                    <a:lnTo>
                      <a:pt x="411" y="203"/>
                    </a:lnTo>
                    <a:lnTo>
                      <a:pt x="411" y="195"/>
                    </a:lnTo>
                    <a:lnTo>
                      <a:pt x="395" y="180"/>
                    </a:lnTo>
                    <a:lnTo>
                      <a:pt x="382" y="180"/>
                    </a:lnTo>
                    <a:lnTo>
                      <a:pt x="372" y="175"/>
                    </a:lnTo>
                    <a:lnTo>
                      <a:pt x="351" y="154"/>
                    </a:lnTo>
                    <a:lnTo>
                      <a:pt x="346" y="152"/>
                    </a:lnTo>
                    <a:lnTo>
                      <a:pt x="336" y="141"/>
                    </a:lnTo>
                    <a:lnTo>
                      <a:pt x="326" y="139"/>
                    </a:lnTo>
                    <a:lnTo>
                      <a:pt x="313" y="129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0" y="103"/>
                    </a:lnTo>
                    <a:lnTo>
                      <a:pt x="282" y="88"/>
                    </a:lnTo>
                    <a:lnTo>
                      <a:pt x="269" y="80"/>
                    </a:lnTo>
                    <a:lnTo>
                      <a:pt x="259" y="70"/>
                    </a:lnTo>
                    <a:lnTo>
                      <a:pt x="233" y="59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3" y="36"/>
                    </a:lnTo>
                    <a:lnTo>
                      <a:pt x="205" y="28"/>
                    </a:lnTo>
                    <a:lnTo>
                      <a:pt x="221" y="16"/>
                    </a:lnTo>
                    <a:lnTo>
                      <a:pt x="231" y="0"/>
                    </a:lnTo>
                    <a:lnTo>
                      <a:pt x="182" y="11"/>
                    </a:lnTo>
                    <a:lnTo>
                      <a:pt x="180" y="16"/>
                    </a:lnTo>
                    <a:lnTo>
                      <a:pt x="13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8" name="Freeform 678"/>
              <p:cNvSpPr>
                <a:spLocks/>
              </p:cNvSpPr>
              <p:nvPr/>
            </p:nvSpPr>
            <p:spPr bwMode="auto">
              <a:xfrm>
                <a:off x="6215063" y="4411663"/>
                <a:ext cx="1282700" cy="930275"/>
              </a:xfrm>
              <a:custGeom>
                <a:avLst/>
                <a:gdLst>
                  <a:gd name="T0" fmla="*/ 17 w 808"/>
                  <a:gd name="T1" fmla="*/ 108 h 586"/>
                  <a:gd name="T2" fmla="*/ 20 w 808"/>
                  <a:gd name="T3" fmla="*/ 93 h 586"/>
                  <a:gd name="T4" fmla="*/ 2 w 808"/>
                  <a:gd name="T5" fmla="*/ 83 h 586"/>
                  <a:gd name="T6" fmla="*/ 236 w 808"/>
                  <a:gd name="T7" fmla="*/ 36 h 586"/>
                  <a:gd name="T8" fmla="*/ 264 w 808"/>
                  <a:gd name="T9" fmla="*/ 41 h 586"/>
                  <a:gd name="T10" fmla="*/ 274 w 808"/>
                  <a:gd name="T11" fmla="*/ 65 h 586"/>
                  <a:gd name="T12" fmla="*/ 497 w 808"/>
                  <a:gd name="T13" fmla="*/ 57 h 586"/>
                  <a:gd name="T14" fmla="*/ 513 w 808"/>
                  <a:gd name="T15" fmla="*/ 67 h 586"/>
                  <a:gd name="T16" fmla="*/ 528 w 808"/>
                  <a:gd name="T17" fmla="*/ 54 h 586"/>
                  <a:gd name="T18" fmla="*/ 526 w 808"/>
                  <a:gd name="T19" fmla="*/ 31 h 586"/>
                  <a:gd name="T20" fmla="*/ 518 w 808"/>
                  <a:gd name="T21" fmla="*/ 3 h 586"/>
                  <a:gd name="T22" fmla="*/ 526 w 808"/>
                  <a:gd name="T23" fmla="*/ 3 h 586"/>
                  <a:gd name="T24" fmla="*/ 549 w 808"/>
                  <a:gd name="T25" fmla="*/ 11 h 586"/>
                  <a:gd name="T26" fmla="*/ 600 w 808"/>
                  <a:gd name="T27" fmla="*/ 57 h 586"/>
                  <a:gd name="T28" fmla="*/ 667 w 808"/>
                  <a:gd name="T29" fmla="*/ 165 h 586"/>
                  <a:gd name="T30" fmla="*/ 693 w 808"/>
                  <a:gd name="T31" fmla="*/ 219 h 586"/>
                  <a:gd name="T32" fmla="*/ 726 w 808"/>
                  <a:gd name="T33" fmla="*/ 285 h 586"/>
                  <a:gd name="T34" fmla="*/ 803 w 808"/>
                  <a:gd name="T35" fmla="*/ 437 h 586"/>
                  <a:gd name="T36" fmla="*/ 800 w 808"/>
                  <a:gd name="T37" fmla="*/ 506 h 586"/>
                  <a:gd name="T38" fmla="*/ 780 w 808"/>
                  <a:gd name="T39" fmla="*/ 557 h 586"/>
                  <a:gd name="T40" fmla="*/ 726 w 808"/>
                  <a:gd name="T41" fmla="*/ 581 h 586"/>
                  <a:gd name="T42" fmla="*/ 682 w 808"/>
                  <a:gd name="T43" fmla="*/ 581 h 586"/>
                  <a:gd name="T44" fmla="*/ 705 w 808"/>
                  <a:gd name="T45" fmla="*/ 578 h 586"/>
                  <a:gd name="T46" fmla="*/ 703 w 808"/>
                  <a:gd name="T47" fmla="*/ 552 h 586"/>
                  <a:gd name="T48" fmla="*/ 703 w 808"/>
                  <a:gd name="T49" fmla="*/ 539 h 586"/>
                  <a:gd name="T50" fmla="*/ 700 w 808"/>
                  <a:gd name="T51" fmla="*/ 516 h 586"/>
                  <a:gd name="T52" fmla="*/ 608 w 808"/>
                  <a:gd name="T53" fmla="*/ 462 h 586"/>
                  <a:gd name="T54" fmla="*/ 592 w 808"/>
                  <a:gd name="T55" fmla="*/ 437 h 586"/>
                  <a:gd name="T56" fmla="*/ 587 w 808"/>
                  <a:gd name="T57" fmla="*/ 391 h 586"/>
                  <a:gd name="T58" fmla="*/ 580 w 808"/>
                  <a:gd name="T59" fmla="*/ 385 h 586"/>
                  <a:gd name="T60" fmla="*/ 567 w 808"/>
                  <a:gd name="T61" fmla="*/ 403 h 586"/>
                  <a:gd name="T62" fmla="*/ 541 w 808"/>
                  <a:gd name="T63" fmla="*/ 388 h 586"/>
                  <a:gd name="T64" fmla="*/ 508 w 808"/>
                  <a:gd name="T65" fmla="*/ 350 h 586"/>
                  <a:gd name="T66" fmla="*/ 531 w 808"/>
                  <a:gd name="T67" fmla="*/ 311 h 586"/>
                  <a:gd name="T68" fmla="*/ 523 w 808"/>
                  <a:gd name="T69" fmla="*/ 288 h 586"/>
                  <a:gd name="T70" fmla="*/ 505 w 808"/>
                  <a:gd name="T71" fmla="*/ 301 h 586"/>
                  <a:gd name="T72" fmla="*/ 515 w 808"/>
                  <a:gd name="T73" fmla="*/ 321 h 586"/>
                  <a:gd name="T74" fmla="*/ 497 w 808"/>
                  <a:gd name="T75" fmla="*/ 326 h 586"/>
                  <a:gd name="T76" fmla="*/ 490 w 808"/>
                  <a:gd name="T77" fmla="*/ 239 h 586"/>
                  <a:gd name="T78" fmla="*/ 426 w 808"/>
                  <a:gd name="T79" fmla="*/ 157 h 586"/>
                  <a:gd name="T80" fmla="*/ 405 w 808"/>
                  <a:gd name="T81" fmla="*/ 134 h 586"/>
                  <a:gd name="T82" fmla="*/ 377 w 808"/>
                  <a:gd name="T83" fmla="*/ 121 h 586"/>
                  <a:gd name="T84" fmla="*/ 356 w 808"/>
                  <a:gd name="T85" fmla="*/ 106 h 586"/>
                  <a:gd name="T86" fmla="*/ 295 w 808"/>
                  <a:gd name="T87" fmla="*/ 131 h 586"/>
                  <a:gd name="T88" fmla="*/ 256 w 808"/>
                  <a:gd name="T89" fmla="*/ 154 h 586"/>
                  <a:gd name="T90" fmla="*/ 210 w 808"/>
                  <a:gd name="T91" fmla="*/ 162 h 586"/>
                  <a:gd name="T92" fmla="*/ 202 w 808"/>
                  <a:gd name="T93" fmla="*/ 144 h 586"/>
                  <a:gd name="T94" fmla="*/ 218 w 808"/>
                  <a:gd name="T95" fmla="*/ 154 h 586"/>
                  <a:gd name="T96" fmla="*/ 207 w 808"/>
                  <a:gd name="T97" fmla="*/ 116 h 586"/>
                  <a:gd name="T98" fmla="*/ 207 w 808"/>
                  <a:gd name="T99" fmla="*/ 106 h 586"/>
                  <a:gd name="T100" fmla="*/ 156 w 808"/>
                  <a:gd name="T101" fmla="*/ 95 h 586"/>
                  <a:gd name="T102" fmla="*/ 154 w 808"/>
                  <a:gd name="T103" fmla="*/ 88 h 586"/>
                  <a:gd name="T104" fmla="*/ 146 w 808"/>
                  <a:gd name="T105" fmla="*/ 103 h 586"/>
                  <a:gd name="T106" fmla="*/ 100 w 808"/>
                  <a:gd name="T107" fmla="*/ 103 h 586"/>
                  <a:gd name="T108" fmla="*/ 66 w 808"/>
                  <a:gd name="T109" fmla="*/ 113 h 586"/>
                  <a:gd name="T110" fmla="*/ 66 w 808"/>
                  <a:gd name="T111" fmla="*/ 98 h 586"/>
                  <a:gd name="T112" fmla="*/ 48 w 808"/>
                  <a:gd name="T113" fmla="*/ 103 h 586"/>
                  <a:gd name="T114" fmla="*/ 43 w 808"/>
                  <a:gd name="T115" fmla="*/ 118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8"/>
                  <a:gd name="T175" fmla="*/ 0 h 586"/>
                  <a:gd name="T176" fmla="*/ 808 w 80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8" h="586">
                    <a:moveTo>
                      <a:pt x="5" y="126"/>
                    </a:moveTo>
                    <a:lnTo>
                      <a:pt x="10" y="118"/>
                    </a:lnTo>
                    <a:lnTo>
                      <a:pt x="17" y="108"/>
                    </a:lnTo>
                    <a:lnTo>
                      <a:pt x="23" y="103"/>
                    </a:lnTo>
                    <a:lnTo>
                      <a:pt x="23" y="98"/>
                    </a:lnTo>
                    <a:lnTo>
                      <a:pt x="20" y="93"/>
                    </a:lnTo>
                    <a:lnTo>
                      <a:pt x="15" y="90"/>
                    </a:lnTo>
                    <a:lnTo>
                      <a:pt x="7" y="83"/>
                    </a:lnTo>
                    <a:lnTo>
                      <a:pt x="2" y="83"/>
                    </a:lnTo>
                    <a:lnTo>
                      <a:pt x="0" y="80"/>
                    </a:lnTo>
                    <a:lnTo>
                      <a:pt x="0" y="57"/>
                    </a:lnTo>
                    <a:lnTo>
                      <a:pt x="236" y="36"/>
                    </a:lnTo>
                    <a:lnTo>
                      <a:pt x="254" y="34"/>
                    </a:lnTo>
                    <a:lnTo>
                      <a:pt x="259" y="39"/>
                    </a:lnTo>
                    <a:lnTo>
                      <a:pt x="264" y="41"/>
                    </a:lnTo>
                    <a:lnTo>
                      <a:pt x="272" y="52"/>
                    </a:lnTo>
                    <a:lnTo>
                      <a:pt x="272" y="57"/>
                    </a:lnTo>
                    <a:lnTo>
                      <a:pt x="274" y="65"/>
                    </a:lnTo>
                    <a:lnTo>
                      <a:pt x="490" y="36"/>
                    </a:lnTo>
                    <a:lnTo>
                      <a:pt x="497" y="44"/>
                    </a:lnTo>
                    <a:lnTo>
                      <a:pt x="497" y="57"/>
                    </a:lnTo>
                    <a:lnTo>
                      <a:pt x="500" y="62"/>
                    </a:lnTo>
                    <a:lnTo>
                      <a:pt x="505" y="65"/>
                    </a:lnTo>
                    <a:lnTo>
                      <a:pt x="513" y="67"/>
                    </a:lnTo>
                    <a:lnTo>
                      <a:pt x="523" y="67"/>
                    </a:lnTo>
                    <a:lnTo>
                      <a:pt x="523" y="65"/>
                    </a:lnTo>
                    <a:lnTo>
                      <a:pt x="528" y="54"/>
                    </a:lnTo>
                    <a:lnTo>
                      <a:pt x="531" y="52"/>
                    </a:lnTo>
                    <a:lnTo>
                      <a:pt x="531" y="44"/>
                    </a:lnTo>
                    <a:lnTo>
                      <a:pt x="526" y="31"/>
                    </a:lnTo>
                    <a:lnTo>
                      <a:pt x="523" y="26"/>
                    </a:lnTo>
                    <a:lnTo>
                      <a:pt x="518" y="21"/>
                    </a:lnTo>
                    <a:lnTo>
                      <a:pt x="518" y="3"/>
                    </a:lnTo>
                    <a:lnTo>
                      <a:pt x="523" y="3"/>
                    </a:lnTo>
                    <a:lnTo>
                      <a:pt x="526" y="6"/>
                    </a:lnTo>
                    <a:lnTo>
                      <a:pt x="526" y="3"/>
                    </a:lnTo>
                    <a:lnTo>
                      <a:pt x="531" y="0"/>
                    </a:lnTo>
                    <a:lnTo>
                      <a:pt x="533" y="3"/>
                    </a:lnTo>
                    <a:lnTo>
                      <a:pt x="549" y="11"/>
                    </a:lnTo>
                    <a:lnTo>
                      <a:pt x="577" y="11"/>
                    </a:lnTo>
                    <a:lnTo>
                      <a:pt x="587" y="34"/>
                    </a:lnTo>
                    <a:lnTo>
                      <a:pt x="600" y="57"/>
                    </a:lnTo>
                    <a:lnTo>
                      <a:pt x="633" y="121"/>
                    </a:lnTo>
                    <a:lnTo>
                      <a:pt x="657" y="154"/>
                    </a:lnTo>
                    <a:lnTo>
                      <a:pt x="667" y="165"/>
                    </a:lnTo>
                    <a:lnTo>
                      <a:pt x="682" y="185"/>
                    </a:lnTo>
                    <a:lnTo>
                      <a:pt x="685" y="193"/>
                    </a:lnTo>
                    <a:lnTo>
                      <a:pt x="693" y="219"/>
                    </a:lnTo>
                    <a:lnTo>
                      <a:pt x="700" y="237"/>
                    </a:lnTo>
                    <a:lnTo>
                      <a:pt x="713" y="257"/>
                    </a:lnTo>
                    <a:lnTo>
                      <a:pt x="726" y="285"/>
                    </a:lnTo>
                    <a:lnTo>
                      <a:pt x="780" y="347"/>
                    </a:lnTo>
                    <a:lnTo>
                      <a:pt x="782" y="362"/>
                    </a:lnTo>
                    <a:lnTo>
                      <a:pt x="803" y="437"/>
                    </a:lnTo>
                    <a:lnTo>
                      <a:pt x="808" y="486"/>
                    </a:lnTo>
                    <a:lnTo>
                      <a:pt x="800" y="480"/>
                    </a:lnTo>
                    <a:lnTo>
                      <a:pt x="800" y="506"/>
                    </a:lnTo>
                    <a:lnTo>
                      <a:pt x="793" y="527"/>
                    </a:lnTo>
                    <a:lnTo>
                      <a:pt x="785" y="539"/>
                    </a:lnTo>
                    <a:lnTo>
                      <a:pt x="780" y="557"/>
                    </a:lnTo>
                    <a:lnTo>
                      <a:pt x="775" y="557"/>
                    </a:lnTo>
                    <a:lnTo>
                      <a:pt x="741" y="581"/>
                    </a:lnTo>
                    <a:lnTo>
                      <a:pt x="726" y="581"/>
                    </a:lnTo>
                    <a:lnTo>
                      <a:pt x="716" y="586"/>
                    </a:lnTo>
                    <a:lnTo>
                      <a:pt x="698" y="586"/>
                    </a:lnTo>
                    <a:lnTo>
                      <a:pt x="682" y="581"/>
                    </a:lnTo>
                    <a:lnTo>
                      <a:pt x="687" y="573"/>
                    </a:lnTo>
                    <a:lnTo>
                      <a:pt x="695" y="573"/>
                    </a:lnTo>
                    <a:lnTo>
                      <a:pt x="705" y="578"/>
                    </a:lnTo>
                    <a:lnTo>
                      <a:pt x="710" y="573"/>
                    </a:lnTo>
                    <a:lnTo>
                      <a:pt x="700" y="560"/>
                    </a:lnTo>
                    <a:lnTo>
                      <a:pt x="703" y="552"/>
                    </a:lnTo>
                    <a:lnTo>
                      <a:pt x="710" y="547"/>
                    </a:lnTo>
                    <a:lnTo>
                      <a:pt x="713" y="539"/>
                    </a:lnTo>
                    <a:lnTo>
                      <a:pt x="703" y="539"/>
                    </a:lnTo>
                    <a:lnTo>
                      <a:pt x="703" y="532"/>
                    </a:lnTo>
                    <a:lnTo>
                      <a:pt x="705" y="524"/>
                    </a:lnTo>
                    <a:lnTo>
                      <a:pt x="700" y="516"/>
                    </a:lnTo>
                    <a:lnTo>
                      <a:pt x="664" y="511"/>
                    </a:lnTo>
                    <a:lnTo>
                      <a:pt x="623" y="491"/>
                    </a:lnTo>
                    <a:lnTo>
                      <a:pt x="608" y="462"/>
                    </a:lnTo>
                    <a:lnTo>
                      <a:pt x="610" y="427"/>
                    </a:lnTo>
                    <a:lnTo>
                      <a:pt x="610" y="419"/>
                    </a:lnTo>
                    <a:lnTo>
                      <a:pt x="592" y="437"/>
                    </a:lnTo>
                    <a:lnTo>
                      <a:pt x="587" y="437"/>
                    </a:lnTo>
                    <a:lnTo>
                      <a:pt x="582" y="398"/>
                    </a:lnTo>
                    <a:lnTo>
                      <a:pt x="587" y="391"/>
                    </a:lnTo>
                    <a:lnTo>
                      <a:pt x="587" y="373"/>
                    </a:lnTo>
                    <a:lnTo>
                      <a:pt x="585" y="383"/>
                    </a:lnTo>
                    <a:lnTo>
                      <a:pt x="580" y="385"/>
                    </a:lnTo>
                    <a:lnTo>
                      <a:pt x="572" y="388"/>
                    </a:lnTo>
                    <a:lnTo>
                      <a:pt x="562" y="388"/>
                    </a:lnTo>
                    <a:lnTo>
                      <a:pt x="567" y="403"/>
                    </a:lnTo>
                    <a:lnTo>
                      <a:pt x="562" y="406"/>
                    </a:lnTo>
                    <a:lnTo>
                      <a:pt x="556" y="403"/>
                    </a:lnTo>
                    <a:lnTo>
                      <a:pt x="541" y="388"/>
                    </a:lnTo>
                    <a:lnTo>
                      <a:pt x="541" y="398"/>
                    </a:lnTo>
                    <a:lnTo>
                      <a:pt x="526" y="367"/>
                    </a:lnTo>
                    <a:lnTo>
                      <a:pt x="508" y="350"/>
                    </a:lnTo>
                    <a:lnTo>
                      <a:pt x="521" y="337"/>
                    </a:lnTo>
                    <a:lnTo>
                      <a:pt x="531" y="321"/>
                    </a:lnTo>
                    <a:lnTo>
                      <a:pt x="531" y="311"/>
                    </a:lnTo>
                    <a:lnTo>
                      <a:pt x="533" y="306"/>
                    </a:lnTo>
                    <a:lnTo>
                      <a:pt x="533" y="298"/>
                    </a:lnTo>
                    <a:lnTo>
                      <a:pt x="523" y="288"/>
                    </a:lnTo>
                    <a:lnTo>
                      <a:pt x="521" y="308"/>
                    </a:lnTo>
                    <a:lnTo>
                      <a:pt x="510" y="298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13" y="316"/>
                    </a:lnTo>
                    <a:lnTo>
                      <a:pt x="515" y="321"/>
                    </a:lnTo>
                    <a:lnTo>
                      <a:pt x="508" y="324"/>
                    </a:lnTo>
                    <a:lnTo>
                      <a:pt x="505" y="329"/>
                    </a:lnTo>
                    <a:lnTo>
                      <a:pt x="497" y="326"/>
                    </a:lnTo>
                    <a:lnTo>
                      <a:pt x="487" y="298"/>
                    </a:lnTo>
                    <a:lnTo>
                      <a:pt x="490" y="275"/>
                    </a:lnTo>
                    <a:lnTo>
                      <a:pt x="490" y="239"/>
                    </a:lnTo>
                    <a:lnTo>
                      <a:pt x="482" y="201"/>
                    </a:lnTo>
                    <a:lnTo>
                      <a:pt x="467" y="183"/>
                    </a:lnTo>
                    <a:lnTo>
                      <a:pt x="426" y="157"/>
                    </a:lnTo>
                    <a:lnTo>
                      <a:pt x="408" y="149"/>
                    </a:lnTo>
                    <a:lnTo>
                      <a:pt x="405" y="149"/>
                    </a:lnTo>
                    <a:lnTo>
                      <a:pt x="405" y="134"/>
                    </a:lnTo>
                    <a:lnTo>
                      <a:pt x="402" y="126"/>
                    </a:lnTo>
                    <a:lnTo>
                      <a:pt x="387" y="126"/>
                    </a:lnTo>
                    <a:lnTo>
                      <a:pt x="377" y="121"/>
                    </a:lnTo>
                    <a:lnTo>
                      <a:pt x="369" y="118"/>
                    </a:lnTo>
                    <a:lnTo>
                      <a:pt x="364" y="116"/>
                    </a:lnTo>
                    <a:lnTo>
                      <a:pt x="356" y="106"/>
                    </a:lnTo>
                    <a:lnTo>
                      <a:pt x="341" y="100"/>
                    </a:lnTo>
                    <a:lnTo>
                      <a:pt x="325" y="100"/>
                    </a:lnTo>
                    <a:lnTo>
                      <a:pt x="295" y="131"/>
                    </a:lnTo>
                    <a:lnTo>
                      <a:pt x="284" y="134"/>
                    </a:lnTo>
                    <a:lnTo>
                      <a:pt x="269" y="152"/>
                    </a:lnTo>
                    <a:lnTo>
                      <a:pt x="256" y="154"/>
                    </a:lnTo>
                    <a:lnTo>
                      <a:pt x="236" y="165"/>
                    </a:lnTo>
                    <a:lnTo>
                      <a:pt x="218" y="165"/>
                    </a:lnTo>
                    <a:lnTo>
                      <a:pt x="210" y="162"/>
                    </a:lnTo>
                    <a:lnTo>
                      <a:pt x="202" y="157"/>
                    </a:lnTo>
                    <a:lnTo>
                      <a:pt x="197" y="139"/>
                    </a:lnTo>
                    <a:lnTo>
                      <a:pt x="202" y="144"/>
                    </a:lnTo>
                    <a:lnTo>
                      <a:pt x="205" y="152"/>
                    </a:lnTo>
                    <a:lnTo>
                      <a:pt x="210" y="157"/>
                    </a:lnTo>
                    <a:lnTo>
                      <a:pt x="218" y="154"/>
                    </a:lnTo>
                    <a:lnTo>
                      <a:pt x="218" y="134"/>
                    </a:lnTo>
                    <a:lnTo>
                      <a:pt x="215" y="124"/>
                    </a:lnTo>
                    <a:lnTo>
                      <a:pt x="207" y="116"/>
                    </a:lnTo>
                    <a:lnTo>
                      <a:pt x="187" y="116"/>
                    </a:lnTo>
                    <a:lnTo>
                      <a:pt x="187" y="111"/>
                    </a:lnTo>
                    <a:lnTo>
                      <a:pt x="207" y="106"/>
                    </a:lnTo>
                    <a:lnTo>
                      <a:pt x="200" y="100"/>
                    </a:lnTo>
                    <a:lnTo>
                      <a:pt x="156" y="100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54" y="88"/>
                    </a:lnTo>
                    <a:lnTo>
                      <a:pt x="146" y="93"/>
                    </a:lnTo>
                    <a:lnTo>
                      <a:pt x="141" y="95"/>
                    </a:lnTo>
                    <a:lnTo>
                      <a:pt x="146" y="103"/>
                    </a:lnTo>
                    <a:lnTo>
                      <a:pt x="138" y="100"/>
                    </a:lnTo>
                    <a:lnTo>
                      <a:pt x="133" y="100"/>
                    </a:lnTo>
                    <a:lnTo>
                      <a:pt x="100" y="103"/>
                    </a:lnTo>
                    <a:lnTo>
                      <a:pt x="89" y="108"/>
                    </a:lnTo>
                    <a:lnTo>
                      <a:pt x="74" y="111"/>
                    </a:lnTo>
                    <a:lnTo>
                      <a:pt x="66" y="113"/>
                    </a:lnTo>
                    <a:lnTo>
                      <a:pt x="66" y="108"/>
                    </a:lnTo>
                    <a:lnTo>
                      <a:pt x="69" y="103"/>
                    </a:lnTo>
                    <a:lnTo>
                      <a:pt x="66" y="98"/>
                    </a:lnTo>
                    <a:lnTo>
                      <a:pt x="64" y="95"/>
                    </a:lnTo>
                    <a:lnTo>
                      <a:pt x="48" y="100"/>
                    </a:lnTo>
                    <a:lnTo>
                      <a:pt x="48" y="103"/>
                    </a:lnTo>
                    <a:lnTo>
                      <a:pt x="51" y="111"/>
                    </a:lnTo>
                    <a:lnTo>
                      <a:pt x="51" y="113"/>
                    </a:lnTo>
                    <a:lnTo>
                      <a:pt x="43" y="118"/>
                    </a:lnTo>
                    <a:lnTo>
                      <a:pt x="7" y="126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9" name="Freeform 679"/>
              <p:cNvSpPr>
                <a:spLocks/>
              </p:cNvSpPr>
              <p:nvPr/>
            </p:nvSpPr>
            <p:spPr bwMode="auto">
              <a:xfrm>
                <a:off x="6629400" y="3254375"/>
                <a:ext cx="1136650" cy="530225"/>
              </a:xfrm>
              <a:custGeom>
                <a:avLst/>
                <a:gdLst>
                  <a:gd name="T0" fmla="*/ 560 w 716"/>
                  <a:gd name="T1" fmla="*/ 308 h 334"/>
                  <a:gd name="T2" fmla="*/ 552 w 716"/>
                  <a:gd name="T3" fmla="*/ 290 h 334"/>
                  <a:gd name="T4" fmla="*/ 570 w 716"/>
                  <a:gd name="T5" fmla="*/ 298 h 334"/>
                  <a:gd name="T6" fmla="*/ 568 w 716"/>
                  <a:gd name="T7" fmla="*/ 288 h 334"/>
                  <a:gd name="T8" fmla="*/ 609 w 716"/>
                  <a:gd name="T9" fmla="*/ 224 h 334"/>
                  <a:gd name="T10" fmla="*/ 663 w 716"/>
                  <a:gd name="T11" fmla="*/ 180 h 334"/>
                  <a:gd name="T12" fmla="*/ 645 w 716"/>
                  <a:gd name="T13" fmla="*/ 172 h 334"/>
                  <a:gd name="T14" fmla="*/ 601 w 716"/>
                  <a:gd name="T15" fmla="*/ 170 h 334"/>
                  <a:gd name="T16" fmla="*/ 642 w 716"/>
                  <a:gd name="T17" fmla="*/ 152 h 334"/>
                  <a:gd name="T18" fmla="*/ 639 w 716"/>
                  <a:gd name="T19" fmla="*/ 136 h 334"/>
                  <a:gd name="T20" fmla="*/ 627 w 716"/>
                  <a:gd name="T21" fmla="*/ 129 h 334"/>
                  <a:gd name="T22" fmla="*/ 673 w 716"/>
                  <a:gd name="T23" fmla="*/ 136 h 334"/>
                  <a:gd name="T24" fmla="*/ 696 w 716"/>
                  <a:gd name="T25" fmla="*/ 121 h 334"/>
                  <a:gd name="T26" fmla="*/ 716 w 716"/>
                  <a:gd name="T27" fmla="*/ 85 h 334"/>
                  <a:gd name="T28" fmla="*/ 698 w 716"/>
                  <a:gd name="T29" fmla="*/ 57 h 334"/>
                  <a:gd name="T30" fmla="*/ 688 w 716"/>
                  <a:gd name="T31" fmla="*/ 93 h 334"/>
                  <a:gd name="T32" fmla="*/ 668 w 716"/>
                  <a:gd name="T33" fmla="*/ 64 h 334"/>
                  <a:gd name="T34" fmla="*/ 639 w 716"/>
                  <a:gd name="T35" fmla="*/ 70 h 334"/>
                  <a:gd name="T36" fmla="*/ 624 w 716"/>
                  <a:gd name="T37" fmla="*/ 72 h 334"/>
                  <a:gd name="T38" fmla="*/ 598 w 716"/>
                  <a:gd name="T39" fmla="*/ 44 h 334"/>
                  <a:gd name="T40" fmla="*/ 634 w 716"/>
                  <a:gd name="T41" fmla="*/ 44 h 334"/>
                  <a:gd name="T42" fmla="*/ 678 w 716"/>
                  <a:gd name="T43" fmla="*/ 41 h 334"/>
                  <a:gd name="T44" fmla="*/ 683 w 716"/>
                  <a:gd name="T45" fmla="*/ 16 h 334"/>
                  <a:gd name="T46" fmla="*/ 691 w 716"/>
                  <a:gd name="T47" fmla="*/ 11 h 334"/>
                  <a:gd name="T48" fmla="*/ 691 w 716"/>
                  <a:gd name="T49" fmla="*/ 0 h 334"/>
                  <a:gd name="T50" fmla="*/ 455 w 716"/>
                  <a:gd name="T51" fmla="*/ 54 h 334"/>
                  <a:gd name="T52" fmla="*/ 185 w 716"/>
                  <a:gd name="T53" fmla="*/ 106 h 334"/>
                  <a:gd name="T54" fmla="*/ 170 w 716"/>
                  <a:gd name="T55" fmla="*/ 134 h 334"/>
                  <a:gd name="T56" fmla="*/ 167 w 716"/>
                  <a:gd name="T57" fmla="*/ 149 h 334"/>
                  <a:gd name="T58" fmla="*/ 152 w 716"/>
                  <a:gd name="T59" fmla="*/ 165 h 334"/>
                  <a:gd name="T60" fmla="*/ 136 w 716"/>
                  <a:gd name="T61" fmla="*/ 183 h 334"/>
                  <a:gd name="T62" fmla="*/ 124 w 716"/>
                  <a:gd name="T63" fmla="*/ 183 h 334"/>
                  <a:gd name="T64" fmla="*/ 111 w 716"/>
                  <a:gd name="T65" fmla="*/ 183 h 334"/>
                  <a:gd name="T66" fmla="*/ 95 w 716"/>
                  <a:gd name="T67" fmla="*/ 203 h 334"/>
                  <a:gd name="T68" fmla="*/ 82 w 716"/>
                  <a:gd name="T69" fmla="*/ 211 h 334"/>
                  <a:gd name="T70" fmla="*/ 70 w 716"/>
                  <a:gd name="T71" fmla="*/ 206 h 334"/>
                  <a:gd name="T72" fmla="*/ 57 w 716"/>
                  <a:gd name="T73" fmla="*/ 234 h 334"/>
                  <a:gd name="T74" fmla="*/ 34 w 716"/>
                  <a:gd name="T75" fmla="*/ 249 h 334"/>
                  <a:gd name="T76" fmla="*/ 21 w 716"/>
                  <a:gd name="T77" fmla="*/ 257 h 334"/>
                  <a:gd name="T78" fmla="*/ 13 w 716"/>
                  <a:gd name="T79" fmla="*/ 280 h 334"/>
                  <a:gd name="T80" fmla="*/ 3 w 716"/>
                  <a:gd name="T81" fmla="*/ 293 h 334"/>
                  <a:gd name="T82" fmla="*/ 52 w 716"/>
                  <a:gd name="T83" fmla="*/ 298 h 334"/>
                  <a:gd name="T84" fmla="*/ 170 w 716"/>
                  <a:gd name="T85" fmla="*/ 265 h 334"/>
                  <a:gd name="T86" fmla="*/ 290 w 716"/>
                  <a:gd name="T87" fmla="*/ 252 h 334"/>
                  <a:gd name="T88" fmla="*/ 295 w 716"/>
                  <a:gd name="T89" fmla="*/ 260 h 334"/>
                  <a:gd name="T90" fmla="*/ 316 w 716"/>
                  <a:gd name="T91" fmla="*/ 275 h 334"/>
                  <a:gd name="T92" fmla="*/ 521 w 716"/>
                  <a:gd name="T93" fmla="*/ 334 h 3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334"/>
                  <a:gd name="T143" fmla="*/ 716 w 716"/>
                  <a:gd name="T144" fmla="*/ 334 h 3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334">
                    <a:moveTo>
                      <a:pt x="521" y="334"/>
                    </a:moveTo>
                    <a:lnTo>
                      <a:pt x="532" y="324"/>
                    </a:lnTo>
                    <a:lnTo>
                      <a:pt x="560" y="308"/>
                    </a:lnTo>
                    <a:lnTo>
                      <a:pt x="562" y="303"/>
                    </a:lnTo>
                    <a:lnTo>
                      <a:pt x="555" y="293"/>
                    </a:lnTo>
                    <a:lnTo>
                      <a:pt x="552" y="290"/>
                    </a:lnTo>
                    <a:lnTo>
                      <a:pt x="562" y="301"/>
                    </a:lnTo>
                    <a:lnTo>
                      <a:pt x="568" y="301"/>
                    </a:lnTo>
                    <a:lnTo>
                      <a:pt x="570" y="298"/>
                    </a:lnTo>
                    <a:lnTo>
                      <a:pt x="578" y="283"/>
                    </a:lnTo>
                    <a:lnTo>
                      <a:pt x="573" y="288"/>
                    </a:lnTo>
                    <a:lnTo>
                      <a:pt x="568" y="288"/>
                    </a:lnTo>
                    <a:lnTo>
                      <a:pt x="570" y="280"/>
                    </a:lnTo>
                    <a:lnTo>
                      <a:pt x="583" y="254"/>
                    </a:lnTo>
                    <a:lnTo>
                      <a:pt x="609" y="224"/>
                    </a:lnTo>
                    <a:lnTo>
                      <a:pt x="650" y="198"/>
                    </a:lnTo>
                    <a:lnTo>
                      <a:pt x="657" y="190"/>
                    </a:lnTo>
                    <a:lnTo>
                      <a:pt x="663" y="180"/>
                    </a:lnTo>
                    <a:lnTo>
                      <a:pt x="663" y="170"/>
                    </a:lnTo>
                    <a:lnTo>
                      <a:pt x="660" y="170"/>
                    </a:lnTo>
                    <a:lnTo>
                      <a:pt x="645" y="172"/>
                    </a:lnTo>
                    <a:lnTo>
                      <a:pt x="629" y="177"/>
                    </a:lnTo>
                    <a:lnTo>
                      <a:pt x="616" y="177"/>
                    </a:lnTo>
                    <a:lnTo>
                      <a:pt x="601" y="170"/>
                    </a:lnTo>
                    <a:lnTo>
                      <a:pt x="621" y="170"/>
                    </a:lnTo>
                    <a:lnTo>
                      <a:pt x="637" y="162"/>
                    </a:lnTo>
                    <a:lnTo>
                      <a:pt x="642" y="152"/>
                    </a:lnTo>
                    <a:lnTo>
                      <a:pt x="639" y="147"/>
                    </a:lnTo>
                    <a:lnTo>
                      <a:pt x="642" y="141"/>
                    </a:lnTo>
                    <a:lnTo>
                      <a:pt x="639" y="136"/>
                    </a:lnTo>
                    <a:lnTo>
                      <a:pt x="634" y="136"/>
                    </a:lnTo>
                    <a:lnTo>
                      <a:pt x="627" y="134"/>
                    </a:lnTo>
                    <a:lnTo>
                      <a:pt x="627" y="129"/>
                    </a:lnTo>
                    <a:lnTo>
                      <a:pt x="645" y="131"/>
                    </a:lnTo>
                    <a:lnTo>
                      <a:pt x="657" y="136"/>
                    </a:lnTo>
                    <a:lnTo>
                      <a:pt x="673" y="136"/>
                    </a:lnTo>
                    <a:lnTo>
                      <a:pt x="688" y="139"/>
                    </a:lnTo>
                    <a:lnTo>
                      <a:pt x="696" y="134"/>
                    </a:lnTo>
                    <a:lnTo>
                      <a:pt x="696" y="121"/>
                    </a:lnTo>
                    <a:lnTo>
                      <a:pt x="704" y="103"/>
                    </a:lnTo>
                    <a:lnTo>
                      <a:pt x="709" y="93"/>
                    </a:lnTo>
                    <a:lnTo>
                      <a:pt x="716" y="85"/>
                    </a:lnTo>
                    <a:lnTo>
                      <a:pt x="716" y="75"/>
                    </a:lnTo>
                    <a:lnTo>
                      <a:pt x="704" y="59"/>
                    </a:lnTo>
                    <a:lnTo>
                      <a:pt x="698" y="57"/>
                    </a:lnTo>
                    <a:lnTo>
                      <a:pt x="691" y="57"/>
                    </a:lnTo>
                    <a:lnTo>
                      <a:pt x="688" y="67"/>
                    </a:lnTo>
                    <a:lnTo>
                      <a:pt x="688" y="93"/>
                    </a:lnTo>
                    <a:lnTo>
                      <a:pt x="683" y="88"/>
                    </a:lnTo>
                    <a:lnTo>
                      <a:pt x="675" y="70"/>
                    </a:lnTo>
                    <a:lnTo>
                      <a:pt x="668" y="64"/>
                    </a:lnTo>
                    <a:lnTo>
                      <a:pt x="663" y="64"/>
                    </a:lnTo>
                    <a:lnTo>
                      <a:pt x="652" y="70"/>
                    </a:lnTo>
                    <a:lnTo>
                      <a:pt x="639" y="70"/>
                    </a:lnTo>
                    <a:lnTo>
                      <a:pt x="627" y="77"/>
                    </a:lnTo>
                    <a:lnTo>
                      <a:pt x="619" y="80"/>
                    </a:lnTo>
                    <a:lnTo>
                      <a:pt x="624" y="72"/>
                    </a:lnTo>
                    <a:lnTo>
                      <a:pt x="616" y="62"/>
                    </a:lnTo>
                    <a:lnTo>
                      <a:pt x="591" y="46"/>
                    </a:lnTo>
                    <a:lnTo>
                      <a:pt x="598" y="44"/>
                    </a:lnTo>
                    <a:lnTo>
                      <a:pt x="614" y="49"/>
                    </a:lnTo>
                    <a:lnTo>
                      <a:pt x="624" y="44"/>
                    </a:lnTo>
                    <a:lnTo>
                      <a:pt x="634" y="44"/>
                    </a:lnTo>
                    <a:lnTo>
                      <a:pt x="650" y="46"/>
                    </a:lnTo>
                    <a:lnTo>
                      <a:pt x="660" y="44"/>
                    </a:lnTo>
                    <a:lnTo>
                      <a:pt x="678" y="41"/>
                    </a:lnTo>
                    <a:lnTo>
                      <a:pt x="691" y="39"/>
                    </a:lnTo>
                    <a:lnTo>
                      <a:pt x="691" y="18"/>
                    </a:lnTo>
                    <a:lnTo>
                      <a:pt x="683" y="16"/>
                    </a:lnTo>
                    <a:lnTo>
                      <a:pt x="683" y="13"/>
                    </a:lnTo>
                    <a:lnTo>
                      <a:pt x="688" y="11"/>
                    </a:lnTo>
                    <a:lnTo>
                      <a:pt x="691" y="11"/>
                    </a:lnTo>
                    <a:lnTo>
                      <a:pt x="693" y="5"/>
                    </a:lnTo>
                    <a:lnTo>
                      <a:pt x="693" y="0"/>
                    </a:lnTo>
                    <a:lnTo>
                      <a:pt x="691" y="0"/>
                    </a:lnTo>
                    <a:lnTo>
                      <a:pt x="573" y="23"/>
                    </a:lnTo>
                    <a:lnTo>
                      <a:pt x="573" y="29"/>
                    </a:lnTo>
                    <a:lnTo>
                      <a:pt x="455" y="54"/>
                    </a:lnTo>
                    <a:lnTo>
                      <a:pt x="319" y="85"/>
                    </a:lnTo>
                    <a:lnTo>
                      <a:pt x="206" y="103"/>
                    </a:lnTo>
                    <a:lnTo>
                      <a:pt x="185" y="106"/>
                    </a:lnTo>
                    <a:lnTo>
                      <a:pt x="175" y="118"/>
                    </a:lnTo>
                    <a:lnTo>
                      <a:pt x="170" y="129"/>
                    </a:lnTo>
                    <a:lnTo>
                      <a:pt x="170" y="134"/>
                    </a:lnTo>
                    <a:lnTo>
                      <a:pt x="172" y="139"/>
                    </a:lnTo>
                    <a:lnTo>
                      <a:pt x="172" y="149"/>
                    </a:lnTo>
                    <a:lnTo>
                      <a:pt x="167" y="149"/>
                    </a:lnTo>
                    <a:lnTo>
                      <a:pt x="165" y="147"/>
                    </a:lnTo>
                    <a:lnTo>
                      <a:pt x="154" y="157"/>
                    </a:lnTo>
                    <a:lnTo>
                      <a:pt x="152" y="165"/>
                    </a:lnTo>
                    <a:lnTo>
                      <a:pt x="144" y="170"/>
                    </a:lnTo>
                    <a:lnTo>
                      <a:pt x="139" y="175"/>
                    </a:lnTo>
                    <a:lnTo>
                      <a:pt x="136" y="183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24" y="183"/>
                    </a:lnTo>
                    <a:lnTo>
                      <a:pt x="121" y="183"/>
                    </a:lnTo>
                    <a:lnTo>
                      <a:pt x="118" y="180"/>
                    </a:lnTo>
                    <a:lnTo>
                      <a:pt x="111" y="183"/>
                    </a:lnTo>
                    <a:lnTo>
                      <a:pt x="103" y="190"/>
                    </a:lnTo>
                    <a:lnTo>
                      <a:pt x="98" y="198"/>
                    </a:lnTo>
                    <a:lnTo>
                      <a:pt x="95" y="203"/>
                    </a:lnTo>
                    <a:lnTo>
                      <a:pt x="95" y="208"/>
                    </a:lnTo>
                    <a:lnTo>
                      <a:pt x="85" y="213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4" y="216"/>
                    </a:lnTo>
                    <a:lnTo>
                      <a:pt x="57" y="229"/>
                    </a:lnTo>
                    <a:lnTo>
                      <a:pt x="57" y="234"/>
                    </a:lnTo>
                    <a:lnTo>
                      <a:pt x="52" y="242"/>
                    </a:lnTo>
                    <a:lnTo>
                      <a:pt x="41" y="247"/>
                    </a:lnTo>
                    <a:lnTo>
                      <a:pt x="34" y="249"/>
                    </a:lnTo>
                    <a:lnTo>
                      <a:pt x="26" y="249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8" y="265"/>
                    </a:lnTo>
                    <a:lnTo>
                      <a:pt x="13" y="267"/>
                    </a:lnTo>
                    <a:lnTo>
                      <a:pt x="13" y="280"/>
                    </a:lnTo>
                    <a:lnTo>
                      <a:pt x="8" y="283"/>
                    </a:lnTo>
                    <a:lnTo>
                      <a:pt x="3" y="283"/>
                    </a:lnTo>
                    <a:lnTo>
                      <a:pt x="3" y="293"/>
                    </a:lnTo>
                    <a:lnTo>
                      <a:pt x="0" y="306"/>
                    </a:lnTo>
                    <a:lnTo>
                      <a:pt x="47" y="301"/>
                    </a:lnTo>
                    <a:lnTo>
                      <a:pt x="52" y="298"/>
                    </a:lnTo>
                    <a:lnTo>
                      <a:pt x="121" y="285"/>
                    </a:lnTo>
                    <a:lnTo>
                      <a:pt x="136" y="283"/>
                    </a:lnTo>
                    <a:lnTo>
                      <a:pt x="170" y="265"/>
                    </a:lnTo>
                    <a:lnTo>
                      <a:pt x="203" y="262"/>
                    </a:lnTo>
                    <a:lnTo>
                      <a:pt x="206" y="260"/>
                    </a:lnTo>
                    <a:lnTo>
                      <a:pt x="290" y="252"/>
                    </a:lnTo>
                    <a:lnTo>
                      <a:pt x="293" y="252"/>
                    </a:lnTo>
                    <a:lnTo>
                      <a:pt x="295" y="254"/>
                    </a:lnTo>
                    <a:lnTo>
                      <a:pt x="295" y="260"/>
                    </a:lnTo>
                    <a:lnTo>
                      <a:pt x="306" y="260"/>
                    </a:lnTo>
                    <a:lnTo>
                      <a:pt x="311" y="272"/>
                    </a:lnTo>
                    <a:lnTo>
                      <a:pt x="316" y="275"/>
                    </a:lnTo>
                    <a:lnTo>
                      <a:pt x="408" y="262"/>
                    </a:lnTo>
                    <a:lnTo>
                      <a:pt x="519" y="334"/>
                    </a:lnTo>
                    <a:lnTo>
                      <a:pt x="521" y="3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0" name="Freeform 680"/>
              <p:cNvSpPr>
                <a:spLocks/>
              </p:cNvSpPr>
              <p:nvPr/>
            </p:nvSpPr>
            <p:spPr bwMode="auto">
              <a:xfrm>
                <a:off x="6740525" y="3654425"/>
                <a:ext cx="715962" cy="501650"/>
              </a:xfrm>
              <a:custGeom>
                <a:avLst/>
                <a:gdLst>
                  <a:gd name="T0" fmla="*/ 69 w 451"/>
                  <a:gd name="T1" fmla="*/ 31 h 316"/>
                  <a:gd name="T2" fmla="*/ 133 w 451"/>
                  <a:gd name="T3" fmla="*/ 10 h 316"/>
                  <a:gd name="T4" fmla="*/ 223 w 451"/>
                  <a:gd name="T5" fmla="*/ 0 h 316"/>
                  <a:gd name="T6" fmla="*/ 225 w 451"/>
                  <a:gd name="T7" fmla="*/ 8 h 316"/>
                  <a:gd name="T8" fmla="*/ 246 w 451"/>
                  <a:gd name="T9" fmla="*/ 23 h 316"/>
                  <a:gd name="T10" fmla="*/ 451 w 451"/>
                  <a:gd name="T11" fmla="*/ 82 h 316"/>
                  <a:gd name="T12" fmla="*/ 415 w 451"/>
                  <a:gd name="T13" fmla="*/ 121 h 316"/>
                  <a:gd name="T14" fmla="*/ 405 w 451"/>
                  <a:gd name="T15" fmla="*/ 146 h 316"/>
                  <a:gd name="T16" fmla="*/ 400 w 451"/>
                  <a:gd name="T17" fmla="*/ 172 h 316"/>
                  <a:gd name="T18" fmla="*/ 374 w 451"/>
                  <a:gd name="T19" fmla="*/ 177 h 316"/>
                  <a:gd name="T20" fmla="*/ 354 w 451"/>
                  <a:gd name="T21" fmla="*/ 208 h 316"/>
                  <a:gd name="T22" fmla="*/ 338 w 451"/>
                  <a:gd name="T23" fmla="*/ 203 h 316"/>
                  <a:gd name="T24" fmla="*/ 336 w 451"/>
                  <a:gd name="T25" fmla="*/ 208 h 316"/>
                  <a:gd name="T26" fmla="*/ 331 w 451"/>
                  <a:gd name="T27" fmla="*/ 231 h 316"/>
                  <a:gd name="T28" fmla="*/ 315 w 451"/>
                  <a:gd name="T29" fmla="*/ 239 h 316"/>
                  <a:gd name="T30" fmla="*/ 313 w 451"/>
                  <a:gd name="T31" fmla="*/ 231 h 316"/>
                  <a:gd name="T32" fmla="*/ 297 w 451"/>
                  <a:gd name="T33" fmla="*/ 241 h 316"/>
                  <a:gd name="T34" fmla="*/ 302 w 451"/>
                  <a:gd name="T35" fmla="*/ 262 h 316"/>
                  <a:gd name="T36" fmla="*/ 287 w 451"/>
                  <a:gd name="T37" fmla="*/ 269 h 316"/>
                  <a:gd name="T38" fmla="*/ 282 w 451"/>
                  <a:gd name="T39" fmla="*/ 257 h 316"/>
                  <a:gd name="T40" fmla="*/ 272 w 451"/>
                  <a:gd name="T41" fmla="*/ 264 h 316"/>
                  <a:gd name="T42" fmla="*/ 282 w 451"/>
                  <a:gd name="T43" fmla="*/ 285 h 316"/>
                  <a:gd name="T44" fmla="*/ 272 w 451"/>
                  <a:gd name="T45" fmla="*/ 293 h 316"/>
                  <a:gd name="T46" fmla="*/ 264 w 451"/>
                  <a:gd name="T47" fmla="*/ 295 h 316"/>
                  <a:gd name="T48" fmla="*/ 261 w 451"/>
                  <a:gd name="T49" fmla="*/ 316 h 316"/>
                  <a:gd name="T50" fmla="*/ 243 w 451"/>
                  <a:gd name="T51" fmla="*/ 295 h 316"/>
                  <a:gd name="T52" fmla="*/ 241 w 451"/>
                  <a:gd name="T53" fmla="*/ 290 h 316"/>
                  <a:gd name="T54" fmla="*/ 231 w 451"/>
                  <a:gd name="T55" fmla="*/ 285 h 316"/>
                  <a:gd name="T56" fmla="*/ 225 w 451"/>
                  <a:gd name="T57" fmla="*/ 262 h 316"/>
                  <a:gd name="T58" fmla="*/ 220 w 451"/>
                  <a:gd name="T59" fmla="*/ 249 h 316"/>
                  <a:gd name="T60" fmla="*/ 215 w 451"/>
                  <a:gd name="T61" fmla="*/ 241 h 316"/>
                  <a:gd name="T62" fmla="*/ 208 w 451"/>
                  <a:gd name="T63" fmla="*/ 236 h 316"/>
                  <a:gd name="T64" fmla="*/ 195 w 451"/>
                  <a:gd name="T65" fmla="*/ 216 h 316"/>
                  <a:gd name="T66" fmla="*/ 179 w 451"/>
                  <a:gd name="T67" fmla="*/ 213 h 316"/>
                  <a:gd name="T68" fmla="*/ 151 w 451"/>
                  <a:gd name="T69" fmla="*/ 190 h 316"/>
                  <a:gd name="T70" fmla="*/ 120 w 451"/>
                  <a:gd name="T71" fmla="*/ 169 h 316"/>
                  <a:gd name="T72" fmla="*/ 87 w 451"/>
                  <a:gd name="T73" fmla="*/ 138 h 316"/>
                  <a:gd name="T74" fmla="*/ 74 w 451"/>
                  <a:gd name="T75" fmla="*/ 121 h 316"/>
                  <a:gd name="T76" fmla="*/ 59 w 451"/>
                  <a:gd name="T77" fmla="*/ 108 h 316"/>
                  <a:gd name="T78" fmla="*/ 46 w 451"/>
                  <a:gd name="T79" fmla="*/ 97 h 316"/>
                  <a:gd name="T80" fmla="*/ 30 w 451"/>
                  <a:gd name="T81" fmla="*/ 95 h 316"/>
                  <a:gd name="T82" fmla="*/ 20 w 451"/>
                  <a:gd name="T83" fmla="*/ 90 h 316"/>
                  <a:gd name="T84" fmla="*/ 10 w 451"/>
                  <a:gd name="T85" fmla="*/ 82 h 316"/>
                  <a:gd name="T86" fmla="*/ 0 w 451"/>
                  <a:gd name="T87" fmla="*/ 72 h 316"/>
                  <a:gd name="T88" fmla="*/ 2 w 451"/>
                  <a:gd name="T89" fmla="*/ 59 h 316"/>
                  <a:gd name="T90" fmla="*/ 15 w 451"/>
                  <a:gd name="T91" fmla="*/ 51 h 316"/>
                  <a:gd name="T92" fmla="*/ 23 w 451"/>
                  <a:gd name="T93" fmla="*/ 41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316"/>
                  <a:gd name="T143" fmla="*/ 451 w 451"/>
                  <a:gd name="T144" fmla="*/ 316 h 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316">
                    <a:moveTo>
                      <a:pt x="25" y="38"/>
                    </a:moveTo>
                    <a:lnTo>
                      <a:pt x="69" y="31"/>
                    </a:lnTo>
                    <a:lnTo>
                      <a:pt x="100" y="13"/>
                    </a:lnTo>
                    <a:lnTo>
                      <a:pt x="133" y="10"/>
                    </a:lnTo>
                    <a:lnTo>
                      <a:pt x="136" y="8"/>
                    </a:lnTo>
                    <a:lnTo>
                      <a:pt x="223" y="0"/>
                    </a:lnTo>
                    <a:lnTo>
                      <a:pt x="225" y="2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6" y="23"/>
                    </a:lnTo>
                    <a:lnTo>
                      <a:pt x="338" y="10"/>
                    </a:lnTo>
                    <a:lnTo>
                      <a:pt x="451" y="82"/>
                    </a:lnTo>
                    <a:lnTo>
                      <a:pt x="423" y="110"/>
                    </a:lnTo>
                    <a:lnTo>
                      <a:pt x="415" y="121"/>
                    </a:lnTo>
                    <a:lnTo>
                      <a:pt x="408" y="138"/>
                    </a:lnTo>
                    <a:lnTo>
                      <a:pt x="405" y="146"/>
                    </a:lnTo>
                    <a:lnTo>
                      <a:pt x="405" y="154"/>
                    </a:lnTo>
                    <a:lnTo>
                      <a:pt x="400" y="172"/>
                    </a:lnTo>
                    <a:lnTo>
                      <a:pt x="395" y="177"/>
                    </a:lnTo>
                    <a:lnTo>
                      <a:pt x="374" y="177"/>
                    </a:lnTo>
                    <a:lnTo>
                      <a:pt x="362" y="203"/>
                    </a:lnTo>
                    <a:lnTo>
                      <a:pt x="354" y="208"/>
                    </a:lnTo>
                    <a:lnTo>
                      <a:pt x="341" y="208"/>
                    </a:lnTo>
                    <a:lnTo>
                      <a:pt x="338" y="203"/>
                    </a:lnTo>
                    <a:lnTo>
                      <a:pt x="338" y="198"/>
                    </a:lnTo>
                    <a:lnTo>
                      <a:pt x="336" y="208"/>
                    </a:lnTo>
                    <a:lnTo>
                      <a:pt x="333" y="221"/>
                    </a:lnTo>
                    <a:lnTo>
                      <a:pt x="331" y="231"/>
                    </a:lnTo>
                    <a:lnTo>
                      <a:pt x="326" y="241"/>
                    </a:lnTo>
                    <a:lnTo>
                      <a:pt x="315" y="239"/>
                    </a:lnTo>
                    <a:lnTo>
                      <a:pt x="313" y="236"/>
                    </a:lnTo>
                    <a:lnTo>
                      <a:pt x="313" y="231"/>
                    </a:lnTo>
                    <a:lnTo>
                      <a:pt x="305" y="233"/>
                    </a:lnTo>
                    <a:lnTo>
                      <a:pt x="297" y="241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97" y="272"/>
                    </a:lnTo>
                    <a:lnTo>
                      <a:pt x="287" y="269"/>
                    </a:lnTo>
                    <a:lnTo>
                      <a:pt x="282" y="264"/>
                    </a:lnTo>
                    <a:lnTo>
                      <a:pt x="282" y="257"/>
                    </a:lnTo>
                    <a:lnTo>
                      <a:pt x="274" y="259"/>
                    </a:lnTo>
                    <a:lnTo>
                      <a:pt x="272" y="264"/>
                    </a:lnTo>
                    <a:lnTo>
                      <a:pt x="274" y="275"/>
                    </a:lnTo>
                    <a:lnTo>
                      <a:pt x="282" y="285"/>
                    </a:lnTo>
                    <a:lnTo>
                      <a:pt x="277" y="290"/>
                    </a:lnTo>
                    <a:lnTo>
                      <a:pt x="272" y="293"/>
                    </a:lnTo>
                    <a:lnTo>
                      <a:pt x="267" y="293"/>
                    </a:lnTo>
                    <a:lnTo>
                      <a:pt x="264" y="295"/>
                    </a:lnTo>
                    <a:lnTo>
                      <a:pt x="261" y="303"/>
                    </a:lnTo>
                    <a:lnTo>
                      <a:pt x="261" y="316"/>
                    </a:lnTo>
                    <a:lnTo>
                      <a:pt x="249" y="303"/>
                    </a:lnTo>
                    <a:lnTo>
                      <a:pt x="243" y="295"/>
                    </a:lnTo>
                    <a:lnTo>
                      <a:pt x="243" y="290"/>
                    </a:lnTo>
                    <a:lnTo>
                      <a:pt x="241" y="290"/>
                    </a:lnTo>
                    <a:lnTo>
                      <a:pt x="238" y="287"/>
                    </a:lnTo>
                    <a:lnTo>
                      <a:pt x="231" y="285"/>
                    </a:lnTo>
                    <a:lnTo>
                      <a:pt x="225" y="280"/>
                    </a:lnTo>
                    <a:lnTo>
                      <a:pt x="225" y="262"/>
                    </a:lnTo>
                    <a:lnTo>
                      <a:pt x="223" y="257"/>
                    </a:lnTo>
                    <a:lnTo>
                      <a:pt x="220" y="249"/>
                    </a:lnTo>
                    <a:lnTo>
                      <a:pt x="220" y="246"/>
                    </a:lnTo>
                    <a:lnTo>
                      <a:pt x="215" y="241"/>
                    </a:lnTo>
                    <a:lnTo>
                      <a:pt x="210" y="239"/>
                    </a:lnTo>
                    <a:lnTo>
                      <a:pt x="208" y="236"/>
                    </a:lnTo>
                    <a:lnTo>
                      <a:pt x="208" y="228"/>
                    </a:lnTo>
                    <a:lnTo>
                      <a:pt x="195" y="216"/>
                    </a:lnTo>
                    <a:lnTo>
                      <a:pt x="190" y="213"/>
                    </a:lnTo>
                    <a:lnTo>
                      <a:pt x="179" y="213"/>
                    </a:lnTo>
                    <a:lnTo>
                      <a:pt x="169" y="208"/>
                    </a:lnTo>
                    <a:lnTo>
                      <a:pt x="151" y="190"/>
                    </a:lnTo>
                    <a:lnTo>
                      <a:pt x="136" y="177"/>
                    </a:lnTo>
                    <a:lnTo>
                      <a:pt x="120" y="169"/>
                    </a:lnTo>
                    <a:lnTo>
                      <a:pt x="95" y="151"/>
                    </a:lnTo>
                    <a:lnTo>
                      <a:pt x="87" y="138"/>
                    </a:lnTo>
                    <a:lnTo>
                      <a:pt x="79" y="123"/>
                    </a:lnTo>
                    <a:lnTo>
                      <a:pt x="74" y="121"/>
                    </a:lnTo>
                    <a:lnTo>
                      <a:pt x="66" y="113"/>
                    </a:lnTo>
                    <a:lnTo>
                      <a:pt x="59" y="108"/>
                    </a:lnTo>
                    <a:lnTo>
                      <a:pt x="54" y="103"/>
                    </a:lnTo>
                    <a:lnTo>
                      <a:pt x="46" y="97"/>
                    </a:lnTo>
                    <a:lnTo>
                      <a:pt x="38" y="95"/>
                    </a:lnTo>
                    <a:lnTo>
                      <a:pt x="30" y="95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5" y="87"/>
                    </a:lnTo>
                    <a:lnTo>
                      <a:pt x="10" y="8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9"/>
                    </a:lnTo>
                    <a:lnTo>
                      <a:pt x="7" y="56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3" y="41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1" name="Freeform 681"/>
              <p:cNvSpPr>
                <a:spLocks/>
              </p:cNvSpPr>
              <p:nvPr/>
            </p:nvSpPr>
            <p:spPr bwMode="auto">
              <a:xfrm>
                <a:off x="6675438" y="2851150"/>
                <a:ext cx="1050925" cy="611188"/>
              </a:xfrm>
              <a:custGeom>
                <a:avLst/>
                <a:gdLst>
                  <a:gd name="T0" fmla="*/ 10 w 662"/>
                  <a:gd name="T1" fmla="*/ 375 h 385"/>
                  <a:gd name="T2" fmla="*/ 23 w 662"/>
                  <a:gd name="T3" fmla="*/ 367 h 385"/>
                  <a:gd name="T4" fmla="*/ 25 w 662"/>
                  <a:gd name="T5" fmla="*/ 360 h 385"/>
                  <a:gd name="T6" fmla="*/ 38 w 662"/>
                  <a:gd name="T7" fmla="*/ 349 h 385"/>
                  <a:gd name="T8" fmla="*/ 51 w 662"/>
                  <a:gd name="T9" fmla="*/ 339 h 385"/>
                  <a:gd name="T10" fmla="*/ 59 w 662"/>
                  <a:gd name="T11" fmla="*/ 324 h 385"/>
                  <a:gd name="T12" fmla="*/ 82 w 662"/>
                  <a:gd name="T13" fmla="*/ 311 h 385"/>
                  <a:gd name="T14" fmla="*/ 97 w 662"/>
                  <a:gd name="T15" fmla="*/ 293 h 385"/>
                  <a:gd name="T16" fmla="*/ 110 w 662"/>
                  <a:gd name="T17" fmla="*/ 283 h 385"/>
                  <a:gd name="T18" fmla="*/ 118 w 662"/>
                  <a:gd name="T19" fmla="*/ 293 h 385"/>
                  <a:gd name="T20" fmla="*/ 141 w 662"/>
                  <a:gd name="T21" fmla="*/ 290 h 385"/>
                  <a:gd name="T22" fmla="*/ 161 w 662"/>
                  <a:gd name="T23" fmla="*/ 285 h 385"/>
                  <a:gd name="T24" fmla="*/ 187 w 662"/>
                  <a:gd name="T25" fmla="*/ 285 h 385"/>
                  <a:gd name="T26" fmla="*/ 210 w 662"/>
                  <a:gd name="T27" fmla="*/ 262 h 385"/>
                  <a:gd name="T28" fmla="*/ 220 w 662"/>
                  <a:gd name="T29" fmla="*/ 257 h 385"/>
                  <a:gd name="T30" fmla="*/ 251 w 662"/>
                  <a:gd name="T31" fmla="*/ 252 h 385"/>
                  <a:gd name="T32" fmla="*/ 272 w 662"/>
                  <a:gd name="T33" fmla="*/ 234 h 385"/>
                  <a:gd name="T34" fmla="*/ 264 w 662"/>
                  <a:gd name="T35" fmla="*/ 221 h 385"/>
                  <a:gd name="T36" fmla="*/ 279 w 662"/>
                  <a:gd name="T37" fmla="*/ 180 h 385"/>
                  <a:gd name="T38" fmla="*/ 295 w 662"/>
                  <a:gd name="T39" fmla="*/ 146 h 385"/>
                  <a:gd name="T40" fmla="*/ 300 w 662"/>
                  <a:gd name="T41" fmla="*/ 105 h 385"/>
                  <a:gd name="T42" fmla="*/ 323 w 662"/>
                  <a:gd name="T43" fmla="*/ 131 h 385"/>
                  <a:gd name="T44" fmla="*/ 338 w 662"/>
                  <a:gd name="T45" fmla="*/ 126 h 385"/>
                  <a:gd name="T46" fmla="*/ 354 w 662"/>
                  <a:gd name="T47" fmla="*/ 85 h 385"/>
                  <a:gd name="T48" fmla="*/ 369 w 662"/>
                  <a:gd name="T49" fmla="*/ 82 h 385"/>
                  <a:gd name="T50" fmla="*/ 387 w 662"/>
                  <a:gd name="T51" fmla="*/ 54 h 385"/>
                  <a:gd name="T52" fmla="*/ 405 w 662"/>
                  <a:gd name="T53" fmla="*/ 36 h 385"/>
                  <a:gd name="T54" fmla="*/ 433 w 662"/>
                  <a:gd name="T55" fmla="*/ 0 h 385"/>
                  <a:gd name="T56" fmla="*/ 503 w 662"/>
                  <a:gd name="T57" fmla="*/ 21 h 385"/>
                  <a:gd name="T58" fmla="*/ 521 w 662"/>
                  <a:gd name="T59" fmla="*/ 23 h 385"/>
                  <a:gd name="T60" fmla="*/ 531 w 662"/>
                  <a:gd name="T61" fmla="*/ 36 h 385"/>
                  <a:gd name="T62" fmla="*/ 523 w 662"/>
                  <a:gd name="T63" fmla="*/ 41 h 385"/>
                  <a:gd name="T64" fmla="*/ 544 w 662"/>
                  <a:gd name="T65" fmla="*/ 49 h 385"/>
                  <a:gd name="T66" fmla="*/ 580 w 662"/>
                  <a:gd name="T67" fmla="*/ 69 h 385"/>
                  <a:gd name="T68" fmla="*/ 562 w 662"/>
                  <a:gd name="T69" fmla="*/ 82 h 385"/>
                  <a:gd name="T70" fmla="*/ 541 w 662"/>
                  <a:gd name="T71" fmla="*/ 95 h 385"/>
                  <a:gd name="T72" fmla="*/ 551 w 662"/>
                  <a:gd name="T73" fmla="*/ 111 h 385"/>
                  <a:gd name="T74" fmla="*/ 577 w 662"/>
                  <a:gd name="T75" fmla="*/ 103 h 385"/>
                  <a:gd name="T76" fmla="*/ 580 w 662"/>
                  <a:gd name="T77" fmla="*/ 118 h 385"/>
                  <a:gd name="T78" fmla="*/ 574 w 662"/>
                  <a:gd name="T79" fmla="*/ 134 h 385"/>
                  <a:gd name="T80" fmla="*/ 603 w 662"/>
                  <a:gd name="T81" fmla="*/ 154 h 385"/>
                  <a:gd name="T82" fmla="*/ 608 w 662"/>
                  <a:gd name="T83" fmla="*/ 172 h 385"/>
                  <a:gd name="T84" fmla="*/ 603 w 662"/>
                  <a:gd name="T85" fmla="*/ 188 h 385"/>
                  <a:gd name="T86" fmla="*/ 574 w 662"/>
                  <a:gd name="T87" fmla="*/ 190 h 385"/>
                  <a:gd name="T88" fmla="*/ 557 w 662"/>
                  <a:gd name="T89" fmla="*/ 193 h 385"/>
                  <a:gd name="T90" fmla="*/ 592 w 662"/>
                  <a:gd name="T91" fmla="*/ 208 h 385"/>
                  <a:gd name="T92" fmla="*/ 605 w 662"/>
                  <a:gd name="T93" fmla="*/ 216 h 385"/>
                  <a:gd name="T94" fmla="*/ 628 w 662"/>
                  <a:gd name="T95" fmla="*/ 208 h 385"/>
                  <a:gd name="T96" fmla="*/ 646 w 662"/>
                  <a:gd name="T97" fmla="*/ 231 h 385"/>
                  <a:gd name="T98" fmla="*/ 662 w 662"/>
                  <a:gd name="T99" fmla="*/ 249 h 385"/>
                  <a:gd name="T100" fmla="*/ 544 w 662"/>
                  <a:gd name="T101" fmla="*/ 277 h 385"/>
                  <a:gd name="T102" fmla="*/ 377 w 662"/>
                  <a:gd name="T103" fmla="*/ 321 h 385"/>
                  <a:gd name="T104" fmla="*/ 156 w 662"/>
                  <a:gd name="T105" fmla="*/ 360 h 385"/>
                  <a:gd name="T106" fmla="*/ 0 w 662"/>
                  <a:gd name="T107" fmla="*/ 385 h 3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2"/>
                  <a:gd name="T163" fmla="*/ 0 h 385"/>
                  <a:gd name="T164" fmla="*/ 662 w 662"/>
                  <a:gd name="T165" fmla="*/ 385 h 3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2" h="385">
                    <a:moveTo>
                      <a:pt x="0" y="385"/>
                    </a:moveTo>
                    <a:lnTo>
                      <a:pt x="10" y="375"/>
                    </a:lnTo>
                    <a:lnTo>
                      <a:pt x="12" y="370"/>
                    </a:lnTo>
                    <a:lnTo>
                      <a:pt x="23" y="367"/>
                    </a:lnTo>
                    <a:lnTo>
                      <a:pt x="25" y="362"/>
                    </a:lnTo>
                    <a:lnTo>
                      <a:pt x="25" y="360"/>
                    </a:lnTo>
                    <a:lnTo>
                      <a:pt x="30" y="354"/>
                    </a:lnTo>
                    <a:lnTo>
                      <a:pt x="38" y="349"/>
                    </a:lnTo>
                    <a:lnTo>
                      <a:pt x="43" y="347"/>
                    </a:lnTo>
                    <a:lnTo>
                      <a:pt x="51" y="339"/>
                    </a:lnTo>
                    <a:lnTo>
                      <a:pt x="56" y="324"/>
                    </a:lnTo>
                    <a:lnTo>
                      <a:pt x="59" y="324"/>
                    </a:lnTo>
                    <a:lnTo>
                      <a:pt x="71" y="318"/>
                    </a:lnTo>
                    <a:lnTo>
                      <a:pt x="82" y="311"/>
                    </a:lnTo>
                    <a:lnTo>
                      <a:pt x="89" y="300"/>
                    </a:lnTo>
                    <a:lnTo>
                      <a:pt x="97" y="293"/>
                    </a:lnTo>
                    <a:lnTo>
                      <a:pt x="105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18" y="293"/>
                    </a:lnTo>
                    <a:lnTo>
                      <a:pt x="128" y="298"/>
                    </a:lnTo>
                    <a:lnTo>
                      <a:pt x="141" y="290"/>
                    </a:lnTo>
                    <a:lnTo>
                      <a:pt x="151" y="285"/>
                    </a:lnTo>
                    <a:lnTo>
                      <a:pt x="161" y="285"/>
                    </a:lnTo>
                    <a:lnTo>
                      <a:pt x="172" y="288"/>
                    </a:lnTo>
                    <a:lnTo>
                      <a:pt x="187" y="285"/>
                    </a:lnTo>
                    <a:lnTo>
                      <a:pt x="207" y="272"/>
                    </a:lnTo>
                    <a:lnTo>
                      <a:pt x="210" y="262"/>
                    </a:lnTo>
                    <a:lnTo>
                      <a:pt x="213" y="257"/>
                    </a:lnTo>
                    <a:lnTo>
                      <a:pt x="220" y="257"/>
                    </a:lnTo>
                    <a:lnTo>
                      <a:pt x="233" y="259"/>
                    </a:lnTo>
                    <a:lnTo>
                      <a:pt x="251" y="252"/>
                    </a:lnTo>
                    <a:lnTo>
                      <a:pt x="259" y="244"/>
                    </a:lnTo>
                    <a:lnTo>
                      <a:pt x="272" y="234"/>
                    </a:lnTo>
                    <a:lnTo>
                      <a:pt x="274" y="226"/>
                    </a:lnTo>
                    <a:lnTo>
                      <a:pt x="264" y="221"/>
                    </a:lnTo>
                    <a:lnTo>
                      <a:pt x="266" y="206"/>
                    </a:lnTo>
                    <a:lnTo>
                      <a:pt x="279" y="180"/>
                    </a:lnTo>
                    <a:lnTo>
                      <a:pt x="292" y="162"/>
                    </a:lnTo>
                    <a:lnTo>
                      <a:pt x="295" y="146"/>
                    </a:lnTo>
                    <a:lnTo>
                      <a:pt x="295" y="128"/>
                    </a:lnTo>
                    <a:lnTo>
                      <a:pt x="300" y="105"/>
                    </a:lnTo>
                    <a:lnTo>
                      <a:pt x="310" y="105"/>
                    </a:lnTo>
                    <a:lnTo>
                      <a:pt x="323" y="131"/>
                    </a:lnTo>
                    <a:lnTo>
                      <a:pt x="333" y="136"/>
                    </a:lnTo>
                    <a:lnTo>
                      <a:pt x="338" y="126"/>
                    </a:lnTo>
                    <a:lnTo>
                      <a:pt x="349" y="100"/>
                    </a:lnTo>
                    <a:lnTo>
                      <a:pt x="354" y="85"/>
                    </a:lnTo>
                    <a:lnTo>
                      <a:pt x="359" y="80"/>
                    </a:lnTo>
                    <a:lnTo>
                      <a:pt x="369" y="82"/>
                    </a:lnTo>
                    <a:lnTo>
                      <a:pt x="382" y="62"/>
                    </a:lnTo>
                    <a:lnTo>
                      <a:pt x="387" y="54"/>
                    </a:lnTo>
                    <a:lnTo>
                      <a:pt x="392" y="51"/>
                    </a:lnTo>
                    <a:lnTo>
                      <a:pt x="405" y="36"/>
                    </a:lnTo>
                    <a:lnTo>
                      <a:pt x="423" y="18"/>
                    </a:lnTo>
                    <a:lnTo>
                      <a:pt x="433" y="0"/>
                    </a:lnTo>
                    <a:lnTo>
                      <a:pt x="492" y="39"/>
                    </a:lnTo>
                    <a:lnTo>
                      <a:pt x="503" y="21"/>
                    </a:lnTo>
                    <a:lnTo>
                      <a:pt x="513" y="21"/>
                    </a:lnTo>
                    <a:lnTo>
                      <a:pt x="521" y="23"/>
                    </a:lnTo>
                    <a:lnTo>
                      <a:pt x="528" y="28"/>
                    </a:lnTo>
                    <a:lnTo>
                      <a:pt x="531" y="36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33" y="49"/>
                    </a:lnTo>
                    <a:lnTo>
                      <a:pt x="544" y="49"/>
                    </a:lnTo>
                    <a:lnTo>
                      <a:pt x="574" y="59"/>
                    </a:lnTo>
                    <a:lnTo>
                      <a:pt x="580" y="69"/>
                    </a:lnTo>
                    <a:lnTo>
                      <a:pt x="574" y="75"/>
                    </a:lnTo>
                    <a:lnTo>
                      <a:pt x="562" y="82"/>
                    </a:lnTo>
                    <a:lnTo>
                      <a:pt x="551" y="82"/>
                    </a:lnTo>
                    <a:lnTo>
                      <a:pt x="541" y="95"/>
                    </a:lnTo>
                    <a:lnTo>
                      <a:pt x="533" y="111"/>
                    </a:lnTo>
                    <a:lnTo>
                      <a:pt x="551" y="111"/>
                    </a:lnTo>
                    <a:lnTo>
                      <a:pt x="562" y="103"/>
                    </a:lnTo>
                    <a:lnTo>
                      <a:pt x="577" y="103"/>
                    </a:lnTo>
                    <a:lnTo>
                      <a:pt x="582" y="108"/>
                    </a:lnTo>
                    <a:lnTo>
                      <a:pt x="580" y="118"/>
                    </a:lnTo>
                    <a:lnTo>
                      <a:pt x="569" y="123"/>
                    </a:lnTo>
                    <a:lnTo>
                      <a:pt x="574" y="134"/>
                    </a:lnTo>
                    <a:lnTo>
                      <a:pt x="590" y="144"/>
                    </a:lnTo>
                    <a:lnTo>
                      <a:pt x="603" y="154"/>
                    </a:lnTo>
                    <a:lnTo>
                      <a:pt x="605" y="159"/>
                    </a:lnTo>
                    <a:lnTo>
                      <a:pt x="608" y="172"/>
                    </a:lnTo>
                    <a:lnTo>
                      <a:pt x="610" y="182"/>
                    </a:lnTo>
                    <a:lnTo>
                      <a:pt x="603" y="188"/>
                    </a:lnTo>
                    <a:lnTo>
                      <a:pt x="598" y="193"/>
                    </a:lnTo>
                    <a:lnTo>
                      <a:pt x="574" y="190"/>
                    </a:lnTo>
                    <a:lnTo>
                      <a:pt x="562" y="190"/>
                    </a:lnTo>
                    <a:lnTo>
                      <a:pt x="557" y="193"/>
                    </a:lnTo>
                    <a:lnTo>
                      <a:pt x="577" y="200"/>
                    </a:lnTo>
                    <a:lnTo>
                      <a:pt x="592" y="208"/>
                    </a:lnTo>
                    <a:lnTo>
                      <a:pt x="592" y="216"/>
                    </a:lnTo>
                    <a:lnTo>
                      <a:pt x="605" y="216"/>
                    </a:lnTo>
                    <a:lnTo>
                      <a:pt x="621" y="208"/>
                    </a:lnTo>
                    <a:lnTo>
                      <a:pt x="628" y="208"/>
                    </a:lnTo>
                    <a:lnTo>
                      <a:pt x="631" y="213"/>
                    </a:lnTo>
                    <a:lnTo>
                      <a:pt x="646" y="231"/>
                    </a:lnTo>
                    <a:lnTo>
                      <a:pt x="659" y="239"/>
                    </a:lnTo>
                    <a:lnTo>
                      <a:pt x="662" y="249"/>
                    </a:lnTo>
                    <a:lnTo>
                      <a:pt x="662" y="254"/>
                    </a:lnTo>
                    <a:lnTo>
                      <a:pt x="544" y="277"/>
                    </a:lnTo>
                    <a:lnTo>
                      <a:pt x="544" y="283"/>
                    </a:lnTo>
                    <a:lnTo>
                      <a:pt x="377" y="321"/>
                    </a:lnTo>
                    <a:lnTo>
                      <a:pt x="259" y="344"/>
                    </a:lnTo>
                    <a:lnTo>
                      <a:pt x="156" y="360"/>
                    </a:lnTo>
                    <a:lnTo>
                      <a:pt x="7" y="383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2" name="Freeform 682"/>
              <p:cNvSpPr>
                <a:spLocks/>
              </p:cNvSpPr>
              <p:nvPr/>
            </p:nvSpPr>
            <p:spPr bwMode="auto">
              <a:xfrm>
                <a:off x="7900988" y="1189038"/>
                <a:ext cx="476250" cy="858838"/>
              </a:xfrm>
              <a:custGeom>
                <a:avLst/>
                <a:gdLst>
                  <a:gd name="T0" fmla="*/ 10 w 300"/>
                  <a:gd name="T1" fmla="*/ 274 h 541"/>
                  <a:gd name="T2" fmla="*/ 18 w 300"/>
                  <a:gd name="T3" fmla="*/ 280 h 541"/>
                  <a:gd name="T4" fmla="*/ 26 w 300"/>
                  <a:gd name="T5" fmla="*/ 262 h 541"/>
                  <a:gd name="T6" fmla="*/ 23 w 300"/>
                  <a:gd name="T7" fmla="*/ 251 h 541"/>
                  <a:gd name="T8" fmla="*/ 33 w 300"/>
                  <a:gd name="T9" fmla="*/ 251 h 541"/>
                  <a:gd name="T10" fmla="*/ 41 w 300"/>
                  <a:gd name="T11" fmla="*/ 218 h 541"/>
                  <a:gd name="T12" fmla="*/ 51 w 300"/>
                  <a:gd name="T13" fmla="*/ 197 h 541"/>
                  <a:gd name="T14" fmla="*/ 46 w 300"/>
                  <a:gd name="T15" fmla="*/ 161 h 541"/>
                  <a:gd name="T16" fmla="*/ 39 w 300"/>
                  <a:gd name="T17" fmla="*/ 138 h 541"/>
                  <a:gd name="T18" fmla="*/ 41 w 300"/>
                  <a:gd name="T19" fmla="*/ 123 h 541"/>
                  <a:gd name="T20" fmla="*/ 59 w 300"/>
                  <a:gd name="T21" fmla="*/ 10 h 541"/>
                  <a:gd name="T22" fmla="*/ 80 w 300"/>
                  <a:gd name="T23" fmla="*/ 20 h 541"/>
                  <a:gd name="T24" fmla="*/ 90 w 300"/>
                  <a:gd name="T25" fmla="*/ 10 h 541"/>
                  <a:gd name="T26" fmla="*/ 103 w 300"/>
                  <a:gd name="T27" fmla="*/ 13 h 541"/>
                  <a:gd name="T28" fmla="*/ 126 w 300"/>
                  <a:gd name="T29" fmla="*/ 2 h 541"/>
                  <a:gd name="T30" fmla="*/ 146 w 300"/>
                  <a:gd name="T31" fmla="*/ 0 h 541"/>
                  <a:gd name="T32" fmla="*/ 159 w 300"/>
                  <a:gd name="T33" fmla="*/ 10 h 541"/>
                  <a:gd name="T34" fmla="*/ 203 w 300"/>
                  <a:gd name="T35" fmla="*/ 159 h 541"/>
                  <a:gd name="T36" fmla="*/ 226 w 300"/>
                  <a:gd name="T37" fmla="*/ 179 h 541"/>
                  <a:gd name="T38" fmla="*/ 257 w 300"/>
                  <a:gd name="T39" fmla="*/ 182 h 541"/>
                  <a:gd name="T40" fmla="*/ 252 w 300"/>
                  <a:gd name="T41" fmla="*/ 195 h 541"/>
                  <a:gd name="T42" fmla="*/ 259 w 300"/>
                  <a:gd name="T43" fmla="*/ 200 h 541"/>
                  <a:gd name="T44" fmla="*/ 267 w 300"/>
                  <a:gd name="T45" fmla="*/ 215 h 541"/>
                  <a:gd name="T46" fmla="*/ 280 w 300"/>
                  <a:gd name="T47" fmla="*/ 208 h 541"/>
                  <a:gd name="T48" fmla="*/ 282 w 300"/>
                  <a:gd name="T49" fmla="*/ 215 h 541"/>
                  <a:gd name="T50" fmla="*/ 300 w 300"/>
                  <a:gd name="T51" fmla="*/ 228 h 541"/>
                  <a:gd name="T52" fmla="*/ 293 w 300"/>
                  <a:gd name="T53" fmla="*/ 246 h 541"/>
                  <a:gd name="T54" fmla="*/ 282 w 300"/>
                  <a:gd name="T55" fmla="*/ 262 h 541"/>
                  <a:gd name="T56" fmla="*/ 272 w 300"/>
                  <a:gd name="T57" fmla="*/ 267 h 541"/>
                  <a:gd name="T58" fmla="*/ 259 w 300"/>
                  <a:gd name="T59" fmla="*/ 274 h 541"/>
                  <a:gd name="T60" fmla="*/ 257 w 300"/>
                  <a:gd name="T61" fmla="*/ 290 h 541"/>
                  <a:gd name="T62" fmla="*/ 247 w 300"/>
                  <a:gd name="T63" fmla="*/ 292 h 541"/>
                  <a:gd name="T64" fmla="*/ 239 w 300"/>
                  <a:gd name="T65" fmla="*/ 308 h 541"/>
                  <a:gd name="T66" fmla="*/ 223 w 300"/>
                  <a:gd name="T67" fmla="*/ 305 h 541"/>
                  <a:gd name="T68" fmla="*/ 218 w 300"/>
                  <a:gd name="T69" fmla="*/ 313 h 541"/>
                  <a:gd name="T70" fmla="*/ 205 w 300"/>
                  <a:gd name="T71" fmla="*/ 328 h 541"/>
                  <a:gd name="T72" fmla="*/ 195 w 300"/>
                  <a:gd name="T73" fmla="*/ 318 h 541"/>
                  <a:gd name="T74" fmla="*/ 185 w 300"/>
                  <a:gd name="T75" fmla="*/ 305 h 541"/>
                  <a:gd name="T76" fmla="*/ 175 w 300"/>
                  <a:gd name="T77" fmla="*/ 323 h 541"/>
                  <a:gd name="T78" fmla="*/ 177 w 300"/>
                  <a:gd name="T79" fmla="*/ 346 h 541"/>
                  <a:gd name="T80" fmla="*/ 159 w 300"/>
                  <a:gd name="T81" fmla="*/ 385 h 541"/>
                  <a:gd name="T82" fmla="*/ 144 w 300"/>
                  <a:gd name="T83" fmla="*/ 385 h 541"/>
                  <a:gd name="T84" fmla="*/ 136 w 300"/>
                  <a:gd name="T85" fmla="*/ 400 h 541"/>
                  <a:gd name="T86" fmla="*/ 141 w 300"/>
                  <a:gd name="T87" fmla="*/ 413 h 541"/>
                  <a:gd name="T88" fmla="*/ 123 w 300"/>
                  <a:gd name="T89" fmla="*/ 418 h 541"/>
                  <a:gd name="T90" fmla="*/ 116 w 300"/>
                  <a:gd name="T91" fmla="*/ 418 h 541"/>
                  <a:gd name="T92" fmla="*/ 121 w 300"/>
                  <a:gd name="T93" fmla="*/ 439 h 541"/>
                  <a:gd name="T94" fmla="*/ 103 w 300"/>
                  <a:gd name="T95" fmla="*/ 449 h 541"/>
                  <a:gd name="T96" fmla="*/ 108 w 300"/>
                  <a:gd name="T97" fmla="*/ 464 h 541"/>
                  <a:gd name="T98" fmla="*/ 93 w 300"/>
                  <a:gd name="T99" fmla="*/ 480 h 541"/>
                  <a:gd name="T100" fmla="*/ 95 w 300"/>
                  <a:gd name="T101" fmla="*/ 500 h 541"/>
                  <a:gd name="T102" fmla="*/ 90 w 300"/>
                  <a:gd name="T103" fmla="*/ 523 h 541"/>
                  <a:gd name="T104" fmla="*/ 80 w 300"/>
                  <a:gd name="T105" fmla="*/ 534 h 541"/>
                  <a:gd name="T106" fmla="*/ 69 w 300"/>
                  <a:gd name="T107" fmla="*/ 526 h 541"/>
                  <a:gd name="T108" fmla="*/ 64 w 300"/>
                  <a:gd name="T109" fmla="*/ 513 h 541"/>
                  <a:gd name="T110" fmla="*/ 3 w 300"/>
                  <a:gd name="T111" fmla="*/ 282 h 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0"/>
                  <a:gd name="T169" fmla="*/ 0 h 541"/>
                  <a:gd name="T170" fmla="*/ 300 w 300"/>
                  <a:gd name="T171" fmla="*/ 541 h 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0" h="541">
                    <a:moveTo>
                      <a:pt x="0" y="277"/>
                    </a:moveTo>
                    <a:lnTo>
                      <a:pt x="10" y="274"/>
                    </a:lnTo>
                    <a:lnTo>
                      <a:pt x="16" y="274"/>
                    </a:lnTo>
                    <a:lnTo>
                      <a:pt x="18" y="280"/>
                    </a:lnTo>
                    <a:lnTo>
                      <a:pt x="26" y="272"/>
                    </a:lnTo>
                    <a:lnTo>
                      <a:pt x="26" y="262"/>
                    </a:lnTo>
                    <a:lnTo>
                      <a:pt x="21" y="256"/>
                    </a:lnTo>
                    <a:lnTo>
                      <a:pt x="23" y="251"/>
                    </a:lnTo>
                    <a:lnTo>
                      <a:pt x="31" y="254"/>
                    </a:lnTo>
                    <a:lnTo>
                      <a:pt x="33" y="251"/>
                    </a:lnTo>
                    <a:lnTo>
                      <a:pt x="39" y="238"/>
                    </a:lnTo>
                    <a:lnTo>
                      <a:pt x="41" y="218"/>
                    </a:lnTo>
                    <a:lnTo>
                      <a:pt x="51" y="208"/>
                    </a:lnTo>
                    <a:lnTo>
                      <a:pt x="51" y="197"/>
                    </a:lnTo>
                    <a:lnTo>
                      <a:pt x="46" y="185"/>
                    </a:lnTo>
                    <a:lnTo>
                      <a:pt x="46" y="161"/>
                    </a:lnTo>
                    <a:lnTo>
                      <a:pt x="41" y="149"/>
                    </a:lnTo>
                    <a:lnTo>
                      <a:pt x="39" y="138"/>
                    </a:lnTo>
                    <a:lnTo>
                      <a:pt x="39" y="131"/>
                    </a:lnTo>
                    <a:lnTo>
                      <a:pt x="41" y="123"/>
                    </a:lnTo>
                    <a:lnTo>
                      <a:pt x="41" y="113"/>
                    </a:lnTo>
                    <a:lnTo>
                      <a:pt x="59" y="10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85" y="18"/>
                    </a:lnTo>
                    <a:lnTo>
                      <a:pt x="90" y="10"/>
                    </a:lnTo>
                    <a:lnTo>
                      <a:pt x="95" y="10"/>
                    </a:lnTo>
                    <a:lnTo>
                      <a:pt x="103" y="13"/>
                    </a:lnTo>
                    <a:lnTo>
                      <a:pt x="118" y="13"/>
                    </a:lnTo>
                    <a:lnTo>
                      <a:pt x="126" y="2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7" y="5"/>
                    </a:lnTo>
                    <a:lnTo>
                      <a:pt x="159" y="10"/>
                    </a:lnTo>
                    <a:lnTo>
                      <a:pt x="170" y="15"/>
                    </a:lnTo>
                    <a:lnTo>
                      <a:pt x="203" y="159"/>
                    </a:lnTo>
                    <a:lnTo>
                      <a:pt x="211" y="169"/>
                    </a:lnTo>
                    <a:lnTo>
                      <a:pt x="226" y="179"/>
                    </a:lnTo>
                    <a:lnTo>
                      <a:pt x="249" y="179"/>
                    </a:lnTo>
                    <a:lnTo>
                      <a:pt x="257" y="182"/>
                    </a:lnTo>
                    <a:lnTo>
                      <a:pt x="257" y="187"/>
                    </a:lnTo>
                    <a:lnTo>
                      <a:pt x="252" y="195"/>
                    </a:lnTo>
                    <a:lnTo>
                      <a:pt x="254" y="197"/>
                    </a:lnTo>
                    <a:lnTo>
                      <a:pt x="259" y="200"/>
                    </a:lnTo>
                    <a:lnTo>
                      <a:pt x="262" y="210"/>
                    </a:lnTo>
                    <a:lnTo>
                      <a:pt x="267" y="215"/>
                    </a:lnTo>
                    <a:lnTo>
                      <a:pt x="272" y="215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15"/>
                    </a:lnTo>
                    <a:lnTo>
                      <a:pt x="298" y="218"/>
                    </a:lnTo>
                    <a:lnTo>
                      <a:pt x="300" y="228"/>
                    </a:lnTo>
                    <a:lnTo>
                      <a:pt x="298" y="241"/>
                    </a:lnTo>
                    <a:lnTo>
                      <a:pt x="293" y="246"/>
                    </a:lnTo>
                    <a:lnTo>
                      <a:pt x="282" y="251"/>
                    </a:lnTo>
                    <a:lnTo>
                      <a:pt x="282" y="262"/>
                    </a:lnTo>
                    <a:lnTo>
                      <a:pt x="280" y="262"/>
                    </a:lnTo>
                    <a:lnTo>
                      <a:pt x="272" y="267"/>
                    </a:lnTo>
                    <a:lnTo>
                      <a:pt x="267" y="269"/>
                    </a:lnTo>
                    <a:lnTo>
                      <a:pt x="259" y="274"/>
                    </a:lnTo>
                    <a:lnTo>
                      <a:pt x="259" y="282"/>
                    </a:lnTo>
                    <a:lnTo>
                      <a:pt x="257" y="290"/>
                    </a:lnTo>
                    <a:lnTo>
                      <a:pt x="249" y="290"/>
                    </a:lnTo>
                    <a:lnTo>
                      <a:pt x="247" y="292"/>
                    </a:lnTo>
                    <a:lnTo>
                      <a:pt x="244" y="303"/>
                    </a:lnTo>
                    <a:lnTo>
                      <a:pt x="239" y="308"/>
                    </a:lnTo>
                    <a:lnTo>
                      <a:pt x="229" y="308"/>
                    </a:lnTo>
                    <a:lnTo>
                      <a:pt x="223" y="305"/>
                    </a:lnTo>
                    <a:lnTo>
                      <a:pt x="213" y="305"/>
                    </a:lnTo>
                    <a:lnTo>
                      <a:pt x="218" y="313"/>
                    </a:lnTo>
                    <a:lnTo>
                      <a:pt x="213" y="318"/>
                    </a:lnTo>
                    <a:lnTo>
                      <a:pt x="205" y="328"/>
                    </a:lnTo>
                    <a:lnTo>
                      <a:pt x="198" y="326"/>
                    </a:lnTo>
                    <a:lnTo>
                      <a:pt x="195" y="318"/>
                    </a:lnTo>
                    <a:lnTo>
                      <a:pt x="185" y="308"/>
                    </a:lnTo>
                    <a:lnTo>
                      <a:pt x="185" y="305"/>
                    </a:lnTo>
                    <a:lnTo>
                      <a:pt x="175" y="318"/>
                    </a:lnTo>
                    <a:lnTo>
                      <a:pt x="175" y="323"/>
                    </a:lnTo>
                    <a:lnTo>
                      <a:pt x="180" y="328"/>
                    </a:lnTo>
                    <a:lnTo>
                      <a:pt x="177" y="346"/>
                    </a:lnTo>
                    <a:lnTo>
                      <a:pt x="175" y="369"/>
                    </a:lnTo>
                    <a:lnTo>
                      <a:pt x="159" y="385"/>
                    </a:lnTo>
                    <a:lnTo>
                      <a:pt x="152" y="390"/>
                    </a:lnTo>
                    <a:lnTo>
                      <a:pt x="144" y="385"/>
                    </a:lnTo>
                    <a:lnTo>
                      <a:pt x="136" y="390"/>
                    </a:lnTo>
                    <a:lnTo>
                      <a:pt x="136" y="400"/>
                    </a:lnTo>
                    <a:lnTo>
                      <a:pt x="141" y="408"/>
                    </a:lnTo>
                    <a:lnTo>
                      <a:pt x="141" y="413"/>
                    </a:lnTo>
                    <a:lnTo>
                      <a:pt x="136" y="418"/>
                    </a:lnTo>
                    <a:lnTo>
                      <a:pt x="123" y="418"/>
                    </a:lnTo>
                    <a:lnTo>
                      <a:pt x="121" y="410"/>
                    </a:lnTo>
                    <a:lnTo>
                      <a:pt x="116" y="418"/>
                    </a:lnTo>
                    <a:lnTo>
                      <a:pt x="121" y="428"/>
                    </a:lnTo>
                    <a:lnTo>
                      <a:pt x="121" y="439"/>
                    </a:lnTo>
                    <a:lnTo>
                      <a:pt x="110" y="439"/>
                    </a:lnTo>
                    <a:lnTo>
                      <a:pt x="103" y="449"/>
                    </a:lnTo>
                    <a:lnTo>
                      <a:pt x="108" y="454"/>
                    </a:lnTo>
                    <a:lnTo>
                      <a:pt x="108" y="464"/>
                    </a:lnTo>
                    <a:lnTo>
                      <a:pt x="98" y="470"/>
                    </a:lnTo>
                    <a:lnTo>
                      <a:pt x="93" y="480"/>
                    </a:lnTo>
                    <a:lnTo>
                      <a:pt x="93" y="493"/>
                    </a:lnTo>
                    <a:lnTo>
                      <a:pt x="95" y="500"/>
                    </a:lnTo>
                    <a:lnTo>
                      <a:pt x="93" y="511"/>
                    </a:lnTo>
                    <a:lnTo>
                      <a:pt x="90" y="523"/>
                    </a:lnTo>
                    <a:lnTo>
                      <a:pt x="90" y="541"/>
                    </a:lnTo>
                    <a:lnTo>
                      <a:pt x="80" y="534"/>
                    </a:lnTo>
                    <a:lnTo>
                      <a:pt x="77" y="531"/>
                    </a:lnTo>
                    <a:lnTo>
                      <a:pt x="69" y="526"/>
                    </a:lnTo>
                    <a:lnTo>
                      <a:pt x="67" y="521"/>
                    </a:lnTo>
                    <a:lnTo>
                      <a:pt x="64" y="513"/>
                    </a:lnTo>
                    <a:lnTo>
                      <a:pt x="59" y="508"/>
                    </a:lnTo>
                    <a:lnTo>
                      <a:pt x="3" y="28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3" name="Freeform 683"/>
              <p:cNvSpPr>
                <a:spLocks/>
              </p:cNvSpPr>
              <p:nvPr/>
            </p:nvSpPr>
            <p:spPr bwMode="auto">
              <a:xfrm>
                <a:off x="7823200" y="1628775"/>
                <a:ext cx="220662" cy="530225"/>
              </a:xfrm>
              <a:custGeom>
                <a:avLst/>
                <a:gdLst>
                  <a:gd name="T0" fmla="*/ 47 w 139"/>
                  <a:gd name="T1" fmla="*/ 3 h 334"/>
                  <a:gd name="T2" fmla="*/ 41 w 139"/>
                  <a:gd name="T3" fmla="*/ 23 h 334"/>
                  <a:gd name="T4" fmla="*/ 34 w 139"/>
                  <a:gd name="T5" fmla="*/ 31 h 334"/>
                  <a:gd name="T6" fmla="*/ 23 w 139"/>
                  <a:gd name="T7" fmla="*/ 36 h 334"/>
                  <a:gd name="T8" fmla="*/ 16 w 139"/>
                  <a:gd name="T9" fmla="*/ 33 h 334"/>
                  <a:gd name="T10" fmla="*/ 5 w 139"/>
                  <a:gd name="T11" fmla="*/ 41 h 334"/>
                  <a:gd name="T12" fmla="*/ 0 w 139"/>
                  <a:gd name="T13" fmla="*/ 49 h 334"/>
                  <a:gd name="T14" fmla="*/ 5 w 139"/>
                  <a:gd name="T15" fmla="*/ 54 h 334"/>
                  <a:gd name="T16" fmla="*/ 18 w 139"/>
                  <a:gd name="T17" fmla="*/ 74 h 334"/>
                  <a:gd name="T18" fmla="*/ 16 w 139"/>
                  <a:gd name="T19" fmla="*/ 85 h 334"/>
                  <a:gd name="T20" fmla="*/ 18 w 139"/>
                  <a:gd name="T21" fmla="*/ 100 h 334"/>
                  <a:gd name="T22" fmla="*/ 11 w 139"/>
                  <a:gd name="T23" fmla="*/ 115 h 334"/>
                  <a:gd name="T24" fmla="*/ 23 w 139"/>
                  <a:gd name="T25" fmla="*/ 131 h 334"/>
                  <a:gd name="T26" fmla="*/ 21 w 139"/>
                  <a:gd name="T27" fmla="*/ 141 h 334"/>
                  <a:gd name="T28" fmla="*/ 5 w 139"/>
                  <a:gd name="T29" fmla="*/ 159 h 334"/>
                  <a:gd name="T30" fmla="*/ 0 w 139"/>
                  <a:gd name="T31" fmla="*/ 175 h 334"/>
                  <a:gd name="T32" fmla="*/ 5 w 139"/>
                  <a:gd name="T33" fmla="*/ 210 h 334"/>
                  <a:gd name="T34" fmla="*/ 5 w 139"/>
                  <a:gd name="T35" fmla="*/ 241 h 334"/>
                  <a:gd name="T36" fmla="*/ 8 w 139"/>
                  <a:gd name="T37" fmla="*/ 267 h 334"/>
                  <a:gd name="T38" fmla="*/ 11 w 139"/>
                  <a:gd name="T39" fmla="*/ 282 h 334"/>
                  <a:gd name="T40" fmla="*/ 11 w 139"/>
                  <a:gd name="T41" fmla="*/ 290 h 334"/>
                  <a:gd name="T42" fmla="*/ 13 w 139"/>
                  <a:gd name="T43" fmla="*/ 308 h 334"/>
                  <a:gd name="T44" fmla="*/ 8 w 139"/>
                  <a:gd name="T45" fmla="*/ 321 h 334"/>
                  <a:gd name="T46" fmla="*/ 11 w 139"/>
                  <a:gd name="T47" fmla="*/ 329 h 334"/>
                  <a:gd name="T48" fmla="*/ 90 w 139"/>
                  <a:gd name="T49" fmla="*/ 313 h 334"/>
                  <a:gd name="T50" fmla="*/ 93 w 139"/>
                  <a:gd name="T51" fmla="*/ 303 h 334"/>
                  <a:gd name="T52" fmla="*/ 103 w 139"/>
                  <a:gd name="T53" fmla="*/ 300 h 334"/>
                  <a:gd name="T54" fmla="*/ 106 w 139"/>
                  <a:gd name="T55" fmla="*/ 290 h 334"/>
                  <a:gd name="T56" fmla="*/ 116 w 139"/>
                  <a:gd name="T57" fmla="*/ 287 h 334"/>
                  <a:gd name="T58" fmla="*/ 121 w 139"/>
                  <a:gd name="T59" fmla="*/ 280 h 334"/>
                  <a:gd name="T60" fmla="*/ 139 w 139"/>
                  <a:gd name="T61" fmla="*/ 264 h 334"/>
                  <a:gd name="T62" fmla="*/ 124 w 139"/>
                  <a:gd name="T63" fmla="*/ 254 h 334"/>
                  <a:gd name="T64" fmla="*/ 116 w 139"/>
                  <a:gd name="T65" fmla="*/ 244 h 334"/>
                  <a:gd name="T66" fmla="*/ 113 w 139"/>
                  <a:gd name="T67" fmla="*/ 236 h 334"/>
                  <a:gd name="T68" fmla="*/ 106 w 139"/>
                  <a:gd name="T69" fmla="*/ 218 h 334"/>
                  <a:gd name="T70" fmla="*/ 49 w 139"/>
                  <a:gd name="T71" fmla="*/ 3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334"/>
                  <a:gd name="T110" fmla="*/ 139 w 139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334">
                    <a:moveTo>
                      <a:pt x="49" y="0"/>
                    </a:moveTo>
                    <a:lnTo>
                      <a:pt x="47" y="3"/>
                    </a:lnTo>
                    <a:lnTo>
                      <a:pt x="41" y="10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3" y="36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1" y="36"/>
                    </a:lnTo>
                    <a:lnTo>
                      <a:pt x="5" y="41"/>
                    </a:lnTo>
                    <a:lnTo>
                      <a:pt x="5" y="44"/>
                    </a:lnTo>
                    <a:lnTo>
                      <a:pt x="0" y="49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11" y="64"/>
                    </a:lnTo>
                    <a:lnTo>
                      <a:pt x="18" y="74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8" y="90"/>
                    </a:lnTo>
                    <a:lnTo>
                      <a:pt x="18" y="100"/>
                    </a:lnTo>
                    <a:lnTo>
                      <a:pt x="13" y="108"/>
                    </a:lnTo>
                    <a:lnTo>
                      <a:pt x="11" y="115"/>
                    </a:lnTo>
                    <a:lnTo>
                      <a:pt x="11" y="118"/>
                    </a:lnTo>
                    <a:lnTo>
                      <a:pt x="23" y="131"/>
                    </a:lnTo>
                    <a:lnTo>
                      <a:pt x="23" y="133"/>
                    </a:lnTo>
                    <a:lnTo>
                      <a:pt x="21" y="141"/>
                    </a:lnTo>
                    <a:lnTo>
                      <a:pt x="16" y="149"/>
                    </a:lnTo>
                    <a:lnTo>
                      <a:pt x="5" y="159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5" y="182"/>
                    </a:lnTo>
                    <a:lnTo>
                      <a:pt x="5" y="210"/>
                    </a:lnTo>
                    <a:lnTo>
                      <a:pt x="3" y="231"/>
                    </a:lnTo>
                    <a:lnTo>
                      <a:pt x="5" y="241"/>
                    </a:lnTo>
                    <a:lnTo>
                      <a:pt x="5" y="254"/>
                    </a:lnTo>
                    <a:lnTo>
                      <a:pt x="8" y="267"/>
                    </a:lnTo>
                    <a:lnTo>
                      <a:pt x="8" y="277"/>
                    </a:lnTo>
                    <a:lnTo>
                      <a:pt x="11" y="282"/>
                    </a:lnTo>
                    <a:lnTo>
                      <a:pt x="8" y="285"/>
                    </a:lnTo>
                    <a:lnTo>
                      <a:pt x="11" y="290"/>
                    </a:lnTo>
                    <a:lnTo>
                      <a:pt x="11" y="303"/>
                    </a:lnTo>
                    <a:lnTo>
                      <a:pt x="13" y="308"/>
                    </a:lnTo>
                    <a:lnTo>
                      <a:pt x="11" y="31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11" y="329"/>
                    </a:lnTo>
                    <a:lnTo>
                      <a:pt x="16" y="334"/>
                    </a:lnTo>
                    <a:lnTo>
                      <a:pt x="90" y="313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8" y="303"/>
                    </a:lnTo>
                    <a:lnTo>
                      <a:pt x="103" y="300"/>
                    </a:lnTo>
                    <a:lnTo>
                      <a:pt x="106" y="298"/>
                    </a:lnTo>
                    <a:lnTo>
                      <a:pt x="106" y="290"/>
                    </a:lnTo>
                    <a:lnTo>
                      <a:pt x="111" y="287"/>
                    </a:lnTo>
                    <a:lnTo>
                      <a:pt x="116" y="287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39" y="280"/>
                    </a:lnTo>
                    <a:lnTo>
                      <a:pt x="139" y="264"/>
                    </a:lnTo>
                    <a:lnTo>
                      <a:pt x="129" y="254"/>
                    </a:lnTo>
                    <a:lnTo>
                      <a:pt x="124" y="254"/>
                    </a:lnTo>
                    <a:lnTo>
                      <a:pt x="118" y="249"/>
                    </a:lnTo>
                    <a:lnTo>
                      <a:pt x="116" y="244"/>
                    </a:lnTo>
                    <a:lnTo>
                      <a:pt x="116" y="241"/>
                    </a:lnTo>
                    <a:lnTo>
                      <a:pt x="113" y="236"/>
                    </a:lnTo>
                    <a:lnTo>
                      <a:pt x="108" y="231"/>
                    </a:lnTo>
                    <a:lnTo>
                      <a:pt x="106" y="218"/>
                    </a:lnTo>
                    <a:lnTo>
                      <a:pt x="82" y="121"/>
                    </a:lnTo>
                    <a:lnTo>
                      <a:pt x="4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4" name="Freeform 684"/>
              <p:cNvSpPr>
                <a:spLocks/>
              </p:cNvSpPr>
              <p:nvPr/>
            </p:nvSpPr>
            <p:spPr bwMode="auto">
              <a:xfrm>
                <a:off x="7624763" y="1706563"/>
                <a:ext cx="234950" cy="481013"/>
              </a:xfrm>
              <a:custGeom>
                <a:avLst/>
                <a:gdLst>
                  <a:gd name="T0" fmla="*/ 66 w 148"/>
                  <a:gd name="T1" fmla="*/ 15 h 303"/>
                  <a:gd name="T2" fmla="*/ 5 w 148"/>
                  <a:gd name="T3" fmla="*/ 33 h 303"/>
                  <a:gd name="T4" fmla="*/ 2 w 148"/>
                  <a:gd name="T5" fmla="*/ 43 h 303"/>
                  <a:gd name="T6" fmla="*/ 0 w 148"/>
                  <a:gd name="T7" fmla="*/ 51 h 303"/>
                  <a:gd name="T8" fmla="*/ 7 w 148"/>
                  <a:gd name="T9" fmla="*/ 82 h 303"/>
                  <a:gd name="T10" fmla="*/ 12 w 148"/>
                  <a:gd name="T11" fmla="*/ 79 h 303"/>
                  <a:gd name="T12" fmla="*/ 20 w 148"/>
                  <a:gd name="T13" fmla="*/ 97 h 303"/>
                  <a:gd name="T14" fmla="*/ 12 w 148"/>
                  <a:gd name="T15" fmla="*/ 102 h 303"/>
                  <a:gd name="T16" fmla="*/ 18 w 148"/>
                  <a:gd name="T17" fmla="*/ 123 h 303"/>
                  <a:gd name="T18" fmla="*/ 12 w 148"/>
                  <a:gd name="T19" fmla="*/ 136 h 303"/>
                  <a:gd name="T20" fmla="*/ 18 w 148"/>
                  <a:gd name="T21" fmla="*/ 164 h 303"/>
                  <a:gd name="T22" fmla="*/ 20 w 148"/>
                  <a:gd name="T23" fmla="*/ 187 h 303"/>
                  <a:gd name="T24" fmla="*/ 30 w 148"/>
                  <a:gd name="T25" fmla="*/ 210 h 303"/>
                  <a:gd name="T26" fmla="*/ 23 w 148"/>
                  <a:gd name="T27" fmla="*/ 218 h 303"/>
                  <a:gd name="T28" fmla="*/ 30 w 148"/>
                  <a:gd name="T29" fmla="*/ 228 h 303"/>
                  <a:gd name="T30" fmla="*/ 36 w 148"/>
                  <a:gd name="T31" fmla="*/ 223 h 303"/>
                  <a:gd name="T32" fmla="*/ 46 w 148"/>
                  <a:gd name="T33" fmla="*/ 228 h 303"/>
                  <a:gd name="T34" fmla="*/ 51 w 148"/>
                  <a:gd name="T35" fmla="*/ 231 h 303"/>
                  <a:gd name="T36" fmla="*/ 66 w 148"/>
                  <a:gd name="T37" fmla="*/ 303 h 303"/>
                  <a:gd name="T38" fmla="*/ 136 w 148"/>
                  <a:gd name="T39" fmla="*/ 277 h 303"/>
                  <a:gd name="T40" fmla="*/ 136 w 148"/>
                  <a:gd name="T41" fmla="*/ 264 h 303"/>
                  <a:gd name="T42" fmla="*/ 136 w 148"/>
                  <a:gd name="T43" fmla="*/ 256 h 303"/>
                  <a:gd name="T44" fmla="*/ 133 w 148"/>
                  <a:gd name="T45" fmla="*/ 236 h 303"/>
                  <a:gd name="T46" fmla="*/ 130 w 148"/>
                  <a:gd name="T47" fmla="*/ 203 h 303"/>
                  <a:gd name="T48" fmla="*/ 125 w 148"/>
                  <a:gd name="T49" fmla="*/ 128 h 303"/>
                  <a:gd name="T50" fmla="*/ 123 w 148"/>
                  <a:gd name="T51" fmla="*/ 123 h 303"/>
                  <a:gd name="T52" fmla="*/ 130 w 148"/>
                  <a:gd name="T53" fmla="*/ 110 h 303"/>
                  <a:gd name="T54" fmla="*/ 146 w 148"/>
                  <a:gd name="T55" fmla="*/ 92 h 303"/>
                  <a:gd name="T56" fmla="*/ 136 w 148"/>
                  <a:gd name="T57" fmla="*/ 72 h 303"/>
                  <a:gd name="T58" fmla="*/ 141 w 148"/>
                  <a:gd name="T59" fmla="*/ 59 h 303"/>
                  <a:gd name="T60" fmla="*/ 143 w 148"/>
                  <a:gd name="T61" fmla="*/ 43 h 303"/>
                  <a:gd name="T62" fmla="*/ 141 w 148"/>
                  <a:gd name="T63" fmla="*/ 36 h 303"/>
                  <a:gd name="T64" fmla="*/ 143 w 148"/>
                  <a:gd name="T65" fmla="*/ 31 h 303"/>
                  <a:gd name="T66" fmla="*/ 138 w 148"/>
                  <a:gd name="T67" fmla="*/ 20 h 303"/>
                  <a:gd name="T68" fmla="*/ 133 w 148"/>
                  <a:gd name="T69" fmla="*/ 10 h 303"/>
                  <a:gd name="T70" fmla="*/ 130 w 148"/>
                  <a:gd name="T71" fmla="*/ 2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8"/>
                  <a:gd name="T109" fmla="*/ 0 h 303"/>
                  <a:gd name="T110" fmla="*/ 148 w 148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8" h="303">
                    <a:moveTo>
                      <a:pt x="125" y="0"/>
                    </a:moveTo>
                    <a:lnTo>
                      <a:pt x="66" y="15"/>
                    </a:lnTo>
                    <a:lnTo>
                      <a:pt x="18" y="28"/>
                    </a:lnTo>
                    <a:lnTo>
                      <a:pt x="5" y="3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5" y="77"/>
                    </a:lnTo>
                    <a:lnTo>
                      <a:pt x="7" y="82"/>
                    </a:lnTo>
                    <a:lnTo>
                      <a:pt x="10" y="77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20" y="97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13"/>
                    </a:lnTo>
                    <a:lnTo>
                      <a:pt x="18" y="123"/>
                    </a:lnTo>
                    <a:lnTo>
                      <a:pt x="15" y="128"/>
                    </a:lnTo>
                    <a:lnTo>
                      <a:pt x="12" y="136"/>
                    </a:lnTo>
                    <a:lnTo>
                      <a:pt x="18" y="161"/>
                    </a:lnTo>
                    <a:lnTo>
                      <a:pt x="18" y="164"/>
                    </a:lnTo>
                    <a:lnTo>
                      <a:pt x="20" y="172"/>
                    </a:lnTo>
                    <a:lnTo>
                      <a:pt x="20" y="187"/>
                    </a:lnTo>
                    <a:lnTo>
                      <a:pt x="23" y="203"/>
                    </a:lnTo>
                    <a:lnTo>
                      <a:pt x="30" y="210"/>
                    </a:lnTo>
                    <a:lnTo>
                      <a:pt x="30" y="213"/>
                    </a:lnTo>
                    <a:lnTo>
                      <a:pt x="23" y="218"/>
                    </a:lnTo>
                    <a:lnTo>
                      <a:pt x="23" y="228"/>
                    </a:lnTo>
                    <a:lnTo>
                      <a:pt x="30" y="228"/>
                    </a:lnTo>
                    <a:lnTo>
                      <a:pt x="33" y="223"/>
                    </a:lnTo>
                    <a:lnTo>
                      <a:pt x="36" y="223"/>
                    </a:lnTo>
                    <a:lnTo>
                      <a:pt x="41" y="228"/>
                    </a:lnTo>
                    <a:lnTo>
                      <a:pt x="46" y="228"/>
                    </a:lnTo>
                    <a:lnTo>
                      <a:pt x="48" y="231"/>
                    </a:lnTo>
                    <a:lnTo>
                      <a:pt x="51" y="231"/>
                    </a:lnTo>
                    <a:lnTo>
                      <a:pt x="66" y="295"/>
                    </a:lnTo>
                    <a:lnTo>
                      <a:pt x="66" y="303"/>
                    </a:lnTo>
                    <a:lnTo>
                      <a:pt x="141" y="285"/>
                    </a:lnTo>
                    <a:lnTo>
                      <a:pt x="136" y="277"/>
                    </a:lnTo>
                    <a:lnTo>
                      <a:pt x="133" y="272"/>
                    </a:lnTo>
                    <a:lnTo>
                      <a:pt x="136" y="264"/>
                    </a:lnTo>
                    <a:lnTo>
                      <a:pt x="138" y="259"/>
                    </a:lnTo>
                    <a:lnTo>
                      <a:pt x="136" y="256"/>
                    </a:lnTo>
                    <a:lnTo>
                      <a:pt x="136" y="241"/>
                    </a:lnTo>
                    <a:lnTo>
                      <a:pt x="133" y="236"/>
                    </a:lnTo>
                    <a:lnTo>
                      <a:pt x="133" y="213"/>
                    </a:lnTo>
                    <a:lnTo>
                      <a:pt x="130" y="203"/>
                    </a:lnTo>
                    <a:lnTo>
                      <a:pt x="130" y="131"/>
                    </a:lnTo>
                    <a:lnTo>
                      <a:pt x="125" y="128"/>
                    </a:lnTo>
                    <a:lnTo>
                      <a:pt x="125" y="126"/>
                    </a:lnTo>
                    <a:lnTo>
                      <a:pt x="123" y="123"/>
                    </a:lnTo>
                    <a:lnTo>
                      <a:pt x="130" y="118"/>
                    </a:lnTo>
                    <a:lnTo>
                      <a:pt x="130" y="110"/>
                    </a:lnTo>
                    <a:lnTo>
                      <a:pt x="141" y="100"/>
                    </a:lnTo>
                    <a:lnTo>
                      <a:pt x="146" y="92"/>
                    </a:lnTo>
                    <a:lnTo>
                      <a:pt x="148" y="84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41" y="59"/>
                    </a:lnTo>
                    <a:lnTo>
                      <a:pt x="143" y="54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1" y="36"/>
                    </a:lnTo>
                    <a:lnTo>
                      <a:pt x="138" y="36"/>
                    </a:lnTo>
                    <a:lnTo>
                      <a:pt x="143" y="31"/>
                    </a:lnTo>
                    <a:lnTo>
                      <a:pt x="143" y="25"/>
                    </a:lnTo>
                    <a:lnTo>
                      <a:pt x="138" y="20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5" name="Freeform 685"/>
              <p:cNvSpPr>
                <a:spLocks/>
              </p:cNvSpPr>
              <p:nvPr/>
            </p:nvSpPr>
            <p:spPr bwMode="auto">
              <a:xfrm>
                <a:off x="7729538" y="2073275"/>
                <a:ext cx="485775" cy="207963"/>
              </a:xfrm>
              <a:custGeom>
                <a:avLst/>
                <a:gdLst>
                  <a:gd name="T0" fmla="*/ 13 w 306"/>
                  <a:gd name="T1" fmla="*/ 128 h 131"/>
                  <a:gd name="T2" fmla="*/ 67 w 306"/>
                  <a:gd name="T3" fmla="*/ 118 h 131"/>
                  <a:gd name="T4" fmla="*/ 75 w 306"/>
                  <a:gd name="T5" fmla="*/ 123 h 131"/>
                  <a:gd name="T6" fmla="*/ 77 w 306"/>
                  <a:gd name="T7" fmla="*/ 118 h 131"/>
                  <a:gd name="T8" fmla="*/ 85 w 306"/>
                  <a:gd name="T9" fmla="*/ 113 h 131"/>
                  <a:gd name="T10" fmla="*/ 154 w 306"/>
                  <a:gd name="T11" fmla="*/ 97 h 131"/>
                  <a:gd name="T12" fmla="*/ 211 w 306"/>
                  <a:gd name="T13" fmla="*/ 95 h 131"/>
                  <a:gd name="T14" fmla="*/ 218 w 306"/>
                  <a:gd name="T15" fmla="*/ 102 h 131"/>
                  <a:gd name="T16" fmla="*/ 226 w 306"/>
                  <a:gd name="T17" fmla="*/ 108 h 131"/>
                  <a:gd name="T18" fmla="*/ 236 w 306"/>
                  <a:gd name="T19" fmla="*/ 105 h 131"/>
                  <a:gd name="T20" fmla="*/ 239 w 306"/>
                  <a:gd name="T21" fmla="*/ 100 h 131"/>
                  <a:gd name="T22" fmla="*/ 252 w 306"/>
                  <a:gd name="T23" fmla="*/ 100 h 131"/>
                  <a:gd name="T24" fmla="*/ 262 w 306"/>
                  <a:gd name="T25" fmla="*/ 105 h 131"/>
                  <a:gd name="T26" fmla="*/ 260 w 306"/>
                  <a:gd name="T27" fmla="*/ 113 h 131"/>
                  <a:gd name="T28" fmla="*/ 252 w 306"/>
                  <a:gd name="T29" fmla="*/ 120 h 131"/>
                  <a:gd name="T30" fmla="*/ 270 w 306"/>
                  <a:gd name="T31" fmla="*/ 110 h 131"/>
                  <a:gd name="T32" fmla="*/ 288 w 306"/>
                  <a:gd name="T33" fmla="*/ 95 h 131"/>
                  <a:gd name="T34" fmla="*/ 303 w 306"/>
                  <a:gd name="T35" fmla="*/ 82 h 131"/>
                  <a:gd name="T36" fmla="*/ 306 w 306"/>
                  <a:gd name="T37" fmla="*/ 95 h 131"/>
                  <a:gd name="T38" fmla="*/ 301 w 306"/>
                  <a:gd name="T39" fmla="*/ 43 h 131"/>
                  <a:gd name="T40" fmla="*/ 288 w 306"/>
                  <a:gd name="T41" fmla="*/ 31 h 131"/>
                  <a:gd name="T42" fmla="*/ 272 w 306"/>
                  <a:gd name="T43" fmla="*/ 25 h 131"/>
                  <a:gd name="T44" fmla="*/ 275 w 306"/>
                  <a:gd name="T45" fmla="*/ 33 h 131"/>
                  <a:gd name="T46" fmla="*/ 283 w 306"/>
                  <a:gd name="T47" fmla="*/ 31 h 131"/>
                  <a:gd name="T48" fmla="*/ 288 w 306"/>
                  <a:gd name="T49" fmla="*/ 41 h 131"/>
                  <a:gd name="T50" fmla="*/ 290 w 306"/>
                  <a:gd name="T51" fmla="*/ 54 h 131"/>
                  <a:gd name="T52" fmla="*/ 293 w 306"/>
                  <a:gd name="T53" fmla="*/ 64 h 131"/>
                  <a:gd name="T54" fmla="*/ 280 w 306"/>
                  <a:gd name="T55" fmla="*/ 74 h 131"/>
                  <a:gd name="T56" fmla="*/ 265 w 306"/>
                  <a:gd name="T57" fmla="*/ 77 h 131"/>
                  <a:gd name="T58" fmla="*/ 267 w 306"/>
                  <a:gd name="T59" fmla="*/ 72 h 131"/>
                  <a:gd name="T60" fmla="*/ 254 w 306"/>
                  <a:gd name="T61" fmla="*/ 69 h 131"/>
                  <a:gd name="T62" fmla="*/ 239 w 306"/>
                  <a:gd name="T63" fmla="*/ 54 h 131"/>
                  <a:gd name="T64" fmla="*/ 234 w 306"/>
                  <a:gd name="T65" fmla="*/ 41 h 131"/>
                  <a:gd name="T66" fmla="*/ 226 w 306"/>
                  <a:gd name="T67" fmla="*/ 33 h 131"/>
                  <a:gd name="T68" fmla="*/ 213 w 306"/>
                  <a:gd name="T69" fmla="*/ 31 h 131"/>
                  <a:gd name="T70" fmla="*/ 211 w 306"/>
                  <a:gd name="T71" fmla="*/ 25 h 131"/>
                  <a:gd name="T72" fmla="*/ 211 w 306"/>
                  <a:gd name="T73" fmla="*/ 23 h 131"/>
                  <a:gd name="T74" fmla="*/ 211 w 306"/>
                  <a:gd name="T75" fmla="*/ 18 h 131"/>
                  <a:gd name="T76" fmla="*/ 208 w 306"/>
                  <a:gd name="T77" fmla="*/ 15 h 131"/>
                  <a:gd name="T78" fmla="*/ 198 w 306"/>
                  <a:gd name="T79" fmla="*/ 0 h 131"/>
                  <a:gd name="T80" fmla="*/ 180 w 306"/>
                  <a:gd name="T81" fmla="*/ 2 h 131"/>
                  <a:gd name="T82" fmla="*/ 172 w 306"/>
                  <a:gd name="T83" fmla="*/ 7 h 131"/>
                  <a:gd name="T84" fmla="*/ 165 w 306"/>
                  <a:gd name="T85" fmla="*/ 10 h 131"/>
                  <a:gd name="T86" fmla="*/ 162 w 306"/>
                  <a:gd name="T87" fmla="*/ 20 h 131"/>
                  <a:gd name="T88" fmla="*/ 152 w 306"/>
                  <a:gd name="T89" fmla="*/ 23 h 131"/>
                  <a:gd name="T90" fmla="*/ 149 w 306"/>
                  <a:gd name="T91" fmla="*/ 31 h 131"/>
                  <a:gd name="T92" fmla="*/ 0 w 306"/>
                  <a:gd name="T93" fmla="*/ 74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31"/>
                  <a:gd name="T143" fmla="*/ 306 w 306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31">
                    <a:moveTo>
                      <a:pt x="0" y="74"/>
                    </a:moveTo>
                    <a:lnTo>
                      <a:pt x="13" y="128"/>
                    </a:lnTo>
                    <a:lnTo>
                      <a:pt x="21" y="131"/>
                    </a:lnTo>
                    <a:lnTo>
                      <a:pt x="67" y="118"/>
                    </a:lnTo>
                    <a:lnTo>
                      <a:pt x="70" y="126"/>
                    </a:lnTo>
                    <a:lnTo>
                      <a:pt x="75" y="123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80" y="115"/>
                    </a:lnTo>
                    <a:lnTo>
                      <a:pt x="85" y="113"/>
                    </a:lnTo>
                    <a:lnTo>
                      <a:pt x="152" y="95"/>
                    </a:lnTo>
                    <a:lnTo>
                      <a:pt x="154" y="97"/>
                    </a:lnTo>
                    <a:lnTo>
                      <a:pt x="201" y="8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8" y="102"/>
                    </a:lnTo>
                    <a:lnTo>
                      <a:pt x="224" y="105"/>
                    </a:lnTo>
                    <a:lnTo>
                      <a:pt x="226" y="108"/>
                    </a:lnTo>
                    <a:lnTo>
                      <a:pt x="234" y="108"/>
                    </a:lnTo>
                    <a:lnTo>
                      <a:pt x="236" y="105"/>
                    </a:lnTo>
                    <a:lnTo>
                      <a:pt x="236" y="102"/>
                    </a:lnTo>
                    <a:lnTo>
                      <a:pt x="239" y="100"/>
                    </a:lnTo>
                    <a:lnTo>
                      <a:pt x="249" y="95"/>
                    </a:lnTo>
                    <a:lnTo>
                      <a:pt x="252" y="100"/>
                    </a:lnTo>
                    <a:lnTo>
                      <a:pt x="260" y="102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0" y="113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60" y="115"/>
                    </a:lnTo>
                    <a:lnTo>
                      <a:pt x="270" y="110"/>
                    </a:lnTo>
                    <a:lnTo>
                      <a:pt x="278" y="102"/>
                    </a:lnTo>
                    <a:lnTo>
                      <a:pt x="288" y="95"/>
                    </a:lnTo>
                    <a:lnTo>
                      <a:pt x="293" y="87"/>
                    </a:lnTo>
                    <a:lnTo>
                      <a:pt x="303" y="82"/>
                    </a:lnTo>
                    <a:lnTo>
                      <a:pt x="306" y="87"/>
                    </a:lnTo>
                    <a:lnTo>
                      <a:pt x="306" y="95"/>
                    </a:lnTo>
                    <a:lnTo>
                      <a:pt x="306" y="56"/>
                    </a:lnTo>
                    <a:lnTo>
                      <a:pt x="301" y="43"/>
                    </a:lnTo>
                    <a:lnTo>
                      <a:pt x="293" y="38"/>
                    </a:lnTo>
                    <a:lnTo>
                      <a:pt x="288" y="31"/>
                    </a:lnTo>
                    <a:lnTo>
                      <a:pt x="278" y="25"/>
                    </a:lnTo>
                    <a:lnTo>
                      <a:pt x="272" y="25"/>
                    </a:lnTo>
                    <a:lnTo>
                      <a:pt x="270" y="31"/>
                    </a:lnTo>
                    <a:lnTo>
                      <a:pt x="275" y="33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5" y="38"/>
                    </a:lnTo>
                    <a:lnTo>
                      <a:pt x="288" y="41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3" y="51"/>
                    </a:lnTo>
                    <a:lnTo>
                      <a:pt x="293" y="64"/>
                    </a:lnTo>
                    <a:lnTo>
                      <a:pt x="290" y="69"/>
                    </a:lnTo>
                    <a:lnTo>
                      <a:pt x="280" y="74"/>
                    </a:lnTo>
                    <a:lnTo>
                      <a:pt x="270" y="74"/>
                    </a:lnTo>
                    <a:lnTo>
                      <a:pt x="265" y="77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4" y="69"/>
                    </a:lnTo>
                    <a:lnTo>
                      <a:pt x="244" y="61"/>
                    </a:lnTo>
                    <a:lnTo>
                      <a:pt x="239" y="54"/>
                    </a:lnTo>
                    <a:lnTo>
                      <a:pt x="234" y="49"/>
                    </a:lnTo>
                    <a:lnTo>
                      <a:pt x="234" y="41"/>
                    </a:lnTo>
                    <a:lnTo>
                      <a:pt x="229" y="38"/>
                    </a:lnTo>
                    <a:lnTo>
                      <a:pt x="226" y="33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6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08" y="1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83" y="0"/>
                    </a:lnTo>
                    <a:lnTo>
                      <a:pt x="180" y="2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7" y="7"/>
                    </a:lnTo>
                    <a:lnTo>
                      <a:pt x="165" y="10"/>
                    </a:lnTo>
                    <a:lnTo>
                      <a:pt x="165" y="18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49" y="31"/>
                    </a:lnTo>
                    <a:lnTo>
                      <a:pt x="147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6" name="Freeform 686"/>
              <p:cNvSpPr>
                <a:spLocks/>
              </p:cNvSpPr>
              <p:nvPr/>
            </p:nvSpPr>
            <p:spPr bwMode="auto">
              <a:xfrm>
                <a:off x="7974013" y="2208213"/>
                <a:ext cx="127000" cy="117475"/>
              </a:xfrm>
              <a:custGeom>
                <a:avLst/>
                <a:gdLst>
                  <a:gd name="T0" fmla="*/ 11 w 80"/>
                  <a:gd name="T1" fmla="*/ 74 h 74"/>
                  <a:gd name="T2" fmla="*/ 11 w 80"/>
                  <a:gd name="T3" fmla="*/ 69 h 74"/>
                  <a:gd name="T4" fmla="*/ 8 w 80"/>
                  <a:gd name="T5" fmla="*/ 66 h 74"/>
                  <a:gd name="T6" fmla="*/ 8 w 80"/>
                  <a:gd name="T7" fmla="*/ 59 h 74"/>
                  <a:gd name="T8" fmla="*/ 11 w 80"/>
                  <a:gd name="T9" fmla="*/ 59 h 74"/>
                  <a:gd name="T10" fmla="*/ 11 w 80"/>
                  <a:gd name="T11" fmla="*/ 56 h 74"/>
                  <a:gd name="T12" fmla="*/ 5 w 80"/>
                  <a:gd name="T13" fmla="*/ 28 h 74"/>
                  <a:gd name="T14" fmla="*/ 0 w 80"/>
                  <a:gd name="T15" fmla="*/ 12 h 74"/>
                  <a:gd name="T16" fmla="*/ 26 w 80"/>
                  <a:gd name="T17" fmla="*/ 5 h 74"/>
                  <a:gd name="T18" fmla="*/ 47 w 80"/>
                  <a:gd name="T19" fmla="*/ 0 h 74"/>
                  <a:gd name="T20" fmla="*/ 57 w 80"/>
                  <a:gd name="T21" fmla="*/ 10 h 74"/>
                  <a:gd name="T22" fmla="*/ 59 w 80"/>
                  <a:gd name="T23" fmla="*/ 10 h 74"/>
                  <a:gd name="T24" fmla="*/ 72 w 80"/>
                  <a:gd name="T25" fmla="*/ 23 h 74"/>
                  <a:gd name="T26" fmla="*/ 80 w 80"/>
                  <a:gd name="T27" fmla="*/ 23 h 74"/>
                  <a:gd name="T28" fmla="*/ 72 w 80"/>
                  <a:gd name="T29" fmla="*/ 30 h 74"/>
                  <a:gd name="T30" fmla="*/ 72 w 80"/>
                  <a:gd name="T31" fmla="*/ 33 h 74"/>
                  <a:gd name="T32" fmla="*/ 67 w 80"/>
                  <a:gd name="T33" fmla="*/ 33 h 74"/>
                  <a:gd name="T34" fmla="*/ 67 w 80"/>
                  <a:gd name="T35" fmla="*/ 38 h 74"/>
                  <a:gd name="T36" fmla="*/ 70 w 80"/>
                  <a:gd name="T37" fmla="*/ 43 h 74"/>
                  <a:gd name="T38" fmla="*/ 62 w 80"/>
                  <a:gd name="T39" fmla="*/ 43 h 74"/>
                  <a:gd name="T40" fmla="*/ 31 w 80"/>
                  <a:gd name="T41" fmla="*/ 64 h 74"/>
                  <a:gd name="T42" fmla="*/ 26 w 80"/>
                  <a:gd name="T43" fmla="*/ 66 h 74"/>
                  <a:gd name="T44" fmla="*/ 18 w 80"/>
                  <a:gd name="T45" fmla="*/ 74 h 74"/>
                  <a:gd name="T46" fmla="*/ 11 w 80"/>
                  <a:gd name="T47" fmla="*/ 74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4"/>
                  <a:gd name="T74" fmla="*/ 80 w 8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4">
                    <a:moveTo>
                      <a:pt x="11" y="74"/>
                    </a:moveTo>
                    <a:lnTo>
                      <a:pt x="11" y="69"/>
                    </a:lnTo>
                    <a:lnTo>
                      <a:pt x="8" y="66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5" y="28"/>
                    </a:lnTo>
                    <a:lnTo>
                      <a:pt x="0" y="12"/>
                    </a:lnTo>
                    <a:lnTo>
                      <a:pt x="26" y="5"/>
                    </a:lnTo>
                    <a:lnTo>
                      <a:pt x="47" y="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72" y="23"/>
                    </a:lnTo>
                    <a:lnTo>
                      <a:pt x="80" y="23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70" y="43"/>
                    </a:lnTo>
                    <a:lnTo>
                      <a:pt x="62" y="43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8" y="74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7" name="Freeform 687"/>
              <p:cNvSpPr>
                <a:spLocks/>
              </p:cNvSpPr>
              <p:nvPr/>
            </p:nvSpPr>
            <p:spPr bwMode="auto">
              <a:xfrm>
                <a:off x="7750175" y="2224088"/>
                <a:ext cx="241300" cy="211138"/>
              </a:xfrm>
              <a:custGeom>
                <a:avLst/>
                <a:gdLst>
                  <a:gd name="T0" fmla="*/ 16 w 152"/>
                  <a:gd name="T1" fmla="*/ 133 h 133"/>
                  <a:gd name="T2" fmla="*/ 10 w 152"/>
                  <a:gd name="T3" fmla="*/ 123 h 133"/>
                  <a:gd name="T4" fmla="*/ 23 w 152"/>
                  <a:gd name="T5" fmla="*/ 113 h 133"/>
                  <a:gd name="T6" fmla="*/ 18 w 152"/>
                  <a:gd name="T7" fmla="*/ 105 h 133"/>
                  <a:gd name="T8" fmla="*/ 0 w 152"/>
                  <a:gd name="T9" fmla="*/ 33 h 133"/>
                  <a:gd name="T10" fmla="*/ 8 w 152"/>
                  <a:gd name="T11" fmla="*/ 36 h 133"/>
                  <a:gd name="T12" fmla="*/ 54 w 152"/>
                  <a:gd name="T13" fmla="*/ 23 h 133"/>
                  <a:gd name="T14" fmla="*/ 57 w 152"/>
                  <a:gd name="T15" fmla="*/ 31 h 133"/>
                  <a:gd name="T16" fmla="*/ 62 w 152"/>
                  <a:gd name="T17" fmla="*/ 28 h 133"/>
                  <a:gd name="T18" fmla="*/ 64 w 152"/>
                  <a:gd name="T19" fmla="*/ 25 h 133"/>
                  <a:gd name="T20" fmla="*/ 64 w 152"/>
                  <a:gd name="T21" fmla="*/ 23 h 133"/>
                  <a:gd name="T22" fmla="*/ 69 w 152"/>
                  <a:gd name="T23" fmla="*/ 20 h 133"/>
                  <a:gd name="T24" fmla="*/ 77 w 152"/>
                  <a:gd name="T25" fmla="*/ 15 h 133"/>
                  <a:gd name="T26" fmla="*/ 139 w 152"/>
                  <a:gd name="T27" fmla="*/ 0 h 133"/>
                  <a:gd name="T28" fmla="*/ 152 w 152"/>
                  <a:gd name="T29" fmla="*/ 43 h 133"/>
                  <a:gd name="T30" fmla="*/ 152 w 152"/>
                  <a:gd name="T31" fmla="*/ 49 h 133"/>
                  <a:gd name="T32" fmla="*/ 149 w 152"/>
                  <a:gd name="T33" fmla="*/ 49 h 133"/>
                  <a:gd name="T34" fmla="*/ 146 w 152"/>
                  <a:gd name="T35" fmla="*/ 54 h 133"/>
                  <a:gd name="T36" fmla="*/ 149 w 152"/>
                  <a:gd name="T37" fmla="*/ 56 h 133"/>
                  <a:gd name="T38" fmla="*/ 152 w 152"/>
                  <a:gd name="T39" fmla="*/ 56 h 133"/>
                  <a:gd name="T40" fmla="*/ 152 w 152"/>
                  <a:gd name="T41" fmla="*/ 64 h 133"/>
                  <a:gd name="T42" fmla="*/ 146 w 152"/>
                  <a:gd name="T43" fmla="*/ 67 h 133"/>
                  <a:gd name="T44" fmla="*/ 144 w 152"/>
                  <a:gd name="T45" fmla="*/ 64 h 133"/>
                  <a:gd name="T46" fmla="*/ 136 w 152"/>
                  <a:gd name="T47" fmla="*/ 72 h 133"/>
                  <a:gd name="T48" fmla="*/ 128 w 152"/>
                  <a:gd name="T49" fmla="*/ 72 h 133"/>
                  <a:gd name="T50" fmla="*/ 128 w 152"/>
                  <a:gd name="T51" fmla="*/ 74 h 133"/>
                  <a:gd name="T52" fmla="*/ 123 w 152"/>
                  <a:gd name="T53" fmla="*/ 74 h 133"/>
                  <a:gd name="T54" fmla="*/ 113 w 152"/>
                  <a:gd name="T55" fmla="*/ 79 h 133"/>
                  <a:gd name="T56" fmla="*/ 111 w 152"/>
                  <a:gd name="T57" fmla="*/ 82 h 133"/>
                  <a:gd name="T58" fmla="*/ 105 w 152"/>
                  <a:gd name="T59" fmla="*/ 85 h 133"/>
                  <a:gd name="T60" fmla="*/ 103 w 152"/>
                  <a:gd name="T61" fmla="*/ 90 h 133"/>
                  <a:gd name="T62" fmla="*/ 98 w 152"/>
                  <a:gd name="T63" fmla="*/ 90 h 133"/>
                  <a:gd name="T64" fmla="*/ 95 w 152"/>
                  <a:gd name="T65" fmla="*/ 92 h 133"/>
                  <a:gd name="T66" fmla="*/ 85 w 152"/>
                  <a:gd name="T67" fmla="*/ 92 h 133"/>
                  <a:gd name="T68" fmla="*/ 82 w 152"/>
                  <a:gd name="T69" fmla="*/ 95 h 133"/>
                  <a:gd name="T70" fmla="*/ 77 w 152"/>
                  <a:gd name="T71" fmla="*/ 97 h 133"/>
                  <a:gd name="T72" fmla="*/ 72 w 152"/>
                  <a:gd name="T73" fmla="*/ 97 h 133"/>
                  <a:gd name="T74" fmla="*/ 64 w 152"/>
                  <a:gd name="T75" fmla="*/ 102 h 133"/>
                  <a:gd name="T76" fmla="*/ 59 w 152"/>
                  <a:gd name="T77" fmla="*/ 108 h 133"/>
                  <a:gd name="T78" fmla="*/ 51 w 152"/>
                  <a:gd name="T79" fmla="*/ 108 h 133"/>
                  <a:gd name="T80" fmla="*/ 51 w 152"/>
                  <a:gd name="T81" fmla="*/ 113 h 133"/>
                  <a:gd name="T82" fmla="*/ 49 w 152"/>
                  <a:gd name="T83" fmla="*/ 113 h 133"/>
                  <a:gd name="T84" fmla="*/ 46 w 152"/>
                  <a:gd name="T85" fmla="*/ 110 h 133"/>
                  <a:gd name="T86" fmla="*/ 41 w 152"/>
                  <a:gd name="T87" fmla="*/ 113 h 133"/>
                  <a:gd name="T88" fmla="*/ 41 w 152"/>
                  <a:gd name="T89" fmla="*/ 118 h 133"/>
                  <a:gd name="T90" fmla="*/ 36 w 152"/>
                  <a:gd name="T91" fmla="*/ 118 h 133"/>
                  <a:gd name="T92" fmla="*/ 34 w 152"/>
                  <a:gd name="T93" fmla="*/ 120 h 133"/>
                  <a:gd name="T94" fmla="*/ 28 w 152"/>
                  <a:gd name="T95" fmla="*/ 123 h 133"/>
                  <a:gd name="T96" fmla="*/ 21 w 152"/>
                  <a:gd name="T97" fmla="*/ 131 h 133"/>
                  <a:gd name="T98" fmla="*/ 18 w 152"/>
                  <a:gd name="T99" fmla="*/ 131 h 133"/>
                  <a:gd name="T100" fmla="*/ 16 w 152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33"/>
                  <a:gd name="T155" fmla="*/ 152 w 152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33">
                    <a:moveTo>
                      <a:pt x="16" y="133"/>
                    </a:moveTo>
                    <a:lnTo>
                      <a:pt x="10" y="123"/>
                    </a:lnTo>
                    <a:lnTo>
                      <a:pt x="23" y="113"/>
                    </a:lnTo>
                    <a:lnTo>
                      <a:pt x="18" y="105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54" y="23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9" y="20"/>
                    </a:lnTo>
                    <a:lnTo>
                      <a:pt x="77" y="15"/>
                    </a:lnTo>
                    <a:lnTo>
                      <a:pt x="139" y="0"/>
                    </a:lnTo>
                    <a:lnTo>
                      <a:pt x="152" y="43"/>
                    </a:lnTo>
                    <a:lnTo>
                      <a:pt x="152" y="49"/>
                    </a:lnTo>
                    <a:lnTo>
                      <a:pt x="149" y="49"/>
                    </a:lnTo>
                    <a:lnTo>
                      <a:pt x="146" y="54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6" y="67"/>
                    </a:lnTo>
                    <a:lnTo>
                      <a:pt x="144" y="64"/>
                    </a:lnTo>
                    <a:lnTo>
                      <a:pt x="136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13" y="79"/>
                    </a:lnTo>
                    <a:lnTo>
                      <a:pt x="111" y="82"/>
                    </a:lnTo>
                    <a:lnTo>
                      <a:pt x="105" y="85"/>
                    </a:lnTo>
                    <a:lnTo>
                      <a:pt x="103" y="90"/>
                    </a:lnTo>
                    <a:lnTo>
                      <a:pt x="98" y="90"/>
                    </a:lnTo>
                    <a:lnTo>
                      <a:pt x="95" y="92"/>
                    </a:lnTo>
                    <a:lnTo>
                      <a:pt x="85" y="92"/>
                    </a:lnTo>
                    <a:lnTo>
                      <a:pt x="82" y="95"/>
                    </a:lnTo>
                    <a:lnTo>
                      <a:pt x="77" y="97"/>
                    </a:lnTo>
                    <a:lnTo>
                      <a:pt x="72" y="97"/>
                    </a:lnTo>
                    <a:lnTo>
                      <a:pt x="64" y="102"/>
                    </a:lnTo>
                    <a:lnTo>
                      <a:pt x="59" y="108"/>
                    </a:lnTo>
                    <a:lnTo>
                      <a:pt x="51" y="108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6" y="110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1" y="131"/>
                    </a:lnTo>
                    <a:lnTo>
                      <a:pt x="18" y="131"/>
                    </a:lnTo>
                    <a:lnTo>
                      <a:pt x="16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8" name="Freeform 688"/>
              <p:cNvSpPr>
                <a:spLocks/>
              </p:cNvSpPr>
              <p:nvPr/>
            </p:nvSpPr>
            <p:spPr bwMode="auto">
              <a:xfrm>
                <a:off x="6996113" y="1758950"/>
                <a:ext cx="790575" cy="746125"/>
              </a:xfrm>
              <a:custGeom>
                <a:avLst/>
                <a:gdLst>
                  <a:gd name="T0" fmla="*/ 13 w 498"/>
                  <a:gd name="T1" fmla="*/ 393 h 470"/>
                  <a:gd name="T2" fmla="*/ 54 w 498"/>
                  <a:gd name="T3" fmla="*/ 354 h 470"/>
                  <a:gd name="T4" fmla="*/ 59 w 498"/>
                  <a:gd name="T5" fmla="*/ 329 h 470"/>
                  <a:gd name="T6" fmla="*/ 52 w 498"/>
                  <a:gd name="T7" fmla="*/ 283 h 470"/>
                  <a:gd name="T8" fmla="*/ 47 w 498"/>
                  <a:gd name="T9" fmla="*/ 265 h 470"/>
                  <a:gd name="T10" fmla="*/ 85 w 498"/>
                  <a:gd name="T11" fmla="*/ 247 h 470"/>
                  <a:gd name="T12" fmla="*/ 152 w 498"/>
                  <a:gd name="T13" fmla="*/ 239 h 470"/>
                  <a:gd name="T14" fmla="*/ 165 w 498"/>
                  <a:gd name="T15" fmla="*/ 244 h 470"/>
                  <a:gd name="T16" fmla="*/ 203 w 498"/>
                  <a:gd name="T17" fmla="*/ 231 h 470"/>
                  <a:gd name="T18" fmla="*/ 216 w 498"/>
                  <a:gd name="T19" fmla="*/ 231 h 470"/>
                  <a:gd name="T20" fmla="*/ 224 w 498"/>
                  <a:gd name="T21" fmla="*/ 218 h 470"/>
                  <a:gd name="T22" fmla="*/ 234 w 498"/>
                  <a:gd name="T23" fmla="*/ 205 h 470"/>
                  <a:gd name="T24" fmla="*/ 247 w 498"/>
                  <a:gd name="T25" fmla="*/ 205 h 470"/>
                  <a:gd name="T26" fmla="*/ 249 w 498"/>
                  <a:gd name="T27" fmla="*/ 162 h 470"/>
                  <a:gd name="T28" fmla="*/ 242 w 498"/>
                  <a:gd name="T29" fmla="*/ 149 h 470"/>
                  <a:gd name="T30" fmla="*/ 244 w 498"/>
                  <a:gd name="T31" fmla="*/ 139 h 470"/>
                  <a:gd name="T32" fmla="*/ 249 w 498"/>
                  <a:gd name="T33" fmla="*/ 131 h 470"/>
                  <a:gd name="T34" fmla="*/ 244 w 498"/>
                  <a:gd name="T35" fmla="*/ 128 h 470"/>
                  <a:gd name="T36" fmla="*/ 236 w 498"/>
                  <a:gd name="T37" fmla="*/ 128 h 470"/>
                  <a:gd name="T38" fmla="*/ 234 w 498"/>
                  <a:gd name="T39" fmla="*/ 118 h 470"/>
                  <a:gd name="T40" fmla="*/ 247 w 498"/>
                  <a:gd name="T41" fmla="*/ 93 h 470"/>
                  <a:gd name="T42" fmla="*/ 265 w 498"/>
                  <a:gd name="T43" fmla="*/ 72 h 470"/>
                  <a:gd name="T44" fmla="*/ 280 w 498"/>
                  <a:gd name="T45" fmla="*/ 46 h 470"/>
                  <a:gd name="T46" fmla="*/ 319 w 498"/>
                  <a:gd name="T47" fmla="*/ 23 h 470"/>
                  <a:gd name="T48" fmla="*/ 360 w 498"/>
                  <a:gd name="T49" fmla="*/ 13 h 470"/>
                  <a:gd name="T50" fmla="*/ 383 w 498"/>
                  <a:gd name="T51" fmla="*/ 3 h 470"/>
                  <a:gd name="T52" fmla="*/ 403 w 498"/>
                  <a:gd name="T53" fmla="*/ 10 h 470"/>
                  <a:gd name="T54" fmla="*/ 396 w 498"/>
                  <a:gd name="T55" fmla="*/ 16 h 470"/>
                  <a:gd name="T56" fmla="*/ 398 w 498"/>
                  <a:gd name="T57" fmla="*/ 36 h 470"/>
                  <a:gd name="T58" fmla="*/ 403 w 498"/>
                  <a:gd name="T59" fmla="*/ 49 h 470"/>
                  <a:gd name="T60" fmla="*/ 408 w 498"/>
                  <a:gd name="T61" fmla="*/ 51 h 470"/>
                  <a:gd name="T62" fmla="*/ 416 w 498"/>
                  <a:gd name="T63" fmla="*/ 64 h 470"/>
                  <a:gd name="T64" fmla="*/ 414 w 498"/>
                  <a:gd name="T65" fmla="*/ 69 h 470"/>
                  <a:gd name="T66" fmla="*/ 408 w 498"/>
                  <a:gd name="T67" fmla="*/ 82 h 470"/>
                  <a:gd name="T68" fmla="*/ 414 w 498"/>
                  <a:gd name="T69" fmla="*/ 90 h 470"/>
                  <a:gd name="T70" fmla="*/ 411 w 498"/>
                  <a:gd name="T71" fmla="*/ 98 h 470"/>
                  <a:gd name="T72" fmla="*/ 414 w 498"/>
                  <a:gd name="T73" fmla="*/ 126 h 470"/>
                  <a:gd name="T74" fmla="*/ 416 w 498"/>
                  <a:gd name="T75" fmla="*/ 144 h 470"/>
                  <a:gd name="T76" fmla="*/ 414 w 498"/>
                  <a:gd name="T77" fmla="*/ 152 h 470"/>
                  <a:gd name="T78" fmla="*/ 421 w 498"/>
                  <a:gd name="T79" fmla="*/ 172 h 470"/>
                  <a:gd name="T80" fmla="*/ 419 w 498"/>
                  <a:gd name="T81" fmla="*/ 185 h 470"/>
                  <a:gd name="T82" fmla="*/ 421 w 498"/>
                  <a:gd name="T83" fmla="*/ 195 h 470"/>
                  <a:gd name="T84" fmla="*/ 429 w 498"/>
                  <a:gd name="T85" fmla="*/ 190 h 470"/>
                  <a:gd name="T86" fmla="*/ 434 w 498"/>
                  <a:gd name="T87" fmla="*/ 193 h 470"/>
                  <a:gd name="T88" fmla="*/ 462 w 498"/>
                  <a:gd name="T89" fmla="*/ 270 h 470"/>
                  <a:gd name="T90" fmla="*/ 498 w 498"/>
                  <a:gd name="T91" fmla="*/ 406 h 470"/>
                  <a:gd name="T92" fmla="*/ 491 w 498"/>
                  <a:gd name="T93" fmla="*/ 424 h 470"/>
                  <a:gd name="T94" fmla="*/ 488 w 498"/>
                  <a:gd name="T95" fmla="*/ 442 h 470"/>
                  <a:gd name="T96" fmla="*/ 491 w 498"/>
                  <a:gd name="T97" fmla="*/ 449 h 470"/>
                  <a:gd name="T98" fmla="*/ 488 w 498"/>
                  <a:gd name="T99" fmla="*/ 470 h 470"/>
                  <a:gd name="T100" fmla="*/ 478 w 498"/>
                  <a:gd name="T101" fmla="*/ 460 h 470"/>
                  <a:gd name="T102" fmla="*/ 408 w 498"/>
                  <a:gd name="T103" fmla="*/ 444 h 470"/>
                  <a:gd name="T104" fmla="*/ 390 w 498"/>
                  <a:gd name="T105" fmla="*/ 434 h 470"/>
                  <a:gd name="T106" fmla="*/ 383 w 498"/>
                  <a:gd name="T107" fmla="*/ 421 h 470"/>
                  <a:gd name="T108" fmla="*/ 372 w 498"/>
                  <a:gd name="T109" fmla="*/ 411 h 470"/>
                  <a:gd name="T110" fmla="*/ 367 w 498"/>
                  <a:gd name="T111" fmla="*/ 393 h 470"/>
                  <a:gd name="T112" fmla="*/ 344 w 498"/>
                  <a:gd name="T113" fmla="*/ 375 h 470"/>
                  <a:gd name="T114" fmla="*/ 8 w 498"/>
                  <a:gd name="T115" fmla="*/ 426 h 4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8"/>
                  <a:gd name="T175" fmla="*/ 0 h 470"/>
                  <a:gd name="T176" fmla="*/ 498 w 498"/>
                  <a:gd name="T177" fmla="*/ 470 h 4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8" h="470">
                    <a:moveTo>
                      <a:pt x="0" y="406"/>
                    </a:moveTo>
                    <a:lnTo>
                      <a:pt x="13" y="393"/>
                    </a:lnTo>
                    <a:lnTo>
                      <a:pt x="39" y="370"/>
                    </a:lnTo>
                    <a:lnTo>
                      <a:pt x="54" y="354"/>
                    </a:lnTo>
                    <a:lnTo>
                      <a:pt x="59" y="347"/>
                    </a:lnTo>
                    <a:lnTo>
                      <a:pt x="59" y="329"/>
                    </a:lnTo>
                    <a:lnTo>
                      <a:pt x="57" y="295"/>
                    </a:lnTo>
                    <a:lnTo>
                      <a:pt x="52" y="283"/>
                    </a:lnTo>
                    <a:lnTo>
                      <a:pt x="47" y="272"/>
                    </a:lnTo>
                    <a:lnTo>
                      <a:pt x="47" y="265"/>
                    </a:lnTo>
                    <a:lnTo>
                      <a:pt x="59" y="257"/>
                    </a:lnTo>
                    <a:lnTo>
                      <a:pt x="85" y="247"/>
                    </a:lnTo>
                    <a:lnTo>
                      <a:pt x="113" y="239"/>
                    </a:lnTo>
                    <a:lnTo>
                      <a:pt x="152" y="239"/>
                    </a:lnTo>
                    <a:lnTo>
                      <a:pt x="157" y="244"/>
                    </a:lnTo>
                    <a:lnTo>
                      <a:pt x="165" y="244"/>
                    </a:lnTo>
                    <a:lnTo>
                      <a:pt x="190" y="236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6" y="231"/>
                    </a:lnTo>
                    <a:lnTo>
                      <a:pt x="216" y="229"/>
                    </a:lnTo>
                    <a:lnTo>
                      <a:pt x="224" y="218"/>
                    </a:lnTo>
                    <a:lnTo>
                      <a:pt x="229" y="205"/>
                    </a:lnTo>
                    <a:lnTo>
                      <a:pt x="234" y="205"/>
                    </a:lnTo>
                    <a:lnTo>
                      <a:pt x="242" y="208"/>
                    </a:lnTo>
                    <a:lnTo>
                      <a:pt x="247" y="205"/>
                    </a:lnTo>
                    <a:lnTo>
                      <a:pt x="252" y="195"/>
                    </a:lnTo>
                    <a:lnTo>
                      <a:pt x="249" y="162"/>
                    </a:lnTo>
                    <a:lnTo>
                      <a:pt x="244" y="152"/>
                    </a:lnTo>
                    <a:lnTo>
                      <a:pt x="242" y="149"/>
                    </a:lnTo>
                    <a:lnTo>
                      <a:pt x="234" y="144"/>
                    </a:lnTo>
                    <a:lnTo>
                      <a:pt x="244" y="139"/>
                    </a:lnTo>
                    <a:lnTo>
                      <a:pt x="249" y="139"/>
                    </a:lnTo>
                    <a:lnTo>
                      <a:pt x="249" y="131"/>
                    </a:lnTo>
                    <a:lnTo>
                      <a:pt x="244" y="131"/>
                    </a:lnTo>
                    <a:lnTo>
                      <a:pt x="244" y="128"/>
                    </a:lnTo>
                    <a:lnTo>
                      <a:pt x="242" y="126"/>
                    </a:lnTo>
                    <a:lnTo>
                      <a:pt x="236" y="128"/>
                    </a:lnTo>
                    <a:lnTo>
                      <a:pt x="234" y="128"/>
                    </a:lnTo>
                    <a:lnTo>
                      <a:pt x="234" y="118"/>
                    </a:lnTo>
                    <a:lnTo>
                      <a:pt x="244" y="103"/>
                    </a:lnTo>
                    <a:lnTo>
                      <a:pt x="247" y="93"/>
                    </a:lnTo>
                    <a:lnTo>
                      <a:pt x="257" y="80"/>
                    </a:lnTo>
                    <a:lnTo>
                      <a:pt x="265" y="72"/>
                    </a:lnTo>
                    <a:lnTo>
                      <a:pt x="267" y="59"/>
                    </a:lnTo>
                    <a:lnTo>
                      <a:pt x="280" y="46"/>
                    </a:lnTo>
                    <a:lnTo>
                      <a:pt x="298" y="31"/>
                    </a:lnTo>
                    <a:lnTo>
                      <a:pt x="319" y="23"/>
                    </a:lnTo>
                    <a:lnTo>
                      <a:pt x="344" y="16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3" y="3"/>
                    </a:lnTo>
                    <a:lnTo>
                      <a:pt x="401" y="0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96" y="16"/>
                    </a:lnTo>
                    <a:lnTo>
                      <a:pt x="396" y="23"/>
                    </a:lnTo>
                    <a:lnTo>
                      <a:pt x="398" y="36"/>
                    </a:lnTo>
                    <a:lnTo>
                      <a:pt x="403" y="46"/>
                    </a:lnTo>
                    <a:lnTo>
                      <a:pt x="403" y="49"/>
                    </a:lnTo>
                    <a:lnTo>
                      <a:pt x="408" y="44"/>
                    </a:lnTo>
                    <a:lnTo>
                      <a:pt x="408" y="51"/>
                    </a:lnTo>
                    <a:lnTo>
                      <a:pt x="411" y="62"/>
                    </a:lnTo>
                    <a:lnTo>
                      <a:pt x="416" y="64"/>
                    </a:lnTo>
                    <a:lnTo>
                      <a:pt x="416" y="67"/>
                    </a:lnTo>
                    <a:lnTo>
                      <a:pt x="414" y="69"/>
                    </a:lnTo>
                    <a:lnTo>
                      <a:pt x="408" y="72"/>
                    </a:lnTo>
                    <a:lnTo>
                      <a:pt x="408" y="82"/>
                    </a:lnTo>
                    <a:lnTo>
                      <a:pt x="411" y="87"/>
                    </a:lnTo>
                    <a:lnTo>
                      <a:pt x="414" y="90"/>
                    </a:lnTo>
                    <a:lnTo>
                      <a:pt x="414" y="95"/>
                    </a:lnTo>
                    <a:lnTo>
                      <a:pt x="411" y="98"/>
                    </a:lnTo>
                    <a:lnTo>
                      <a:pt x="408" y="103"/>
                    </a:lnTo>
                    <a:lnTo>
                      <a:pt x="414" y="126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19" y="149"/>
                    </a:lnTo>
                    <a:lnTo>
                      <a:pt x="414" y="152"/>
                    </a:lnTo>
                    <a:lnTo>
                      <a:pt x="419" y="162"/>
                    </a:lnTo>
                    <a:lnTo>
                      <a:pt x="421" y="172"/>
                    </a:lnTo>
                    <a:lnTo>
                      <a:pt x="426" y="177"/>
                    </a:lnTo>
                    <a:lnTo>
                      <a:pt x="419" y="185"/>
                    </a:lnTo>
                    <a:lnTo>
                      <a:pt x="419" y="193"/>
                    </a:lnTo>
                    <a:lnTo>
                      <a:pt x="421" y="195"/>
                    </a:lnTo>
                    <a:lnTo>
                      <a:pt x="429" y="195"/>
                    </a:lnTo>
                    <a:lnTo>
                      <a:pt x="429" y="190"/>
                    </a:lnTo>
                    <a:lnTo>
                      <a:pt x="432" y="190"/>
                    </a:lnTo>
                    <a:lnTo>
                      <a:pt x="434" y="193"/>
                    </a:lnTo>
                    <a:lnTo>
                      <a:pt x="444" y="198"/>
                    </a:lnTo>
                    <a:lnTo>
                      <a:pt x="462" y="270"/>
                    </a:lnTo>
                    <a:lnTo>
                      <a:pt x="493" y="398"/>
                    </a:lnTo>
                    <a:lnTo>
                      <a:pt x="498" y="406"/>
                    </a:lnTo>
                    <a:lnTo>
                      <a:pt x="483" y="416"/>
                    </a:lnTo>
                    <a:lnTo>
                      <a:pt x="491" y="424"/>
                    </a:lnTo>
                    <a:lnTo>
                      <a:pt x="488" y="434"/>
                    </a:lnTo>
                    <a:lnTo>
                      <a:pt x="488" y="442"/>
                    </a:lnTo>
                    <a:lnTo>
                      <a:pt x="493" y="449"/>
                    </a:lnTo>
                    <a:lnTo>
                      <a:pt x="491" y="449"/>
                    </a:lnTo>
                    <a:lnTo>
                      <a:pt x="488" y="457"/>
                    </a:lnTo>
                    <a:lnTo>
                      <a:pt x="488" y="470"/>
                    </a:lnTo>
                    <a:lnTo>
                      <a:pt x="480" y="465"/>
                    </a:lnTo>
                    <a:lnTo>
                      <a:pt x="478" y="460"/>
                    </a:lnTo>
                    <a:lnTo>
                      <a:pt x="473" y="460"/>
                    </a:lnTo>
                    <a:lnTo>
                      <a:pt x="408" y="444"/>
                    </a:lnTo>
                    <a:lnTo>
                      <a:pt x="403" y="439"/>
                    </a:lnTo>
                    <a:lnTo>
                      <a:pt x="390" y="434"/>
                    </a:lnTo>
                    <a:lnTo>
                      <a:pt x="383" y="429"/>
                    </a:lnTo>
                    <a:lnTo>
                      <a:pt x="383" y="421"/>
                    </a:lnTo>
                    <a:lnTo>
                      <a:pt x="380" y="413"/>
                    </a:lnTo>
                    <a:lnTo>
                      <a:pt x="372" y="411"/>
                    </a:lnTo>
                    <a:lnTo>
                      <a:pt x="370" y="403"/>
                    </a:lnTo>
                    <a:lnTo>
                      <a:pt x="367" y="393"/>
                    </a:lnTo>
                    <a:lnTo>
                      <a:pt x="360" y="385"/>
                    </a:lnTo>
                    <a:lnTo>
                      <a:pt x="344" y="375"/>
                    </a:lnTo>
                    <a:lnTo>
                      <a:pt x="342" y="372"/>
                    </a:lnTo>
                    <a:lnTo>
                      <a:pt x="8" y="42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9" name="Freeform 689"/>
              <p:cNvSpPr>
                <a:spLocks/>
              </p:cNvSpPr>
              <p:nvPr/>
            </p:nvSpPr>
            <p:spPr bwMode="auto">
              <a:xfrm>
                <a:off x="7778750" y="2359025"/>
                <a:ext cx="244475" cy="141288"/>
              </a:xfrm>
              <a:custGeom>
                <a:avLst/>
                <a:gdLst>
                  <a:gd name="T0" fmla="*/ 0 w 154"/>
                  <a:gd name="T1" fmla="*/ 79 h 89"/>
                  <a:gd name="T2" fmla="*/ 3 w 154"/>
                  <a:gd name="T3" fmla="*/ 71 h 89"/>
                  <a:gd name="T4" fmla="*/ 8 w 154"/>
                  <a:gd name="T5" fmla="*/ 66 h 89"/>
                  <a:gd name="T6" fmla="*/ 13 w 154"/>
                  <a:gd name="T7" fmla="*/ 66 h 89"/>
                  <a:gd name="T8" fmla="*/ 18 w 154"/>
                  <a:gd name="T9" fmla="*/ 61 h 89"/>
                  <a:gd name="T10" fmla="*/ 26 w 154"/>
                  <a:gd name="T11" fmla="*/ 56 h 89"/>
                  <a:gd name="T12" fmla="*/ 31 w 154"/>
                  <a:gd name="T13" fmla="*/ 51 h 89"/>
                  <a:gd name="T14" fmla="*/ 33 w 154"/>
                  <a:gd name="T15" fmla="*/ 46 h 89"/>
                  <a:gd name="T16" fmla="*/ 39 w 154"/>
                  <a:gd name="T17" fmla="*/ 41 h 89"/>
                  <a:gd name="T18" fmla="*/ 49 w 154"/>
                  <a:gd name="T19" fmla="*/ 41 h 89"/>
                  <a:gd name="T20" fmla="*/ 57 w 154"/>
                  <a:gd name="T21" fmla="*/ 35 h 89"/>
                  <a:gd name="T22" fmla="*/ 67 w 154"/>
                  <a:gd name="T23" fmla="*/ 28 h 89"/>
                  <a:gd name="T24" fmla="*/ 90 w 154"/>
                  <a:gd name="T25" fmla="*/ 28 h 89"/>
                  <a:gd name="T26" fmla="*/ 98 w 154"/>
                  <a:gd name="T27" fmla="*/ 23 h 89"/>
                  <a:gd name="T28" fmla="*/ 116 w 154"/>
                  <a:gd name="T29" fmla="*/ 10 h 89"/>
                  <a:gd name="T30" fmla="*/ 128 w 154"/>
                  <a:gd name="T31" fmla="*/ 0 h 89"/>
                  <a:gd name="T32" fmla="*/ 134 w 154"/>
                  <a:gd name="T33" fmla="*/ 2 h 89"/>
                  <a:gd name="T34" fmla="*/ 121 w 154"/>
                  <a:gd name="T35" fmla="*/ 17 h 89"/>
                  <a:gd name="T36" fmla="*/ 105 w 154"/>
                  <a:gd name="T37" fmla="*/ 23 h 89"/>
                  <a:gd name="T38" fmla="*/ 110 w 154"/>
                  <a:gd name="T39" fmla="*/ 28 h 89"/>
                  <a:gd name="T40" fmla="*/ 126 w 154"/>
                  <a:gd name="T41" fmla="*/ 23 h 89"/>
                  <a:gd name="T42" fmla="*/ 136 w 154"/>
                  <a:gd name="T43" fmla="*/ 12 h 89"/>
                  <a:gd name="T44" fmla="*/ 154 w 154"/>
                  <a:gd name="T45" fmla="*/ 7 h 89"/>
                  <a:gd name="T46" fmla="*/ 139 w 154"/>
                  <a:gd name="T47" fmla="*/ 20 h 89"/>
                  <a:gd name="T48" fmla="*/ 121 w 154"/>
                  <a:gd name="T49" fmla="*/ 35 h 89"/>
                  <a:gd name="T50" fmla="*/ 95 w 154"/>
                  <a:gd name="T51" fmla="*/ 51 h 89"/>
                  <a:gd name="T52" fmla="*/ 85 w 154"/>
                  <a:gd name="T53" fmla="*/ 59 h 89"/>
                  <a:gd name="T54" fmla="*/ 59 w 154"/>
                  <a:gd name="T55" fmla="*/ 71 h 89"/>
                  <a:gd name="T56" fmla="*/ 44 w 154"/>
                  <a:gd name="T57" fmla="*/ 82 h 89"/>
                  <a:gd name="T58" fmla="*/ 41 w 154"/>
                  <a:gd name="T59" fmla="*/ 84 h 89"/>
                  <a:gd name="T60" fmla="*/ 36 w 154"/>
                  <a:gd name="T61" fmla="*/ 84 h 89"/>
                  <a:gd name="T62" fmla="*/ 39 w 154"/>
                  <a:gd name="T63" fmla="*/ 79 h 89"/>
                  <a:gd name="T64" fmla="*/ 44 w 154"/>
                  <a:gd name="T65" fmla="*/ 74 h 89"/>
                  <a:gd name="T66" fmla="*/ 36 w 154"/>
                  <a:gd name="T67" fmla="*/ 74 h 89"/>
                  <a:gd name="T68" fmla="*/ 23 w 154"/>
                  <a:gd name="T69" fmla="*/ 87 h 89"/>
                  <a:gd name="T70" fmla="*/ 18 w 154"/>
                  <a:gd name="T71" fmla="*/ 89 h 89"/>
                  <a:gd name="T72" fmla="*/ 8 w 154"/>
                  <a:gd name="T73" fmla="*/ 87 h 89"/>
                  <a:gd name="T74" fmla="*/ 5 w 154"/>
                  <a:gd name="T75" fmla="*/ 82 h 89"/>
                  <a:gd name="T76" fmla="*/ 3 w 154"/>
                  <a:gd name="T77" fmla="*/ 82 h 89"/>
                  <a:gd name="T78" fmla="*/ 0 w 154"/>
                  <a:gd name="T79" fmla="*/ 7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89"/>
                  <a:gd name="T122" fmla="*/ 154 w 154"/>
                  <a:gd name="T123" fmla="*/ 89 h 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89">
                    <a:moveTo>
                      <a:pt x="0" y="79"/>
                    </a:moveTo>
                    <a:lnTo>
                      <a:pt x="3" y="71"/>
                    </a:lnTo>
                    <a:lnTo>
                      <a:pt x="8" y="66"/>
                    </a:lnTo>
                    <a:lnTo>
                      <a:pt x="13" y="66"/>
                    </a:lnTo>
                    <a:lnTo>
                      <a:pt x="18" y="61"/>
                    </a:lnTo>
                    <a:lnTo>
                      <a:pt x="26" y="56"/>
                    </a:lnTo>
                    <a:lnTo>
                      <a:pt x="31" y="51"/>
                    </a:lnTo>
                    <a:lnTo>
                      <a:pt x="33" y="46"/>
                    </a:lnTo>
                    <a:lnTo>
                      <a:pt x="39" y="41"/>
                    </a:lnTo>
                    <a:lnTo>
                      <a:pt x="49" y="41"/>
                    </a:lnTo>
                    <a:lnTo>
                      <a:pt x="57" y="35"/>
                    </a:lnTo>
                    <a:lnTo>
                      <a:pt x="67" y="28"/>
                    </a:lnTo>
                    <a:lnTo>
                      <a:pt x="90" y="28"/>
                    </a:lnTo>
                    <a:lnTo>
                      <a:pt x="98" y="23"/>
                    </a:lnTo>
                    <a:lnTo>
                      <a:pt x="116" y="10"/>
                    </a:lnTo>
                    <a:lnTo>
                      <a:pt x="128" y="0"/>
                    </a:lnTo>
                    <a:lnTo>
                      <a:pt x="134" y="2"/>
                    </a:lnTo>
                    <a:lnTo>
                      <a:pt x="121" y="17"/>
                    </a:lnTo>
                    <a:lnTo>
                      <a:pt x="105" y="23"/>
                    </a:lnTo>
                    <a:lnTo>
                      <a:pt x="110" y="28"/>
                    </a:lnTo>
                    <a:lnTo>
                      <a:pt x="126" y="23"/>
                    </a:lnTo>
                    <a:lnTo>
                      <a:pt x="136" y="12"/>
                    </a:lnTo>
                    <a:lnTo>
                      <a:pt x="154" y="7"/>
                    </a:lnTo>
                    <a:lnTo>
                      <a:pt x="139" y="20"/>
                    </a:lnTo>
                    <a:lnTo>
                      <a:pt x="121" y="35"/>
                    </a:lnTo>
                    <a:lnTo>
                      <a:pt x="95" y="51"/>
                    </a:lnTo>
                    <a:lnTo>
                      <a:pt x="85" y="59"/>
                    </a:lnTo>
                    <a:lnTo>
                      <a:pt x="59" y="71"/>
                    </a:lnTo>
                    <a:lnTo>
                      <a:pt x="44" y="82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39" y="79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3" y="87"/>
                    </a:lnTo>
                    <a:lnTo>
                      <a:pt x="18" y="89"/>
                    </a:lnTo>
                    <a:lnTo>
                      <a:pt x="8" y="87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0" name="Freeform 690"/>
              <p:cNvSpPr>
                <a:spLocks/>
              </p:cNvSpPr>
              <p:nvPr/>
            </p:nvSpPr>
            <p:spPr bwMode="auto">
              <a:xfrm>
                <a:off x="6919913" y="2349500"/>
                <a:ext cx="765175" cy="493713"/>
              </a:xfrm>
              <a:custGeom>
                <a:avLst/>
                <a:gdLst>
                  <a:gd name="T0" fmla="*/ 0 w 482"/>
                  <a:gd name="T1" fmla="*/ 57 h 311"/>
                  <a:gd name="T2" fmla="*/ 7 w 482"/>
                  <a:gd name="T3" fmla="*/ 54 h 311"/>
                  <a:gd name="T4" fmla="*/ 20 w 482"/>
                  <a:gd name="T5" fmla="*/ 52 h 311"/>
                  <a:gd name="T6" fmla="*/ 30 w 482"/>
                  <a:gd name="T7" fmla="*/ 44 h 311"/>
                  <a:gd name="T8" fmla="*/ 41 w 482"/>
                  <a:gd name="T9" fmla="*/ 44 h 311"/>
                  <a:gd name="T10" fmla="*/ 46 w 482"/>
                  <a:gd name="T11" fmla="*/ 36 h 311"/>
                  <a:gd name="T12" fmla="*/ 48 w 482"/>
                  <a:gd name="T13" fmla="*/ 34 h 311"/>
                  <a:gd name="T14" fmla="*/ 56 w 482"/>
                  <a:gd name="T15" fmla="*/ 54 h 311"/>
                  <a:gd name="T16" fmla="*/ 387 w 482"/>
                  <a:gd name="T17" fmla="*/ 0 h 311"/>
                  <a:gd name="T18" fmla="*/ 395 w 482"/>
                  <a:gd name="T19" fmla="*/ 3 h 311"/>
                  <a:gd name="T20" fmla="*/ 408 w 482"/>
                  <a:gd name="T21" fmla="*/ 13 h 311"/>
                  <a:gd name="T22" fmla="*/ 413 w 482"/>
                  <a:gd name="T23" fmla="*/ 18 h 311"/>
                  <a:gd name="T24" fmla="*/ 415 w 482"/>
                  <a:gd name="T25" fmla="*/ 23 h 311"/>
                  <a:gd name="T26" fmla="*/ 415 w 482"/>
                  <a:gd name="T27" fmla="*/ 29 h 311"/>
                  <a:gd name="T28" fmla="*/ 420 w 482"/>
                  <a:gd name="T29" fmla="*/ 39 h 311"/>
                  <a:gd name="T30" fmla="*/ 423 w 482"/>
                  <a:gd name="T31" fmla="*/ 39 h 311"/>
                  <a:gd name="T32" fmla="*/ 428 w 482"/>
                  <a:gd name="T33" fmla="*/ 41 h 311"/>
                  <a:gd name="T34" fmla="*/ 428 w 482"/>
                  <a:gd name="T35" fmla="*/ 44 h 311"/>
                  <a:gd name="T36" fmla="*/ 431 w 482"/>
                  <a:gd name="T37" fmla="*/ 47 h 311"/>
                  <a:gd name="T38" fmla="*/ 431 w 482"/>
                  <a:gd name="T39" fmla="*/ 57 h 311"/>
                  <a:gd name="T40" fmla="*/ 436 w 482"/>
                  <a:gd name="T41" fmla="*/ 59 h 311"/>
                  <a:gd name="T42" fmla="*/ 441 w 482"/>
                  <a:gd name="T43" fmla="*/ 65 h 311"/>
                  <a:gd name="T44" fmla="*/ 446 w 482"/>
                  <a:gd name="T45" fmla="*/ 65 h 311"/>
                  <a:gd name="T46" fmla="*/ 451 w 482"/>
                  <a:gd name="T47" fmla="*/ 67 h 311"/>
                  <a:gd name="T48" fmla="*/ 454 w 482"/>
                  <a:gd name="T49" fmla="*/ 70 h 311"/>
                  <a:gd name="T50" fmla="*/ 454 w 482"/>
                  <a:gd name="T51" fmla="*/ 72 h 311"/>
                  <a:gd name="T52" fmla="*/ 456 w 482"/>
                  <a:gd name="T53" fmla="*/ 77 h 311"/>
                  <a:gd name="T54" fmla="*/ 454 w 482"/>
                  <a:gd name="T55" fmla="*/ 93 h 311"/>
                  <a:gd name="T56" fmla="*/ 454 w 482"/>
                  <a:gd name="T57" fmla="*/ 98 h 311"/>
                  <a:gd name="T58" fmla="*/ 451 w 482"/>
                  <a:gd name="T59" fmla="*/ 106 h 311"/>
                  <a:gd name="T60" fmla="*/ 446 w 482"/>
                  <a:gd name="T61" fmla="*/ 116 h 311"/>
                  <a:gd name="T62" fmla="*/ 449 w 482"/>
                  <a:gd name="T63" fmla="*/ 116 h 311"/>
                  <a:gd name="T64" fmla="*/ 454 w 482"/>
                  <a:gd name="T65" fmla="*/ 118 h 311"/>
                  <a:gd name="T66" fmla="*/ 454 w 482"/>
                  <a:gd name="T67" fmla="*/ 136 h 311"/>
                  <a:gd name="T68" fmla="*/ 456 w 482"/>
                  <a:gd name="T69" fmla="*/ 142 h 311"/>
                  <a:gd name="T70" fmla="*/ 462 w 482"/>
                  <a:gd name="T71" fmla="*/ 139 h 311"/>
                  <a:gd name="T72" fmla="*/ 469 w 482"/>
                  <a:gd name="T73" fmla="*/ 149 h 311"/>
                  <a:gd name="T74" fmla="*/ 482 w 482"/>
                  <a:gd name="T75" fmla="*/ 165 h 311"/>
                  <a:gd name="T76" fmla="*/ 480 w 482"/>
                  <a:gd name="T77" fmla="*/ 172 h 311"/>
                  <a:gd name="T78" fmla="*/ 474 w 482"/>
                  <a:gd name="T79" fmla="*/ 178 h 311"/>
                  <a:gd name="T80" fmla="*/ 464 w 482"/>
                  <a:gd name="T81" fmla="*/ 190 h 311"/>
                  <a:gd name="T82" fmla="*/ 459 w 482"/>
                  <a:gd name="T83" fmla="*/ 198 h 311"/>
                  <a:gd name="T84" fmla="*/ 454 w 482"/>
                  <a:gd name="T85" fmla="*/ 203 h 311"/>
                  <a:gd name="T86" fmla="*/ 451 w 482"/>
                  <a:gd name="T87" fmla="*/ 203 h 311"/>
                  <a:gd name="T88" fmla="*/ 451 w 482"/>
                  <a:gd name="T89" fmla="*/ 211 h 311"/>
                  <a:gd name="T90" fmla="*/ 441 w 482"/>
                  <a:gd name="T91" fmla="*/ 216 h 311"/>
                  <a:gd name="T92" fmla="*/ 438 w 482"/>
                  <a:gd name="T93" fmla="*/ 216 h 311"/>
                  <a:gd name="T94" fmla="*/ 433 w 482"/>
                  <a:gd name="T95" fmla="*/ 219 h 311"/>
                  <a:gd name="T96" fmla="*/ 431 w 482"/>
                  <a:gd name="T97" fmla="*/ 224 h 311"/>
                  <a:gd name="T98" fmla="*/ 426 w 482"/>
                  <a:gd name="T99" fmla="*/ 229 h 311"/>
                  <a:gd name="T100" fmla="*/ 43 w 482"/>
                  <a:gd name="T101" fmla="*/ 311 h 311"/>
                  <a:gd name="T102" fmla="*/ 0 w 482"/>
                  <a:gd name="T103" fmla="*/ 57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2"/>
                  <a:gd name="T157" fmla="*/ 0 h 311"/>
                  <a:gd name="T158" fmla="*/ 482 w 482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2" h="311">
                    <a:moveTo>
                      <a:pt x="0" y="57"/>
                    </a:moveTo>
                    <a:lnTo>
                      <a:pt x="7" y="54"/>
                    </a:lnTo>
                    <a:lnTo>
                      <a:pt x="20" y="52"/>
                    </a:lnTo>
                    <a:lnTo>
                      <a:pt x="30" y="44"/>
                    </a:lnTo>
                    <a:lnTo>
                      <a:pt x="41" y="44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6" y="54"/>
                    </a:lnTo>
                    <a:lnTo>
                      <a:pt x="387" y="0"/>
                    </a:lnTo>
                    <a:lnTo>
                      <a:pt x="395" y="3"/>
                    </a:lnTo>
                    <a:lnTo>
                      <a:pt x="408" y="13"/>
                    </a:lnTo>
                    <a:lnTo>
                      <a:pt x="413" y="18"/>
                    </a:lnTo>
                    <a:lnTo>
                      <a:pt x="415" y="23"/>
                    </a:lnTo>
                    <a:lnTo>
                      <a:pt x="415" y="29"/>
                    </a:lnTo>
                    <a:lnTo>
                      <a:pt x="420" y="39"/>
                    </a:lnTo>
                    <a:lnTo>
                      <a:pt x="423" y="39"/>
                    </a:lnTo>
                    <a:lnTo>
                      <a:pt x="428" y="41"/>
                    </a:lnTo>
                    <a:lnTo>
                      <a:pt x="428" y="44"/>
                    </a:lnTo>
                    <a:lnTo>
                      <a:pt x="431" y="47"/>
                    </a:lnTo>
                    <a:lnTo>
                      <a:pt x="431" y="57"/>
                    </a:lnTo>
                    <a:lnTo>
                      <a:pt x="436" y="59"/>
                    </a:lnTo>
                    <a:lnTo>
                      <a:pt x="441" y="65"/>
                    </a:lnTo>
                    <a:lnTo>
                      <a:pt x="446" y="65"/>
                    </a:lnTo>
                    <a:lnTo>
                      <a:pt x="451" y="67"/>
                    </a:lnTo>
                    <a:lnTo>
                      <a:pt x="454" y="70"/>
                    </a:lnTo>
                    <a:lnTo>
                      <a:pt x="454" y="72"/>
                    </a:lnTo>
                    <a:lnTo>
                      <a:pt x="456" y="77"/>
                    </a:lnTo>
                    <a:lnTo>
                      <a:pt x="454" y="93"/>
                    </a:lnTo>
                    <a:lnTo>
                      <a:pt x="454" y="98"/>
                    </a:lnTo>
                    <a:lnTo>
                      <a:pt x="451" y="106"/>
                    </a:lnTo>
                    <a:lnTo>
                      <a:pt x="446" y="116"/>
                    </a:lnTo>
                    <a:lnTo>
                      <a:pt x="449" y="116"/>
                    </a:lnTo>
                    <a:lnTo>
                      <a:pt x="454" y="118"/>
                    </a:lnTo>
                    <a:lnTo>
                      <a:pt x="454" y="136"/>
                    </a:lnTo>
                    <a:lnTo>
                      <a:pt x="456" y="142"/>
                    </a:lnTo>
                    <a:lnTo>
                      <a:pt x="462" y="139"/>
                    </a:lnTo>
                    <a:lnTo>
                      <a:pt x="469" y="149"/>
                    </a:lnTo>
                    <a:lnTo>
                      <a:pt x="482" y="165"/>
                    </a:lnTo>
                    <a:lnTo>
                      <a:pt x="480" y="172"/>
                    </a:lnTo>
                    <a:lnTo>
                      <a:pt x="474" y="178"/>
                    </a:lnTo>
                    <a:lnTo>
                      <a:pt x="464" y="190"/>
                    </a:lnTo>
                    <a:lnTo>
                      <a:pt x="459" y="198"/>
                    </a:lnTo>
                    <a:lnTo>
                      <a:pt x="454" y="203"/>
                    </a:lnTo>
                    <a:lnTo>
                      <a:pt x="451" y="203"/>
                    </a:lnTo>
                    <a:lnTo>
                      <a:pt x="451" y="211"/>
                    </a:lnTo>
                    <a:lnTo>
                      <a:pt x="441" y="216"/>
                    </a:lnTo>
                    <a:lnTo>
                      <a:pt x="438" y="216"/>
                    </a:lnTo>
                    <a:lnTo>
                      <a:pt x="433" y="219"/>
                    </a:lnTo>
                    <a:lnTo>
                      <a:pt x="431" y="224"/>
                    </a:lnTo>
                    <a:lnTo>
                      <a:pt x="426" y="229"/>
                    </a:lnTo>
                    <a:lnTo>
                      <a:pt x="43" y="31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1" name="Freeform 691"/>
              <p:cNvSpPr>
                <a:spLocks/>
              </p:cNvSpPr>
              <p:nvPr/>
            </p:nvSpPr>
            <p:spPr bwMode="auto">
              <a:xfrm>
                <a:off x="7620000" y="2463800"/>
                <a:ext cx="211137" cy="395288"/>
              </a:xfrm>
              <a:custGeom>
                <a:avLst/>
                <a:gdLst>
                  <a:gd name="T0" fmla="*/ 77 w 133"/>
                  <a:gd name="T1" fmla="*/ 13 h 249"/>
                  <a:gd name="T2" fmla="*/ 85 w 133"/>
                  <a:gd name="T3" fmla="*/ 36 h 249"/>
                  <a:gd name="T4" fmla="*/ 77 w 133"/>
                  <a:gd name="T5" fmla="*/ 39 h 249"/>
                  <a:gd name="T6" fmla="*/ 80 w 133"/>
                  <a:gd name="T7" fmla="*/ 44 h 249"/>
                  <a:gd name="T8" fmla="*/ 98 w 133"/>
                  <a:gd name="T9" fmla="*/ 41 h 249"/>
                  <a:gd name="T10" fmla="*/ 118 w 133"/>
                  <a:gd name="T11" fmla="*/ 70 h 249"/>
                  <a:gd name="T12" fmla="*/ 133 w 133"/>
                  <a:gd name="T13" fmla="*/ 106 h 249"/>
                  <a:gd name="T14" fmla="*/ 131 w 133"/>
                  <a:gd name="T15" fmla="*/ 147 h 249"/>
                  <a:gd name="T16" fmla="*/ 116 w 133"/>
                  <a:gd name="T17" fmla="*/ 165 h 249"/>
                  <a:gd name="T18" fmla="*/ 92 w 133"/>
                  <a:gd name="T19" fmla="*/ 200 h 249"/>
                  <a:gd name="T20" fmla="*/ 74 w 133"/>
                  <a:gd name="T21" fmla="*/ 213 h 249"/>
                  <a:gd name="T22" fmla="*/ 62 w 133"/>
                  <a:gd name="T23" fmla="*/ 234 h 249"/>
                  <a:gd name="T24" fmla="*/ 59 w 133"/>
                  <a:gd name="T25" fmla="*/ 249 h 249"/>
                  <a:gd name="T26" fmla="*/ 51 w 133"/>
                  <a:gd name="T27" fmla="*/ 244 h 249"/>
                  <a:gd name="T28" fmla="*/ 36 w 133"/>
                  <a:gd name="T29" fmla="*/ 211 h 249"/>
                  <a:gd name="T30" fmla="*/ 13 w 133"/>
                  <a:gd name="T31" fmla="*/ 183 h 249"/>
                  <a:gd name="T32" fmla="*/ 10 w 133"/>
                  <a:gd name="T33" fmla="*/ 172 h 249"/>
                  <a:gd name="T34" fmla="*/ 3 w 133"/>
                  <a:gd name="T35" fmla="*/ 162 h 249"/>
                  <a:gd name="T36" fmla="*/ 0 w 133"/>
                  <a:gd name="T37" fmla="*/ 154 h 249"/>
                  <a:gd name="T38" fmla="*/ 8 w 133"/>
                  <a:gd name="T39" fmla="*/ 141 h 249"/>
                  <a:gd name="T40" fmla="*/ 10 w 133"/>
                  <a:gd name="T41" fmla="*/ 131 h 249"/>
                  <a:gd name="T42" fmla="*/ 18 w 133"/>
                  <a:gd name="T43" fmla="*/ 126 h 249"/>
                  <a:gd name="T44" fmla="*/ 28 w 133"/>
                  <a:gd name="T45" fmla="*/ 108 h 249"/>
                  <a:gd name="T46" fmla="*/ 36 w 133"/>
                  <a:gd name="T47" fmla="*/ 100 h 249"/>
                  <a:gd name="T48" fmla="*/ 41 w 133"/>
                  <a:gd name="T49" fmla="*/ 98 h 249"/>
                  <a:gd name="T50" fmla="*/ 28 w 133"/>
                  <a:gd name="T51" fmla="*/ 77 h 249"/>
                  <a:gd name="T52" fmla="*/ 21 w 133"/>
                  <a:gd name="T53" fmla="*/ 67 h 249"/>
                  <a:gd name="T54" fmla="*/ 15 w 133"/>
                  <a:gd name="T55" fmla="*/ 70 h 249"/>
                  <a:gd name="T56" fmla="*/ 13 w 133"/>
                  <a:gd name="T57" fmla="*/ 49 h 249"/>
                  <a:gd name="T58" fmla="*/ 10 w 133"/>
                  <a:gd name="T59" fmla="*/ 44 h 249"/>
                  <a:gd name="T60" fmla="*/ 5 w 133"/>
                  <a:gd name="T61" fmla="*/ 41 h 249"/>
                  <a:gd name="T62" fmla="*/ 13 w 133"/>
                  <a:gd name="T63" fmla="*/ 21 h 249"/>
                  <a:gd name="T64" fmla="*/ 15 w 133"/>
                  <a:gd name="T65" fmla="*/ 5 h 249"/>
                  <a:gd name="T66" fmla="*/ 13 w 133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249"/>
                  <a:gd name="T104" fmla="*/ 133 w 133"/>
                  <a:gd name="T105" fmla="*/ 249 h 2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249">
                    <a:moveTo>
                      <a:pt x="13" y="0"/>
                    </a:moveTo>
                    <a:lnTo>
                      <a:pt x="77" y="13"/>
                    </a:lnTo>
                    <a:lnTo>
                      <a:pt x="77" y="21"/>
                    </a:lnTo>
                    <a:lnTo>
                      <a:pt x="85" y="36"/>
                    </a:lnTo>
                    <a:lnTo>
                      <a:pt x="82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80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8" y="54"/>
                    </a:lnTo>
                    <a:lnTo>
                      <a:pt x="118" y="70"/>
                    </a:lnTo>
                    <a:lnTo>
                      <a:pt x="123" y="88"/>
                    </a:lnTo>
                    <a:lnTo>
                      <a:pt x="133" y="106"/>
                    </a:lnTo>
                    <a:lnTo>
                      <a:pt x="133" y="141"/>
                    </a:lnTo>
                    <a:lnTo>
                      <a:pt x="131" y="147"/>
                    </a:lnTo>
                    <a:lnTo>
                      <a:pt x="123" y="154"/>
                    </a:lnTo>
                    <a:lnTo>
                      <a:pt x="116" y="165"/>
                    </a:lnTo>
                    <a:lnTo>
                      <a:pt x="108" y="177"/>
                    </a:lnTo>
                    <a:lnTo>
                      <a:pt x="92" y="200"/>
                    </a:lnTo>
                    <a:lnTo>
                      <a:pt x="87" y="206"/>
                    </a:lnTo>
                    <a:lnTo>
                      <a:pt x="74" y="213"/>
                    </a:lnTo>
                    <a:lnTo>
                      <a:pt x="69" y="224"/>
                    </a:lnTo>
                    <a:lnTo>
                      <a:pt x="62" y="234"/>
                    </a:lnTo>
                    <a:lnTo>
                      <a:pt x="59" y="244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1" y="244"/>
                    </a:lnTo>
                    <a:lnTo>
                      <a:pt x="51" y="218"/>
                    </a:lnTo>
                    <a:lnTo>
                      <a:pt x="36" y="211"/>
                    </a:lnTo>
                    <a:lnTo>
                      <a:pt x="26" y="198"/>
                    </a:lnTo>
                    <a:lnTo>
                      <a:pt x="13" y="183"/>
                    </a:lnTo>
                    <a:lnTo>
                      <a:pt x="13" y="177"/>
                    </a:lnTo>
                    <a:lnTo>
                      <a:pt x="10" y="172"/>
                    </a:lnTo>
                    <a:lnTo>
                      <a:pt x="5" y="167"/>
                    </a:lnTo>
                    <a:lnTo>
                      <a:pt x="3" y="162"/>
                    </a:lnTo>
                    <a:lnTo>
                      <a:pt x="3" y="154"/>
                    </a:lnTo>
                    <a:lnTo>
                      <a:pt x="0" y="154"/>
                    </a:lnTo>
                    <a:lnTo>
                      <a:pt x="0" y="144"/>
                    </a:lnTo>
                    <a:lnTo>
                      <a:pt x="8" y="141"/>
                    </a:lnTo>
                    <a:lnTo>
                      <a:pt x="10" y="139"/>
                    </a:lnTo>
                    <a:lnTo>
                      <a:pt x="10" y="131"/>
                    </a:lnTo>
                    <a:lnTo>
                      <a:pt x="13" y="129"/>
                    </a:lnTo>
                    <a:lnTo>
                      <a:pt x="18" y="126"/>
                    </a:lnTo>
                    <a:lnTo>
                      <a:pt x="21" y="121"/>
                    </a:lnTo>
                    <a:lnTo>
                      <a:pt x="28" y="108"/>
                    </a:lnTo>
                    <a:lnTo>
                      <a:pt x="33" y="106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41" y="98"/>
                    </a:lnTo>
                    <a:lnTo>
                      <a:pt x="44" y="93"/>
                    </a:lnTo>
                    <a:lnTo>
                      <a:pt x="28" y="77"/>
                    </a:lnTo>
                    <a:lnTo>
                      <a:pt x="26" y="72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70"/>
                    </a:lnTo>
                    <a:lnTo>
                      <a:pt x="13" y="67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10" y="28"/>
                    </a:lnTo>
                    <a:lnTo>
                      <a:pt x="13" y="21"/>
                    </a:lnTo>
                    <a:lnTo>
                      <a:pt x="15" y="11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2" name="Freeform 692"/>
              <p:cNvSpPr>
                <a:spLocks/>
              </p:cNvSpPr>
              <p:nvPr/>
            </p:nvSpPr>
            <p:spPr bwMode="auto">
              <a:xfrm>
                <a:off x="7596188" y="2692400"/>
                <a:ext cx="117475" cy="215900"/>
              </a:xfrm>
              <a:custGeom>
                <a:avLst/>
                <a:gdLst>
                  <a:gd name="T0" fmla="*/ 15 w 74"/>
                  <a:gd name="T1" fmla="*/ 0 h 136"/>
                  <a:gd name="T2" fmla="*/ 10 w 74"/>
                  <a:gd name="T3" fmla="*/ 0 h 136"/>
                  <a:gd name="T4" fmla="*/ 5 w 74"/>
                  <a:gd name="T5" fmla="*/ 5 h 136"/>
                  <a:gd name="T6" fmla="*/ 0 w 74"/>
                  <a:gd name="T7" fmla="*/ 13 h 136"/>
                  <a:gd name="T8" fmla="*/ 25 w 74"/>
                  <a:gd name="T9" fmla="*/ 136 h 136"/>
                  <a:gd name="T10" fmla="*/ 74 w 74"/>
                  <a:gd name="T11" fmla="*/ 131 h 136"/>
                  <a:gd name="T12" fmla="*/ 71 w 74"/>
                  <a:gd name="T13" fmla="*/ 118 h 136"/>
                  <a:gd name="T14" fmla="*/ 66 w 74"/>
                  <a:gd name="T15" fmla="*/ 113 h 136"/>
                  <a:gd name="T16" fmla="*/ 64 w 74"/>
                  <a:gd name="T17" fmla="*/ 108 h 136"/>
                  <a:gd name="T18" fmla="*/ 54 w 74"/>
                  <a:gd name="T19" fmla="*/ 100 h 136"/>
                  <a:gd name="T20" fmla="*/ 51 w 74"/>
                  <a:gd name="T21" fmla="*/ 95 h 136"/>
                  <a:gd name="T22" fmla="*/ 48 w 74"/>
                  <a:gd name="T23" fmla="*/ 87 h 136"/>
                  <a:gd name="T24" fmla="*/ 41 w 74"/>
                  <a:gd name="T25" fmla="*/ 74 h 136"/>
                  <a:gd name="T26" fmla="*/ 36 w 74"/>
                  <a:gd name="T27" fmla="*/ 67 h 136"/>
                  <a:gd name="T28" fmla="*/ 33 w 74"/>
                  <a:gd name="T29" fmla="*/ 49 h 136"/>
                  <a:gd name="T30" fmla="*/ 25 w 74"/>
                  <a:gd name="T31" fmla="*/ 41 h 136"/>
                  <a:gd name="T32" fmla="*/ 23 w 74"/>
                  <a:gd name="T33" fmla="*/ 33 h 136"/>
                  <a:gd name="T34" fmla="*/ 18 w 74"/>
                  <a:gd name="T35" fmla="*/ 23 h 136"/>
                  <a:gd name="T36" fmla="*/ 18 w 74"/>
                  <a:gd name="T37" fmla="*/ 10 h 136"/>
                  <a:gd name="T38" fmla="*/ 15 w 74"/>
                  <a:gd name="T39" fmla="*/ 10 h 136"/>
                  <a:gd name="T40" fmla="*/ 15 w 7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136"/>
                  <a:gd name="T65" fmla="*/ 74 w 74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13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25" y="136"/>
                    </a:lnTo>
                    <a:lnTo>
                      <a:pt x="74" y="131"/>
                    </a:lnTo>
                    <a:lnTo>
                      <a:pt x="71" y="118"/>
                    </a:lnTo>
                    <a:lnTo>
                      <a:pt x="66" y="113"/>
                    </a:lnTo>
                    <a:lnTo>
                      <a:pt x="64" y="108"/>
                    </a:lnTo>
                    <a:lnTo>
                      <a:pt x="54" y="100"/>
                    </a:lnTo>
                    <a:lnTo>
                      <a:pt x="51" y="95"/>
                    </a:lnTo>
                    <a:lnTo>
                      <a:pt x="48" y="87"/>
                    </a:lnTo>
                    <a:lnTo>
                      <a:pt x="41" y="74"/>
                    </a:lnTo>
                    <a:lnTo>
                      <a:pt x="36" y="67"/>
                    </a:lnTo>
                    <a:lnTo>
                      <a:pt x="33" y="49"/>
                    </a:lnTo>
                    <a:lnTo>
                      <a:pt x="25" y="41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3" name="Freeform 693"/>
              <p:cNvSpPr>
                <a:spLocks/>
              </p:cNvSpPr>
              <p:nvPr/>
            </p:nvSpPr>
            <p:spPr bwMode="auto">
              <a:xfrm>
                <a:off x="7126288" y="2713038"/>
                <a:ext cx="587375" cy="301625"/>
              </a:xfrm>
              <a:custGeom>
                <a:avLst/>
                <a:gdLst>
                  <a:gd name="T0" fmla="*/ 296 w 370"/>
                  <a:gd name="T1" fmla="*/ 0 h 190"/>
                  <a:gd name="T2" fmla="*/ 370 w 370"/>
                  <a:gd name="T3" fmla="*/ 118 h 190"/>
                  <a:gd name="T4" fmla="*/ 367 w 370"/>
                  <a:gd name="T5" fmla="*/ 159 h 190"/>
                  <a:gd name="T6" fmla="*/ 365 w 370"/>
                  <a:gd name="T7" fmla="*/ 164 h 190"/>
                  <a:gd name="T8" fmla="*/ 362 w 370"/>
                  <a:gd name="T9" fmla="*/ 182 h 190"/>
                  <a:gd name="T10" fmla="*/ 332 w 370"/>
                  <a:gd name="T11" fmla="*/ 177 h 190"/>
                  <a:gd name="T12" fmla="*/ 321 w 370"/>
                  <a:gd name="T13" fmla="*/ 164 h 190"/>
                  <a:gd name="T14" fmla="*/ 319 w 370"/>
                  <a:gd name="T15" fmla="*/ 149 h 190"/>
                  <a:gd name="T16" fmla="*/ 326 w 370"/>
                  <a:gd name="T17" fmla="*/ 138 h 190"/>
                  <a:gd name="T18" fmla="*/ 314 w 370"/>
                  <a:gd name="T19" fmla="*/ 123 h 190"/>
                  <a:gd name="T20" fmla="*/ 296 w 370"/>
                  <a:gd name="T21" fmla="*/ 110 h 190"/>
                  <a:gd name="T22" fmla="*/ 283 w 370"/>
                  <a:gd name="T23" fmla="*/ 90 h 190"/>
                  <a:gd name="T24" fmla="*/ 288 w 370"/>
                  <a:gd name="T25" fmla="*/ 82 h 190"/>
                  <a:gd name="T26" fmla="*/ 275 w 370"/>
                  <a:gd name="T27" fmla="*/ 69 h 190"/>
                  <a:gd name="T28" fmla="*/ 270 w 370"/>
                  <a:gd name="T29" fmla="*/ 43 h 190"/>
                  <a:gd name="T30" fmla="*/ 273 w 370"/>
                  <a:gd name="T31" fmla="*/ 33 h 190"/>
                  <a:gd name="T32" fmla="*/ 270 w 370"/>
                  <a:gd name="T33" fmla="*/ 18 h 190"/>
                  <a:gd name="T34" fmla="*/ 260 w 370"/>
                  <a:gd name="T35" fmla="*/ 13 h 190"/>
                  <a:gd name="T36" fmla="*/ 252 w 370"/>
                  <a:gd name="T37" fmla="*/ 33 h 190"/>
                  <a:gd name="T38" fmla="*/ 255 w 370"/>
                  <a:gd name="T39" fmla="*/ 54 h 190"/>
                  <a:gd name="T40" fmla="*/ 247 w 370"/>
                  <a:gd name="T41" fmla="*/ 56 h 190"/>
                  <a:gd name="T42" fmla="*/ 260 w 370"/>
                  <a:gd name="T43" fmla="*/ 74 h 190"/>
                  <a:gd name="T44" fmla="*/ 255 w 370"/>
                  <a:gd name="T45" fmla="*/ 85 h 190"/>
                  <a:gd name="T46" fmla="*/ 265 w 370"/>
                  <a:gd name="T47" fmla="*/ 92 h 190"/>
                  <a:gd name="T48" fmla="*/ 270 w 370"/>
                  <a:gd name="T49" fmla="*/ 118 h 190"/>
                  <a:gd name="T50" fmla="*/ 283 w 370"/>
                  <a:gd name="T51" fmla="*/ 133 h 190"/>
                  <a:gd name="T52" fmla="*/ 290 w 370"/>
                  <a:gd name="T53" fmla="*/ 146 h 190"/>
                  <a:gd name="T54" fmla="*/ 273 w 370"/>
                  <a:gd name="T55" fmla="*/ 138 h 190"/>
                  <a:gd name="T56" fmla="*/ 249 w 370"/>
                  <a:gd name="T57" fmla="*/ 136 h 190"/>
                  <a:gd name="T58" fmla="*/ 244 w 370"/>
                  <a:gd name="T59" fmla="*/ 133 h 190"/>
                  <a:gd name="T60" fmla="*/ 239 w 370"/>
                  <a:gd name="T61" fmla="*/ 126 h 190"/>
                  <a:gd name="T62" fmla="*/ 247 w 370"/>
                  <a:gd name="T63" fmla="*/ 123 h 190"/>
                  <a:gd name="T64" fmla="*/ 242 w 370"/>
                  <a:gd name="T65" fmla="*/ 115 h 190"/>
                  <a:gd name="T66" fmla="*/ 229 w 370"/>
                  <a:gd name="T67" fmla="*/ 108 h 190"/>
                  <a:gd name="T68" fmla="*/ 219 w 370"/>
                  <a:gd name="T69" fmla="*/ 110 h 190"/>
                  <a:gd name="T70" fmla="*/ 208 w 370"/>
                  <a:gd name="T71" fmla="*/ 126 h 190"/>
                  <a:gd name="T72" fmla="*/ 142 w 370"/>
                  <a:gd name="T73" fmla="*/ 85 h 190"/>
                  <a:gd name="T74" fmla="*/ 121 w 370"/>
                  <a:gd name="T75" fmla="*/ 77 h 190"/>
                  <a:gd name="T76" fmla="*/ 116 w 370"/>
                  <a:gd name="T77" fmla="*/ 72 h 190"/>
                  <a:gd name="T78" fmla="*/ 106 w 370"/>
                  <a:gd name="T79" fmla="*/ 69 h 190"/>
                  <a:gd name="T80" fmla="*/ 103 w 370"/>
                  <a:gd name="T81" fmla="*/ 61 h 190"/>
                  <a:gd name="T82" fmla="*/ 88 w 370"/>
                  <a:gd name="T83" fmla="*/ 59 h 190"/>
                  <a:gd name="T84" fmla="*/ 70 w 370"/>
                  <a:gd name="T85" fmla="*/ 54 h 190"/>
                  <a:gd name="T86" fmla="*/ 65 w 370"/>
                  <a:gd name="T87" fmla="*/ 61 h 190"/>
                  <a:gd name="T88" fmla="*/ 57 w 370"/>
                  <a:gd name="T89" fmla="*/ 67 h 190"/>
                  <a:gd name="T90" fmla="*/ 52 w 370"/>
                  <a:gd name="T91" fmla="*/ 77 h 190"/>
                  <a:gd name="T92" fmla="*/ 47 w 370"/>
                  <a:gd name="T93" fmla="*/ 85 h 190"/>
                  <a:gd name="T94" fmla="*/ 39 w 370"/>
                  <a:gd name="T95" fmla="*/ 82 h 190"/>
                  <a:gd name="T96" fmla="*/ 34 w 370"/>
                  <a:gd name="T97" fmla="*/ 87 h 190"/>
                  <a:gd name="T98" fmla="*/ 29 w 370"/>
                  <a:gd name="T99" fmla="*/ 97 h 190"/>
                  <a:gd name="T100" fmla="*/ 21 w 370"/>
                  <a:gd name="T101" fmla="*/ 108 h 190"/>
                  <a:gd name="T102" fmla="*/ 13 w 370"/>
                  <a:gd name="T103" fmla="*/ 123 h 190"/>
                  <a:gd name="T104" fmla="*/ 0 w 370"/>
                  <a:gd name="T105" fmla="*/ 64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0"/>
                  <a:gd name="T160" fmla="*/ 0 h 190"/>
                  <a:gd name="T161" fmla="*/ 370 w 370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0" h="190">
                    <a:moveTo>
                      <a:pt x="0" y="64"/>
                    </a:moveTo>
                    <a:lnTo>
                      <a:pt x="296" y="0"/>
                    </a:lnTo>
                    <a:lnTo>
                      <a:pt x="321" y="123"/>
                    </a:lnTo>
                    <a:lnTo>
                      <a:pt x="370" y="118"/>
                    </a:lnTo>
                    <a:lnTo>
                      <a:pt x="367" y="144"/>
                    </a:lnTo>
                    <a:lnTo>
                      <a:pt x="367" y="159"/>
                    </a:lnTo>
                    <a:lnTo>
                      <a:pt x="365" y="159"/>
                    </a:lnTo>
                    <a:lnTo>
                      <a:pt x="365" y="164"/>
                    </a:lnTo>
                    <a:lnTo>
                      <a:pt x="362" y="167"/>
                    </a:lnTo>
                    <a:lnTo>
                      <a:pt x="362" y="182"/>
                    </a:lnTo>
                    <a:lnTo>
                      <a:pt x="332" y="190"/>
                    </a:lnTo>
                    <a:lnTo>
                      <a:pt x="332" y="177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19" y="164"/>
                    </a:lnTo>
                    <a:lnTo>
                      <a:pt x="319" y="149"/>
                    </a:lnTo>
                    <a:lnTo>
                      <a:pt x="321" y="146"/>
                    </a:lnTo>
                    <a:lnTo>
                      <a:pt x="326" y="138"/>
                    </a:lnTo>
                    <a:lnTo>
                      <a:pt x="321" y="133"/>
                    </a:lnTo>
                    <a:lnTo>
                      <a:pt x="314" y="123"/>
                    </a:lnTo>
                    <a:lnTo>
                      <a:pt x="308" y="115"/>
                    </a:lnTo>
                    <a:lnTo>
                      <a:pt x="296" y="110"/>
                    </a:lnTo>
                    <a:lnTo>
                      <a:pt x="290" y="95"/>
                    </a:lnTo>
                    <a:lnTo>
                      <a:pt x="283" y="90"/>
                    </a:lnTo>
                    <a:lnTo>
                      <a:pt x="283" y="85"/>
                    </a:lnTo>
                    <a:lnTo>
                      <a:pt x="288" y="82"/>
                    </a:lnTo>
                    <a:lnTo>
                      <a:pt x="278" y="77"/>
                    </a:lnTo>
                    <a:lnTo>
                      <a:pt x="275" y="69"/>
                    </a:lnTo>
                    <a:lnTo>
                      <a:pt x="275" y="54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73" y="33"/>
                    </a:lnTo>
                    <a:lnTo>
                      <a:pt x="270" y="28"/>
                    </a:lnTo>
                    <a:lnTo>
                      <a:pt x="270" y="18"/>
                    </a:lnTo>
                    <a:lnTo>
                      <a:pt x="262" y="10"/>
                    </a:lnTo>
                    <a:lnTo>
                      <a:pt x="260" y="13"/>
                    </a:lnTo>
                    <a:lnTo>
                      <a:pt x="257" y="18"/>
                    </a:lnTo>
                    <a:lnTo>
                      <a:pt x="252" y="33"/>
                    </a:lnTo>
                    <a:lnTo>
                      <a:pt x="252" y="43"/>
                    </a:lnTo>
                    <a:lnTo>
                      <a:pt x="255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57" y="77"/>
                    </a:lnTo>
                    <a:lnTo>
                      <a:pt x="255" y="85"/>
                    </a:lnTo>
                    <a:lnTo>
                      <a:pt x="260" y="87"/>
                    </a:lnTo>
                    <a:lnTo>
                      <a:pt x="265" y="92"/>
                    </a:lnTo>
                    <a:lnTo>
                      <a:pt x="265" y="97"/>
                    </a:lnTo>
                    <a:lnTo>
                      <a:pt x="270" y="118"/>
                    </a:lnTo>
                    <a:lnTo>
                      <a:pt x="275" y="126"/>
                    </a:lnTo>
                    <a:lnTo>
                      <a:pt x="283" y="133"/>
                    </a:lnTo>
                    <a:lnTo>
                      <a:pt x="288" y="141"/>
                    </a:lnTo>
                    <a:lnTo>
                      <a:pt x="290" y="146"/>
                    </a:lnTo>
                    <a:lnTo>
                      <a:pt x="283" y="141"/>
                    </a:lnTo>
                    <a:lnTo>
                      <a:pt x="273" y="138"/>
                    </a:lnTo>
                    <a:lnTo>
                      <a:pt x="257" y="136"/>
                    </a:lnTo>
                    <a:lnTo>
                      <a:pt x="249" y="136"/>
                    </a:lnTo>
                    <a:lnTo>
                      <a:pt x="247" y="133"/>
                    </a:lnTo>
                    <a:lnTo>
                      <a:pt x="244" y="133"/>
                    </a:lnTo>
                    <a:lnTo>
                      <a:pt x="239" y="128"/>
                    </a:lnTo>
                    <a:lnTo>
                      <a:pt x="239" y="126"/>
                    </a:lnTo>
                    <a:lnTo>
                      <a:pt x="244" y="123"/>
                    </a:lnTo>
                    <a:lnTo>
                      <a:pt x="247" y="123"/>
                    </a:lnTo>
                    <a:lnTo>
                      <a:pt x="247" y="121"/>
                    </a:lnTo>
                    <a:lnTo>
                      <a:pt x="242" y="115"/>
                    </a:lnTo>
                    <a:lnTo>
                      <a:pt x="239" y="110"/>
                    </a:lnTo>
                    <a:lnTo>
                      <a:pt x="229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6" y="115"/>
                    </a:lnTo>
                    <a:lnTo>
                      <a:pt x="208" y="126"/>
                    </a:lnTo>
                    <a:lnTo>
                      <a:pt x="149" y="87"/>
                    </a:lnTo>
                    <a:lnTo>
                      <a:pt x="142" y="85"/>
                    </a:lnTo>
                    <a:lnTo>
                      <a:pt x="131" y="79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6" y="72"/>
                    </a:lnTo>
                    <a:lnTo>
                      <a:pt x="113" y="69"/>
                    </a:lnTo>
                    <a:lnTo>
                      <a:pt x="106" y="69"/>
                    </a:lnTo>
                    <a:lnTo>
                      <a:pt x="103" y="67"/>
                    </a:lnTo>
                    <a:lnTo>
                      <a:pt x="103" y="61"/>
                    </a:lnTo>
                    <a:lnTo>
                      <a:pt x="98" y="59"/>
                    </a:lnTo>
                    <a:lnTo>
                      <a:pt x="88" y="59"/>
                    </a:lnTo>
                    <a:lnTo>
                      <a:pt x="83" y="54"/>
                    </a:lnTo>
                    <a:lnTo>
                      <a:pt x="70" y="54"/>
                    </a:lnTo>
                    <a:lnTo>
                      <a:pt x="67" y="56"/>
                    </a:lnTo>
                    <a:lnTo>
                      <a:pt x="65" y="61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9" y="82"/>
                    </a:lnTo>
                    <a:lnTo>
                      <a:pt x="47" y="85"/>
                    </a:lnTo>
                    <a:lnTo>
                      <a:pt x="42" y="85"/>
                    </a:lnTo>
                    <a:lnTo>
                      <a:pt x="39" y="82"/>
                    </a:lnTo>
                    <a:lnTo>
                      <a:pt x="36" y="82"/>
                    </a:lnTo>
                    <a:lnTo>
                      <a:pt x="34" y="87"/>
                    </a:lnTo>
                    <a:lnTo>
                      <a:pt x="34" y="92"/>
                    </a:lnTo>
                    <a:lnTo>
                      <a:pt x="29" y="97"/>
                    </a:lnTo>
                    <a:lnTo>
                      <a:pt x="24" y="105"/>
                    </a:lnTo>
                    <a:lnTo>
                      <a:pt x="21" y="108"/>
                    </a:lnTo>
                    <a:lnTo>
                      <a:pt x="21" y="115"/>
                    </a:lnTo>
                    <a:lnTo>
                      <a:pt x="13" y="123"/>
                    </a:lnTo>
                    <a:lnTo>
                      <a:pt x="0" y="13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4" name="Freeform 694"/>
              <p:cNvSpPr>
                <a:spLocks/>
              </p:cNvSpPr>
              <p:nvPr/>
            </p:nvSpPr>
            <p:spPr bwMode="auto">
              <a:xfrm>
                <a:off x="7656513" y="3001963"/>
                <a:ext cx="44450" cy="119063"/>
              </a:xfrm>
              <a:custGeom>
                <a:avLst/>
                <a:gdLst>
                  <a:gd name="T0" fmla="*/ 0 w 28"/>
                  <a:gd name="T1" fmla="*/ 8 h 75"/>
                  <a:gd name="T2" fmla="*/ 0 w 28"/>
                  <a:gd name="T3" fmla="*/ 28 h 75"/>
                  <a:gd name="T4" fmla="*/ 5 w 28"/>
                  <a:gd name="T5" fmla="*/ 57 h 75"/>
                  <a:gd name="T6" fmla="*/ 10 w 28"/>
                  <a:gd name="T7" fmla="*/ 67 h 75"/>
                  <a:gd name="T8" fmla="*/ 13 w 28"/>
                  <a:gd name="T9" fmla="*/ 75 h 75"/>
                  <a:gd name="T10" fmla="*/ 18 w 28"/>
                  <a:gd name="T11" fmla="*/ 69 h 75"/>
                  <a:gd name="T12" fmla="*/ 18 w 28"/>
                  <a:gd name="T13" fmla="*/ 64 h 75"/>
                  <a:gd name="T14" fmla="*/ 28 w 28"/>
                  <a:gd name="T15" fmla="*/ 54 h 75"/>
                  <a:gd name="T16" fmla="*/ 28 w 28"/>
                  <a:gd name="T17" fmla="*/ 0 h 75"/>
                  <a:gd name="T18" fmla="*/ 0 w 28"/>
                  <a:gd name="T19" fmla="*/ 8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75"/>
                  <a:gd name="T32" fmla="*/ 28 w 2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75">
                    <a:moveTo>
                      <a:pt x="0" y="8"/>
                    </a:moveTo>
                    <a:lnTo>
                      <a:pt x="0" y="28"/>
                    </a:lnTo>
                    <a:lnTo>
                      <a:pt x="5" y="57"/>
                    </a:lnTo>
                    <a:lnTo>
                      <a:pt x="10" y="67"/>
                    </a:lnTo>
                    <a:lnTo>
                      <a:pt x="13" y="75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28" y="5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5" name="Freeform 695"/>
              <p:cNvSpPr>
                <a:spLocks/>
              </p:cNvSpPr>
              <p:nvPr/>
            </p:nvSpPr>
            <p:spPr bwMode="auto">
              <a:xfrm>
                <a:off x="6735763" y="2676525"/>
                <a:ext cx="627062" cy="647700"/>
              </a:xfrm>
              <a:custGeom>
                <a:avLst/>
                <a:gdLst>
                  <a:gd name="T0" fmla="*/ 244 w 395"/>
                  <a:gd name="T1" fmla="*/ 87 h 408"/>
                  <a:gd name="T2" fmla="*/ 259 w 395"/>
                  <a:gd name="T3" fmla="*/ 146 h 408"/>
                  <a:gd name="T4" fmla="*/ 272 w 395"/>
                  <a:gd name="T5" fmla="*/ 118 h 408"/>
                  <a:gd name="T6" fmla="*/ 282 w 395"/>
                  <a:gd name="T7" fmla="*/ 108 h 408"/>
                  <a:gd name="T8" fmla="*/ 290 w 395"/>
                  <a:gd name="T9" fmla="*/ 108 h 408"/>
                  <a:gd name="T10" fmla="*/ 303 w 395"/>
                  <a:gd name="T11" fmla="*/ 95 h 408"/>
                  <a:gd name="T12" fmla="*/ 308 w 395"/>
                  <a:gd name="T13" fmla="*/ 87 h 408"/>
                  <a:gd name="T14" fmla="*/ 313 w 395"/>
                  <a:gd name="T15" fmla="*/ 79 h 408"/>
                  <a:gd name="T16" fmla="*/ 331 w 395"/>
                  <a:gd name="T17" fmla="*/ 79 h 408"/>
                  <a:gd name="T18" fmla="*/ 347 w 395"/>
                  <a:gd name="T19" fmla="*/ 84 h 408"/>
                  <a:gd name="T20" fmla="*/ 354 w 395"/>
                  <a:gd name="T21" fmla="*/ 92 h 408"/>
                  <a:gd name="T22" fmla="*/ 365 w 395"/>
                  <a:gd name="T23" fmla="*/ 100 h 408"/>
                  <a:gd name="T24" fmla="*/ 388 w 395"/>
                  <a:gd name="T25" fmla="*/ 108 h 408"/>
                  <a:gd name="T26" fmla="*/ 388 w 395"/>
                  <a:gd name="T27" fmla="*/ 128 h 408"/>
                  <a:gd name="T28" fmla="*/ 362 w 395"/>
                  <a:gd name="T29" fmla="*/ 159 h 408"/>
                  <a:gd name="T30" fmla="*/ 334 w 395"/>
                  <a:gd name="T31" fmla="*/ 192 h 408"/>
                  <a:gd name="T32" fmla="*/ 321 w 395"/>
                  <a:gd name="T33" fmla="*/ 190 h 408"/>
                  <a:gd name="T34" fmla="*/ 300 w 395"/>
                  <a:gd name="T35" fmla="*/ 238 h 408"/>
                  <a:gd name="T36" fmla="*/ 282 w 395"/>
                  <a:gd name="T37" fmla="*/ 241 h 408"/>
                  <a:gd name="T38" fmla="*/ 270 w 395"/>
                  <a:gd name="T39" fmla="*/ 215 h 408"/>
                  <a:gd name="T40" fmla="*/ 257 w 395"/>
                  <a:gd name="T41" fmla="*/ 238 h 408"/>
                  <a:gd name="T42" fmla="*/ 244 w 395"/>
                  <a:gd name="T43" fmla="*/ 285 h 408"/>
                  <a:gd name="T44" fmla="*/ 228 w 395"/>
                  <a:gd name="T45" fmla="*/ 318 h 408"/>
                  <a:gd name="T46" fmla="*/ 239 w 395"/>
                  <a:gd name="T47" fmla="*/ 339 h 408"/>
                  <a:gd name="T48" fmla="*/ 205 w 395"/>
                  <a:gd name="T49" fmla="*/ 367 h 408"/>
                  <a:gd name="T50" fmla="*/ 177 w 395"/>
                  <a:gd name="T51" fmla="*/ 367 h 408"/>
                  <a:gd name="T52" fmla="*/ 167 w 395"/>
                  <a:gd name="T53" fmla="*/ 385 h 408"/>
                  <a:gd name="T54" fmla="*/ 123 w 395"/>
                  <a:gd name="T55" fmla="*/ 398 h 408"/>
                  <a:gd name="T56" fmla="*/ 108 w 395"/>
                  <a:gd name="T57" fmla="*/ 400 h 408"/>
                  <a:gd name="T58" fmla="*/ 85 w 395"/>
                  <a:gd name="T59" fmla="*/ 408 h 408"/>
                  <a:gd name="T60" fmla="*/ 72 w 395"/>
                  <a:gd name="T61" fmla="*/ 393 h 408"/>
                  <a:gd name="T62" fmla="*/ 59 w 395"/>
                  <a:gd name="T63" fmla="*/ 364 h 408"/>
                  <a:gd name="T64" fmla="*/ 44 w 395"/>
                  <a:gd name="T65" fmla="*/ 328 h 408"/>
                  <a:gd name="T66" fmla="*/ 31 w 395"/>
                  <a:gd name="T67" fmla="*/ 305 h 408"/>
                  <a:gd name="T68" fmla="*/ 15 w 395"/>
                  <a:gd name="T69" fmla="*/ 292 h 408"/>
                  <a:gd name="T70" fmla="*/ 0 w 395"/>
                  <a:gd name="T71" fmla="*/ 280 h 408"/>
                  <a:gd name="T72" fmla="*/ 18 w 395"/>
                  <a:gd name="T73" fmla="*/ 269 h 408"/>
                  <a:gd name="T74" fmla="*/ 26 w 395"/>
                  <a:gd name="T75" fmla="*/ 256 h 408"/>
                  <a:gd name="T76" fmla="*/ 26 w 395"/>
                  <a:gd name="T77" fmla="*/ 246 h 408"/>
                  <a:gd name="T78" fmla="*/ 33 w 395"/>
                  <a:gd name="T79" fmla="*/ 233 h 408"/>
                  <a:gd name="T80" fmla="*/ 39 w 395"/>
                  <a:gd name="T81" fmla="*/ 244 h 408"/>
                  <a:gd name="T82" fmla="*/ 51 w 395"/>
                  <a:gd name="T83" fmla="*/ 241 h 408"/>
                  <a:gd name="T84" fmla="*/ 41 w 395"/>
                  <a:gd name="T85" fmla="*/ 226 h 408"/>
                  <a:gd name="T86" fmla="*/ 59 w 395"/>
                  <a:gd name="T87" fmla="*/ 215 h 408"/>
                  <a:gd name="T88" fmla="*/ 57 w 395"/>
                  <a:gd name="T89" fmla="*/ 200 h 408"/>
                  <a:gd name="T90" fmla="*/ 77 w 395"/>
                  <a:gd name="T91" fmla="*/ 172 h 408"/>
                  <a:gd name="T92" fmla="*/ 95 w 395"/>
                  <a:gd name="T93" fmla="*/ 167 h 408"/>
                  <a:gd name="T94" fmla="*/ 98 w 395"/>
                  <a:gd name="T95" fmla="*/ 144 h 408"/>
                  <a:gd name="T96" fmla="*/ 123 w 395"/>
                  <a:gd name="T97" fmla="*/ 84 h 408"/>
                  <a:gd name="T98" fmla="*/ 134 w 395"/>
                  <a:gd name="T99" fmla="*/ 41 h 408"/>
                  <a:gd name="T100" fmla="*/ 131 w 395"/>
                  <a:gd name="T101" fmla="*/ 23 h 408"/>
                  <a:gd name="T102" fmla="*/ 126 w 395"/>
                  <a:gd name="T103" fmla="*/ 13 h 408"/>
                  <a:gd name="T104" fmla="*/ 139 w 395"/>
                  <a:gd name="T105" fmla="*/ 0 h 4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408"/>
                  <a:gd name="T161" fmla="*/ 395 w 395"/>
                  <a:gd name="T162" fmla="*/ 408 h 4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408">
                    <a:moveTo>
                      <a:pt x="144" y="0"/>
                    </a:moveTo>
                    <a:lnTo>
                      <a:pt x="159" y="105"/>
                    </a:lnTo>
                    <a:lnTo>
                      <a:pt x="244" y="87"/>
                    </a:lnTo>
                    <a:lnTo>
                      <a:pt x="246" y="156"/>
                    </a:lnTo>
                    <a:lnTo>
                      <a:pt x="254" y="151"/>
                    </a:lnTo>
                    <a:lnTo>
                      <a:pt x="259" y="146"/>
                    </a:lnTo>
                    <a:lnTo>
                      <a:pt x="267" y="136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80" y="11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5" y="108"/>
                    </a:lnTo>
                    <a:lnTo>
                      <a:pt x="295" y="102"/>
                    </a:lnTo>
                    <a:lnTo>
                      <a:pt x="303" y="95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3" y="82"/>
                    </a:lnTo>
                    <a:lnTo>
                      <a:pt x="313" y="79"/>
                    </a:lnTo>
                    <a:lnTo>
                      <a:pt x="318" y="77"/>
                    </a:lnTo>
                    <a:lnTo>
                      <a:pt x="326" y="77"/>
                    </a:lnTo>
                    <a:lnTo>
                      <a:pt x="331" y="79"/>
                    </a:lnTo>
                    <a:lnTo>
                      <a:pt x="334" y="82"/>
                    </a:lnTo>
                    <a:lnTo>
                      <a:pt x="344" y="82"/>
                    </a:lnTo>
                    <a:lnTo>
                      <a:pt x="347" y="84"/>
                    </a:lnTo>
                    <a:lnTo>
                      <a:pt x="349" y="84"/>
                    </a:lnTo>
                    <a:lnTo>
                      <a:pt x="352" y="90"/>
                    </a:lnTo>
                    <a:lnTo>
                      <a:pt x="354" y="92"/>
                    </a:lnTo>
                    <a:lnTo>
                      <a:pt x="359" y="92"/>
                    </a:lnTo>
                    <a:lnTo>
                      <a:pt x="362" y="95"/>
                    </a:lnTo>
                    <a:lnTo>
                      <a:pt x="365" y="100"/>
                    </a:lnTo>
                    <a:lnTo>
                      <a:pt x="367" y="100"/>
                    </a:lnTo>
                    <a:lnTo>
                      <a:pt x="380" y="102"/>
                    </a:lnTo>
                    <a:lnTo>
                      <a:pt x="388" y="108"/>
                    </a:lnTo>
                    <a:lnTo>
                      <a:pt x="395" y="110"/>
                    </a:lnTo>
                    <a:lnTo>
                      <a:pt x="393" y="113"/>
                    </a:lnTo>
                    <a:lnTo>
                      <a:pt x="388" y="128"/>
                    </a:lnTo>
                    <a:lnTo>
                      <a:pt x="382" y="131"/>
                    </a:lnTo>
                    <a:lnTo>
                      <a:pt x="372" y="138"/>
                    </a:lnTo>
                    <a:lnTo>
                      <a:pt x="362" y="159"/>
                    </a:lnTo>
                    <a:lnTo>
                      <a:pt x="354" y="161"/>
                    </a:lnTo>
                    <a:lnTo>
                      <a:pt x="347" y="167"/>
                    </a:lnTo>
                    <a:lnTo>
                      <a:pt x="334" y="192"/>
                    </a:lnTo>
                    <a:lnTo>
                      <a:pt x="331" y="195"/>
                    </a:lnTo>
                    <a:lnTo>
                      <a:pt x="329" y="192"/>
                    </a:lnTo>
                    <a:lnTo>
                      <a:pt x="321" y="190"/>
                    </a:lnTo>
                    <a:lnTo>
                      <a:pt x="318" y="197"/>
                    </a:lnTo>
                    <a:lnTo>
                      <a:pt x="316" y="200"/>
                    </a:lnTo>
                    <a:lnTo>
                      <a:pt x="300" y="238"/>
                    </a:lnTo>
                    <a:lnTo>
                      <a:pt x="295" y="246"/>
                    </a:lnTo>
                    <a:lnTo>
                      <a:pt x="288" y="246"/>
                    </a:lnTo>
                    <a:lnTo>
                      <a:pt x="282" y="241"/>
                    </a:lnTo>
                    <a:lnTo>
                      <a:pt x="277" y="228"/>
                    </a:lnTo>
                    <a:lnTo>
                      <a:pt x="272" y="221"/>
                    </a:lnTo>
                    <a:lnTo>
                      <a:pt x="270" y="215"/>
                    </a:lnTo>
                    <a:lnTo>
                      <a:pt x="262" y="218"/>
                    </a:lnTo>
                    <a:lnTo>
                      <a:pt x="262" y="228"/>
                    </a:lnTo>
                    <a:lnTo>
                      <a:pt x="257" y="238"/>
                    </a:lnTo>
                    <a:lnTo>
                      <a:pt x="257" y="259"/>
                    </a:lnTo>
                    <a:lnTo>
                      <a:pt x="254" y="274"/>
                    </a:lnTo>
                    <a:lnTo>
                      <a:pt x="244" y="285"/>
                    </a:lnTo>
                    <a:lnTo>
                      <a:pt x="236" y="303"/>
                    </a:lnTo>
                    <a:lnTo>
                      <a:pt x="231" y="310"/>
                    </a:lnTo>
                    <a:lnTo>
                      <a:pt x="228" y="318"/>
                    </a:lnTo>
                    <a:lnTo>
                      <a:pt x="228" y="331"/>
                    </a:lnTo>
                    <a:lnTo>
                      <a:pt x="231" y="333"/>
                    </a:lnTo>
                    <a:lnTo>
                      <a:pt x="239" y="339"/>
                    </a:lnTo>
                    <a:lnTo>
                      <a:pt x="236" y="344"/>
                    </a:lnTo>
                    <a:lnTo>
                      <a:pt x="218" y="359"/>
                    </a:lnTo>
                    <a:lnTo>
                      <a:pt x="205" y="367"/>
                    </a:lnTo>
                    <a:lnTo>
                      <a:pt x="195" y="372"/>
                    </a:lnTo>
                    <a:lnTo>
                      <a:pt x="187" y="369"/>
                    </a:lnTo>
                    <a:lnTo>
                      <a:pt x="177" y="367"/>
                    </a:lnTo>
                    <a:lnTo>
                      <a:pt x="172" y="372"/>
                    </a:lnTo>
                    <a:lnTo>
                      <a:pt x="169" y="380"/>
                    </a:lnTo>
                    <a:lnTo>
                      <a:pt x="167" y="385"/>
                    </a:lnTo>
                    <a:lnTo>
                      <a:pt x="149" y="395"/>
                    </a:lnTo>
                    <a:lnTo>
                      <a:pt x="136" y="400"/>
                    </a:lnTo>
                    <a:lnTo>
                      <a:pt x="123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08" y="400"/>
                    </a:lnTo>
                    <a:lnTo>
                      <a:pt x="100" y="403"/>
                    </a:lnTo>
                    <a:lnTo>
                      <a:pt x="92" y="408"/>
                    </a:lnTo>
                    <a:lnTo>
                      <a:pt x="85" y="408"/>
                    </a:lnTo>
                    <a:lnTo>
                      <a:pt x="77" y="403"/>
                    </a:lnTo>
                    <a:lnTo>
                      <a:pt x="72" y="395"/>
                    </a:lnTo>
                    <a:lnTo>
                      <a:pt x="72" y="393"/>
                    </a:lnTo>
                    <a:lnTo>
                      <a:pt x="67" y="390"/>
                    </a:lnTo>
                    <a:lnTo>
                      <a:pt x="62" y="377"/>
                    </a:lnTo>
                    <a:lnTo>
                      <a:pt x="59" y="364"/>
                    </a:lnTo>
                    <a:lnTo>
                      <a:pt x="54" y="35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39" y="321"/>
                    </a:lnTo>
                    <a:lnTo>
                      <a:pt x="39" y="310"/>
                    </a:lnTo>
                    <a:lnTo>
                      <a:pt x="31" y="305"/>
                    </a:lnTo>
                    <a:lnTo>
                      <a:pt x="23" y="303"/>
                    </a:lnTo>
                    <a:lnTo>
                      <a:pt x="18" y="295"/>
                    </a:lnTo>
                    <a:lnTo>
                      <a:pt x="15" y="292"/>
                    </a:lnTo>
                    <a:lnTo>
                      <a:pt x="15" y="290"/>
                    </a:lnTo>
                    <a:lnTo>
                      <a:pt x="10" y="285"/>
                    </a:lnTo>
                    <a:lnTo>
                      <a:pt x="0" y="280"/>
                    </a:lnTo>
                    <a:lnTo>
                      <a:pt x="8" y="274"/>
                    </a:lnTo>
                    <a:lnTo>
                      <a:pt x="15" y="272"/>
                    </a:lnTo>
                    <a:lnTo>
                      <a:pt x="18" y="269"/>
                    </a:lnTo>
                    <a:lnTo>
                      <a:pt x="21" y="264"/>
                    </a:lnTo>
                    <a:lnTo>
                      <a:pt x="21" y="259"/>
                    </a:lnTo>
                    <a:lnTo>
                      <a:pt x="26" y="256"/>
                    </a:lnTo>
                    <a:lnTo>
                      <a:pt x="28" y="254"/>
                    </a:lnTo>
                    <a:lnTo>
                      <a:pt x="28" y="249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8" y="236"/>
                    </a:lnTo>
                    <a:lnTo>
                      <a:pt x="33" y="233"/>
                    </a:lnTo>
                    <a:lnTo>
                      <a:pt x="36" y="233"/>
                    </a:lnTo>
                    <a:lnTo>
                      <a:pt x="39" y="238"/>
                    </a:lnTo>
                    <a:lnTo>
                      <a:pt x="39" y="244"/>
                    </a:lnTo>
                    <a:lnTo>
                      <a:pt x="41" y="246"/>
                    </a:lnTo>
                    <a:lnTo>
                      <a:pt x="41" y="241"/>
                    </a:lnTo>
                    <a:lnTo>
                      <a:pt x="51" y="241"/>
                    </a:lnTo>
                    <a:lnTo>
                      <a:pt x="49" y="236"/>
                    </a:lnTo>
                    <a:lnTo>
                      <a:pt x="44" y="228"/>
                    </a:lnTo>
                    <a:lnTo>
                      <a:pt x="41" y="226"/>
                    </a:lnTo>
                    <a:lnTo>
                      <a:pt x="41" y="221"/>
                    </a:lnTo>
                    <a:lnTo>
                      <a:pt x="51" y="215"/>
                    </a:lnTo>
                    <a:lnTo>
                      <a:pt x="59" y="215"/>
                    </a:lnTo>
                    <a:lnTo>
                      <a:pt x="59" y="210"/>
                    </a:lnTo>
                    <a:lnTo>
                      <a:pt x="57" y="203"/>
                    </a:lnTo>
                    <a:lnTo>
                      <a:pt x="57" y="200"/>
                    </a:lnTo>
                    <a:lnTo>
                      <a:pt x="59" y="192"/>
                    </a:lnTo>
                    <a:lnTo>
                      <a:pt x="69" y="174"/>
                    </a:lnTo>
                    <a:lnTo>
                      <a:pt x="77" y="172"/>
                    </a:lnTo>
                    <a:lnTo>
                      <a:pt x="82" y="169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1"/>
                    </a:lnTo>
                    <a:lnTo>
                      <a:pt x="100" y="154"/>
                    </a:lnTo>
                    <a:lnTo>
                      <a:pt x="98" y="144"/>
                    </a:lnTo>
                    <a:lnTo>
                      <a:pt x="100" y="138"/>
                    </a:lnTo>
                    <a:lnTo>
                      <a:pt x="105" y="133"/>
                    </a:lnTo>
                    <a:lnTo>
                      <a:pt x="123" y="84"/>
                    </a:lnTo>
                    <a:lnTo>
                      <a:pt x="134" y="54"/>
                    </a:lnTo>
                    <a:lnTo>
                      <a:pt x="131" y="49"/>
                    </a:lnTo>
                    <a:lnTo>
                      <a:pt x="134" y="41"/>
                    </a:lnTo>
                    <a:lnTo>
                      <a:pt x="136" y="38"/>
                    </a:lnTo>
                    <a:lnTo>
                      <a:pt x="136" y="33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6" y="20"/>
                    </a:lnTo>
                    <a:lnTo>
                      <a:pt x="126" y="13"/>
                    </a:lnTo>
                    <a:lnTo>
                      <a:pt x="128" y="7"/>
                    </a:lnTo>
                    <a:lnTo>
                      <a:pt x="136" y="5"/>
                    </a:lnTo>
                    <a:lnTo>
                      <a:pt x="13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6" name="Freeform 696"/>
              <p:cNvSpPr>
                <a:spLocks/>
              </p:cNvSpPr>
              <p:nvPr/>
            </p:nvSpPr>
            <p:spPr bwMode="auto">
              <a:xfrm>
                <a:off x="7791450" y="5284788"/>
                <a:ext cx="244475" cy="88900"/>
              </a:xfrm>
              <a:custGeom>
                <a:avLst/>
                <a:gdLst>
                  <a:gd name="T0" fmla="*/ 133 w 154"/>
                  <a:gd name="T1" fmla="*/ 43 h 56"/>
                  <a:gd name="T2" fmla="*/ 123 w 154"/>
                  <a:gd name="T3" fmla="*/ 49 h 56"/>
                  <a:gd name="T4" fmla="*/ 95 w 154"/>
                  <a:gd name="T5" fmla="*/ 51 h 56"/>
                  <a:gd name="T6" fmla="*/ 51 w 154"/>
                  <a:gd name="T7" fmla="*/ 51 h 56"/>
                  <a:gd name="T8" fmla="*/ 28 w 154"/>
                  <a:gd name="T9" fmla="*/ 56 h 56"/>
                  <a:gd name="T10" fmla="*/ 5 w 154"/>
                  <a:gd name="T11" fmla="*/ 54 h 56"/>
                  <a:gd name="T12" fmla="*/ 8 w 154"/>
                  <a:gd name="T13" fmla="*/ 28 h 56"/>
                  <a:gd name="T14" fmla="*/ 0 w 154"/>
                  <a:gd name="T15" fmla="*/ 15 h 56"/>
                  <a:gd name="T16" fmla="*/ 8 w 154"/>
                  <a:gd name="T17" fmla="*/ 10 h 56"/>
                  <a:gd name="T18" fmla="*/ 8 w 154"/>
                  <a:gd name="T19" fmla="*/ 2 h 56"/>
                  <a:gd name="T20" fmla="*/ 31 w 154"/>
                  <a:gd name="T21" fmla="*/ 2 h 56"/>
                  <a:gd name="T22" fmla="*/ 43 w 154"/>
                  <a:gd name="T23" fmla="*/ 0 h 56"/>
                  <a:gd name="T24" fmla="*/ 85 w 154"/>
                  <a:gd name="T25" fmla="*/ 0 h 56"/>
                  <a:gd name="T26" fmla="*/ 113 w 154"/>
                  <a:gd name="T27" fmla="*/ 5 h 56"/>
                  <a:gd name="T28" fmla="*/ 123 w 154"/>
                  <a:gd name="T29" fmla="*/ 0 h 56"/>
                  <a:gd name="T30" fmla="*/ 151 w 154"/>
                  <a:gd name="T31" fmla="*/ 7 h 56"/>
                  <a:gd name="T32" fmla="*/ 154 w 154"/>
                  <a:gd name="T33" fmla="*/ 18 h 56"/>
                  <a:gd name="T34" fmla="*/ 151 w 154"/>
                  <a:gd name="T35" fmla="*/ 23 h 56"/>
                  <a:gd name="T36" fmla="*/ 144 w 154"/>
                  <a:gd name="T37" fmla="*/ 28 h 56"/>
                  <a:gd name="T38" fmla="*/ 133 w 154"/>
                  <a:gd name="T39" fmla="*/ 43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4"/>
                  <a:gd name="T61" fmla="*/ 0 h 56"/>
                  <a:gd name="T62" fmla="*/ 154 w 154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4" h="56">
                    <a:moveTo>
                      <a:pt x="133" y="43"/>
                    </a:moveTo>
                    <a:lnTo>
                      <a:pt x="123" y="49"/>
                    </a:lnTo>
                    <a:lnTo>
                      <a:pt x="95" y="51"/>
                    </a:lnTo>
                    <a:lnTo>
                      <a:pt x="51" y="51"/>
                    </a:lnTo>
                    <a:lnTo>
                      <a:pt x="28" y="56"/>
                    </a:lnTo>
                    <a:lnTo>
                      <a:pt x="5" y="54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85" y="0"/>
                    </a:lnTo>
                    <a:lnTo>
                      <a:pt x="113" y="5"/>
                    </a:lnTo>
                    <a:lnTo>
                      <a:pt x="123" y="0"/>
                    </a:lnTo>
                    <a:lnTo>
                      <a:pt x="151" y="7"/>
                    </a:lnTo>
                    <a:lnTo>
                      <a:pt x="154" y="18"/>
                    </a:lnTo>
                    <a:lnTo>
                      <a:pt x="151" y="23"/>
                    </a:lnTo>
                    <a:lnTo>
                      <a:pt x="144" y="28"/>
                    </a:lnTo>
                    <a:lnTo>
                      <a:pt x="13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" name="TextBox 277"/>
            <p:cNvSpPr txBox="1"/>
            <p:nvPr/>
          </p:nvSpPr>
          <p:spPr>
            <a:xfrm>
              <a:off x="679271" y="1767387"/>
              <a:ext cx="25607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99FF99"/>
                  </a:solidFill>
                  <a:latin typeface="+mn-lt"/>
                </a:rPr>
                <a:t>Current U.S., 750K</a:t>
              </a:r>
              <a:endParaRPr lang="en-US" sz="2000" dirty="0">
                <a:solidFill>
                  <a:srgbClr val="99FF99"/>
                </a:solidFill>
                <a:latin typeface="+mn-lt"/>
              </a:endParaRPr>
            </a:p>
          </p:txBody>
        </p:sp>
      </p:grpSp>
      <p:grpSp>
        <p:nvGrpSpPr>
          <p:cNvPr id="281" name="Group 280"/>
          <p:cNvGrpSpPr>
            <a:grpSpLocks/>
          </p:cNvGrpSpPr>
          <p:nvPr/>
        </p:nvGrpSpPr>
        <p:grpSpPr bwMode="auto">
          <a:xfrm>
            <a:off x="3200400" y="4864100"/>
            <a:ext cx="4972050" cy="1600200"/>
            <a:chOff x="3200400" y="4803140"/>
            <a:chExt cx="4972597" cy="1600200"/>
          </a:xfrm>
        </p:grpSpPr>
        <p:grpSp>
          <p:nvGrpSpPr>
            <p:cNvPr id="31935" name="Group 112"/>
            <p:cNvGrpSpPr>
              <a:grpSpLocks/>
            </p:cNvGrpSpPr>
            <p:nvPr/>
          </p:nvGrpSpPr>
          <p:grpSpPr bwMode="auto">
            <a:xfrm>
              <a:off x="3200400" y="4803140"/>
              <a:ext cx="2743200" cy="1600200"/>
              <a:chOff x="1333500" y="1054100"/>
              <a:chExt cx="7043738" cy="4397376"/>
            </a:xfrm>
          </p:grpSpPr>
          <p:sp>
            <p:nvSpPr>
              <p:cNvPr id="31937" name="Freeform 643"/>
              <p:cNvSpPr>
                <a:spLocks/>
              </p:cNvSpPr>
              <p:nvPr/>
            </p:nvSpPr>
            <p:spPr bwMode="auto">
              <a:xfrm>
                <a:off x="1333500" y="2182813"/>
                <a:ext cx="1079500" cy="1858963"/>
              </a:xfrm>
              <a:custGeom>
                <a:avLst/>
                <a:gdLst>
                  <a:gd name="T0" fmla="*/ 313 w 680"/>
                  <a:gd name="T1" fmla="*/ 398 h 1171"/>
                  <a:gd name="T2" fmla="*/ 654 w 680"/>
                  <a:gd name="T3" fmla="*/ 968 h 1171"/>
                  <a:gd name="T4" fmla="*/ 667 w 680"/>
                  <a:gd name="T5" fmla="*/ 988 h 1171"/>
                  <a:gd name="T6" fmla="*/ 675 w 680"/>
                  <a:gd name="T7" fmla="*/ 1004 h 1171"/>
                  <a:gd name="T8" fmla="*/ 677 w 680"/>
                  <a:gd name="T9" fmla="*/ 1017 h 1171"/>
                  <a:gd name="T10" fmla="*/ 639 w 680"/>
                  <a:gd name="T11" fmla="*/ 1040 h 1171"/>
                  <a:gd name="T12" fmla="*/ 623 w 680"/>
                  <a:gd name="T13" fmla="*/ 1107 h 1171"/>
                  <a:gd name="T14" fmla="*/ 605 w 680"/>
                  <a:gd name="T15" fmla="*/ 1137 h 1171"/>
                  <a:gd name="T16" fmla="*/ 621 w 680"/>
                  <a:gd name="T17" fmla="*/ 1155 h 1171"/>
                  <a:gd name="T18" fmla="*/ 592 w 680"/>
                  <a:gd name="T19" fmla="*/ 1171 h 1171"/>
                  <a:gd name="T20" fmla="*/ 367 w 680"/>
                  <a:gd name="T21" fmla="*/ 1119 h 1171"/>
                  <a:gd name="T22" fmla="*/ 354 w 680"/>
                  <a:gd name="T23" fmla="*/ 1040 h 1171"/>
                  <a:gd name="T24" fmla="*/ 338 w 680"/>
                  <a:gd name="T25" fmla="*/ 1001 h 1171"/>
                  <a:gd name="T26" fmla="*/ 302 w 680"/>
                  <a:gd name="T27" fmla="*/ 973 h 1171"/>
                  <a:gd name="T28" fmla="*/ 254 w 680"/>
                  <a:gd name="T29" fmla="*/ 924 h 1171"/>
                  <a:gd name="T30" fmla="*/ 187 w 680"/>
                  <a:gd name="T31" fmla="*/ 870 h 1171"/>
                  <a:gd name="T32" fmla="*/ 154 w 680"/>
                  <a:gd name="T33" fmla="*/ 855 h 1171"/>
                  <a:gd name="T34" fmla="*/ 136 w 680"/>
                  <a:gd name="T35" fmla="*/ 829 h 1171"/>
                  <a:gd name="T36" fmla="*/ 148 w 680"/>
                  <a:gd name="T37" fmla="*/ 783 h 1171"/>
                  <a:gd name="T38" fmla="*/ 102 w 680"/>
                  <a:gd name="T39" fmla="*/ 706 h 1171"/>
                  <a:gd name="T40" fmla="*/ 82 w 680"/>
                  <a:gd name="T41" fmla="*/ 642 h 1171"/>
                  <a:gd name="T42" fmla="*/ 69 w 680"/>
                  <a:gd name="T43" fmla="*/ 614 h 1171"/>
                  <a:gd name="T44" fmla="*/ 77 w 680"/>
                  <a:gd name="T45" fmla="*/ 596 h 1171"/>
                  <a:gd name="T46" fmla="*/ 107 w 680"/>
                  <a:gd name="T47" fmla="*/ 580 h 1171"/>
                  <a:gd name="T48" fmla="*/ 74 w 680"/>
                  <a:gd name="T49" fmla="*/ 537 h 1171"/>
                  <a:gd name="T50" fmla="*/ 69 w 680"/>
                  <a:gd name="T51" fmla="*/ 483 h 1171"/>
                  <a:gd name="T52" fmla="*/ 82 w 680"/>
                  <a:gd name="T53" fmla="*/ 478 h 1171"/>
                  <a:gd name="T54" fmla="*/ 100 w 680"/>
                  <a:gd name="T55" fmla="*/ 493 h 1171"/>
                  <a:gd name="T56" fmla="*/ 107 w 680"/>
                  <a:gd name="T57" fmla="*/ 467 h 1171"/>
                  <a:gd name="T58" fmla="*/ 97 w 680"/>
                  <a:gd name="T59" fmla="*/ 442 h 1171"/>
                  <a:gd name="T60" fmla="*/ 118 w 680"/>
                  <a:gd name="T61" fmla="*/ 437 h 1171"/>
                  <a:gd name="T62" fmla="*/ 84 w 680"/>
                  <a:gd name="T63" fmla="*/ 411 h 1171"/>
                  <a:gd name="T64" fmla="*/ 79 w 680"/>
                  <a:gd name="T65" fmla="*/ 424 h 1171"/>
                  <a:gd name="T66" fmla="*/ 64 w 680"/>
                  <a:gd name="T67" fmla="*/ 449 h 1171"/>
                  <a:gd name="T68" fmla="*/ 48 w 680"/>
                  <a:gd name="T69" fmla="*/ 431 h 1171"/>
                  <a:gd name="T70" fmla="*/ 38 w 680"/>
                  <a:gd name="T71" fmla="*/ 416 h 1171"/>
                  <a:gd name="T72" fmla="*/ 38 w 680"/>
                  <a:gd name="T73" fmla="*/ 390 h 1171"/>
                  <a:gd name="T74" fmla="*/ 38 w 680"/>
                  <a:gd name="T75" fmla="*/ 362 h 1171"/>
                  <a:gd name="T76" fmla="*/ 28 w 680"/>
                  <a:gd name="T77" fmla="*/ 334 h 1171"/>
                  <a:gd name="T78" fmla="*/ 12 w 680"/>
                  <a:gd name="T79" fmla="*/ 265 h 1171"/>
                  <a:gd name="T80" fmla="*/ 25 w 680"/>
                  <a:gd name="T81" fmla="*/ 221 h 1171"/>
                  <a:gd name="T82" fmla="*/ 7 w 680"/>
                  <a:gd name="T83" fmla="*/ 182 h 1171"/>
                  <a:gd name="T84" fmla="*/ 0 w 680"/>
                  <a:gd name="T85" fmla="*/ 144 h 1171"/>
                  <a:gd name="T86" fmla="*/ 18 w 680"/>
                  <a:gd name="T87" fmla="*/ 95 h 1171"/>
                  <a:gd name="T88" fmla="*/ 25 w 680"/>
                  <a:gd name="T89" fmla="*/ 113 h 1171"/>
                  <a:gd name="T90" fmla="*/ 46 w 680"/>
                  <a:gd name="T91" fmla="*/ 72 h 1171"/>
                  <a:gd name="T92" fmla="*/ 66 w 680"/>
                  <a:gd name="T93" fmla="*/ 0 h 1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0"/>
                  <a:gd name="T142" fmla="*/ 0 h 1171"/>
                  <a:gd name="T143" fmla="*/ 680 w 680"/>
                  <a:gd name="T144" fmla="*/ 1171 h 1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0" h="1171">
                    <a:moveTo>
                      <a:pt x="66" y="0"/>
                    </a:moveTo>
                    <a:lnTo>
                      <a:pt x="379" y="82"/>
                    </a:lnTo>
                    <a:lnTo>
                      <a:pt x="313" y="398"/>
                    </a:lnTo>
                    <a:lnTo>
                      <a:pt x="652" y="932"/>
                    </a:lnTo>
                    <a:lnTo>
                      <a:pt x="654" y="940"/>
                    </a:lnTo>
                    <a:lnTo>
                      <a:pt x="654" y="968"/>
                    </a:lnTo>
                    <a:lnTo>
                      <a:pt x="657" y="976"/>
                    </a:lnTo>
                    <a:lnTo>
                      <a:pt x="662" y="983"/>
                    </a:lnTo>
                    <a:lnTo>
                      <a:pt x="667" y="988"/>
                    </a:lnTo>
                    <a:lnTo>
                      <a:pt x="669" y="996"/>
                    </a:lnTo>
                    <a:lnTo>
                      <a:pt x="672" y="1001"/>
                    </a:lnTo>
                    <a:lnTo>
                      <a:pt x="675" y="1004"/>
                    </a:lnTo>
                    <a:lnTo>
                      <a:pt x="680" y="1012"/>
                    </a:lnTo>
                    <a:lnTo>
                      <a:pt x="680" y="1014"/>
                    </a:lnTo>
                    <a:lnTo>
                      <a:pt x="677" y="1017"/>
                    </a:lnTo>
                    <a:lnTo>
                      <a:pt x="662" y="1024"/>
                    </a:lnTo>
                    <a:lnTo>
                      <a:pt x="646" y="1030"/>
                    </a:lnTo>
                    <a:lnTo>
                      <a:pt x="639" y="1040"/>
                    </a:lnTo>
                    <a:lnTo>
                      <a:pt x="631" y="1055"/>
                    </a:lnTo>
                    <a:lnTo>
                      <a:pt x="626" y="1076"/>
                    </a:lnTo>
                    <a:lnTo>
                      <a:pt x="623" y="1107"/>
                    </a:lnTo>
                    <a:lnTo>
                      <a:pt x="616" y="1122"/>
                    </a:lnTo>
                    <a:lnTo>
                      <a:pt x="605" y="1130"/>
                    </a:lnTo>
                    <a:lnTo>
                      <a:pt x="605" y="1137"/>
                    </a:lnTo>
                    <a:lnTo>
                      <a:pt x="616" y="1140"/>
                    </a:lnTo>
                    <a:lnTo>
                      <a:pt x="621" y="1148"/>
                    </a:lnTo>
                    <a:lnTo>
                      <a:pt x="621" y="1155"/>
                    </a:lnTo>
                    <a:lnTo>
                      <a:pt x="616" y="1158"/>
                    </a:lnTo>
                    <a:lnTo>
                      <a:pt x="600" y="1168"/>
                    </a:lnTo>
                    <a:lnTo>
                      <a:pt x="592" y="1171"/>
                    </a:lnTo>
                    <a:lnTo>
                      <a:pt x="592" y="1158"/>
                    </a:lnTo>
                    <a:lnTo>
                      <a:pt x="367" y="1132"/>
                    </a:lnTo>
                    <a:lnTo>
                      <a:pt x="367" y="1119"/>
                    </a:lnTo>
                    <a:lnTo>
                      <a:pt x="369" y="1109"/>
                    </a:lnTo>
                    <a:lnTo>
                      <a:pt x="367" y="1063"/>
                    </a:lnTo>
                    <a:lnTo>
                      <a:pt x="354" y="1040"/>
                    </a:lnTo>
                    <a:lnTo>
                      <a:pt x="341" y="1027"/>
                    </a:lnTo>
                    <a:lnTo>
                      <a:pt x="341" y="1019"/>
                    </a:lnTo>
                    <a:lnTo>
                      <a:pt x="338" y="1001"/>
                    </a:lnTo>
                    <a:lnTo>
                      <a:pt x="326" y="994"/>
                    </a:lnTo>
                    <a:lnTo>
                      <a:pt x="310" y="976"/>
                    </a:lnTo>
                    <a:lnTo>
                      <a:pt x="302" y="973"/>
                    </a:lnTo>
                    <a:lnTo>
                      <a:pt x="302" y="963"/>
                    </a:lnTo>
                    <a:lnTo>
                      <a:pt x="284" y="950"/>
                    </a:lnTo>
                    <a:lnTo>
                      <a:pt x="254" y="924"/>
                    </a:lnTo>
                    <a:lnTo>
                      <a:pt x="246" y="917"/>
                    </a:lnTo>
                    <a:lnTo>
                      <a:pt x="233" y="911"/>
                    </a:lnTo>
                    <a:lnTo>
                      <a:pt x="187" y="870"/>
                    </a:lnTo>
                    <a:lnTo>
                      <a:pt x="182" y="863"/>
                    </a:lnTo>
                    <a:lnTo>
                      <a:pt x="166" y="855"/>
                    </a:lnTo>
                    <a:lnTo>
                      <a:pt x="154" y="855"/>
                    </a:lnTo>
                    <a:lnTo>
                      <a:pt x="146" y="850"/>
                    </a:lnTo>
                    <a:lnTo>
                      <a:pt x="138" y="842"/>
                    </a:lnTo>
                    <a:lnTo>
                      <a:pt x="136" y="829"/>
                    </a:lnTo>
                    <a:lnTo>
                      <a:pt x="138" y="819"/>
                    </a:lnTo>
                    <a:lnTo>
                      <a:pt x="151" y="799"/>
                    </a:lnTo>
                    <a:lnTo>
                      <a:pt x="148" y="783"/>
                    </a:lnTo>
                    <a:lnTo>
                      <a:pt x="138" y="752"/>
                    </a:lnTo>
                    <a:lnTo>
                      <a:pt x="110" y="714"/>
                    </a:lnTo>
                    <a:lnTo>
                      <a:pt x="102" y="706"/>
                    </a:lnTo>
                    <a:lnTo>
                      <a:pt x="102" y="683"/>
                    </a:lnTo>
                    <a:lnTo>
                      <a:pt x="82" y="662"/>
                    </a:lnTo>
                    <a:lnTo>
                      <a:pt x="82" y="642"/>
                    </a:lnTo>
                    <a:lnTo>
                      <a:pt x="77" y="634"/>
                    </a:lnTo>
                    <a:lnTo>
                      <a:pt x="74" y="621"/>
                    </a:lnTo>
                    <a:lnTo>
                      <a:pt x="69" y="614"/>
                    </a:lnTo>
                    <a:lnTo>
                      <a:pt x="69" y="609"/>
                    </a:lnTo>
                    <a:lnTo>
                      <a:pt x="74" y="598"/>
                    </a:lnTo>
                    <a:lnTo>
                      <a:pt x="77" y="596"/>
                    </a:lnTo>
                    <a:lnTo>
                      <a:pt x="97" y="591"/>
                    </a:lnTo>
                    <a:lnTo>
                      <a:pt x="107" y="583"/>
                    </a:lnTo>
                    <a:lnTo>
                      <a:pt x="107" y="580"/>
                    </a:lnTo>
                    <a:lnTo>
                      <a:pt x="92" y="570"/>
                    </a:lnTo>
                    <a:lnTo>
                      <a:pt x="82" y="552"/>
                    </a:lnTo>
                    <a:lnTo>
                      <a:pt x="74" y="537"/>
                    </a:lnTo>
                    <a:lnTo>
                      <a:pt x="71" y="521"/>
                    </a:lnTo>
                    <a:lnTo>
                      <a:pt x="71" y="498"/>
                    </a:lnTo>
                    <a:lnTo>
                      <a:pt x="69" y="483"/>
                    </a:lnTo>
                    <a:lnTo>
                      <a:pt x="69" y="478"/>
                    </a:lnTo>
                    <a:lnTo>
                      <a:pt x="71" y="470"/>
                    </a:lnTo>
                    <a:lnTo>
                      <a:pt x="82" y="478"/>
                    </a:lnTo>
                    <a:lnTo>
                      <a:pt x="92" y="483"/>
                    </a:lnTo>
                    <a:lnTo>
                      <a:pt x="95" y="490"/>
                    </a:lnTo>
                    <a:lnTo>
                      <a:pt x="100" y="493"/>
                    </a:lnTo>
                    <a:lnTo>
                      <a:pt x="110" y="493"/>
                    </a:lnTo>
                    <a:lnTo>
                      <a:pt x="107" y="478"/>
                    </a:lnTo>
                    <a:lnTo>
                      <a:pt x="107" y="467"/>
                    </a:lnTo>
                    <a:lnTo>
                      <a:pt x="102" y="460"/>
                    </a:lnTo>
                    <a:lnTo>
                      <a:pt x="97" y="449"/>
                    </a:lnTo>
                    <a:lnTo>
                      <a:pt x="97" y="442"/>
                    </a:lnTo>
                    <a:lnTo>
                      <a:pt x="107" y="444"/>
                    </a:lnTo>
                    <a:lnTo>
                      <a:pt x="118" y="449"/>
                    </a:lnTo>
                    <a:lnTo>
                      <a:pt x="118" y="437"/>
                    </a:lnTo>
                    <a:lnTo>
                      <a:pt x="115" y="429"/>
                    </a:lnTo>
                    <a:lnTo>
                      <a:pt x="105" y="421"/>
                    </a:lnTo>
                    <a:lnTo>
                      <a:pt x="84" y="411"/>
                    </a:lnTo>
                    <a:lnTo>
                      <a:pt x="77" y="411"/>
                    </a:lnTo>
                    <a:lnTo>
                      <a:pt x="77" y="419"/>
                    </a:lnTo>
                    <a:lnTo>
                      <a:pt x="79" y="424"/>
                    </a:lnTo>
                    <a:lnTo>
                      <a:pt x="79" y="444"/>
                    </a:lnTo>
                    <a:lnTo>
                      <a:pt x="71" y="449"/>
                    </a:lnTo>
                    <a:lnTo>
                      <a:pt x="64" y="449"/>
                    </a:lnTo>
                    <a:lnTo>
                      <a:pt x="56" y="444"/>
                    </a:lnTo>
                    <a:lnTo>
                      <a:pt x="51" y="442"/>
                    </a:lnTo>
                    <a:lnTo>
                      <a:pt x="48" y="431"/>
                    </a:lnTo>
                    <a:lnTo>
                      <a:pt x="48" y="429"/>
                    </a:lnTo>
                    <a:lnTo>
                      <a:pt x="43" y="419"/>
                    </a:lnTo>
                    <a:lnTo>
                      <a:pt x="38" y="416"/>
                    </a:lnTo>
                    <a:lnTo>
                      <a:pt x="36" y="408"/>
                    </a:lnTo>
                    <a:lnTo>
                      <a:pt x="36" y="390"/>
                    </a:lnTo>
                    <a:lnTo>
                      <a:pt x="38" y="390"/>
                    </a:lnTo>
                    <a:lnTo>
                      <a:pt x="46" y="385"/>
                    </a:lnTo>
                    <a:lnTo>
                      <a:pt x="48" y="377"/>
                    </a:lnTo>
                    <a:lnTo>
                      <a:pt x="38" y="362"/>
                    </a:lnTo>
                    <a:lnTo>
                      <a:pt x="30" y="352"/>
                    </a:lnTo>
                    <a:lnTo>
                      <a:pt x="28" y="344"/>
                    </a:lnTo>
                    <a:lnTo>
                      <a:pt x="28" y="334"/>
                    </a:lnTo>
                    <a:lnTo>
                      <a:pt x="18" y="303"/>
                    </a:lnTo>
                    <a:lnTo>
                      <a:pt x="12" y="293"/>
                    </a:lnTo>
                    <a:lnTo>
                      <a:pt x="12" y="265"/>
                    </a:lnTo>
                    <a:lnTo>
                      <a:pt x="20" y="247"/>
                    </a:lnTo>
                    <a:lnTo>
                      <a:pt x="20" y="226"/>
                    </a:lnTo>
                    <a:lnTo>
                      <a:pt x="25" y="221"/>
                    </a:lnTo>
                    <a:lnTo>
                      <a:pt x="20" y="205"/>
                    </a:lnTo>
                    <a:lnTo>
                      <a:pt x="12" y="190"/>
                    </a:lnTo>
                    <a:lnTo>
                      <a:pt x="7" y="182"/>
                    </a:lnTo>
                    <a:lnTo>
                      <a:pt x="7" y="172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7" y="113"/>
                    </a:lnTo>
                    <a:lnTo>
                      <a:pt x="12" y="103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3" y="103"/>
                    </a:lnTo>
                    <a:lnTo>
                      <a:pt x="25" y="113"/>
                    </a:lnTo>
                    <a:lnTo>
                      <a:pt x="38" y="113"/>
                    </a:lnTo>
                    <a:lnTo>
                      <a:pt x="41" y="105"/>
                    </a:lnTo>
                    <a:lnTo>
                      <a:pt x="46" y="72"/>
                    </a:lnTo>
                    <a:lnTo>
                      <a:pt x="56" y="44"/>
                    </a:lnTo>
                    <a:lnTo>
                      <a:pt x="6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644"/>
              <p:cNvSpPr>
                <a:spLocks/>
              </p:cNvSpPr>
              <p:nvPr/>
            </p:nvSpPr>
            <p:spPr bwMode="auto">
              <a:xfrm>
                <a:off x="1430338" y="1493838"/>
                <a:ext cx="1042987" cy="904875"/>
              </a:xfrm>
              <a:custGeom>
                <a:avLst/>
                <a:gdLst>
                  <a:gd name="T0" fmla="*/ 5 w 657"/>
                  <a:gd name="T1" fmla="*/ 411 h 570"/>
                  <a:gd name="T2" fmla="*/ 0 w 657"/>
                  <a:gd name="T3" fmla="*/ 393 h 570"/>
                  <a:gd name="T4" fmla="*/ 3 w 657"/>
                  <a:gd name="T5" fmla="*/ 372 h 570"/>
                  <a:gd name="T6" fmla="*/ 0 w 657"/>
                  <a:gd name="T7" fmla="*/ 316 h 570"/>
                  <a:gd name="T8" fmla="*/ 23 w 657"/>
                  <a:gd name="T9" fmla="*/ 301 h 570"/>
                  <a:gd name="T10" fmla="*/ 44 w 657"/>
                  <a:gd name="T11" fmla="*/ 283 h 570"/>
                  <a:gd name="T12" fmla="*/ 57 w 657"/>
                  <a:gd name="T13" fmla="*/ 254 h 570"/>
                  <a:gd name="T14" fmla="*/ 72 w 657"/>
                  <a:gd name="T15" fmla="*/ 229 h 570"/>
                  <a:gd name="T16" fmla="*/ 77 w 657"/>
                  <a:gd name="T17" fmla="*/ 193 h 570"/>
                  <a:gd name="T18" fmla="*/ 93 w 657"/>
                  <a:gd name="T19" fmla="*/ 167 h 570"/>
                  <a:gd name="T20" fmla="*/ 111 w 657"/>
                  <a:gd name="T21" fmla="*/ 131 h 570"/>
                  <a:gd name="T22" fmla="*/ 121 w 657"/>
                  <a:gd name="T23" fmla="*/ 111 h 570"/>
                  <a:gd name="T24" fmla="*/ 136 w 657"/>
                  <a:gd name="T25" fmla="*/ 103 h 570"/>
                  <a:gd name="T26" fmla="*/ 146 w 657"/>
                  <a:gd name="T27" fmla="*/ 98 h 570"/>
                  <a:gd name="T28" fmla="*/ 144 w 657"/>
                  <a:gd name="T29" fmla="*/ 82 h 570"/>
                  <a:gd name="T30" fmla="*/ 139 w 657"/>
                  <a:gd name="T31" fmla="*/ 57 h 570"/>
                  <a:gd name="T32" fmla="*/ 154 w 657"/>
                  <a:gd name="T33" fmla="*/ 18 h 570"/>
                  <a:gd name="T34" fmla="*/ 170 w 657"/>
                  <a:gd name="T35" fmla="*/ 0 h 570"/>
                  <a:gd name="T36" fmla="*/ 188 w 657"/>
                  <a:gd name="T37" fmla="*/ 18 h 570"/>
                  <a:gd name="T38" fmla="*/ 206 w 657"/>
                  <a:gd name="T39" fmla="*/ 28 h 570"/>
                  <a:gd name="T40" fmla="*/ 213 w 657"/>
                  <a:gd name="T41" fmla="*/ 54 h 570"/>
                  <a:gd name="T42" fmla="*/ 218 w 657"/>
                  <a:gd name="T43" fmla="*/ 90 h 570"/>
                  <a:gd name="T44" fmla="*/ 231 w 657"/>
                  <a:gd name="T45" fmla="*/ 103 h 570"/>
                  <a:gd name="T46" fmla="*/ 277 w 657"/>
                  <a:gd name="T47" fmla="*/ 108 h 570"/>
                  <a:gd name="T48" fmla="*/ 298 w 657"/>
                  <a:gd name="T49" fmla="*/ 100 h 570"/>
                  <a:gd name="T50" fmla="*/ 306 w 657"/>
                  <a:gd name="T51" fmla="*/ 103 h 570"/>
                  <a:gd name="T52" fmla="*/ 339 w 657"/>
                  <a:gd name="T53" fmla="*/ 111 h 570"/>
                  <a:gd name="T54" fmla="*/ 370 w 657"/>
                  <a:gd name="T55" fmla="*/ 129 h 570"/>
                  <a:gd name="T56" fmla="*/ 390 w 657"/>
                  <a:gd name="T57" fmla="*/ 139 h 570"/>
                  <a:gd name="T58" fmla="*/ 434 w 657"/>
                  <a:gd name="T59" fmla="*/ 141 h 570"/>
                  <a:gd name="T60" fmla="*/ 457 w 657"/>
                  <a:gd name="T61" fmla="*/ 144 h 570"/>
                  <a:gd name="T62" fmla="*/ 480 w 657"/>
                  <a:gd name="T63" fmla="*/ 134 h 570"/>
                  <a:gd name="T64" fmla="*/ 483 w 657"/>
                  <a:gd name="T65" fmla="*/ 131 h 570"/>
                  <a:gd name="T66" fmla="*/ 519 w 657"/>
                  <a:gd name="T67" fmla="*/ 144 h 570"/>
                  <a:gd name="T68" fmla="*/ 578 w 657"/>
                  <a:gd name="T69" fmla="*/ 149 h 570"/>
                  <a:gd name="T70" fmla="*/ 614 w 657"/>
                  <a:gd name="T71" fmla="*/ 159 h 570"/>
                  <a:gd name="T72" fmla="*/ 637 w 657"/>
                  <a:gd name="T73" fmla="*/ 165 h 570"/>
                  <a:gd name="T74" fmla="*/ 655 w 657"/>
                  <a:gd name="T75" fmla="*/ 177 h 570"/>
                  <a:gd name="T76" fmla="*/ 657 w 657"/>
                  <a:gd name="T77" fmla="*/ 203 h 570"/>
                  <a:gd name="T78" fmla="*/ 647 w 657"/>
                  <a:gd name="T79" fmla="*/ 229 h 570"/>
                  <a:gd name="T80" fmla="*/ 621 w 657"/>
                  <a:gd name="T81" fmla="*/ 260 h 570"/>
                  <a:gd name="T82" fmla="*/ 588 w 657"/>
                  <a:gd name="T83" fmla="*/ 298 h 570"/>
                  <a:gd name="T84" fmla="*/ 578 w 657"/>
                  <a:gd name="T85" fmla="*/ 355 h 570"/>
                  <a:gd name="T86" fmla="*/ 583 w 657"/>
                  <a:gd name="T87" fmla="*/ 388 h 570"/>
                  <a:gd name="T88" fmla="*/ 526 w 657"/>
                  <a:gd name="T89" fmla="*/ 570 h 570"/>
                  <a:gd name="T90" fmla="*/ 13 w 657"/>
                  <a:gd name="T91" fmla="*/ 437 h 5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7"/>
                  <a:gd name="T139" fmla="*/ 0 h 570"/>
                  <a:gd name="T140" fmla="*/ 657 w 657"/>
                  <a:gd name="T141" fmla="*/ 570 h 5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7" h="570">
                    <a:moveTo>
                      <a:pt x="5" y="434"/>
                    </a:moveTo>
                    <a:lnTo>
                      <a:pt x="5" y="411"/>
                    </a:lnTo>
                    <a:lnTo>
                      <a:pt x="3" y="401"/>
                    </a:lnTo>
                    <a:lnTo>
                      <a:pt x="0" y="393"/>
                    </a:lnTo>
                    <a:lnTo>
                      <a:pt x="0" y="383"/>
                    </a:lnTo>
                    <a:lnTo>
                      <a:pt x="3" y="372"/>
                    </a:lnTo>
                    <a:lnTo>
                      <a:pt x="0" y="337"/>
                    </a:lnTo>
                    <a:lnTo>
                      <a:pt x="0" y="316"/>
                    </a:lnTo>
                    <a:lnTo>
                      <a:pt x="3" y="311"/>
                    </a:lnTo>
                    <a:lnTo>
                      <a:pt x="23" y="301"/>
                    </a:lnTo>
                    <a:lnTo>
                      <a:pt x="31" y="295"/>
                    </a:lnTo>
                    <a:lnTo>
                      <a:pt x="44" y="283"/>
                    </a:lnTo>
                    <a:lnTo>
                      <a:pt x="52" y="272"/>
                    </a:lnTo>
                    <a:lnTo>
                      <a:pt x="57" y="254"/>
                    </a:lnTo>
                    <a:lnTo>
                      <a:pt x="67" y="234"/>
                    </a:lnTo>
                    <a:lnTo>
                      <a:pt x="72" y="229"/>
                    </a:lnTo>
                    <a:lnTo>
                      <a:pt x="72" y="200"/>
                    </a:lnTo>
                    <a:lnTo>
                      <a:pt x="77" y="193"/>
                    </a:lnTo>
                    <a:lnTo>
                      <a:pt x="85" y="188"/>
                    </a:lnTo>
                    <a:lnTo>
                      <a:pt x="93" y="167"/>
                    </a:lnTo>
                    <a:lnTo>
                      <a:pt x="100" y="144"/>
                    </a:lnTo>
                    <a:lnTo>
                      <a:pt x="111" y="131"/>
                    </a:lnTo>
                    <a:lnTo>
                      <a:pt x="118" y="118"/>
                    </a:lnTo>
                    <a:lnTo>
                      <a:pt x="121" y="111"/>
                    </a:lnTo>
                    <a:lnTo>
                      <a:pt x="129" y="106"/>
                    </a:lnTo>
                    <a:lnTo>
                      <a:pt x="136" y="103"/>
                    </a:lnTo>
                    <a:lnTo>
                      <a:pt x="139" y="100"/>
                    </a:lnTo>
                    <a:lnTo>
                      <a:pt x="146" y="98"/>
                    </a:lnTo>
                    <a:lnTo>
                      <a:pt x="146" y="90"/>
                    </a:lnTo>
                    <a:lnTo>
                      <a:pt x="144" y="82"/>
                    </a:lnTo>
                    <a:lnTo>
                      <a:pt x="139" y="77"/>
                    </a:lnTo>
                    <a:lnTo>
                      <a:pt x="139" y="57"/>
                    </a:lnTo>
                    <a:lnTo>
                      <a:pt x="149" y="36"/>
                    </a:lnTo>
                    <a:lnTo>
                      <a:pt x="154" y="18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8" y="18"/>
                    </a:lnTo>
                    <a:lnTo>
                      <a:pt x="198" y="23"/>
                    </a:lnTo>
                    <a:lnTo>
                      <a:pt x="206" y="28"/>
                    </a:lnTo>
                    <a:lnTo>
                      <a:pt x="213" y="39"/>
                    </a:lnTo>
                    <a:lnTo>
                      <a:pt x="213" y="54"/>
                    </a:lnTo>
                    <a:lnTo>
                      <a:pt x="216" y="67"/>
                    </a:lnTo>
                    <a:lnTo>
                      <a:pt x="218" y="90"/>
                    </a:lnTo>
                    <a:lnTo>
                      <a:pt x="223" y="98"/>
                    </a:lnTo>
                    <a:lnTo>
                      <a:pt x="231" y="103"/>
                    </a:lnTo>
                    <a:lnTo>
                      <a:pt x="247" y="108"/>
                    </a:lnTo>
                    <a:lnTo>
                      <a:pt x="277" y="108"/>
                    </a:lnTo>
                    <a:lnTo>
                      <a:pt x="285" y="106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24" y="111"/>
                    </a:lnTo>
                    <a:lnTo>
                      <a:pt x="339" y="111"/>
                    </a:lnTo>
                    <a:lnTo>
                      <a:pt x="360" y="121"/>
                    </a:lnTo>
                    <a:lnTo>
                      <a:pt x="370" y="129"/>
                    </a:lnTo>
                    <a:lnTo>
                      <a:pt x="377" y="131"/>
                    </a:lnTo>
                    <a:lnTo>
                      <a:pt x="390" y="139"/>
                    </a:lnTo>
                    <a:lnTo>
                      <a:pt x="424" y="139"/>
                    </a:lnTo>
                    <a:lnTo>
                      <a:pt x="434" y="141"/>
                    </a:lnTo>
                    <a:lnTo>
                      <a:pt x="447" y="144"/>
                    </a:lnTo>
                    <a:lnTo>
                      <a:pt x="457" y="144"/>
                    </a:lnTo>
                    <a:lnTo>
                      <a:pt x="465" y="141"/>
                    </a:lnTo>
                    <a:lnTo>
                      <a:pt x="480" y="134"/>
                    </a:lnTo>
                    <a:lnTo>
                      <a:pt x="480" y="131"/>
                    </a:lnTo>
                    <a:lnTo>
                      <a:pt x="483" y="131"/>
                    </a:lnTo>
                    <a:lnTo>
                      <a:pt x="490" y="134"/>
                    </a:lnTo>
                    <a:lnTo>
                      <a:pt x="519" y="144"/>
                    </a:lnTo>
                    <a:lnTo>
                      <a:pt x="565" y="144"/>
                    </a:lnTo>
                    <a:lnTo>
                      <a:pt x="578" y="149"/>
                    </a:lnTo>
                    <a:lnTo>
                      <a:pt x="598" y="154"/>
                    </a:lnTo>
                    <a:lnTo>
                      <a:pt x="614" y="159"/>
                    </a:lnTo>
                    <a:lnTo>
                      <a:pt x="632" y="162"/>
                    </a:lnTo>
                    <a:lnTo>
                      <a:pt x="637" y="165"/>
                    </a:lnTo>
                    <a:lnTo>
                      <a:pt x="644" y="167"/>
                    </a:lnTo>
                    <a:lnTo>
                      <a:pt x="655" y="177"/>
                    </a:lnTo>
                    <a:lnTo>
                      <a:pt x="657" y="188"/>
                    </a:lnTo>
                    <a:lnTo>
                      <a:pt x="657" y="203"/>
                    </a:lnTo>
                    <a:lnTo>
                      <a:pt x="652" y="224"/>
                    </a:lnTo>
                    <a:lnTo>
                      <a:pt x="647" y="229"/>
                    </a:lnTo>
                    <a:lnTo>
                      <a:pt x="642" y="239"/>
                    </a:lnTo>
                    <a:lnTo>
                      <a:pt x="621" y="260"/>
                    </a:lnTo>
                    <a:lnTo>
                      <a:pt x="598" y="285"/>
                    </a:lnTo>
                    <a:lnTo>
                      <a:pt x="588" y="298"/>
                    </a:lnTo>
                    <a:lnTo>
                      <a:pt x="583" y="313"/>
                    </a:lnTo>
                    <a:lnTo>
                      <a:pt x="578" y="355"/>
                    </a:lnTo>
                    <a:lnTo>
                      <a:pt x="583" y="375"/>
                    </a:lnTo>
                    <a:lnTo>
                      <a:pt x="583" y="388"/>
                    </a:lnTo>
                    <a:lnTo>
                      <a:pt x="580" y="396"/>
                    </a:lnTo>
                    <a:lnTo>
                      <a:pt x="526" y="570"/>
                    </a:lnTo>
                    <a:lnTo>
                      <a:pt x="316" y="514"/>
                    </a:lnTo>
                    <a:lnTo>
                      <a:pt x="13" y="437"/>
                    </a:ln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Freeform 645"/>
              <p:cNvSpPr>
                <a:spLocks/>
              </p:cNvSpPr>
              <p:nvPr/>
            </p:nvSpPr>
            <p:spPr bwMode="auto">
              <a:xfrm>
                <a:off x="1679575" y="1054100"/>
                <a:ext cx="879475" cy="696913"/>
              </a:xfrm>
              <a:custGeom>
                <a:avLst/>
                <a:gdLst>
                  <a:gd name="T0" fmla="*/ 7 w 554"/>
                  <a:gd name="T1" fmla="*/ 264 h 439"/>
                  <a:gd name="T2" fmla="*/ 5 w 554"/>
                  <a:gd name="T3" fmla="*/ 241 h 439"/>
                  <a:gd name="T4" fmla="*/ 18 w 554"/>
                  <a:gd name="T5" fmla="*/ 244 h 439"/>
                  <a:gd name="T6" fmla="*/ 28 w 554"/>
                  <a:gd name="T7" fmla="*/ 236 h 439"/>
                  <a:gd name="T8" fmla="*/ 20 w 554"/>
                  <a:gd name="T9" fmla="*/ 223 h 439"/>
                  <a:gd name="T10" fmla="*/ 2 w 554"/>
                  <a:gd name="T11" fmla="*/ 213 h 439"/>
                  <a:gd name="T12" fmla="*/ 10 w 554"/>
                  <a:gd name="T13" fmla="*/ 205 h 439"/>
                  <a:gd name="T14" fmla="*/ 25 w 554"/>
                  <a:gd name="T15" fmla="*/ 200 h 439"/>
                  <a:gd name="T16" fmla="*/ 36 w 554"/>
                  <a:gd name="T17" fmla="*/ 190 h 439"/>
                  <a:gd name="T18" fmla="*/ 13 w 554"/>
                  <a:gd name="T19" fmla="*/ 182 h 439"/>
                  <a:gd name="T20" fmla="*/ 2 w 554"/>
                  <a:gd name="T21" fmla="*/ 149 h 439"/>
                  <a:gd name="T22" fmla="*/ 7 w 554"/>
                  <a:gd name="T23" fmla="*/ 105 h 439"/>
                  <a:gd name="T24" fmla="*/ 5 w 554"/>
                  <a:gd name="T25" fmla="*/ 44 h 439"/>
                  <a:gd name="T26" fmla="*/ 18 w 554"/>
                  <a:gd name="T27" fmla="*/ 44 h 439"/>
                  <a:gd name="T28" fmla="*/ 36 w 554"/>
                  <a:gd name="T29" fmla="*/ 59 h 439"/>
                  <a:gd name="T30" fmla="*/ 82 w 554"/>
                  <a:gd name="T31" fmla="*/ 77 h 439"/>
                  <a:gd name="T32" fmla="*/ 100 w 554"/>
                  <a:gd name="T33" fmla="*/ 82 h 439"/>
                  <a:gd name="T34" fmla="*/ 123 w 554"/>
                  <a:gd name="T35" fmla="*/ 92 h 439"/>
                  <a:gd name="T36" fmla="*/ 133 w 554"/>
                  <a:gd name="T37" fmla="*/ 95 h 439"/>
                  <a:gd name="T38" fmla="*/ 138 w 554"/>
                  <a:gd name="T39" fmla="*/ 131 h 439"/>
                  <a:gd name="T40" fmla="*/ 123 w 554"/>
                  <a:gd name="T41" fmla="*/ 157 h 439"/>
                  <a:gd name="T42" fmla="*/ 146 w 554"/>
                  <a:gd name="T43" fmla="*/ 151 h 439"/>
                  <a:gd name="T44" fmla="*/ 167 w 554"/>
                  <a:gd name="T45" fmla="*/ 108 h 439"/>
                  <a:gd name="T46" fmla="*/ 167 w 554"/>
                  <a:gd name="T47" fmla="*/ 85 h 439"/>
                  <a:gd name="T48" fmla="*/ 167 w 554"/>
                  <a:gd name="T49" fmla="*/ 49 h 439"/>
                  <a:gd name="T50" fmla="*/ 159 w 554"/>
                  <a:gd name="T51" fmla="*/ 23 h 439"/>
                  <a:gd name="T52" fmla="*/ 154 w 554"/>
                  <a:gd name="T53" fmla="*/ 0 h 439"/>
                  <a:gd name="T54" fmla="*/ 357 w 554"/>
                  <a:gd name="T55" fmla="*/ 64 h 439"/>
                  <a:gd name="T56" fmla="*/ 554 w 554"/>
                  <a:gd name="T57" fmla="*/ 113 h 439"/>
                  <a:gd name="T58" fmla="*/ 477 w 554"/>
                  <a:gd name="T59" fmla="*/ 421 h 439"/>
                  <a:gd name="T60" fmla="*/ 454 w 554"/>
                  <a:gd name="T61" fmla="*/ 436 h 439"/>
                  <a:gd name="T62" fmla="*/ 426 w 554"/>
                  <a:gd name="T63" fmla="*/ 429 h 439"/>
                  <a:gd name="T64" fmla="*/ 362 w 554"/>
                  <a:gd name="T65" fmla="*/ 421 h 439"/>
                  <a:gd name="T66" fmla="*/ 333 w 554"/>
                  <a:gd name="T67" fmla="*/ 411 h 439"/>
                  <a:gd name="T68" fmla="*/ 323 w 554"/>
                  <a:gd name="T69" fmla="*/ 411 h 439"/>
                  <a:gd name="T70" fmla="*/ 290 w 554"/>
                  <a:gd name="T71" fmla="*/ 421 h 439"/>
                  <a:gd name="T72" fmla="*/ 269 w 554"/>
                  <a:gd name="T73" fmla="*/ 416 h 439"/>
                  <a:gd name="T74" fmla="*/ 233 w 554"/>
                  <a:gd name="T75" fmla="*/ 416 h 439"/>
                  <a:gd name="T76" fmla="*/ 210 w 554"/>
                  <a:gd name="T77" fmla="*/ 406 h 439"/>
                  <a:gd name="T78" fmla="*/ 195 w 554"/>
                  <a:gd name="T79" fmla="*/ 393 h 439"/>
                  <a:gd name="T80" fmla="*/ 161 w 554"/>
                  <a:gd name="T81" fmla="*/ 388 h 439"/>
                  <a:gd name="T82" fmla="*/ 146 w 554"/>
                  <a:gd name="T83" fmla="*/ 377 h 439"/>
                  <a:gd name="T84" fmla="*/ 128 w 554"/>
                  <a:gd name="T85" fmla="*/ 383 h 439"/>
                  <a:gd name="T86" fmla="*/ 84 w 554"/>
                  <a:gd name="T87" fmla="*/ 383 h 439"/>
                  <a:gd name="T88" fmla="*/ 66 w 554"/>
                  <a:gd name="T89" fmla="*/ 375 h 439"/>
                  <a:gd name="T90" fmla="*/ 59 w 554"/>
                  <a:gd name="T91" fmla="*/ 354 h 439"/>
                  <a:gd name="T92" fmla="*/ 56 w 554"/>
                  <a:gd name="T93" fmla="*/ 313 h 439"/>
                  <a:gd name="T94" fmla="*/ 41 w 554"/>
                  <a:gd name="T95" fmla="*/ 300 h 439"/>
                  <a:gd name="T96" fmla="*/ 23 w 554"/>
                  <a:gd name="T97" fmla="*/ 285 h 439"/>
                  <a:gd name="T98" fmla="*/ 7 w 554"/>
                  <a:gd name="T99" fmla="*/ 277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4"/>
                  <a:gd name="T151" fmla="*/ 0 h 439"/>
                  <a:gd name="T152" fmla="*/ 554 w 554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4" h="439">
                    <a:moveTo>
                      <a:pt x="5" y="277"/>
                    </a:moveTo>
                    <a:lnTo>
                      <a:pt x="5" y="270"/>
                    </a:lnTo>
                    <a:lnTo>
                      <a:pt x="7" y="264"/>
                    </a:lnTo>
                    <a:lnTo>
                      <a:pt x="7" y="252"/>
                    </a:lnTo>
                    <a:lnTo>
                      <a:pt x="2" y="244"/>
                    </a:lnTo>
                    <a:lnTo>
                      <a:pt x="5" y="241"/>
                    </a:lnTo>
                    <a:lnTo>
                      <a:pt x="7" y="236"/>
                    </a:lnTo>
                    <a:lnTo>
                      <a:pt x="10" y="236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0" y="223"/>
                    </a:lnTo>
                    <a:lnTo>
                      <a:pt x="10" y="221"/>
                    </a:lnTo>
                    <a:lnTo>
                      <a:pt x="2" y="216"/>
                    </a:lnTo>
                    <a:lnTo>
                      <a:pt x="2" y="213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5" y="208"/>
                    </a:lnTo>
                    <a:lnTo>
                      <a:pt x="18" y="208"/>
                    </a:lnTo>
                    <a:lnTo>
                      <a:pt x="25" y="200"/>
                    </a:lnTo>
                    <a:lnTo>
                      <a:pt x="23" y="198"/>
                    </a:lnTo>
                    <a:lnTo>
                      <a:pt x="28" y="193"/>
                    </a:lnTo>
                    <a:lnTo>
                      <a:pt x="36" y="190"/>
                    </a:lnTo>
                    <a:lnTo>
                      <a:pt x="31" y="187"/>
                    </a:lnTo>
                    <a:lnTo>
                      <a:pt x="18" y="185"/>
                    </a:lnTo>
                    <a:lnTo>
                      <a:pt x="13" y="182"/>
                    </a:lnTo>
                    <a:lnTo>
                      <a:pt x="7" y="177"/>
                    </a:lnTo>
                    <a:lnTo>
                      <a:pt x="7" y="157"/>
                    </a:lnTo>
                    <a:lnTo>
                      <a:pt x="2" y="149"/>
                    </a:lnTo>
                    <a:lnTo>
                      <a:pt x="2" y="144"/>
                    </a:lnTo>
                    <a:lnTo>
                      <a:pt x="7" y="123"/>
                    </a:lnTo>
                    <a:lnTo>
                      <a:pt x="7" y="105"/>
                    </a:lnTo>
                    <a:lnTo>
                      <a:pt x="2" y="90"/>
                    </a:lnTo>
                    <a:lnTo>
                      <a:pt x="2" y="51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13" y="41"/>
                    </a:lnTo>
                    <a:lnTo>
                      <a:pt x="18" y="44"/>
                    </a:lnTo>
                    <a:lnTo>
                      <a:pt x="23" y="51"/>
                    </a:lnTo>
                    <a:lnTo>
                      <a:pt x="31" y="54"/>
                    </a:lnTo>
                    <a:lnTo>
                      <a:pt x="36" y="59"/>
                    </a:lnTo>
                    <a:lnTo>
                      <a:pt x="41" y="62"/>
                    </a:lnTo>
                    <a:lnTo>
                      <a:pt x="69" y="69"/>
                    </a:lnTo>
                    <a:lnTo>
                      <a:pt x="82" y="77"/>
                    </a:lnTo>
                    <a:lnTo>
                      <a:pt x="87" y="80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5" y="85"/>
                    </a:lnTo>
                    <a:lnTo>
                      <a:pt x="115" y="85"/>
                    </a:lnTo>
                    <a:lnTo>
                      <a:pt x="123" y="92"/>
                    </a:lnTo>
                    <a:lnTo>
                      <a:pt x="128" y="95"/>
                    </a:lnTo>
                    <a:lnTo>
                      <a:pt x="128" y="98"/>
                    </a:lnTo>
                    <a:lnTo>
                      <a:pt x="133" y="95"/>
                    </a:lnTo>
                    <a:lnTo>
                      <a:pt x="136" y="108"/>
                    </a:lnTo>
                    <a:lnTo>
                      <a:pt x="138" y="118"/>
                    </a:lnTo>
                    <a:lnTo>
                      <a:pt x="138" y="131"/>
                    </a:lnTo>
                    <a:lnTo>
                      <a:pt x="136" y="141"/>
                    </a:lnTo>
                    <a:lnTo>
                      <a:pt x="128" y="149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36" y="154"/>
                    </a:lnTo>
                    <a:lnTo>
                      <a:pt x="146" y="151"/>
                    </a:lnTo>
                    <a:lnTo>
                      <a:pt x="151" y="144"/>
                    </a:lnTo>
                    <a:lnTo>
                      <a:pt x="159" y="128"/>
                    </a:lnTo>
                    <a:lnTo>
                      <a:pt x="167" y="108"/>
                    </a:lnTo>
                    <a:lnTo>
                      <a:pt x="169" y="103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54" y="59"/>
                    </a:lnTo>
                    <a:lnTo>
                      <a:pt x="154" y="56"/>
                    </a:lnTo>
                    <a:lnTo>
                      <a:pt x="167" y="49"/>
                    </a:lnTo>
                    <a:lnTo>
                      <a:pt x="174" y="36"/>
                    </a:lnTo>
                    <a:lnTo>
                      <a:pt x="172" y="36"/>
                    </a:lnTo>
                    <a:lnTo>
                      <a:pt x="159" y="23"/>
                    </a:lnTo>
                    <a:lnTo>
                      <a:pt x="156" y="18"/>
                    </a:lnTo>
                    <a:lnTo>
                      <a:pt x="156" y="10"/>
                    </a:lnTo>
                    <a:lnTo>
                      <a:pt x="154" y="0"/>
                    </a:lnTo>
                    <a:lnTo>
                      <a:pt x="177" y="13"/>
                    </a:lnTo>
                    <a:lnTo>
                      <a:pt x="246" y="33"/>
                    </a:lnTo>
                    <a:lnTo>
                      <a:pt x="357" y="64"/>
                    </a:lnTo>
                    <a:lnTo>
                      <a:pt x="428" y="85"/>
                    </a:lnTo>
                    <a:lnTo>
                      <a:pt x="513" y="105"/>
                    </a:lnTo>
                    <a:lnTo>
                      <a:pt x="554" y="113"/>
                    </a:lnTo>
                    <a:lnTo>
                      <a:pt x="480" y="400"/>
                    </a:lnTo>
                    <a:lnTo>
                      <a:pt x="477" y="408"/>
                    </a:lnTo>
                    <a:lnTo>
                      <a:pt x="477" y="421"/>
                    </a:lnTo>
                    <a:lnTo>
                      <a:pt x="475" y="439"/>
                    </a:lnTo>
                    <a:lnTo>
                      <a:pt x="469" y="436"/>
                    </a:lnTo>
                    <a:lnTo>
                      <a:pt x="454" y="436"/>
                    </a:lnTo>
                    <a:lnTo>
                      <a:pt x="441" y="431"/>
                    </a:lnTo>
                    <a:lnTo>
                      <a:pt x="431" y="429"/>
                    </a:lnTo>
                    <a:lnTo>
                      <a:pt x="426" y="429"/>
                    </a:lnTo>
                    <a:lnTo>
                      <a:pt x="418" y="426"/>
                    </a:lnTo>
                    <a:lnTo>
                      <a:pt x="410" y="421"/>
                    </a:lnTo>
                    <a:lnTo>
                      <a:pt x="362" y="421"/>
                    </a:lnTo>
                    <a:lnTo>
                      <a:pt x="354" y="418"/>
                    </a:lnTo>
                    <a:lnTo>
                      <a:pt x="344" y="413"/>
                    </a:lnTo>
                    <a:lnTo>
                      <a:pt x="333" y="411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411"/>
                    </a:lnTo>
                    <a:lnTo>
                      <a:pt x="308" y="418"/>
                    </a:lnTo>
                    <a:lnTo>
                      <a:pt x="300" y="421"/>
                    </a:lnTo>
                    <a:lnTo>
                      <a:pt x="290" y="421"/>
                    </a:lnTo>
                    <a:lnTo>
                      <a:pt x="277" y="418"/>
                    </a:lnTo>
                    <a:lnTo>
                      <a:pt x="272" y="416"/>
                    </a:lnTo>
                    <a:lnTo>
                      <a:pt x="269" y="416"/>
                    </a:lnTo>
                    <a:lnTo>
                      <a:pt x="269" y="413"/>
                    </a:lnTo>
                    <a:lnTo>
                      <a:pt x="262" y="416"/>
                    </a:lnTo>
                    <a:lnTo>
                      <a:pt x="233" y="416"/>
                    </a:lnTo>
                    <a:lnTo>
                      <a:pt x="228" y="413"/>
                    </a:lnTo>
                    <a:lnTo>
                      <a:pt x="220" y="411"/>
                    </a:lnTo>
                    <a:lnTo>
                      <a:pt x="210" y="406"/>
                    </a:lnTo>
                    <a:lnTo>
                      <a:pt x="205" y="400"/>
                    </a:lnTo>
                    <a:lnTo>
                      <a:pt x="200" y="398"/>
                    </a:lnTo>
                    <a:lnTo>
                      <a:pt x="195" y="393"/>
                    </a:lnTo>
                    <a:lnTo>
                      <a:pt x="192" y="393"/>
                    </a:lnTo>
                    <a:lnTo>
                      <a:pt x="182" y="388"/>
                    </a:lnTo>
                    <a:lnTo>
                      <a:pt x="161" y="388"/>
                    </a:lnTo>
                    <a:lnTo>
                      <a:pt x="156" y="383"/>
                    </a:lnTo>
                    <a:lnTo>
                      <a:pt x="151" y="383"/>
                    </a:lnTo>
                    <a:lnTo>
                      <a:pt x="146" y="377"/>
                    </a:lnTo>
                    <a:lnTo>
                      <a:pt x="141" y="377"/>
                    </a:lnTo>
                    <a:lnTo>
                      <a:pt x="136" y="380"/>
                    </a:lnTo>
                    <a:lnTo>
                      <a:pt x="128" y="383"/>
                    </a:lnTo>
                    <a:lnTo>
                      <a:pt x="123" y="385"/>
                    </a:lnTo>
                    <a:lnTo>
                      <a:pt x="90" y="385"/>
                    </a:lnTo>
                    <a:lnTo>
                      <a:pt x="84" y="383"/>
                    </a:lnTo>
                    <a:lnTo>
                      <a:pt x="74" y="383"/>
                    </a:lnTo>
                    <a:lnTo>
                      <a:pt x="72" y="377"/>
                    </a:lnTo>
                    <a:lnTo>
                      <a:pt x="66" y="375"/>
                    </a:lnTo>
                    <a:lnTo>
                      <a:pt x="61" y="365"/>
                    </a:lnTo>
                    <a:lnTo>
                      <a:pt x="61" y="359"/>
                    </a:lnTo>
                    <a:lnTo>
                      <a:pt x="59" y="354"/>
                    </a:lnTo>
                    <a:lnTo>
                      <a:pt x="59" y="341"/>
                    </a:lnTo>
                    <a:lnTo>
                      <a:pt x="56" y="336"/>
                    </a:lnTo>
                    <a:lnTo>
                      <a:pt x="56" y="313"/>
                    </a:lnTo>
                    <a:lnTo>
                      <a:pt x="51" y="305"/>
                    </a:lnTo>
                    <a:lnTo>
                      <a:pt x="49" y="303"/>
                    </a:lnTo>
                    <a:lnTo>
                      <a:pt x="41" y="300"/>
                    </a:lnTo>
                    <a:lnTo>
                      <a:pt x="31" y="295"/>
                    </a:lnTo>
                    <a:lnTo>
                      <a:pt x="28" y="293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18" y="280"/>
                    </a:lnTo>
                    <a:lnTo>
                      <a:pt x="7" y="277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0" name="Freeform 646"/>
              <p:cNvSpPr>
                <a:spLocks/>
              </p:cNvSpPr>
              <p:nvPr/>
            </p:nvSpPr>
            <p:spPr bwMode="auto">
              <a:xfrm>
                <a:off x="2265363" y="1233488"/>
                <a:ext cx="808037" cy="1308100"/>
              </a:xfrm>
              <a:custGeom>
                <a:avLst/>
                <a:gdLst>
                  <a:gd name="T0" fmla="*/ 113 w 509"/>
                  <a:gd name="T1" fmla="*/ 280 h 824"/>
                  <a:gd name="T2" fmla="*/ 108 w 509"/>
                  <a:gd name="T3" fmla="*/ 308 h 824"/>
                  <a:gd name="T4" fmla="*/ 106 w 509"/>
                  <a:gd name="T5" fmla="*/ 326 h 824"/>
                  <a:gd name="T6" fmla="*/ 124 w 509"/>
                  <a:gd name="T7" fmla="*/ 339 h 824"/>
                  <a:gd name="T8" fmla="*/ 131 w 509"/>
                  <a:gd name="T9" fmla="*/ 352 h 824"/>
                  <a:gd name="T10" fmla="*/ 129 w 509"/>
                  <a:gd name="T11" fmla="*/ 372 h 824"/>
                  <a:gd name="T12" fmla="*/ 121 w 509"/>
                  <a:gd name="T13" fmla="*/ 395 h 824"/>
                  <a:gd name="T14" fmla="*/ 88 w 509"/>
                  <a:gd name="T15" fmla="*/ 429 h 824"/>
                  <a:gd name="T16" fmla="*/ 72 w 509"/>
                  <a:gd name="T17" fmla="*/ 449 h 824"/>
                  <a:gd name="T18" fmla="*/ 62 w 509"/>
                  <a:gd name="T19" fmla="*/ 462 h 824"/>
                  <a:gd name="T20" fmla="*/ 54 w 509"/>
                  <a:gd name="T21" fmla="*/ 493 h 824"/>
                  <a:gd name="T22" fmla="*/ 54 w 509"/>
                  <a:gd name="T23" fmla="*/ 529 h 824"/>
                  <a:gd name="T24" fmla="*/ 57 w 509"/>
                  <a:gd name="T25" fmla="*/ 552 h 824"/>
                  <a:gd name="T26" fmla="*/ 47 w 509"/>
                  <a:gd name="T27" fmla="*/ 580 h 824"/>
                  <a:gd name="T28" fmla="*/ 44 w 509"/>
                  <a:gd name="T29" fmla="*/ 747 h 824"/>
                  <a:gd name="T30" fmla="*/ 249 w 509"/>
                  <a:gd name="T31" fmla="*/ 791 h 824"/>
                  <a:gd name="T32" fmla="*/ 465 w 509"/>
                  <a:gd name="T33" fmla="*/ 824 h 824"/>
                  <a:gd name="T34" fmla="*/ 470 w 509"/>
                  <a:gd name="T35" fmla="*/ 791 h 824"/>
                  <a:gd name="T36" fmla="*/ 478 w 509"/>
                  <a:gd name="T37" fmla="*/ 752 h 824"/>
                  <a:gd name="T38" fmla="*/ 483 w 509"/>
                  <a:gd name="T39" fmla="*/ 714 h 824"/>
                  <a:gd name="T40" fmla="*/ 506 w 509"/>
                  <a:gd name="T41" fmla="*/ 585 h 824"/>
                  <a:gd name="T42" fmla="*/ 501 w 509"/>
                  <a:gd name="T43" fmla="*/ 570 h 824"/>
                  <a:gd name="T44" fmla="*/ 496 w 509"/>
                  <a:gd name="T45" fmla="*/ 567 h 824"/>
                  <a:gd name="T46" fmla="*/ 478 w 509"/>
                  <a:gd name="T47" fmla="*/ 552 h 824"/>
                  <a:gd name="T48" fmla="*/ 467 w 509"/>
                  <a:gd name="T49" fmla="*/ 544 h 824"/>
                  <a:gd name="T50" fmla="*/ 455 w 509"/>
                  <a:gd name="T51" fmla="*/ 552 h 824"/>
                  <a:gd name="T52" fmla="*/ 432 w 509"/>
                  <a:gd name="T53" fmla="*/ 542 h 824"/>
                  <a:gd name="T54" fmla="*/ 406 w 509"/>
                  <a:gd name="T55" fmla="*/ 544 h 824"/>
                  <a:gd name="T56" fmla="*/ 393 w 509"/>
                  <a:gd name="T57" fmla="*/ 544 h 824"/>
                  <a:gd name="T58" fmla="*/ 367 w 509"/>
                  <a:gd name="T59" fmla="*/ 526 h 824"/>
                  <a:gd name="T60" fmla="*/ 349 w 509"/>
                  <a:gd name="T61" fmla="*/ 519 h 824"/>
                  <a:gd name="T62" fmla="*/ 342 w 509"/>
                  <a:gd name="T63" fmla="*/ 503 h 824"/>
                  <a:gd name="T64" fmla="*/ 337 w 509"/>
                  <a:gd name="T65" fmla="*/ 475 h 824"/>
                  <a:gd name="T66" fmla="*/ 329 w 509"/>
                  <a:gd name="T67" fmla="*/ 462 h 824"/>
                  <a:gd name="T68" fmla="*/ 311 w 509"/>
                  <a:gd name="T69" fmla="*/ 434 h 824"/>
                  <a:gd name="T70" fmla="*/ 298 w 509"/>
                  <a:gd name="T71" fmla="*/ 413 h 824"/>
                  <a:gd name="T72" fmla="*/ 283 w 509"/>
                  <a:gd name="T73" fmla="*/ 416 h 824"/>
                  <a:gd name="T74" fmla="*/ 270 w 509"/>
                  <a:gd name="T75" fmla="*/ 400 h 824"/>
                  <a:gd name="T76" fmla="*/ 267 w 509"/>
                  <a:gd name="T77" fmla="*/ 372 h 824"/>
                  <a:gd name="T78" fmla="*/ 283 w 509"/>
                  <a:gd name="T79" fmla="*/ 341 h 824"/>
                  <a:gd name="T80" fmla="*/ 296 w 509"/>
                  <a:gd name="T81" fmla="*/ 323 h 824"/>
                  <a:gd name="T82" fmla="*/ 283 w 509"/>
                  <a:gd name="T83" fmla="*/ 305 h 824"/>
                  <a:gd name="T84" fmla="*/ 270 w 509"/>
                  <a:gd name="T85" fmla="*/ 300 h 824"/>
                  <a:gd name="T86" fmla="*/ 257 w 509"/>
                  <a:gd name="T87" fmla="*/ 272 h 824"/>
                  <a:gd name="T88" fmla="*/ 252 w 509"/>
                  <a:gd name="T89" fmla="*/ 249 h 824"/>
                  <a:gd name="T90" fmla="*/ 244 w 509"/>
                  <a:gd name="T91" fmla="*/ 234 h 824"/>
                  <a:gd name="T92" fmla="*/ 234 w 509"/>
                  <a:gd name="T93" fmla="*/ 218 h 824"/>
                  <a:gd name="T94" fmla="*/ 236 w 509"/>
                  <a:gd name="T95" fmla="*/ 198 h 824"/>
                  <a:gd name="T96" fmla="*/ 231 w 509"/>
                  <a:gd name="T97" fmla="*/ 180 h 824"/>
                  <a:gd name="T98" fmla="*/ 229 w 509"/>
                  <a:gd name="T99" fmla="*/ 154 h 824"/>
                  <a:gd name="T100" fmla="*/ 221 w 509"/>
                  <a:gd name="T101" fmla="*/ 5 h 824"/>
                  <a:gd name="T102" fmla="*/ 185 w 509"/>
                  <a:gd name="T103" fmla="*/ 0 h 8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824"/>
                  <a:gd name="T158" fmla="*/ 509 w 509"/>
                  <a:gd name="T159" fmla="*/ 824 h 8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824">
                    <a:moveTo>
                      <a:pt x="185" y="0"/>
                    </a:moveTo>
                    <a:lnTo>
                      <a:pt x="113" y="280"/>
                    </a:lnTo>
                    <a:lnTo>
                      <a:pt x="111" y="290"/>
                    </a:lnTo>
                    <a:lnTo>
                      <a:pt x="108" y="308"/>
                    </a:lnTo>
                    <a:lnTo>
                      <a:pt x="108" y="316"/>
                    </a:lnTo>
                    <a:lnTo>
                      <a:pt x="106" y="326"/>
                    </a:lnTo>
                    <a:lnTo>
                      <a:pt x="121" y="331"/>
                    </a:lnTo>
                    <a:lnTo>
                      <a:pt x="124" y="339"/>
                    </a:lnTo>
                    <a:lnTo>
                      <a:pt x="129" y="341"/>
                    </a:lnTo>
                    <a:lnTo>
                      <a:pt x="131" y="352"/>
                    </a:lnTo>
                    <a:lnTo>
                      <a:pt x="131" y="364"/>
                    </a:lnTo>
                    <a:lnTo>
                      <a:pt x="129" y="372"/>
                    </a:lnTo>
                    <a:lnTo>
                      <a:pt x="126" y="385"/>
                    </a:lnTo>
                    <a:lnTo>
                      <a:pt x="121" y="395"/>
                    </a:lnTo>
                    <a:lnTo>
                      <a:pt x="103" y="416"/>
                    </a:lnTo>
                    <a:lnTo>
                      <a:pt x="88" y="429"/>
                    </a:lnTo>
                    <a:lnTo>
                      <a:pt x="80" y="442"/>
                    </a:lnTo>
                    <a:lnTo>
                      <a:pt x="72" y="449"/>
                    </a:lnTo>
                    <a:lnTo>
                      <a:pt x="67" y="459"/>
                    </a:lnTo>
                    <a:lnTo>
                      <a:pt x="62" y="462"/>
                    </a:lnTo>
                    <a:lnTo>
                      <a:pt x="57" y="477"/>
                    </a:lnTo>
                    <a:lnTo>
                      <a:pt x="54" y="493"/>
                    </a:lnTo>
                    <a:lnTo>
                      <a:pt x="52" y="516"/>
                    </a:lnTo>
                    <a:lnTo>
                      <a:pt x="54" y="529"/>
                    </a:lnTo>
                    <a:lnTo>
                      <a:pt x="57" y="539"/>
                    </a:lnTo>
                    <a:lnTo>
                      <a:pt x="57" y="552"/>
                    </a:lnTo>
                    <a:lnTo>
                      <a:pt x="54" y="557"/>
                    </a:lnTo>
                    <a:lnTo>
                      <a:pt x="47" y="580"/>
                    </a:lnTo>
                    <a:lnTo>
                      <a:pt x="0" y="732"/>
                    </a:lnTo>
                    <a:lnTo>
                      <a:pt x="44" y="747"/>
                    </a:lnTo>
                    <a:lnTo>
                      <a:pt x="144" y="770"/>
                    </a:lnTo>
                    <a:lnTo>
                      <a:pt x="249" y="791"/>
                    </a:lnTo>
                    <a:lnTo>
                      <a:pt x="411" y="816"/>
                    </a:lnTo>
                    <a:lnTo>
                      <a:pt x="465" y="824"/>
                    </a:lnTo>
                    <a:lnTo>
                      <a:pt x="470" y="806"/>
                    </a:lnTo>
                    <a:lnTo>
                      <a:pt x="470" y="791"/>
                    </a:lnTo>
                    <a:lnTo>
                      <a:pt x="475" y="768"/>
                    </a:lnTo>
                    <a:lnTo>
                      <a:pt x="478" y="752"/>
                    </a:lnTo>
                    <a:lnTo>
                      <a:pt x="480" y="732"/>
                    </a:lnTo>
                    <a:lnTo>
                      <a:pt x="483" y="714"/>
                    </a:lnTo>
                    <a:lnTo>
                      <a:pt x="503" y="601"/>
                    </a:lnTo>
                    <a:lnTo>
                      <a:pt x="506" y="585"/>
                    </a:lnTo>
                    <a:lnTo>
                      <a:pt x="509" y="567"/>
                    </a:lnTo>
                    <a:lnTo>
                      <a:pt x="501" y="570"/>
                    </a:lnTo>
                    <a:lnTo>
                      <a:pt x="498" y="570"/>
                    </a:lnTo>
                    <a:lnTo>
                      <a:pt x="496" y="567"/>
                    </a:lnTo>
                    <a:lnTo>
                      <a:pt x="493" y="560"/>
                    </a:lnTo>
                    <a:lnTo>
                      <a:pt x="478" y="552"/>
                    </a:lnTo>
                    <a:lnTo>
                      <a:pt x="473" y="547"/>
                    </a:lnTo>
                    <a:lnTo>
                      <a:pt x="467" y="544"/>
                    </a:lnTo>
                    <a:lnTo>
                      <a:pt x="460" y="547"/>
                    </a:lnTo>
                    <a:lnTo>
                      <a:pt x="455" y="552"/>
                    </a:lnTo>
                    <a:lnTo>
                      <a:pt x="439" y="547"/>
                    </a:lnTo>
                    <a:lnTo>
                      <a:pt x="432" y="542"/>
                    </a:lnTo>
                    <a:lnTo>
                      <a:pt x="414" y="542"/>
                    </a:lnTo>
                    <a:lnTo>
                      <a:pt x="406" y="544"/>
                    </a:lnTo>
                    <a:lnTo>
                      <a:pt x="403" y="547"/>
                    </a:lnTo>
                    <a:lnTo>
                      <a:pt x="393" y="544"/>
                    </a:lnTo>
                    <a:lnTo>
                      <a:pt x="378" y="536"/>
                    </a:lnTo>
                    <a:lnTo>
                      <a:pt x="367" y="526"/>
                    </a:lnTo>
                    <a:lnTo>
                      <a:pt x="355" y="526"/>
                    </a:lnTo>
                    <a:lnTo>
                      <a:pt x="349" y="519"/>
                    </a:lnTo>
                    <a:lnTo>
                      <a:pt x="347" y="519"/>
                    </a:lnTo>
                    <a:lnTo>
                      <a:pt x="342" y="503"/>
                    </a:lnTo>
                    <a:lnTo>
                      <a:pt x="339" y="485"/>
                    </a:lnTo>
                    <a:lnTo>
                      <a:pt x="337" y="475"/>
                    </a:lnTo>
                    <a:lnTo>
                      <a:pt x="334" y="470"/>
                    </a:lnTo>
                    <a:lnTo>
                      <a:pt x="329" y="462"/>
                    </a:lnTo>
                    <a:lnTo>
                      <a:pt x="319" y="452"/>
                    </a:lnTo>
                    <a:lnTo>
                      <a:pt x="311" y="434"/>
                    </a:lnTo>
                    <a:lnTo>
                      <a:pt x="308" y="424"/>
                    </a:lnTo>
                    <a:lnTo>
                      <a:pt x="298" y="413"/>
                    </a:lnTo>
                    <a:lnTo>
                      <a:pt x="288" y="416"/>
                    </a:lnTo>
                    <a:lnTo>
                      <a:pt x="283" y="416"/>
                    </a:lnTo>
                    <a:lnTo>
                      <a:pt x="280" y="408"/>
                    </a:lnTo>
                    <a:lnTo>
                      <a:pt x="270" y="400"/>
                    </a:lnTo>
                    <a:lnTo>
                      <a:pt x="267" y="385"/>
                    </a:lnTo>
                    <a:lnTo>
                      <a:pt x="267" y="372"/>
                    </a:lnTo>
                    <a:lnTo>
                      <a:pt x="270" y="357"/>
                    </a:lnTo>
                    <a:lnTo>
                      <a:pt x="283" y="341"/>
                    </a:lnTo>
                    <a:lnTo>
                      <a:pt x="290" y="336"/>
                    </a:lnTo>
                    <a:lnTo>
                      <a:pt x="296" y="323"/>
                    </a:lnTo>
                    <a:lnTo>
                      <a:pt x="296" y="318"/>
                    </a:lnTo>
                    <a:lnTo>
                      <a:pt x="283" y="305"/>
                    </a:lnTo>
                    <a:lnTo>
                      <a:pt x="272" y="300"/>
                    </a:lnTo>
                    <a:lnTo>
                      <a:pt x="270" y="300"/>
                    </a:lnTo>
                    <a:lnTo>
                      <a:pt x="267" y="293"/>
                    </a:lnTo>
                    <a:lnTo>
                      <a:pt x="257" y="272"/>
                    </a:lnTo>
                    <a:lnTo>
                      <a:pt x="254" y="262"/>
                    </a:lnTo>
                    <a:lnTo>
                      <a:pt x="252" y="249"/>
                    </a:lnTo>
                    <a:lnTo>
                      <a:pt x="252" y="239"/>
                    </a:lnTo>
                    <a:lnTo>
                      <a:pt x="244" y="234"/>
                    </a:lnTo>
                    <a:lnTo>
                      <a:pt x="244" y="228"/>
                    </a:lnTo>
                    <a:lnTo>
                      <a:pt x="234" y="218"/>
                    </a:lnTo>
                    <a:lnTo>
                      <a:pt x="234" y="216"/>
                    </a:lnTo>
                    <a:lnTo>
                      <a:pt x="236" y="198"/>
                    </a:lnTo>
                    <a:lnTo>
                      <a:pt x="236" y="190"/>
                    </a:lnTo>
                    <a:lnTo>
                      <a:pt x="231" y="180"/>
                    </a:lnTo>
                    <a:lnTo>
                      <a:pt x="229" y="180"/>
                    </a:lnTo>
                    <a:lnTo>
                      <a:pt x="229" y="154"/>
                    </a:lnTo>
                    <a:lnTo>
                      <a:pt x="254" y="13"/>
                    </a:lnTo>
                    <a:lnTo>
                      <a:pt x="221" y="5"/>
                    </a:lnTo>
                    <a:lnTo>
                      <a:pt x="190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1" name="Freeform 647"/>
              <p:cNvSpPr>
                <a:spLocks/>
              </p:cNvSpPr>
              <p:nvPr/>
            </p:nvSpPr>
            <p:spPr bwMode="auto">
              <a:xfrm>
                <a:off x="1830388" y="2312988"/>
                <a:ext cx="830262" cy="1349375"/>
              </a:xfrm>
              <a:custGeom>
                <a:avLst/>
                <a:gdLst>
                  <a:gd name="T0" fmla="*/ 66 w 523"/>
                  <a:gd name="T1" fmla="*/ 0 h 850"/>
                  <a:gd name="T2" fmla="*/ 141 w 523"/>
                  <a:gd name="T3" fmla="*/ 21 h 850"/>
                  <a:gd name="T4" fmla="*/ 215 w 523"/>
                  <a:gd name="T5" fmla="*/ 39 h 850"/>
                  <a:gd name="T6" fmla="*/ 300 w 523"/>
                  <a:gd name="T7" fmla="*/ 59 h 850"/>
                  <a:gd name="T8" fmla="*/ 390 w 523"/>
                  <a:gd name="T9" fmla="*/ 82 h 850"/>
                  <a:gd name="T10" fmla="*/ 477 w 523"/>
                  <a:gd name="T11" fmla="*/ 100 h 850"/>
                  <a:gd name="T12" fmla="*/ 523 w 523"/>
                  <a:gd name="T13" fmla="*/ 111 h 850"/>
                  <a:gd name="T14" fmla="*/ 405 w 523"/>
                  <a:gd name="T15" fmla="*/ 729 h 850"/>
                  <a:gd name="T16" fmla="*/ 398 w 523"/>
                  <a:gd name="T17" fmla="*/ 740 h 850"/>
                  <a:gd name="T18" fmla="*/ 395 w 523"/>
                  <a:gd name="T19" fmla="*/ 745 h 850"/>
                  <a:gd name="T20" fmla="*/ 390 w 523"/>
                  <a:gd name="T21" fmla="*/ 745 h 850"/>
                  <a:gd name="T22" fmla="*/ 380 w 523"/>
                  <a:gd name="T23" fmla="*/ 747 h 850"/>
                  <a:gd name="T24" fmla="*/ 372 w 523"/>
                  <a:gd name="T25" fmla="*/ 745 h 850"/>
                  <a:gd name="T26" fmla="*/ 369 w 523"/>
                  <a:gd name="T27" fmla="*/ 740 h 850"/>
                  <a:gd name="T28" fmla="*/ 369 w 523"/>
                  <a:gd name="T29" fmla="*/ 737 h 850"/>
                  <a:gd name="T30" fmla="*/ 367 w 523"/>
                  <a:gd name="T31" fmla="*/ 732 h 850"/>
                  <a:gd name="T32" fmla="*/ 359 w 523"/>
                  <a:gd name="T33" fmla="*/ 727 h 850"/>
                  <a:gd name="T34" fmla="*/ 354 w 523"/>
                  <a:gd name="T35" fmla="*/ 732 h 850"/>
                  <a:gd name="T36" fmla="*/ 349 w 523"/>
                  <a:gd name="T37" fmla="*/ 740 h 850"/>
                  <a:gd name="T38" fmla="*/ 346 w 523"/>
                  <a:gd name="T39" fmla="*/ 740 h 850"/>
                  <a:gd name="T40" fmla="*/ 346 w 523"/>
                  <a:gd name="T41" fmla="*/ 745 h 850"/>
                  <a:gd name="T42" fmla="*/ 349 w 523"/>
                  <a:gd name="T43" fmla="*/ 755 h 850"/>
                  <a:gd name="T44" fmla="*/ 351 w 523"/>
                  <a:gd name="T45" fmla="*/ 783 h 850"/>
                  <a:gd name="T46" fmla="*/ 346 w 523"/>
                  <a:gd name="T47" fmla="*/ 809 h 850"/>
                  <a:gd name="T48" fmla="*/ 341 w 523"/>
                  <a:gd name="T49" fmla="*/ 819 h 850"/>
                  <a:gd name="T50" fmla="*/ 339 w 523"/>
                  <a:gd name="T51" fmla="*/ 835 h 850"/>
                  <a:gd name="T52" fmla="*/ 339 w 523"/>
                  <a:gd name="T53" fmla="*/ 850 h 850"/>
                  <a:gd name="T54" fmla="*/ 0 w 523"/>
                  <a:gd name="T55" fmla="*/ 316 h 850"/>
                  <a:gd name="T56" fmla="*/ 64 w 523"/>
                  <a:gd name="T57" fmla="*/ 13 h 850"/>
                  <a:gd name="T58" fmla="*/ 66 w 523"/>
                  <a:gd name="T59" fmla="*/ 0 h 8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3"/>
                  <a:gd name="T91" fmla="*/ 0 h 850"/>
                  <a:gd name="T92" fmla="*/ 523 w 523"/>
                  <a:gd name="T93" fmla="*/ 850 h 8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3" h="850">
                    <a:moveTo>
                      <a:pt x="66" y="0"/>
                    </a:moveTo>
                    <a:lnTo>
                      <a:pt x="141" y="21"/>
                    </a:lnTo>
                    <a:lnTo>
                      <a:pt x="215" y="39"/>
                    </a:lnTo>
                    <a:lnTo>
                      <a:pt x="300" y="59"/>
                    </a:lnTo>
                    <a:lnTo>
                      <a:pt x="390" y="82"/>
                    </a:lnTo>
                    <a:lnTo>
                      <a:pt x="477" y="100"/>
                    </a:lnTo>
                    <a:lnTo>
                      <a:pt x="523" y="111"/>
                    </a:lnTo>
                    <a:lnTo>
                      <a:pt x="405" y="729"/>
                    </a:lnTo>
                    <a:lnTo>
                      <a:pt x="398" y="740"/>
                    </a:lnTo>
                    <a:lnTo>
                      <a:pt x="395" y="745"/>
                    </a:lnTo>
                    <a:lnTo>
                      <a:pt x="390" y="745"/>
                    </a:lnTo>
                    <a:lnTo>
                      <a:pt x="380" y="747"/>
                    </a:lnTo>
                    <a:lnTo>
                      <a:pt x="372" y="745"/>
                    </a:lnTo>
                    <a:lnTo>
                      <a:pt x="369" y="740"/>
                    </a:lnTo>
                    <a:lnTo>
                      <a:pt x="369" y="737"/>
                    </a:lnTo>
                    <a:lnTo>
                      <a:pt x="367" y="732"/>
                    </a:lnTo>
                    <a:lnTo>
                      <a:pt x="359" y="727"/>
                    </a:lnTo>
                    <a:lnTo>
                      <a:pt x="354" y="732"/>
                    </a:lnTo>
                    <a:lnTo>
                      <a:pt x="349" y="740"/>
                    </a:lnTo>
                    <a:lnTo>
                      <a:pt x="346" y="740"/>
                    </a:lnTo>
                    <a:lnTo>
                      <a:pt x="346" y="745"/>
                    </a:lnTo>
                    <a:lnTo>
                      <a:pt x="349" y="755"/>
                    </a:lnTo>
                    <a:lnTo>
                      <a:pt x="351" y="783"/>
                    </a:lnTo>
                    <a:lnTo>
                      <a:pt x="346" y="809"/>
                    </a:lnTo>
                    <a:lnTo>
                      <a:pt x="341" y="819"/>
                    </a:lnTo>
                    <a:lnTo>
                      <a:pt x="339" y="835"/>
                    </a:lnTo>
                    <a:lnTo>
                      <a:pt x="339" y="850"/>
                    </a:lnTo>
                    <a:lnTo>
                      <a:pt x="0" y="316"/>
                    </a:lnTo>
                    <a:lnTo>
                      <a:pt x="6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2" name="Freeform 648"/>
              <p:cNvSpPr>
                <a:spLocks/>
              </p:cNvSpPr>
              <p:nvPr/>
            </p:nvSpPr>
            <p:spPr bwMode="auto">
              <a:xfrm>
                <a:off x="2628900" y="1254125"/>
                <a:ext cx="1466850" cy="884238"/>
              </a:xfrm>
              <a:custGeom>
                <a:avLst/>
                <a:gdLst>
                  <a:gd name="T0" fmla="*/ 2 w 924"/>
                  <a:gd name="T1" fmla="*/ 131 h 557"/>
                  <a:gd name="T2" fmla="*/ 0 w 924"/>
                  <a:gd name="T3" fmla="*/ 167 h 557"/>
                  <a:gd name="T4" fmla="*/ 7 w 924"/>
                  <a:gd name="T5" fmla="*/ 177 h 557"/>
                  <a:gd name="T6" fmla="*/ 5 w 924"/>
                  <a:gd name="T7" fmla="*/ 203 h 557"/>
                  <a:gd name="T8" fmla="*/ 7 w 924"/>
                  <a:gd name="T9" fmla="*/ 210 h 557"/>
                  <a:gd name="T10" fmla="*/ 20 w 924"/>
                  <a:gd name="T11" fmla="*/ 226 h 557"/>
                  <a:gd name="T12" fmla="*/ 23 w 924"/>
                  <a:gd name="T13" fmla="*/ 233 h 557"/>
                  <a:gd name="T14" fmla="*/ 33 w 924"/>
                  <a:gd name="T15" fmla="*/ 272 h 557"/>
                  <a:gd name="T16" fmla="*/ 51 w 924"/>
                  <a:gd name="T17" fmla="*/ 290 h 557"/>
                  <a:gd name="T18" fmla="*/ 59 w 924"/>
                  <a:gd name="T19" fmla="*/ 295 h 557"/>
                  <a:gd name="T20" fmla="*/ 64 w 924"/>
                  <a:gd name="T21" fmla="*/ 321 h 557"/>
                  <a:gd name="T22" fmla="*/ 54 w 924"/>
                  <a:gd name="T23" fmla="*/ 331 h 557"/>
                  <a:gd name="T24" fmla="*/ 41 w 924"/>
                  <a:gd name="T25" fmla="*/ 349 h 557"/>
                  <a:gd name="T26" fmla="*/ 38 w 924"/>
                  <a:gd name="T27" fmla="*/ 372 h 557"/>
                  <a:gd name="T28" fmla="*/ 49 w 924"/>
                  <a:gd name="T29" fmla="*/ 393 h 557"/>
                  <a:gd name="T30" fmla="*/ 56 w 924"/>
                  <a:gd name="T31" fmla="*/ 403 h 557"/>
                  <a:gd name="T32" fmla="*/ 64 w 924"/>
                  <a:gd name="T33" fmla="*/ 400 h 557"/>
                  <a:gd name="T34" fmla="*/ 72 w 924"/>
                  <a:gd name="T35" fmla="*/ 403 h 557"/>
                  <a:gd name="T36" fmla="*/ 77 w 924"/>
                  <a:gd name="T37" fmla="*/ 411 h 557"/>
                  <a:gd name="T38" fmla="*/ 84 w 924"/>
                  <a:gd name="T39" fmla="*/ 423 h 557"/>
                  <a:gd name="T40" fmla="*/ 97 w 924"/>
                  <a:gd name="T41" fmla="*/ 446 h 557"/>
                  <a:gd name="T42" fmla="*/ 108 w 924"/>
                  <a:gd name="T43" fmla="*/ 459 h 557"/>
                  <a:gd name="T44" fmla="*/ 110 w 924"/>
                  <a:gd name="T45" fmla="*/ 485 h 557"/>
                  <a:gd name="T46" fmla="*/ 118 w 924"/>
                  <a:gd name="T47" fmla="*/ 506 h 557"/>
                  <a:gd name="T48" fmla="*/ 133 w 924"/>
                  <a:gd name="T49" fmla="*/ 513 h 557"/>
                  <a:gd name="T50" fmla="*/ 149 w 924"/>
                  <a:gd name="T51" fmla="*/ 521 h 557"/>
                  <a:gd name="T52" fmla="*/ 172 w 924"/>
                  <a:gd name="T53" fmla="*/ 534 h 557"/>
                  <a:gd name="T54" fmla="*/ 185 w 924"/>
                  <a:gd name="T55" fmla="*/ 529 h 557"/>
                  <a:gd name="T56" fmla="*/ 210 w 924"/>
                  <a:gd name="T57" fmla="*/ 531 h 557"/>
                  <a:gd name="T58" fmla="*/ 226 w 924"/>
                  <a:gd name="T59" fmla="*/ 539 h 557"/>
                  <a:gd name="T60" fmla="*/ 244 w 924"/>
                  <a:gd name="T61" fmla="*/ 534 h 557"/>
                  <a:gd name="T62" fmla="*/ 262 w 924"/>
                  <a:gd name="T63" fmla="*/ 547 h 557"/>
                  <a:gd name="T64" fmla="*/ 269 w 924"/>
                  <a:gd name="T65" fmla="*/ 557 h 557"/>
                  <a:gd name="T66" fmla="*/ 280 w 924"/>
                  <a:gd name="T67" fmla="*/ 552 h 557"/>
                  <a:gd name="T68" fmla="*/ 377 w 924"/>
                  <a:gd name="T69" fmla="*/ 518 h 557"/>
                  <a:gd name="T70" fmla="*/ 526 w 924"/>
                  <a:gd name="T71" fmla="*/ 534 h 557"/>
                  <a:gd name="T72" fmla="*/ 675 w 924"/>
                  <a:gd name="T73" fmla="*/ 547 h 557"/>
                  <a:gd name="T74" fmla="*/ 865 w 924"/>
                  <a:gd name="T75" fmla="*/ 552 h 557"/>
                  <a:gd name="T76" fmla="*/ 888 w 924"/>
                  <a:gd name="T77" fmla="*/ 516 h 557"/>
                  <a:gd name="T78" fmla="*/ 914 w 924"/>
                  <a:gd name="T79" fmla="*/ 223 h 557"/>
                  <a:gd name="T80" fmla="*/ 744 w 924"/>
                  <a:gd name="T81" fmla="*/ 90 h 557"/>
                  <a:gd name="T82" fmla="*/ 467 w 924"/>
                  <a:gd name="T83" fmla="*/ 61 h 557"/>
                  <a:gd name="T84" fmla="*/ 118 w 924"/>
                  <a:gd name="T85" fmla="*/ 18 h 557"/>
                  <a:gd name="T86" fmla="*/ 25 w 924"/>
                  <a:gd name="T87" fmla="*/ 0 h 5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4"/>
                  <a:gd name="T133" fmla="*/ 0 h 557"/>
                  <a:gd name="T134" fmla="*/ 924 w 924"/>
                  <a:gd name="T135" fmla="*/ 557 h 5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4" h="557">
                    <a:moveTo>
                      <a:pt x="25" y="0"/>
                    </a:moveTo>
                    <a:lnTo>
                      <a:pt x="2" y="131"/>
                    </a:lnTo>
                    <a:lnTo>
                      <a:pt x="0" y="144"/>
                    </a:lnTo>
                    <a:lnTo>
                      <a:pt x="0" y="167"/>
                    </a:lnTo>
                    <a:lnTo>
                      <a:pt x="5" y="169"/>
                    </a:lnTo>
                    <a:lnTo>
                      <a:pt x="7" y="177"/>
                    </a:lnTo>
                    <a:lnTo>
                      <a:pt x="7" y="190"/>
                    </a:lnTo>
                    <a:lnTo>
                      <a:pt x="5" y="203"/>
                    </a:lnTo>
                    <a:lnTo>
                      <a:pt x="5" y="205"/>
                    </a:lnTo>
                    <a:lnTo>
                      <a:pt x="7" y="210"/>
                    </a:lnTo>
                    <a:lnTo>
                      <a:pt x="15" y="221"/>
                    </a:lnTo>
                    <a:lnTo>
                      <a:pt x="20" y="226"/>
                    </a:lnTo>
                    <a:lnTo>
                      <a:pt x="23" y="226"/>
                    </a:lnTo>
                    <a:lnTo>
                      <a:pt x="23" y="233"/>
                    </a:lnTo>
                    <a:lnTo>
                      <a:pt x="28" y="257"/>
                    </a:lnTo>
                    <a:lnTo>
                      <a:pt x="33" y="272"/>
                    </a:lnTo>
                    <a:lnTo>
                      <a:pt x="41" y="287"/>
                    </a:lnTo>
                    <a:lnTo>
                      <a:pt x="51" y="290"/>
                    </a:lnTo>
                    <a:lnTo>
                      <a:pt x="54" y="292"/>
                    </a:lnTo>
                    <a:lnTo>
                      <a:pt x="59" y="295"/>
                    </a:lnTo>
                    <a:lnTo>
                      <a:pt x="64" y="305"/>
                    </a:lnTo>
                    <a:lnTo>
                      <a:pt x="64" y="321"/>
                    </a:lnTo>
                    <a:lnTo>
                      <a:pt x="61" y="326"/>
                    </a:lnTo>
                    <a:lnTo>
                      <a:pt x="54" y="331"/>
                    </a:lnTo>
                    <a:lnTo>
                      <a:pt x="49" y="339"/>
                    </a:lnTo>
                    <a:lnTo>
                      <a:pt x="41" y="349"/>
                    </a:lnTo>
                    <a:lnTo>
                      <a:pt x="41" y="359"/>
                    </a:lnTo>
                    <a:lnTo>
                      <a:pt x="38" y="372"/>
                    </a:lnTo>
                    <a:lnTo>
                      <a:pt x="41" y="387"/>
                    </a:lnTo>
                    <a:lnTo>
                      <a:pt x="49" y="393"/>
                    </a:lnTo>
                    <a:lnTo>
                      <a:pt x="51" y="400"/>
                    </a:lnTo>
                    <a:lnTo>
                      <a:pt x="56" y="403"/>
                    </a:lnTo>
                    <a:lnTo>
                      <a:pt x="61" y="403"/>
                    </a:lnTo>
                    <a:lnTo>
                      <a:pt x="64" y="400"/>
                    </a:lnTo>
                    <a:lnTo>
                      <a:pt x="67" y="400"/>
                    </a:lnTo>
                    <a:lnTo>
                      <a:pt x="72" y="403"/>
                    </a:lnTo>
                    <a:lnTo>
                      <a:pt x="74" y="405"/>
                    </a:lnTo>
                    <a:lnTo>
                      <a:pt x="77" y="411"/>
                    </a:lnTo>
                    <a:lnTo>
                      <a:pt x="82" y="416"/>
                    </a:lnTo>
                    <a:lnTo>
                      <a:pt x="84" y="423"/>
                    </a:lnTo>
                    <a:lnTo>
                      <a:pt x="87" y="436"/>
                    </a:lnTo>
                    <a:lnTo>
                      <a:pt x="97" y="446"/>
                    </a:lnTo>
                    <a:lnTo>
                      <a:pt x="102" y="454"/>
                    </a:lnTo>
                    <a:lnTo>
                      <a:pt x="108" y="459"/>
                    </a:lnTo>
                    <a:lnTo>
                      <a:pt x="110" y="472"/>
                    </a:lnTo>
                    <a:lnTo>
                      <a:pt x="110" y="485"/>
                    </a:lnTo>
                    <a:lnTo>
                      <a:pt x="115" y="495"/>
                    </a:lnTo>
                    <a:lnTo>
                      <a:pt x="118" y="506"/>
                    </a:lnTo>
                    <a:lnTo>
                      <a:pt x="126" y="513"/>
                    </a:lnTo>
                    <a:lnTo>
                      <a:pt x="133" y="513"/>
                    </a:lnTo>
                    <a:lnTo>
                      <a:pt x="136" y="516"/>
                    </a:lnTo>
                    <a:lnTo>
                      <a:pt x="149" y="521"/>
                    </a:lnTo>
                    <a:lnTo>
                      <a:pt x="159" y="529"/>
                    </a:lnTo>
                    <a:lnTo>
                      <a:pt x="172" y="534"/>
                    </a:lnTo>
                    <a:lnTo>
                      <a:pt x="179" y="531"/>
                    </a:lnTo>
                    <a:lnTo>
                      <a:pt x="185" y="529"/>
                    </a:lnTo>
                    <a:lnTo>
                      <a:pt x="203" y="529"/>
                    </a:lnTo>
                    <a:lnTo>
                      <a:pt x="210" y="531"/>
                    </a:lnTo>
                    <a:lnTo>
                      <a:pt x="213" y="536"/>
                    </a:lnTo>
                    <a:lnTo>
                      <a:pt x="226" y="539"/>
                    </a:lnTo>
                    <a:lnTo>
                      <a:pt x="233" y="534"/>
                    </a:lnTo>
                    <a:lnTo>
                      <a:pt x="244" y="534"/>
                    </a:lnTo>
                    <a:lnTo>
                      <a:pt x="249" y="539"/>
                    </a:lnTo>
                    <a:lnTo>
                      <a:pt x="262" y="547"/>
                    </a:lnTo>
                    <a:lnTo>
                      <a:pt x="269" y="554"/>
                    </a:lnTo>
                    <a:lnTo>
                      <a:pt x="269" y="557"/>
                    </a:lnTo>
                    <a:lnTo>
                      <a:pt x="274" y="557"/>
                    </a:lnTo>
                    <a:lnTo>
                      <a:pt x="280" y="552"/>
                    </a:lnTo>
                    <a:lnTo>
                      <a:pt x="285" y="508"/>
                    </a:lnTo>
                    <a:lnTo>
                      <a:pt x="377" y="518"/>
                    </a:lnTo>
                    <a:lnTo>
                      <a:pt x="449" y="526"/>
                    </a:lnTo>
                    <a:lnTo>
                      <a:pt x="526" y="534"/>
                    </a:lnTo>
                    <a:lnTo>
                      <a:pt x="611" y="541"/>
                    </a:lnTo>
                    <a:lnTo>
                      <a:pt x="675" y="547"/>
                    </a:lnTo>
                    <a:lnTo>
                      <a:pt x="775" y="549"/>
                    </a:lnTo>
                    <a:lnTo>
                      <a:pt x="865" y="552"/>
                    </a:lnTo>
                    <a:lnTo>
                      <a:pt x="883" y="552"/>
                    </a:lnTo>
                    <a:lnTo>
                      <a:pt x="888" y="516"/>
                    </a:lnTo>
                    <a:lnTo>
                      <a:pt x="901" y="357"/>
                    </a:lnTo>
                    <a:lnTo>
                      <a:pt x="914" y="223"/>
                    </a:lnTo>
                    <a:lnTo>
                      <a:pt x="924" y="100"/>
                    </a:lnTo>
                    <a:lnTo>
                      <a:pt x="744" y="90"/>
                    </a:lnTo>
                    <a:lnTo>
                      <a:pt x="611" y="77"/>
                    </a:lnTo>
                    <a:lnTo>
                      <a:pt x="467" y="61"/>
                    </a:lnTo>
                    <a:lnTo>
                      <a:pt x="292" y="41"/>
                    </a:lnTo>
                    <a:lnTo>
                      <a:pt x="118" y="18"/>
                    </a:lnTo>
                    <a:lnTo>
                      <a:pt x="38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3" name="Freeform 649"/>
              <p:cNvSpPr>
                <a:spLocks/>
              </p:cNvSpPr>
              <p:nvPr/>
            </p:nvSpPr>
            <p:spPr bwMode="auto">
              <a:xfrm>
                <a:off x="2979738" y="2060575"/>
                <a:ext cx="1050925" cy="746125"/>
              </a:xfrm>
              <a:custGeom>
                <a:avLst/>
                <a:gdLst>
                  <a:gd name="T0" fmla="*/ 0 w 662"/>
                  <a:gd name="T1" fmla="*/ 408 h 470"/>
                  <a:gd name="T2" fmla="*/ 38 w 662"/>
                  <a:gd name="T3" fmla="*/ 413 h 470"/>
                  <a:gd name="T4" fmla="*/ 146 w 662"/>
                  <a:gd name="T5" fmla="*/ 431 h 470"/>
                  <a:gd name="T6" fmla="*/ 200 w 662"/>
                  <a:gd name="T7" fmla="*/ 439 h 470"/>
                  <a:gd name="T8" fmla="*/ 315 w 662"/>
                  <a:gd name="T9" fmla="*/ 449 h 470"/>
                  <a:gd name="T10" fmla="*/ 469 w 662"/>
                  <a:gd name="T11" fmla="*/ 462 h 470"/>
                  <a:gd name="T12" fmla="*/ 554 w 662"/>
                  <a:gd name="T13" fmla="*/ 467 h 470"/>
                  <a:gd name="T14" fmla="*/ 623 w 662"/>
                  <a:gd name="T15" fmla="*/ 470 h 470"/>
                  <a:gd name="T16" fmla="*/ 662 w 662"/>
                  <a:gd name="T17" fmla="*/ 44 h 470"/>
                  <a:gd name="T18" fmla="*/ 562 w 662"/>
                  <a:gd name="T19" fmla="*/ 41 h 470"/>
                  <a:gd name="T20" fmla="*/ 426 w 662"/>
                  <a:gd name="T21" fmla="*/ 36 h 470"/>
                  <a:gd name="T22" fmla="*/ 328 w 662"/>
                  <a:gd name="T23" fmla="*/ 26 h 470"/>
                  <a:gd name="T24" fmla="*/ 166 w 662"/>
                  <a:gd name="T25" fmla="*/ 13 h 470"/>
                  <a:gd name="T26" fmla="*/ 69 w 662"/>
                  <a:gd name="T27" fmla="*/ 0 h 470"/>
                  <a:gd name="T28" fmla="*/ 64 w 662"/>
                  <a:gd name="T29" fmla="*/ 0 h 470"/>
                  <a:gd name="T30" fmla="*/ 0 w 662"/>
                  <a:gd name="T31" fmla="*/ 406 h 470"/>
                  <a:gd name="T32" fmla="*/ 0 w 662"/>
                  <a:gd name="T33" fmla="*/ 408 h 4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0"/>
                  <a:gd name="T53" fmla="*/ 662 w 662"/>
                  <a:gd name="T54" fmla="*/ 470 h 4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0">
                    <a:moveTo>
                      <a:pt x="0" y="408"/>
                    </a:moveTo>
                    <a:lnTo>
                      <a:pt x="38" y="413"/>
                    </a:lnTo>
                    <a:lnTo>
                      <a:pt x="146" y="431"/>
                    </a:lnTo>
                    <a:lnTo>
                      <a:pt x="200" y="439"/>
                    </a:lnTo>
                    <a:lnTo>
                      <a:pt x="315" y="449"/>
                    </a:lnTo>
                    <a:lnTo>
                      <a:pt x="469" y="462"/>
                    </a:lnTo>
                    <a:lnTo>
                      <a:pt x="554" y="467"/>
                    </a:lnTo>
                    <a:lnTo>
                      <a:pt x="623" y="470"/>
                    </a:lnTo>
                    <a:lnTo>
                      <a:pt x="662" y="44"/>
                    </a:lnTo>
                    <a:lnTo>
                      <a:pt x="562" y="41"/>
                    </a:lnTo>
                    <a:lnTo>
                      <a:pt x="426" y="36"/>
                    </a:lnTo>
                    <a:lnTo>
                      <a:pt x="328" y="26"/>
                    </a:lnTo>
                    <a:lnTo>
                      <a:pt x="166" y="1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0" y="406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4" name="Freeform 650"/>
              <p:cNvSpPr>
                <a:spLocks/>
              </p:cNvSpPr>
              <p:nvPr/>
            </p:nvSpPr>
            <p:spPr bwMode="auto">
              <a:xfrm>
                <a:off x="2498725" y="2489200"/>
                <a:ext cx="765175" cy="944563"/>
              </a:xfrm>
              <a:custGeom>
                <a:avLst/>
                <a:gdLst>
                  <a:gd name="T0" fmla="*/ 0 w 482"/>
                  <a:gd name="T1" fmla="*/ 526 h 595"/>
                  <a:gd name="T2" fmla="*/ 102 w 482"/>
                  <a:gd name="T3" fmla="*/ 0 h 595"/>
                  <a:gd name="T4" fmla="*/ 149 w 482"/>
                  <a:gd name="T5" fmla="*/ 7 h 595"/>
                  <a:gd name="T6" fmla="*/ 205 w 482"/>
                  <a:gd name="T7" fmla="*/ 15 h 595"/>
                  <a:gd name="T8" fmla="*/ 282 w 482"/>
                  <a:gd name="T9" fmla="*/ 28 h 595"/>
                  <a:gd name="T10" fmla="*/ 318 w 482"/>
                  <a:gd name="T11" fmla="*/ 33 h 595"/>
                  <a:gd name="T12" fmla="*/ 300 w 482"/>
                  <a:gd name="T13" fmla="*/ 138 h 595"/>
                  <a:gd name="T14" fmla="*/ 433 w 482"/>
                  <a:gd name="T15" fmla="*/ 159 h 595"/>
                  <a:gd name="T16" fmla="*/ 469 w 482"/>
                  <a:gd name="T17" fmla="*/ 164 h 595"/>
                  <a:gd name="T18" fmla="*/ 482 w 482"/>
                  <a:gd name="T19" fmla="*/ 167 h 595"/>
                  <a:gd name="T20" fmla="*/ 423 w 482"/>
                  <a:gd name="T21" fmla="*/ 595 h 595"/>
                  <a:gd name="T22" fmla="*/ 279 w 482"/>
                  <a:gd name="T23" fmla="*/ 575 h 595"/>
                  <a:gd name="T24" fmla="*/ 190 w 482"/>
                  <a:gd name="T25" fmla="*/ 559 h 595"/>
                  <a:gd name="T26" fmla="*/ 46 w 482"/>
                  <a:gd name="T27" fmla="*/ 534 h 595"/>
                  <a:gd name="T28" fmla="*/ 7 w 482"/>
                  <a:gd name="T29" fmla="*/ 528 h 595"/>
                  <a:gd name="T30" fmla="*/ 0 w 482"/>
                  <a:gd name="T31" fmla="*/ 526 h 5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595"/>
                  <a:gd name="T50" fmla="*/ 482 w 482"/>
                  <a:gd name="T51" fmla="*/ 595 h 5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595">
                    <a:moveTo>
                      <a:pt x="0" y="526"/>
                    </a:moveTo>
                    <a:lnTo>
                      <a:pt x="102" y="0"/>
                    </a:lnTo>
                    <a:lnTo>
                      <a:pt x="149" y="7"/>
                    </a:lnTo>
                    <a:lnTo>
                      <a:pt x="205" y="15"/>
                    </a:lnTo>
                    <a:lnTo>
                      <a:pt x="282" y="28"/>
                    </a:lnTo>
                    <a:lnTo>
                      <a:pt x="318" y="33"/>
                    </a:lnTo>
                    <a:lnTo>
                      <a:pt x="300" y="138"/>
                    </a:lnTo>
                    <a:lnTo>
                      <a:pt x="433" y="159"/>
                    </a:lnTo>
                    <a:lnTo>
                      <a:pt x="469" y="164"/>
                    </a:lnTo>
                    <a:lnTo>
                      <a:pt x="482" y="167"/>
                    </a:lnTo>
                    <a:lnTo>
                      <a:pt x="423" y="595"/>
                    </a:lnTo>
                    <a:lnTo>
                      <a:pt x="279" y="575"/>
                    </a:lnTo>
                    <a:lnTo>
                      <a:pt x="190" y="559"/>
                    </a:lnTo>
                    <a:lnTo>
                      <a:pt x="46" y="534"/>
                    </a:lnTo>
                    <a:lnTo>
                      <a:pt x="7" y="528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5" name="Freeform 651"/>
              <p:cNvSpPr>
                <a:spLocks/>
              </p:cNvSpPr>
              <p:nvPr/>
            </p:nvSpPr>
            <p:spPr bwMode="auto">
              <a:xfrm>
                <a:off x="2273300" y="3324225"/>
                <a:ext cx="896937" cy="1100138"/>
              </a:xfrm>
              <a:custGeom>
                <a:avLst/>
                <a:gdLst>
                  <a:gd name="T0" fmla="*/ 11 w 565"/>
                  <a:gd name="T1" fmla="*/ 449 h 693"/>
                  <a:gd name="T2" fmla="*/ 29 w 565"/>
                  <a:gd name="T3" fmla="*/ 436 h 693"/>
                  <a:gd name="T4" fmla="*/ 24 w 565"/>
                  <a:gd name="T5" fmla="*/ 424 h 693"/>
                  <a:gd name="T6" fmla="*/ 13 w 565"/>
                  <a:gd name="T7" fmla="*/ 416 h 693"/>
                  <a:gd name="T8" fmla="*/ 18 w 565"/>
                  <a:gd name="T9" fmla="*/ 406 h 693"/>
                  <a:gd name="T10" fmla="*/ 24 w 565"/>
                  <a:gd name="T11" fmla="*/ 400 h 693"/>
                  <a:gd name="T12" fmla="*/ 31 w 565"/>
                  <a:gd name="T13" fmla="*/ 375 h 693"/>
                  <a:gd name="T14" fmla="*/ 34 w 565"/>
                  <a:gd name="T15" fmla="*/ 354 h 693"/>
                  <a:gd name="T16" fmla="*/ 42 w 565"/>
                  <a:gd name="T17" fmla="*/ 331 h 693"/>
                  <a:gd name="T18" fmla="*/ 54 w 565"/>
                  <a:gd name="T19" fmla="*/ 308 h 693"/>
                  <a:gd name="T20" fmla="*/ 70 w 565"/>
                  <a:gd name="T21" fmla="*/ 305 h 693"/>
                  <a:gd name="T22" fmla="*/ 85 w 565"/>
                  <a:gd name="T23" fmla="*/ 295 h 693"/>
                  <a:gd name="T24" fmla="*/ 85 w 565"/>
                  <a:gd name="T25" fmla="*/ 290 h 693"/>
                  <a:gd name="T26" fmla="*/ 77 w 565"/>
                  <a:gd name="T27" fmla="*/ 277 h 693"/>
                  <a:gd name="T28" fmla="*/ 67 w 565"/>
                  <a:gd name="T29" fmla="*/ 257 h 693"/>
                  <a:gd name="T30" fmla="*/ 62 w 565"/>
                  <a:gd name="T31" fmla="*/ 221 h 693"/>
                  <a:gd name="T32" fmla="*/ 57 w 565"/>
                  <a:gd name="T33" fmla="*/ 213 h 693"/>
                  <a:gd name="T34" fmla="*/ 62 w 565"/>
                  <a:gd name="T35" fmla="*/ 185 h 693"/>
                  <a:gd name="T36" fmla="*/ 72 w 565"/>
                  <a:gd name="T37" fmla="*/ 151 h 693"/>
                  <a:gd name="T38" fmla="*/ 70 w 565"/>
                  <a:gd name="T39" fmla="*/ 115 h 693"/>
                  <a:gd name="T40" fmla="*/ 67 w 565"/>
                  <a:gd name="T41" fmla="*/ 108 h 693"/>
                  <a:gd name="T42" fmla="*/ 77 w 565"/>
                  <a:gd name="T43" fmla="*/ 92 h 693"/>
                  <a:gd name="T44" fmla="*/ 90 w 565"/>
                  <a:gd name="T45" fmla="*/ 100 h 693"/>
                  <a:gd name="T46" fmla="*/ 93 w 565"/>
                  <a:gd name="T47" fmla="*/ 108 h 693"/>
                  <a:gd name="T48" fmla="*/ 101 w 565"/>
                  <a:gd name="T49" fmla="*/ 110 h 693"/>
                  <a:gd name="T50" fmla="*/ 116 w 565"/>
                  <a:gd name="T51" fmla="*/ 108 h 693"/>
                  <a:gd name="T52" fmla="*/ 121 w 565"/>
                  <a:gd name="T53" fmla="*/ 103 h 693"/>
                  <a:gd name="T54" fmla="*/ 142 w 565"/>
                  <a:gd name="T55" fmla="*/ 0 h 693"/>
                  <a:gd name="T56" fmla="*/ 308 w 565"/>
                  <a:gd name="T57" fmla="*/ 28 h 693"/>
                  <a:gd name="T58" fmla="*/ 514 w 565"/>
                  <a:gd name="T59" fmla="*/ 62 h 693"/>
                  <a:gd name="T60" fmla="*/ 483 w 565"/>
                  <a:gd name="T61" fmla="*/ 693 h 693"/>
                  <a:gd name="T62" fmla="*/ 3 w 565"/>
                  <a:gd name="T63" fmla="*/ 457 h 6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693"/>
                  <a:gd name="T98" fmla="*/ 565 w 565"/>
                  <a:gd name="T99" fmla="*/ 693 h 6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693">
                    <a:moveTo>
                      <a:pt x="0" y="452"/>
                    </a:moveTo>
                    <a:lnTo>
                      <a:pt x="11" y="449"/>
                    </a:lnTo>
                    <a:lnTo>
                      <a:pt x="24" y="436"/>
                    </a:lnTo>
                    <a:lnTo>
                      <a:pt x="29" y="436"/>
                    </a:lnTo>
                    <a:lnTo>
                      <a:pt x="29" y="429"/>
                    </a:lnTo>
                    <a:lnTo>
                      <a:pt x="24" y="424"/>
                    </a:lnTo>
                    <a:lnTo>
                      <a:pt x="18" y="421"/>
                    </a:lnTo>
                    <a:lnTo>
                      <a:pt x="13" y="416"/>
                    </a:lnTo>
                    <a:lnTo>
                      <a:pt x="13" y="411"/>
                    </a:lnTo>
                    <a:lnTo>
                      <a:pt x="18" y="406"/>
                    </a:lnTo>
                    <a:lnTo>
                      <a:pt x="24" y="406"/>
                    </a:lnTo>
                    <a:lnTo>
                      <a:pt x="24" y="400"/>
                    </a:lnTo>
                    <a:lnTo>
                      <a:pt x="29" y="393"/>
                    </a:lnTo>
                    <a:lnTo>
                      <a:pt x="31" y="375"/>
                    </a:lnTo>
                    <a:lnTo>
                      <a:pt x="34" y="370"/>
                    </a:lnTo>
                    <a:lnTo>
                      <a:pt x="34" y="354"/>
                    </a:lnTo>
                    <a:lnTo>
                      <a:pt x="39" y="341"/>
                    </a:lnTo>
                    <a:lnTo>
                      <a:pt x="42" y="331"/>
                    </a:lnTo>
                    <a:lnTo>
                      <a:pt x="49" y="316"/>
                    </a:lnTo>
                    <a:lnTo>
                      <a:pt x="54" y="308"/>
                    </a:lnTo>
                    <a:lnTo>
                      <a:pt x="62" y="308"/>
                    </a:lnTo>
                    <a:lnTo>
                      <a:pt x="70" y="305"/>
                    </a:lnTo>
                    <a:lnTo>
                      <a:pt x="80" y="300"/>
                    </a:lnTo>
                    <a:lnTo>
                      <a:pt x="85" y="295"/>
                    </a:lnTo>
                    <a:lnTo>
                      <a:pt x="88" y="295"/>
                    </a:lnTo>
                    <a:lnTo>
                      <a:pt x="85" y="290"/>
                    </a:lnTo>
                    <a:lnTo>
                      <a:pt x="80" y="282"/>
                    </a:lnTo>
                    <a:lnTo>
                      <a:pt x="77" y="277"/>
                    </a:lnTo>
                    <a:lnTo>
                      <a:pt x="70" y="264"/>
                    </a:lnTo>
                    <a:lnTo>
                      <a:pt x="67" y="257"/>
                    </a:lnTo>
                    <a:lnTo>
                      <a:pt x="62" y="249"/>
                    </a:lnTo>
                    <a:lnTo>
                      <a:pt x="62" y="221"/>
                    </a:lnTo>
                    <a:lnTo>
                      <a:pt x="60" y="216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62" y="185"/>
                    </a:lnTo>
                    <a:lnTo>
                      <a:pt x="67" y="167"/>
                    </a:lnTo>
                    <a:lnTo>
                      <a:pt x="72" y="151"/>
                    </a:lnTo>
                    <a:lnTo>
                      <a:pt x="72" y="144"/>
                    </a:lnTo>
                    <a:lnTo>
                      <a:pt x="70" y="115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70" y="100"/>
                    </a:lnTo>
                    <a:lnTo>
                      <a:pt x="77" y="92"/>
                    </a:lnTo>
                    <a:lnTo>
                      <a:pt x="83" y="92"/>
                    </a:lnTo>
                    <a:lnTo>
                      <a:pt x="90" y="100"/>
                    </a:lnTo>
                    <a:lnTo>
                      <a:pt x="93" y="105"/>
                    </a:lnTo>
                    <a:lnTo>
                      <a:pt x="93" y="108"/>
                    </a:lnTo>
                    <a:lnTo>
                      <a:pt x="95" y="108"/>
                    </a:lnTo>
                    <a:lnTo>
                      <a:pt x="101" y="110"/>
                    </a:lnTo>
                    <a:lnTo>
                      <a:pt x="108" y="108"/>
                    </a:lnTo>
                    <a:lnTo>
                      <a:pt x="116" y="108"/>
                    </a:lnTo>
                    <a:lnTo>
                      <a:pt x="119" y="103"/>
                    </a:lnTo>
                    <a:lnTo>
                      <a:pt x="121" y="103"/>
                    </a:lnTo>
                    <a:lnTo>
                      <a:pt x="124" y="92"/>
                    </a:lnTo>
                    <a:lnTo>
                      <a:pt x="142" y="0"/>
                    </a:lnTo>
                    <a:lnTo>
                      <a:pt x="239" y="20"/>
                    </a:lnTo>
                    <a:lnTo>
                      <a:pt x="308" y="28"/>
                    </a:lnTo>
                    <a:lnTo>
                      <a:pt x="375" y="41"/>
                    </a:lnTo>
                    <a:lnTo>
                      <a:pt x="514" y="62"/>
                    </a:lnTo>
                    <a:lnTo>
                      <a:pt x="565" y="69"/>
                    </a:lnTo>
                    <a:lnTo>
                      <a:pt x="483" y="693"/>
                    </a:lnTo>
                    <a:lnTo>
                      <a:pt x="301" y="665"/>
                    </a:lnTo>
                    <a:lnTo>
                      <a:pt x="3" y="45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6" name="Freeform 652"/>
              <p:cNvSpPr>
                <a:spLocks/>
              </p:cNvSpPr>
              <p:nvPr/>
            </p:nvSpPr>
            <p:spPr bwMode="auto">
              <a:xfrm>
                <a:off x="3170238" y="2754313"/>
                <a:ext cx="1050925" cy="752475"/>
              </a:xfrm>
              <a:custGeom>
                <a:avLst/>
                <a:gdLst>
                  <a:gd name="T0" fmla="*/ 62 w 662"/>
                  <a:gd name="T1" fmla="*/ 0 h 474"/>
                  <a:gd name="T2" fmla="*/ 108 w 662"/>
                  <a:gd name="T3" fmla="*/ 2 h 474"/>
                  <a:gd name="T4" fmla="*/ 223 w 662"/>
                  <a:gd name="T5" fmla="*/ 15 h 474"/>
                  <a:gd name="T6" fmla="*/ 347 w 662"/>
                  <a:gd name="T7" fmla="*/ 25 h 474"/>
                  <a:gd name="T8" fmla="*/ 480 w 662"/>
                  <a:gd name="T9" fmla="*/ 30 h 474"/>
                  <a:gd name="T10" fmla="*/ 511 w 662"/>
                  <a:gd name="T11" fmla="*/ 33 h 474"/>
                  <a:gd name="T12" fmla="*/ 662 w 662"/>
                  <a:gd name="T13" fmla="*/ 38 h 474"/>
                  <a:gd name="T14" fmla="*/ 642 w 662"/>
                  <a:gd name="T15" fmla="*/ 474 h 474"/>
                  <a:gd name="T16" fmla="*/ 549 w 662"/>
                  <a:gd name="T17" fmla="*/ 474 h 474"/>
                  <a:gd name="T18" fmla="*/ 419 w 662"/>
                  <a:gd name="T19" fmla="*/ 464 h 474"/>
                  <a:gd name="T20" fmla="*/ 306 w 662"/>
                  <a:gd name="T21" fmla="*/ 456 h 474"/>
                  <a:gd name="T22" fmla="*/ 172 w 662"/>
                  <a:gd name="T23" fmla="*/ 446 h 474"/>
                  <a:gd name="T24" fmla="*/ 72 w 662"/>
                  <a:gd name="T25" fmla="*/ 436 h 474"/>
                  <a:gd name="T26" fmla="*/ 0 w 662"/>
                  <a:gd name="T27" fmla="*/ 428 h 474"/>
                  <a:gd name="T28" fmla="*/ 57 w 662"/>
                  <a:gd name="T29" fmla="*/ 28 h 474"/>
                  <a:gd name="T30" fmla="*/ 59 w 662"/>
                  <a:gd name="T31" fmla="*/ 7 h 474"/>
                  <a:gd name="T32" fmla="*/ 62 w 662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4"/>
                  <a:gd name="T53" fmla="*/ 662 w 662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4">
                    <a:moveTo>
                      <a:pt x="62" y="0"/>
                    </a:moveTo>
                    <a:lnTo>
                      <a:pt x="108" y="2"/>
                    </a:lnTo>
                    <a:lnTo>
                      <a:pt x="223" y="15"/>
                    </a:lnTo>
                    <a:lnTo>
                      <a:pt x="347" y="25"/>
                    </a:lnTo>
                    <a:lnTo>
                      <a:pt x="480" y="30"/>
                    </a:lnTo>
                    <a:lnTo>
                      <a:pt x="511" y="33"/>
                    </a:lnTo>
                    <a:lnTo>
                      <a:pt x="662" y="38"/>
                    </a:lnTo>
                    <a:lnTo>
                      <a:pt x="642" y="474"/>
                    </a:lnTo>
                    <a:lnTo>
                      <a:pt x="549" y="474"/>
                    </a:lnTo>
                    <a:lnTo>
                      <a:pt x="419" y="464"/>
                    </a:lnTo>
                    <a:lnTo>
                      <a:pt x="306" y="456"/>
                    </a:lnTo>
                    <a:lnTo>
                      <a:pt x="172" y="446"/>
                    </a:lnTo>
                    <a:lnTo>
                      <a:pt x="72" y="436"/>
                    </a:lnTo>
                    <a:lnTo>
                      <a:pt x="0" y="428"/>
                    </a:lnTo>
                    <a:lnTo>
                      <a:pt x="57" y="28"/>
                    </a:lnTo>
                    <a:lnTo>
                      <a:pt x="59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7" name="Freeform 653"/>
              <p:cNvSpPr>
                <a:spLocks/>
              </p:cNvSpPr>
              <p:nvPr/>
            </p:nvSpPr>
            <p:spPr bwMode="auto">
              <a:xfrm>
                <a:off x="3040063" y="3433763"/>
                <a:ext cx="1001712" cy="998538"/>
              </a:xfrm>
              <a:custGeom>
                <a:avLst/>
                <a:gdLst>
                  <a:gd name="T0" fmla="*/ 0 w 631"/>
                  <a:gd name="T1" fmla="*/ 627 h 629"/>
                  <a:gd name="T2" fmla="*/ 82 w 631"/>
                  <a:gd name="T3" fmla="*/ 0 h 629"/>
                  <a:gd name="T4" fmla="*/ 167 w 631"/>
                  <a:gd name="T5" fmla="*/ 11 h 629"/>
                  <a:gd name="T6" fmla="*/ 349 w 631"/>
                  <a:gd name="T7" fmla="*/ 26 h 629"/>
                  <a:gd name="T8" fmla="*/ 465 w 631"/>
                  <a:gd name="T9" fmla="*/ 34 h 629"/>
                  <a:gd name="T10" fmla="*/ 585 w 631"/>
                  <a:gd name="T11" fmla="*/ 41 h 629"/>
                  <a:gd name="T12" fmla="*/ 631 w 631"/>
                  <a:gd name="T13" fmla="*/ 44 h 629"/>
                  <a:gd name="T14" fmla="*/ 603 w 631"/>
                  <a:gd name="T15" fmla="*/ 565 h 629"/>
                  <a:gd name="T16" fmla="*/ 213 w 631"/>
                  <a:gd name="T17" fmla="*/ 565 h 629"/>
                  <a:gd name="T18" fmla="*/ 213 w 631"/>
                  <a:gd name="T19" fmla="*/ 593 h 629"/>
                  <a:gd name="T20" fmla="*/ 56 w 631"/>
                  <a:gd name="T21" fmla="*/ 586 h 629"/>
                  <a:gd name="T22" fmla="*/ 51 w 631"/>
                  <a:gd name="T23" fmla="*/ 629 h 629"/>
                  <a:gd name="T24" fmla="*/ 0 w 631"/>
                  <a:gd name="T25" fmla="*/ 627 h 6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1"/>
                  <a:gd name="T40" fmla="*/ 0 h 629"/>
                  <a:gd name="T41" fmla="*/ 631 w 631"/>
                  <a:gd name="T42" fmla="*/ 629 h 6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1" h="629">
                    <a:moveTo>
                      <a:pt x="0" y="627"/>
                    </a:moveTo>
                    <a:lnTo>
                      <a:pt x="82" y="0"/>
                    </a:lnTo>
                    <a:lnTo>
                      <a:pt x="167" y="11"/>
                    </a:lnTo>
                    <a:lnTo>
                      <a:pt x="349" y="26"/>
                    </a:lnTo>
                    <a:lnTo>
                      <a:pt x="465" y="34"/>
                    </a:lnTo>
                    <a:lnTo>
                      <a:pt x="585" y="41"/>
                    </a:lnTo>
                    <a:lnTo>
                      <a:pt x="631" y="44"/>
                    </a:lnTo>
                    <a:lnTo>
                      <a:pt x="603" y="565"/>
                    </a:lnTo>
                    <a:lnTo>
                      <a:pt x="213" y="565"/>
                    </a:lnTo>
                    <a:lnTo>
                      <a:pt x="213" y="593"/>
                    </a:lnTo>
                    <a:lnTo>
                      <a:pt x="56" y="586"/>
                    </a:lnTo>
                    <a:lnTo>
                      <a:pt x="51" y="629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8" name="Freeform 654"/>
              <p:cNvSpPr>
                <a:spLocks/>
              </p:cNvSpPr>
              <p:nvPr/>
            </p:nvSpPr>
            <p:spPr bwMode="auto">
              <a:xfrm>
                <a:off x="4046538" y="1416050"/>
                <a:ext cx="871537" cy="600075"/>
              </a:xfrm>
              <a:custGeom>
                <a:avLst/>
                <a:gdLst>
                  <a:gd name="T0" fmla="*/ 0 w 549"/>
                  <a:gd name="T1" fmla="*/ 350 h 378"/>
                  <a:gd name="T2" fmla="*/ 31 w 549"/>
                  <a:gd name="T3" fmla="*/ 0 h 378"/>
                  <a:gd name="T4" fmla="*/ 67 w 549"/>
                  <a:gd name="T5" fmla="*/ 3 h 378"/>
                  <a:gd name="T6" fmla="*/ 154 w 549"/>
                  <a:gd name="T7" fmla="*/ 8 h 378"/>
                  <a:gd name="T8" fmla="*/ 234 w 549"/>
                  <a:gd name="T9" fmla="*/ 11 h 378"/>
                  <a:gd name="T10" fmla="*/ 367 w 549"/>
                  <a:gd name="T11" fmla="*/ 11 h 378"/>
                  <a:gd name="T12" fmla="*/ 459 w 549"/>
                  <a:gd name="T13" fmla="*/ 13 h 378"/>
                  <a:gd name="T14" fmla="*/ 513 w 549"/>
                  <a:gd name="T15" fmla="*/ 13 h 378"/>
                  <a:gd name="T16" fmla="*/ 516 w 549"/>
                  <a:gd name="T17" fmla="*/ 47 h 378"/>
                  <a:gd name="T18" fmla="*/ 516 w 549"/>
                  <a:gd name="T19" fmla="*/ 67 h 378"/>
                  <a:gd name="T20" fmla="*/ 513 w 549"/>
                  <a:gd name="T21" fmla="*/ 85 h 378"/>
                  <a:gd name="T22" fmla="*/ 508 w 549"/>
                  <a:gd name="T23" fmla="*/ 106 h 378"/>
                  <a:gd name="T24" fmla="*/ 506 w 549"/>
                  <a:gd name="T25" fmla="*/ 119 h 378"/>
                  <a:gd name="T26" fmla="*/ 508 w 549"/>
                  <a:gd name="T27" fmla="*/ 129 h 378"/>
                  <a:gd name="T28" fmla="*/ 513 w 549"/>
                  <a:gd name="T29" fmla="*/ 134 h 378"/>
                  <a:gd name="T30" fmla="*/ 524 w 549"/>
                  <a:gd name="T31" fmla="*/ 142 h 378"/>
                  <a:gd name="T32" fmla="*/ 529 w 549"/>
                  <a:gd name="T33" fmla="*/ 147 h 378"/>
                  <a:gd name="T34" fmla="*/ 534 w 549"/>
                  <a:gd name="T35" fmla="*/ 157 h 378"/>
                  <a:gd name="T36" fmla="*/ 534 w 549"/>
                  <a:gd name="T37" fmla="*/ 160 h 378"/>
                  <a:gd name="T38" fmla="*/ 536 w 549"/>
                  <a:gd name="T39" fmla="*/ 185 h 378"/>
                  <a:gd name="T40" fmla="*/ 534 w 549"/>
                  <a:gd name="T41" fmla="*/ 206 h 378"/>
                  <a:gd name="T42" fmla="*/ 529 w 549"/>
                  <a:gd name="T43" fmla="*/ 239 h 378"/>
                  <a:gd name="T44" fmla="*/ 534 w 549"/>
                  <a:gd name="T45" fmla="*/ 262 h 378"/>
                  <a:gd name="T46" fmla="*/ 539 w 549"/>
                  <a:gd name="T47" fmla="*/ 280 h 378"/>
                  <a:gd name="T48" fmla="*/ 542 w 549"/>
                  <a:gd name="T49" fmla="*/ 291 h 378"/>
                  <a:gd name="T50" fmla="*/ 539 w 549"/>
                  <a:gd name="T51" fmla="*/ 303 h 378"/>
                  <a:gd name="T52" fmla="*/ 539 w 549"/>
                  <a:gd name="T53" fmla="*/ 316 h 378"/>
                  <a:gd name="T54" fmla="*/ 544 w 549"/>
                  <a:gd name="T55" fmla="*/ 344 h 378"/>
                  <a:gd name="T56" fmla="*/ 549 w 549"/>
                  <a:gd name="T57" fmla="*/ 362 h 378"/>
                  <a:gd name="T58" fmla="*/ 547 w 549"/>
                  <a:gd name="T59" fmla="*/ 378 h 378"/>
                  <a:gd name="T60" fmla="*/ 0 w 549"/>
                  <a:gd name="T61" fmla="*/ 350 h 3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9"/>
                  <a:gd name="T94" fmla="*/ 0 h 378"/>
                  <a:gd name="T95" fmla="*/ 549 w 549"/>
                  <a:gd name="T96" fmla="*/ 378 h 3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9" h="378">
                    <a:moveTo>
                      <a:pt x="0" y="350"/>
                    </a:moveTo>
                    <a:lnTo>
                      <a:pt x="31" y="0"/>
                    </a:lnTo>
                    <a:lnTo>
                      <a:pt x="67" y="3"/>
                    </a:lnTo>
                    <a:lnTo>
                      <a:pt x="154" y="8"/>
                    </a:lnTo>
                    <a:lnTo>
                      <a:pt x="234" y="11"/>
                    </a:lnTo>
                    <a:lnTo>
                      <a:pt x="367" y="11"/>
                    </a:lnTo>
                    <a:lnTo>
                      <a:pt x="459" y="13"/>
                    </a:lnTo>
                    <a:lnTo>
                      <a:pt x="513" y="13"/>
                    </a:lnTo>
                    <a:lnTo>
                      <a:pt x="516" y="47"/>
                    </a:lnTo>
                    <a:lnTo>
                      <a:pt x="516" y="67"/>
                    </a:lnTo>
                    <a:lnTo>
                      <a:pt x="513" y="85"/>
                    </a:lnTo>
                    <a:lnTo>
                      <a:pt x="508" y="106"/>
                    </a:lnTo>
                    <a:lnTo>
                      <a:pt x="506" y="119"/>
                    </a:lnTo>
                    <a:lnTo>
                      <a:pt x="508" y="129"/>
                    </a:lnTo>
                    <a:lnTo>
                      <a:pt x="513" y="134"/>
                    </a:lnTo>
                    <a:lnTo>
                      <a:pt x="524" y="142"/>
                    </a:lnTo>
                    <a:lnTo>
                      <a:pt x="529" y="147"/>
                    </a:lnTo>
                    <a:lnTo>
                      <a:pt x="534" y="157"/>
                    </a:lnTo>
                    <a:lnTo>
                      <a:pt x="534" y="160"/>
                    </a:lnTo>
                    <a:lnTo>
                      <a:pt x="536" y="185"/>
                    </a:lnTo>
                    <a:lnTo>
                      <a:pt x="534" y="206"/>
                    </a:lnTo>
                    <a:lnTo>
                      <a:pt x="529" y="239"/>
                    </a:lnTo>
                    <a:lnTo>
                      <a:pt x="534" y="262"/>
                    </a:lnTo>
                    <a:lnTo>
                      <a:pt x="539" y="280"/>
                    </a:lnTo>
                    <a:lnTo>
                      <a:pt x="542" y="291"/>
                    </a:lnTo>
                    <a:lnTo>
                      <a:pt x="539" y="303"/>
                    </a:lnTo>
                    <a:lnTo>
                      <a:pt x="539" y="316"/>
                    </a:lnTo>
                    <a:lnTo>
                      <a:pt x="544" y="344"/>
                    </a:lnTo>
                    <a:lnTo>
                      <a:pt x="549" y="362"/>
                    </a:lnTo>
                    <a:lnTo>
                      <a:pt x="547" y="378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9" name="Freeform 655"/>
              <p:cNvSpPr>
                <a:spLocks/>
              </p:cNvSpPr>
              <p:nvPr/>
            </p:nvSpPr>
            <p:spPr bwMode="auto">
              <a:xfrm>
                <a:off x="4002088" y="1971675"/>
                <a:ext cx="957262" cy="635000"/>
              </a:xfrm>
              <a:custGeom>
                <a:avLst/>
                <a:gdLst>
                  <a:gd name="T0" fmla="*/ 0 w 603"/>
                  <a:gd name="T1" fmla="*/ 315 h 400"/>
                  <a:gd name="T2" fmla="*/ 28 w 603"/>
                  <a:gd name="T3" fmla="*/ 0 h 400"/>
                  <a:gd name="T4" fmla="*/ 105 w 603"/>
                  <a:gd name="T5" fmla="*/ 5 h 400"/>
                  <a:gd name="T6" fmla="*/ 282 w 603"/>
                  <a:gd name="T7" fmla="*/ 12 h 400"/>
                  <a:gd name="T8" fmla="*/ 464 w 603"/>
                  <a:gd name="T9" fmla="*/ 23 h 400"/>
                  <a:gd name="T10" fmla="*/ 577 w 603"/>
                  <a:gd name="T11" fmla="*/ 28 h 400"/>
                  <a:gd name="T12" fmla="*/ 577 w 603"/>
                  <a:gd name="T13" fmla="*/ 61 h 400"/>
                  <a:gd name="T14" fmla="*/ 580 w 603"/>
                  <a:gd name="T15" fmla="*/ 66 h 400"/>
                  <a:gd name="T16" fmla="*/ 588 w 603"/>
                  <a:gd name="T17" fmla="*/ 71 h 400"/>
                  <a:gd name="T18" fmla="*/ 590 w 603"/>
                  <a:gd name="T19" fmla="*/ 74 h 400"/>
                  <a:gd name="T20" fmla="*/ 595 w 603"/>
                  <a:gd name="T21" fmla="*/ 77 h 400"/>
                  <a:gd name="T22" fmla="*/ 598 w 603"/>
                  <a:gd name="T23" fmla="*/ 82 h 400"/>
                  <a:gd name="T24" fmla="*/ 600 w 603"/>
                  <a:gd name="T25" fmla="*/ 89 h 400"/>
                  <a:gd name="T26" fmla="*/ 603 w 603"/>
                  <a:gd name="T27" fmla="*/ 256 h 400"/>
                  <a:gd name="T28" fmla="*/ 595 w 603"/>
                  <a:gd name="T29" fmla="*/ 256 h 400"/>
                  <a:gd name="T30" fmla="*/ 588 w 603"/>
                  <a:gd name="T31" fmla="*/ 259 h 400"/>
                  <a:gd name="T32" fmla="*/ 588 w 603"/>
                  <a:gd name="T33" fmla="*/ 267 h 400"/>
                  <a:gd name="T34" fmla="*/ 590 w 603"/>
                  <a:gd name="T35" fmla="*/ 269 h 400"/>
                  <a:gd name="T36" fmla="*/ 590 w 603"/>
                  <a:gd name="T37" fmla="*/ 279 h 400"/>
                  <a:gd name="T38" fmla="*/ 582 w 603"/>
                  <a:gd name="T39" fmla="*/ 287 h 400"/>
                  <a:gd name="T40" fmla="*/ 585 w 603"/>
                  <a:gd name="T41" fmla="*/ 292 h 400"/>
                  <a:gd name="T42" fmla="*/ 593 w 603"/>
                  <a:gd name="T43" fmla="*/ 300 h 400"/>
                  <a:gd name="T44" fmla="*/ 598 w 603"/>
                  <a:gd name="T45" fmla="*/ 308 h 400"/>
                  <a:gd name="T46" fmla="*/ 600 w 603"/>
                  <a:gd name="T47" fmla="*/ 321 h 400"/>
                  <a:gd name="T48" fmla="*/ 595 w 603"/>
                  <a:gd name="T49" fmla="*/ 326 h 400"/>
                  <a:gd name="T50" fmla="*/ 595 w 603"/>
                  <a:gd name="T51" fmla="*/ 338 h 400"/>
                  <a:gd name="T52" fmla="*/ 598 w 603"/>
                  <a:gd name="T53" fmla="*/ 346 h 400"/>
                  <a:gd name="T54" fmla="*/ 603 w 603"/>
                  <a:gd name="T55" fmla="*/ 354 h 400"/>
                  <a:gd name="T56" fmla="*/ 600 w 603"/>
                  <a:gd name="T57" fmla="*/ 367 h 400"/>
                  <a:gd name="T58" fmla="*/ 598 w 603"/>
                  <a:gd name="T59" fmla="*/ 382 h 400"/>
                  <a:gd name="T60" fmla="*/ 598 w 603"/>
                  <a:gd name="T61" fmla="*/ 398 h 400"/>
                  <a:gd name="T62" fmla="*/ 595 w 603"/>
                  <a:gd name="T63" fmla="*/ 400 h 400"/>
                  <a:gd name="T64" fmla="*/ 585 w 603"/>
                  <a:gd name="T65" fmla="*/ 390 h 400"/>
                  <a:gd name="T66" fmla="*/ 575 w 603"/>
                  <a:gd name="T67" fmla="*/ 387 h 400"/>
                  <a:gd name="T68" fmla="*/ 559 w 603"/>
                  <a:gd name="T69" fmla="*/ 387 h 400"/>
                  <a:gd name="T70" fmla="*/ 544 w 603"/>
                  <a:gd name="T71" fmla="*/ 377 h 400"/>
                  <a:gd name="T72" fmla="*/ 536 w 603"/>
                  <a:gd name="T73" fmla="*/ 369 h 400"/>
                  <a:gd name="T74" fmla="*/ 526 w 603"/>
                  <a:gd name="T75" fmla="*/ 364 h 400"/>
                  <a:gd name="T76" fmla="*/ 490 w 603"/>
                  <a:gd name="T77" fmla="*/ 364 h 400"/>
                  <a:gd name="T78" fmla="*/ 464 w 603"/>
                  <a:gd name="T79" fmla="*/ 351 h 400"/>
                  <a:gd name="T80" fmla="*/ 457 w 603"/>
                  <a:gd name="T81" fmla="*/ 349 h 400"/>
                  <a:gd name="T82" fmla="*/ 423 w 603"/>
                  <a:gd name="T83" fmla="*/ 349 h 400"/>
                  <a:gd name="T84" fmla="*/ 423 w 603"/>
                  <a:gd name="T85" fmla="*/ 344 h 400"/>
                  <a:gd name="T86" fmla="*/ 413 w 603"/>
                  <a:gd name="T87" fmla="*/ 333 h 400"/>
                  <a:gd name="T88" fmla="*/ 408 w 603"/>
                  <a:gd name="T89" fmla="*/ 326 h 400"/>
                  <a:gd name="T90" fmla="*/ 203 w 603"/>
                  <a:gd name="T91" fmla="*/ 318 h 400"/>
                  <a:gd name="T92" fmla="*/ 67 w 603"/>
                  <a:gd name="T93" fmla="*/ 315 h 400"/>
                  <a:gd name="T94" fmla="*/ 0 w 603"/>
                  <a:gd name="T95" fmla="*/ 315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400"/>
                  <a:gd name="T146" fmla="*/ 603 w 603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400">
                    <a:moveTo>
                      <a:pt x="0" y="315"/>
                    </a:moveTo>
                    <a:lnTo>
                      <a:pt x="28" y="0"/>
                    </a:lnTo>
                    <a:lnTo>
                      <a:pt x="105" y="5"/>
                    </a:lnTo>
                    <a:lnTo>
                      <a:pt x="282" y="12"/>
                    </a:lnTo>
                    <a:lnTo>
                      <a:pt x="464" y="23"/>
                    </a:lnTo>
                    <a:lnTo>
                      <a:pt x="577" y="28"/>
                    </a:lnTo>
                    <a:lnTo>
                      <a:pt x="577" y="61"/>
                    </a:lnTo>
                    <a:lnTo>
                      <a:pt x="580" y="66"/>
                    </a:lnTo>
                    <a:lnTo>
                      <a:pt x="588" y="71"/>
                    </a:lnTo>
                    <a:lnTo>
                      <a:pt x="590" y="74"/>
                    </a:lnTo>
                    <a:lnTo>
                      <a:pt x="595" y="77"/>
                    </a:lnTo>
                    <a:lnTo>
                      <a:pt x="598" y="82"/>
                    </a:lnTo>
                    <a:lnTo>
                      <a:pt x="600" y="89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8" y="259"/>
                    </a:lnTo>
                    <a:lnTo>
                      <a:pt x="588" y="267"/>
                    </a:lnTo>
                    <a:lnTo>
                      <a:pt x="590" y="269"/>
                    </a:lnTo>
                    <a:lnTo>
                      <a:pt x="590" y="279"/>
                    </a:lnTo>
                    <a:lnTo>
                      <a:pt x="582" y="287"/>
                    </a:lnTo>
                    <a:lnTo>
                      <a:pt x="585" y="292"/>
                    </a:lnTo>
                    <a:lnTo>
                      <a:pt x="593" y="300"/>
                    </a:lnTo>
                    <a:lnTo>
                      <a:pt x="598" y="308"/>
                    </a:lnTo>
                    <a:lnTo>
                      <a:pt x="600" y="321"/>
                    </a:lnTo>
                    <a:lnTo>
                      <a:pt x="595" y="326"/>
                    </a:lnTo>
                    <a:lnTo>
                      <a:pt x="595" y="338"/>
                    </a:lnTo>
                    <a:lnTo>
                      <a:pt x="598" y="346"/>
                    </a:lnTo>
                    <a:lnTo>
                      <a:pt x="603" y="354"/>
                    </a:lnTo>
                    <a:lnTo>
                      <a:pt x="600" y="367"/>
                    </a:lnTo>
                    <a:lnTo>
                      <a:pt x="598" y="382"/>
                    </a:lnTo>
                    <a:lnTo>
                      <a:pt x="598" y="398"/>
                    </a:lnTo>
                    <a:lnTo>
                      <a:pt x="595" y="400"/>
                    </a:lnTo>
                    <a:lnTo>
                      <a:pt x="585" y="390"/>
                    </a:lnTo>
                    <a:lnTo>
                      <a:pt x="575" y="387"/>
                    </a:lnTo>
                    <a:lnTo>
                      <a:pt x="559" y="387"/>
                    </a:lnTo>
                    <a:lnTo>
                      <a:pt x="544" y="377"/>
                    </a:lnTo>
                    <a:lnTo>
                      <a:pt x="536" y="369"/>
                    </a:lnTo>
                    <a:lnTo>
                      <a:pt x="526" y="364"/>
                    </a:lnTo>
                    <a:lnTo>
                      <a:pt x="490" y="364"/>
                    </a:lnTo>
                    <a:lnTo>
                      <a:pt x="464" y="351"/>
                    </a:lnTo>
                    <a:lnTo>
                      <a:pt x="457" y="349"/>
                    </a:lnTo>
                    <a:lnTo>
                      <a:pt x="423" y="349"/>
                    </a:lnTo>
                    <a:lnTo>
                      <a:pt x="423" y="344"/>
                    </a:lnTo>
                    <a:lnTo>
                      <a:pt x="413" y="333"/>
                    </a:lnTo>
                    <a:lnTo>
                      <a:pt x="408" y="326"/>
                    </a:lnTo>
                    <a:lnTo>
                      <a:pt x="203" y="318"/>
                    </a:lnTo>
                    <a:lnTo>
                      <a:pt x="67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0" name="Freeform 656"/>
              <p:cNvSpPr>
                <a:spLocks/>
              </p:cNvSpPr>
              <p:nvPr/>
            </p:nvSpPr>
            <p:spPr bwMode="auto">
              <a:xfrm>
                <a:off x="3968750" y="2471738"/>
                <a:ext cx="1117600" cy="534988"/>
              </a:xfrm>
              <a:custGeom>
                <a:avLst/>
                <a:gdLst>
                  <a:gd name="T0" fmla="*/ 0 w 704"/>
                  <a:gd name="T1" fmla="*/ 211 h 337"/>
                  <a:gd name="T2" fmla="*/ 21 w 704"/>
                  <a:gd name="T3" fmla="*/ 0 h 337"/>
                  <a:gd name="T4" fmla="*/ 103 w 704"/>
                  <a:gd name="T5" fmla="*/ 0 h 337"/>
                  <a:gd name="T6" fmla="*/ 193 w 704"/>
                  <a:gd name="T7" fmla="*/ 3 h 337"/>
                  <a:gd name="T8" fmla="*/ 339 w 704"/>
                  <a:gd name="T9" fmla="*/ 8 h 337"/>
                  <a:gd name="T10" fmla="*/ 426 w 704"/>
                  <a:gd name="T11" fmla="*/ 8 h 337"/>
                  <a:gd name="T12" fmla="*/ 431 w 704"/>
                  <a:gd name="T13" fmla="*/ 11 h 337"/>
                  <a:gd name="T14" fmla="*/ 442 w 704"/>
                  <a:gd name="T15" fmla="*/ 26 h 337"/>
                  <a:gd name="T16" fmla="*/ 447 w 704"/>
                  <a:gd name="T17" fmla="*/ 31 h 337"/>
                  <a:gd name="T18" fmla="*/ 452 w 704"/>
                  <a:gd name="T19" fmla="*/ 34 h 337"/>
                  <a:gd name="T20" fmla="*/ 483 w 704"/>
                  <a:gd name="T21" fmla="*/ 34 h 337"/>
                  <a:gd name="T22" fmla="*/ 488 w 704"/>
                  <a:gd name="T23" fmla="*/ 39 h 337"/>
                  <a:gd name="T24" fmla="*/ 503 w 704"/>
                  <a:gd name="T25" fmla="*/ 44 h 337"/>
                  <a:gd name="T26" fmla="*/ 516 w 704"/>
                  <a:gd name="T27" fmla="*/ 49 h 337"/>
                  <a:gd name="T28" fmla="*/ 550 w 704"/>
                  <a:gd name="T29" fmla="*/ 49 h 337"/>
                  <a:gd name="T30" fmla="*/ 552 w 704"/>
                  <a:gd name="T31" fmla="*/ 52 h 337"/>
                  <a:gd name="T32" fmla="*/ 557 w 704"/>
                  <a:gd name="T33" fmla="*/ 54 h 337"/>
                  <a:gd name="T34" fmla="*/ 565 w 704"/>
                  <a:gd name="T35" fmla="*/ 62 h 337"/>
                  <a:gd name="T36" fmla="*/ 573 w 704"/>
                  <a:gd name="T37" fmla="*/ 67 h 337"/>
                  <a:gd name="T38" fmla="*/ 578 w 704"/>
                  <a:gd name="T39" fmla="*/ 70 h 337"/>
                  <a:gd name="T40" fmla="*/ 580 w 704"/>
                  <a:gd name="T41" fmla="*/ 72 h 337"/>
                  <a:gd name="T42" fmla="*/ 591 w 704"/>
                  <a:gd name="T43" fmla="*/ 70 h 337"/>
                  <a:gd name="T44" fmla="*/ 596 w 704"/>
                  <a:gd name="T45" fmla="*/ 70 h 337"/>
                  <a:gd name="T46" fmla="*/ 598 w 704"/>
                  <a:gd name="T47" fmla="*/ 72 h 337"/>
                  <a:gd name="T48" fmla="*/ 606 w 704"/>
                  <a:gd name="T49" fmla="*/ 75 h 337"/>
                  <a:gd name="T50" fmla="*/ 621 w 704"/>
                  <a:gd name="T51" fmla="*/ 90 h 337"/>
                  <a:gd name="T52" fmla="*/ 627 w 704"/>
                  <a:gd name="T53" fmla="*/ 98 h 337"/>
                  <a:gd name="T54" fmla="*/ 632 w 704"/>
                  <a:gd name="T55" fmla="*/ 108 h 337"/>
                  <a:gd name="T56" fmla="*/ 632 w 704"/>
                  <a:gd name="T57" fmla="*/ 113 h 337"/>
                  <a:gd name="T58" fmla="*/ 637 w 704"/>
                  <a:gd name="T59" fmla="*/ 121 h 337"/>
                  <a:gd name="T60" fmla="*/ 642 w 704"/>
                  <a:gd name="T61" fmla="*/ 134 h 337"/>
                  <a:gd name="T62" fmla="*/ 657 w 704"/>
                  <a:gd name="T63" fmla="*/ 160 h 337"/>
                  <a:gd name="T64" fmla="*/ 662 w 704"/>
                  <a:gd name="T65" fmla="*/ 172 h 337"/>
                  <a:gd name="T66" fmla="*/ 662 w 704"/>
                  <a:gd name="T67" fmla="*/ 183 h 337"/>
                  <a:gd name="T68" fmla="*/ 668 w 704"/>
                  <a:gd name="T69" fmla="*/ 195 h 337"/>
                  <a:gd name="T70" fmla="*/ 675 w 704"/>
                  <a:gd name="T71" fmla="*/ 208 h 337"/>
                  <a:gd name="T72" fmla="*/ 680 w 704"/>
                  <a:gd name="T73" fmla="*/ 211 h 337"/>
                  <a:gd name="T74" fmla="*/ 680 w 704"/>
                  <a:gd name="T75" fmla="*/ 221 h 337"/>
                  <a:gd name="T76" fmla="*/ 678 w 704"/>
                  <a:gd name="T77" fmla="*/ 231 h 337"/>
                  <a:gd name="T78" fmla="*/ 675 w 704"/>
                  <a:gd name="T79" fmla="*/ 234 h 337"/>
                  <a:gd name="T80" fmla="*/ 678 w 704"/>
                  <a:gd name="T81" fmla="*/ 239 h 337"/>
                  <a:gd name="T82" fmla="*/ 678 w 704"/>
                  <a:gd name="T83" fmla="*/ 247 h 337"/>
                  <a:gd name="T84" fmla="*/ 680 w 704"/>
                  <a:gd name="T85" fmla="*/ 249 h 337"/>
                  <a:gd name="T86" fmla="*/ 686 w 704"/>
                  <a:gd name="T87" fmla="*/ 257 h 337"/>
                  <a:gd name="T88" fmla="*/ 691 w 704"/>
                  <a:gd name="T89" fmla="*/ 267 h 337"/>
                  <a:gd name="T90" fmla="*/ 696 w 704"/>
                  <a:gd name="T91" fmla="*/ 275 h 337"/>
                  <a:gd name="T92" fmla="*/ 696 w 704"/>
                  <a:gd name="T93" fmla="*/ 288 h 337"/>
                  <a:gd name="T94" fmla="*/ 698 w 704"/>
                  <a:gd name="T95" fmla="*/ 301 h 337"/>
                  <a:gd name="T96" fmla="*/ 696 w 704"/>
                  <a:gd name="T97" fmla="*/ 314 h 337"/>
                  <a:gd name="T98" fmla="*/ 698 w 704"/>
                  <a:gd name="T99" fmla="*/ 326 h 337"/>
                  <a:gd name="T100" fmla="*/ 704 w 704"/>
                  <a:gd name="T101" fmla="*/ 337 h 337"/>
                  <a:gd name="T102" fmla="*/ 639 w 704"/>
                  <a:gd name="T103" fmla="*/ 337 h 337"/>
                  <a:gd name="T104" fmla="*/ 490 w 704"/>
                  <a:gd name="T105" fmla="*/ 334 h 337"/>
                  <a:gd name="T106" fmla="*/ 306 w 704"/>
                  <a:gd name="T107" fmla="*/ 334 h 337"/>
                  <a:gd name="T108" fmla="*/ 175 w 704"/>
                  <a:gd name="T109" fmla="*/ 329 h 337"/>
                  <a:gd name="T110" fmla="*/ 154 w 704"/>
                  <a:gd name="T111" fmla="*/ 329 h 337"/>
                  <a:gd name="T112" fmla="*/ 159 w 704"/>
                  <a:gd name="T113" fmla="*/ 216 h 337"/>
                  <a:gd name="T114" fmla="*/ 16 w 704"/>
                  <a:gd name="T115" fmla="*/ 211 h 337"/>
                  <a:gd name="T116" fmla="*/ 0 w 704"/>
                  <a:gd name="T117" fmla="*/ 211 h 3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4"/>
                  <a:gd name="T178" fmla="*/ 0 h 337"/>
                  <a:gd name="T179" fmla="*/ 704 w 704"/>
                  <a:gd name="T180" fmla="*/ 337 h 3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4" h="337">
                    <a:moveTo>
                      <a:pt x="0" y="211"/>
                    </a:moveTo>
                    <a:lnTo>
                      <a:pt x="21" y="0"/>
                    </a:lnTo>
                    <a:lnTo>
                      <a:pt x="103" y="0"/>
                    </a:lnTo>
                    <a:lnTo>
                      <a:pt x="193" y="3"/>
                    </a:lnTo>
                    <a:lnTo>
                      <a:pt x="339" y="8"/>
                    </a:lnTo>
                    <a:lnTo>
                      <a:pt x="426" y="8"/>
                    </a:lnTo>
                    <a:lnTo>
                      <a:pt x="431" y="11"/>
                    </a:lnTo>
                    <a:lnTo>
                      <a:pt x="442" y="26"/>
                    </a:lnTo>
                    <a:lnTo>
                      <a:pt x="447" y="31"/>
                    </a:lnTo>
                    <a:lnTo>
                      <a:pt x="452" y="34"/>
                    </a:lnTo>
                    <a:lnTo>
                      <a:pt x="483" y="34"/>
                    </a:lnTo>
                    <a:lnTo>
                      <a:pt x="488" y="39"/>
                    </a:lnTo>
                    <a:lnTo>
                      <a:pt x="503" y="44"/>
                    </a:lnTo>
                    <a:lnTo>
                      <a:pt x="516" y="49"/>
                    </a:lnTo>
                    <a:lnTo>
                      <a:pt x="550" y="49"/>
                    </a:lnTo>
                    <a:lnTo>
                      <a:pt x="552" y="52"/>
                    </a:lnTo>
                    <a:lnTo>
                      <a:pt x="557" y="54"/>
                    </a:lnTo>
                    <a:lnTo>
                      <a:pt x="565" y="62"/>
                    </a:lnTo>
                    <a:lnTo>
                      <a:pt x="573" y="67"/>
                    </a:lnTo>
                    <a:lnTo>
                      <a:pt x="578" y="70"/>
                    </a:lnTo>
                    <a:lnTo>
                      <a:pt x="580" y="72"/>
                    </a:lnTo>
                    <a:lnTo>
                      <a:pt x="591" y="70"/>
                    </a:lnTo>
                    <a:lnTo>
                      <a:pt x="596" y="70"/>
                    </a:lnTo>
                    <a:lnTo>
                      <a:pt x="598" y="72"/>
                    </a:lnTo>
                    <a:lnTo>
                      <a:pt x="606" y="75"/>
                    </a:lnTo>
                    <a:lnTo>
                      <a:pt x="621" y="90"/>
                    </a:lnTo>
                    <a:lnTo>
                      <a:pt x="627" y="98"/>
                    </a:lnTo>
                    <a:lnTo>
                      <a:pt x="632" y="108"/>
                    </a:lnTo>
                    <a:lnTo>
                      <a:pt x="632" y="113"/>
                    </a:lnTo>
                    <a:lnTo>
                      <a:pt x="637" y="121"/>
                    </a:lnTo>
                    <a:lnTo>
                      <a:pt x="642" y="134"/>
                    </a:lnTo>
                    <a:lnTo>
                      <a:pt x="657" y="160"/>
                    </a:lnTo>
                    <a:lnTo>
                      <a:pt x="662" y="172"/>
                    </a:lnTo>
                    <a:lnTo>
                      <a:pt x="662" y="183"/>
                    </a:lnTo>
                    <a:lnTo>
                      <a:pt x="668" y="195"/>
                    </a:lnTo>
                    <a:lnTo>
                      <a:pt x="675" y="208"/>
                    </a:lnTo>
                    <a:lnTo>
                      <a:pt x="680" y="211"/>
                    </a:lnTo>
                    <a:lnTo>
                      <a:pt x="680" y="221"/>
                    </a:lnTo>
                    <a:lnTo>
                      <a:pt x="678" y="231"/>
                    </a:lnTo>
                    <a:lnTo>
                      <a:pt x="675" y="234"/>
                    </a:lnTo>
                    <a:lnTo>
                      <a:pt x="678" y="239"/>
                    </a:lnTo>
                    <a:lnTo>
                      <a:pt x="678" y="247"/>
                    </a:lnTo>
                    <a:lnTo>
                      <a:pt x="680" y="249"/>
                    </a:lnTo>
                    <a:lnTo>
                      <a:pt x="686" y="257"/>
                    </a:lnTo>
                    <a:lnTo>
                      <a:pt x="691" y="267"/>
                    </a:lnTo>
                    <a:lnTo>
                      <a:pt x="696" y="275"/>
                    </a:lnTo>
                    <a:lnTo>
                      <a:pt x="696" y="288"/>
                    </a:lnTo>
                    <a:lnTo>
                      <a:pt x="698" y="301"/>
                    </a:lnTo>
                    <a:lnTo>
                      <a:pt x="696" y="314"/>
                    </a:lnTo>
                    <a:lnTo>
                      <a:pt x="698" y="326"/>
                    </a:lnTo>
                    <a:lnTo>
                      <a:pt x="704" y="337"/>
                    </a:lnTo>
                    <a:lnTo>
                      <a:pt x="639" y="337"/>
                    </a:lnTo>
                    <a:lnTo>
                      <a:pt x="490" y="334"/>
                    </a:lnTo>
                    <a:lnTo>
                      <a:pt x="306" y="334"/>
                    </a:lnTo>
                    <a:lnTo>
                      <a:pt x="175" y="329"/>
                    </a:lnTo>
                    <a:lnTo>
                      <a:pt x="154" y="329"/>
                    </a:lnTo>
                    <a:lnTo>
                      <a:pt x="159" y="216"/>
                    </a:lnTo>
                    <a:lnTo>
                      <a:pt x="16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" name="Freeform 657"/>
              <p:cNvSpPr>
                <a:spLocks/>
              </p:cNvSpPr>
              <p:nvPr/>
            </p:nvSpPr>
            <p:spPr bwMode="auto">
              <a:xfrm>
                <a:off x="4038600" y="3503613"/>
                <a:ext cx="1196975" cy="606425"/>
              </a:xfrm>
              <a:custGeom>
                <a:avLst/>
                <a:gdLst>
                  <a:gd name="T0" fmla="*/ 218 w 754"/>
                  <a:gd name="T1" fmla="*/ 5 h 382"/>
                  <a:gd name="T2" fmla="*/ 701 w 754"/>
                  <a:gd name="T3" fmla="*/ 15 h 382"/>
                  <a:gd name="T4" fmla="*/ 719 w 754"/>
                  <a:gd name="T5" fmla="*/ 56 h 382"/>
                  <a:gd name="T6" fmla="*/ 754 w 754"/>
                  <a:gd name="T7" fmla="*/ 382 h 382"/>
                  <a:gd name="T8" fmla="*/ 739 w 754"/>
                  <a:gd name="T9" fmla="*/ 380 h 382"/>
                  <a:gd name="T10" fmla="*/ 719 w 754"/>
                  <a:gd name="T11" fmla="*/ 372 h 382"/>
                  <a:gd name="T12" fmla="*/ 685 w 754"/>
                  <a:gd name="T13" fmla="*/ 362 h 382"/>
                  <a:gd name="T14" fmla="*/ 665 w 754"/>
                  <a:gd name="T15" fmla="*/ 354 h 382"/>
                  <a:gd name="T16" fmla="*/ 647 w 754"/>
                  <a:gd name="T17" fmla="*/ 354 h 382"/>
                  <a:gd name="T18" fmla="*/ 636 w 754"/>
                  <a:gd name="T19" fmla="*/ 352 h 382"/>
                  <a:gd name="T20" fmla="*/ 613 w 754"/>
                  <a:gd name="T21" fmla="*/ 359 h 382"/>
                  <a:gd name="T22" fmla="*/ 603 w 754"/>
                  <a:gd name="T23" fmla="*/ 367 h 382"/>
                  <a:gd name="T24" fmla="*/ 595 w 754"/>
                  <a:gd name="T25" fmla="*/ 377 h 382"/>
                  <a:gd name="T26" fmla="*/ 583 w 754"/>
                  <a:gd name="T27" fmla="*/ 380 h 382"/>
                  <a:gd name="T28" fmla="*/ 559 w 754"/>
                  <a:gd name="T29" fmla="*/ 377 h 382"/>
                  <a:gd name="T30" fmla="*/ 554 w 754"/>
                  <a:gd name="T31" fmla="*/ 367 h 382"/>
                  <a:gd name="T32" fmla="*/ 536 w 754"/>
                  <a:gd name="T33" fmla="*/ 354 h 382"/>
                  <a:gd name="T34" fmla="*/ 526 w 754"/>
                  <a:gd name="T35" fmla="*/ 357 h 382"/>
                  <a:gd name="T36" fmla="*/ 521 w 754"/>
                  <a:gd name="T37" fmla="*/ 367 h 382"/>
                  <a:gd name="T38" fmla="*/ 511 w 754"/>
                  <a:gd name="T39" fmla="*/ 364 h 382"/>
                  <a:gd name="T40" fmla="*/ 498 w 754"/>
                  <a:gd name="T41" fmla="*/ 367 h 382"/>
                  <a:gd name="T42" fmla="*/ 490 w 754"/>
                  <a:gd name="T43" fmla="*/ 377 h 382"/>
                  <a:gd name="T44" fmla="*/ 480 w 754"/>
                  <a:gd name="T45" fmla="*/ 382 h 382"/>
                  <a:gd name="T46" fmla="*/ 472 w 754"/>
                  <a:gd name="T47" fmla="*/ 370 h 382"/>
                  <a:gd name="T48" fmla="*/ 459 w 754"/>
                  <a:gd name="T49" fmla="*/ 367 h 382"/>
                  <a:gd name="T50" fmla="*/ 449 w 754"/>
                  <a:gd name="T51" fmla="*/ 359 h 382"/>
                  <a:gd name="T52" fmla="*/ 421 w 754"/>
                  <a:gd name="T53" fmla="*/ 362 h 382"/>
                  <a:gd name="T54" fmla="*/ 413 w 754"/>
                  <a:gd name="T55" fmla="*/ 352 h 382"/>
                  <a:gd name="T56" fmla="*/ 400 w 754"/>
                  <a:gd name="T57" fmla="*/ 346 h 382"/>
                  <a:gd name="T58" fmla="*/ 377 w 754"/>
                  <a:gd name="T59" fmla="*/ 349 h 382"/>
                  <a:gd name="T60" fmla="*/ 367 w 754"/>
                  <a:gd name="T61" fmla="*/ 336 h 382"/>
                  <a:gd name="T62" fmla="*/ 339 w 754"/>
                  <a:gd name="T63" fmla="*/ 334 h 382"/>
                  <a:gd name="T64" fmla="*/ 321 w 754"/>
                  <a:gd name="T65" fmla="*/ 336 h 382"/>
                  <a:gd name="T66" fmla="*/ 318 w 754"/>
                  <a:gd name="T67" fmla="*/ 326 h 382"/>
                  <a:gd name="T68" fmla="*/ 313 w 754"/>
                  <a:gd name="T69" fmla="*/ 316 h 382"/>
                  <a:gd name="T70" fmla="*/ 305 w 754"/>
                  <a:gd name="T71" fmla="*/ 305 h 382"/>
                  <a:gd name="T72" fmla="*/ 298 w 754"/>
                  <a:gd name="T73" fmla="*/ 300 h 382"/>
                  <a:gd name="T74" fmla="*/ 290 w 754"/>
                  <a:gd name="T75" fmla="*/ 303 h 382"/>
                  <a:gd name="T76" fmla="*/ 282 w 754"/>
                  <a:gd name="T77" fmla="*/ 308 h 382"/>
                  <a:gd name="T78" fmla="*/ 280 w 754"/>
                  <a:gd name="T79" fmla="*/ 298 h 382"/>
                  <a:gd name="T80" fmla="*/ 264 w 754"/>
                  <a:gd name="T81" fmla="*/ 293 h 382"/>
                  <a:gd name="T82" fmla="*/ 259 w 754"/>
                  <a:gd name="T83" fmla="*/ 77 h 382"/>
                  <a:gd name="T84" fmla="*/ 0 w 754"/>
                  <a:gd name="T85" fmla="*/ 74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4"/>
                  <a:gd name="T130" fmla="*/ 0 h 382"/>
                  <a:gd name="T131" fmla="*/ 754 w 754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4" h="382">
                    <a:moveTo>
                      <a:pt x="2" y="0"/>
                    </a:moveTo>
                    <a:lnTo>
                      <a:pt x="218" y="5"/>
                    </a:lnTo>
                    <a:lnTo>
                      <a:pt x="457" y="10"/>
                    </a:lnTo>
                    <a:lnTo>
                      <a:pt x="701" y="15"/>
                    </a:lnTo>
                    <a:lnTo>
                      <a:pt x="716" y="18"/>
                    </a:lnTo>
                    <a:lnTo>
                      <a:pt x="719" y="56"/>
                    </a:lnTo>
                    <a:lnTo>
                      <a:pt x="747" y="136"/>
                    </a:lnTo>
                    <a:lnTo>
                      <a:pt x="754" y="382"/>
                    </a:lnTo>
                    <a:lnTo>
                      <a:pt x="747" y="382"/>
                    </a:lnTo>
                    <a:lnTo>
                      <a:pt x="739" y="380"/>
                    </a:lnTo>
                    <a:lnTo>
                      <a:pt x="726" y="375"/>
                    </a:lnTo>
                    <a:lnTo>
                      <a:pt x="719" y="372"/>
                    </a:lnTo>
                    <a:lnTo>
                      <a:pt x="708" y="370"/>
                    </a:lnTo>
                    <a:lnTo>
                      <a:pt x="685" y="362"/>
                    </a:lnTo>
                    <a:lnTo>
                      <a:pt x="675" y="357"/>
                    </a:lnTo>
                    <a:lnTo>
                      <a:pt x="665" y="354"/>
                    </a:lnTo>
                    <a:lnTo>
                      <a:pt x="652" y="357"/>
                    </a:lnTo>
                    <a:lnTo>
                      <a:pt x="647" y="354"/>
                    </a:lnTo>
                    <a:lnTo>
                      <a:pt x="639" y="354"/>
                    </a:lnTo>
                    <a:lnTo>
                      <a:pt x="636" y="352"/>
                    </a:lnTo>
                    <a:lnTo>
                      <a:pt x="626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603" y="367"/>
                    </a:lnTo>
                    <a:lnTo>
                      <a:pt x="598" y="370"/>
                    </a:lnTo>
                    <a:lnTo>
                      <a:pt x="595" y="377"/>
                    </a:lnTo>
                    <a:lnTo>
                      <a:pt x="590" y="377"/>
                    </a:lnTo>
                    <a:lnTo>
                      <a:pt x="583" y="380"/>
                    </a:lnTo>
                    <a:lnTo>
                      <a:pt x="565" y="380"/>
                    </a:lnTo>
                    <a:lnTo>
                      <a:pt x="559" y="377"/>
                    </a:lnTo>
                    <a:lnTo>
                      <a:pt x="554" y="372"/>
                    </a:lnTo>
                    <a:lnTo>
                      <a:pt x="554" y="367"/>
                    </a:lnTo>
                    <a:lnTo>
                      <a:pt x="549" y="362"/>
                    </a:lnTo>
                    <a:lnTo>
                      <a:pt x="536" y="354"/>
                    </a:lnTo>
                    <a:lnTo>
                      <a:pt x="534" y="357"/>
                    </a:lnTo>
                    <a:lnTo>
                      <a:pt x="526" y="357"/>
                    </a:lnTo>
                    <a:lnTo>
                      <a:pt x="521" y="364"/>
                    </a:lnTo>
                    <a:lnTo>
                      <a:pt x="521" y="367"/>
                    </a:lnTo>
                    <a:lnTo>
                      <a:pt x="516" y="370"/>
                    </a:lnTo>
                    <a:lnTo>
                      <a:pt x="511" y="364"/>
                    </a:lnTo>
                    <a:lnTo>
                      <a:pt x="500" y="364"/>
                    </a:lnTo>
                    <a:lnTo>
                      <a:pt x="498" y="367"/>
                    </a:lnTo>
                    <a:lnTo>
                      <a:pt x="498" y="372"/>
                    </a:lnTo>
                    <a:lnTo>
                      <a:pt x="490" y="377"/>
                    </a:lnTo>
                    <a:lnTo>
                      <a:pt x="488" y="380"/>
                    </a:lnTo>
                    <a:lnTo>
                      <a:pt x="480" y="382"/>
                    </a:lnTo>
                    <a:lnTo>
                      <a:pt x="477" y="377"/>
                    </a:lnTo>
                    <a:lnTo>
                      <a:pt x="472" y="370"/>
                    </a:lnTo>
                    <a:lnTo>
                      <a:pt x="470" y="367"/>
                    </a:lnTo>
                    <a:lnTo>
                      <a:pt x="459" y="367"/>
                    </a:lnTo>
                    <a:lnTo>
                      <a:pt x="457" y="364"/>
                    </a:lnTo>
                    <a:lnTo>
                      <a:pt x="449" y="359"/>
                    </a:lnTo>
                    <a:lnTo>
                      <a:pt x="444" y="362"/>
                    </a:lnTo>
                    <a:lnTo>
                      <a:pt x="421" y="362"/>
                    </a:lnTo>
                    <a:lnTo>
                      <a:pt x="418" y="357"/>
                    </a:lnTo>
                    <a:lnTo>
                      <a:pt x="413" y="352"/>
                    </a:lnTo>
                    <a:lnTo>
                      <a:pt x="411" y="346"/>
                    </a:lnTo>
                    <a:lnTo>
                      <a:pt x="400" y="346"/>
                    </a:lnTo>
                    <a:lnTo>
                      <a:pt x="395" y="349"/>
                    </a:lnTo>
                    <a:lnTo>
                      <a:pt x="377" y="349"/>
                    </a:lnTo>
                    <a:lnTo>
                      <a:pt x="372" y="339"/>
                    </a:lnTo>
                    <a:lnTo>
                      <a:pt x="367" y="336"/>
                    </a:lnTo>
                    <a:lnTo>
                      <a:pt x="346" y="336"/>
                    </a:lnTo>
                    <a:lnTo>
                      <a:pt x="339" y="334"/>
                    </a:lnTo>
                    <a:lnTo>
                      <a:pt x="334" y="336"/>
                    </a:lnTo>
                    <a:lnTo>
                      <a:pt x="321" y="336"/>
                    </a:lnTo>
                    <a:lnTo>
                      <a:pt x="318" y="334"/>
                    </a:lnTo>
                    <a:lnTo>
                      <a:pt x="318" y="326"/>
                    </a:lnTo>
                    <a:lnTo>
                      <a:pt x="313" y="321"/>
                    </a:lnTo>
                    <a:lnTo>
                      <a:pt x="313" y="316"/>
                    </a:lnTo>
                    <a:lnTo>
                      <a:pt x="308" y="313"/>
                    </a:lnTo>
                    <a:lnTo>
                      <a:pt x="305" y="305"/>
                    </a:lnTo>
                    <a:lnTo>
                      <a:pt x="298" y="303"/>
                    </a:lnTo>
                    <a:lnTo>
                      <a:pt x="298" y="300"/>
                    </a:lnTo>
                    <a:lnTo>
                      <a:pt x="292" y="303"/>
                    </a:lnTo>
                    <a:lnTo>
                      <a:pt x="290" y="303"/>
                    </a:lnTo>
                    <a:lnTo>
                      <a:pt x="287" y="308"/>
                    </a:lnTo>
                    <a:lnTo>
                      <a:pt x="282" y="308"/>
                    </a:lnTo>
                    <a:lnTo>
                      <a:pt x="280" y="303"/>
                    </a:lnTo>
                    <a:lnTo>
                      <a:pt x="280" y="298"/>
                    </a:lnTo>
                    <a:lnTo>
                      <a:pt x="269" y="293"/>
                    </a:lnTo>
                    <a:lnTo>
                      <a:pt x="264" y="293"/>
                    </a:lnTo>
                    <a:lnTo>
                      <a:pt x="259" y="290"/>
                    </a:lnTo>
                    <a:lnTo>
                      <a:pt x="259" y="77"/>
                    </a:lnTo>
                    <a:lnTo>
                      <a:pt x="103" y="74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" name="Freeform 658"/>
              <p:cNvSpPr>
                <a:spLocks/>
              </p:cNvSpPr>
              <p:nvPr/>
            </p:nvSpPr>
            <p:spPr bwMode="auto">
              <a:xfrm>
                <a:off x="3378200" y="3617913"/>
                <a:ext cx="1968500" cy="1833563"/>
              </a:xfrm>
              <a:custGeom>
                <a:avLst/>
                <a:gdLst>
                  <a:gd name="T0" fmla="*/ 675 w 1240"/>
                  <a:gd name="T1" fmla="*/ 5 h 1155"/>
                  <a:gd name="T2" fmla="*/ 698 w 1240"/>
                  <a:gd name="T3" fmla="*/ 231 h 1155"/>
                  <a:gd name="T4" fmla="*/ 726 w 1240"/>
                  <a:gd name="T5" fmla="*/ 241 h 1155"/>
                  <a:gd name="T6" fmla="*/ 744 w 1240"/>
                  <a:gd name="T7" fmla="*/ 264 h 1155"/>
                  <a:gd name="T8" fmla="*/ 791 w 1240"/>
                  <a:gd name="T9" fmla="*/ 269 h 1155"/>
                  <a:gd name="T10" fmla="*/ 821 w 1240"/>
                  <a:gd name="T11" fmla="*/ 274 h 1155"/>
                  <a:gd name="T12" fmla="*/ 850 w 1240"/>
                  <a:gd name="T13" fmla="*/ 290 h 1155"/>
                  <a:gd name="T14" fmla="*/ 886 w 1240"/>
                  <a:gd name="T15" fmla="*/ 295 h 1155"/>
                  <a:gd name="T16" fmla="*/ 914 w 1240"/>
                  <a:gd name="T17" fmla="*/ 298 h 1155"/>
                  <a:gd name="T18" fmla="*/ 937 w 1240"/>
                  <a:gd name="T19" fmla="*/ 287 h 1155"/>
                  <a:gd name="T20" fmla="*/ 973 w 1240"/>
                  <a:gd name="T21" fmla="*/ 303 h 1155"/>
                  <a:gd name="T22" fmla="*/ 1016 w 1240"/>
                  <a:gd name="T23" fmla="*/ 295 h 1155"/>
                  <a:gd name="T24" fmla="*/ 1078 w 1240"/>
                  <a:gd name="T25" fmla="*/ 282 h 1155"/>
                  <a:gd name="T26" fmla="*/ 1163 w 1240"/>
                  <a:gd name="T27" fmla="*/ 310 h 1155"/>
                  <a:gd name="T28" fmla="*/ 1204 w 1240"/>
                  <a:gd name="T29" fmla="*/ 526 h 1155"/>
                  <a:gd name="T30" fmla="*/ 1232 w 1240"/>
                  <a:gd name="T31" fmla="*/ 580 h 1155"/>
                  <a:gd name="T32" fmla="*/ 1227 w 1240"/>
                  <a:gd name="T33" fmla="*/ 631 h 1155"/>
                  <a:gd name="T34" fmla="*/ 1227 w 1240"/>
                  <a:gd name="T35" fmla="*/ 685 h 1155"/>
                  <a:gd name="T36" fmla="*/ 1201 w 1240"/>
                  <a:gd name="T37" fmla="*/ 721 h 1155"/>
                  <a:gd name="T38" fmla="*/ 1132 w 1240"/>
                  <a:gd name="T39" fmla="*/ 752 h 1155"/>
                  <a:gd name="T40" fmla="*/ 1127 w 1240"/>
                  <a:gd name="T41" fmla="*/ 737 h 1155"/>
                  <a:gd name="T42" fmla="*/ 1086 w 1240"/>
                  <a:gd name="T43" fmla="*/ 731 h 1155"/>
                  <a:gd name="T44" fmla="*/ 1111 w 1240"/>
                  <a:gd name="T45" fmla="*/ 767 h 1155"/>
                  <a:gd name="T46" fmla="*/ 1040 w 1240"/>
                  <a:gd name="T47" fmla="*/ 855 h 1155"/>
                  <a:gd name="T48" fmla="*/ 996 w 1240"/>
                  <a:gd name="T49" fmla="*/ 842 h 1155"/>
                  <a:gd name="T50" fmla="*/ 975 w 1240"/>
                  <a:gd name="T51" fmla="*/ 834 h 1155"/>
                  <a:gd name="T52" fmla="*/ 937 w 1240"/>
                  <a:gd name="T53" fmla="*/ 839 h 1155"/>
                  <a:gd name="T54" fmla="*/ 942 w 1240"/>
                  <a:gd name="T55" fmla="*/ 883 h 1155"/>
                  <a:gd name="T56" fmla="*/ 924 w 1240"/>
                  <a:gd name="T57" fmla="*/ 883 h 1155"/>
                  <a:gd name="T58" fmla="*/ 904 w 1240"/>
                  <a:gd name="T59" fmla="*/ 919 h 1155"/>
                  <a:gd name="T60" fmla="*/ 878 w 1240"/>
                  <a:gd name="T61" fmla="*/ 916 h 1155"/>
                  <a:gd name="T62" fmla="*/ 855 w 1240"/>
                  <a:gd name="T63" fmla="*/ 944 h 1155"/>
                  <a:gd name="T64" fmla="*/ 880 w 1240"/>
                  <a:gd name="T65" fmla="*/ 980 h 1155"/>
                  <a:gd name="T66" fmla="*/ 857 w 1240"/>
                  <a:gd name="T67" fmla="*/ 1001 h 1155"/>
                  <a:gd name="T68" fmla="*/ 886 w 1240"/>
                  <a:gd name="T69" fmla="*/ 1127 h 1155"/>
                  <a:gd name="T70" fmla="*/ 898 w 1240"/>
                  <a:gd name="T71" fmla="*/ 1147 h 1155"/>
                  <a:gd name="T72" fmla="*/ 819 w 1240"/>
                  <a:gd name="T73" fmla="*/ 1124 h 1155"/>
                  <a:gd name="T74" fmla="*/ 747 w 1240"/>
                  <a:gd name="T75" fmla="*/ 1088 h 1155"/>
                  <a:gd name="T76" fmla="*/ 685 w 1240"/>
                  <a:gd name="T77" fmla="*/ 993 h 1155"/>
                  <a:gd name="T78" fmla="*/ 631 w 1240"/>
                  <a:gd name="T79" fmla="*/ 896 h 1155"/>
                  <a:gd name="T80" fmla="*/ 578 w 1240"/>
                  <a:gd name="T81" fmla="*/ 785 h 1155"/>
                  <a:gd name="T82" fmla="*/ 511 w 1240"/>
                  <a:gd name="T83" fmla="*/ 731 h 1155"/>
                  <a:gd name="T84" fmla="*/ 411 w 1240"/>
                  <a:gd name="T85" fmla="*/ 708 h 1155"/>
                  <a:gd name="T86" fmla="*/ 372 w 1240"/>
                  <a:gd name="T87" fmla="*/ 755 h 1155"/>
                  <a:gd name="T88" fmla="*/ 311 w 1240"/>
                  <a:gd name="T89" fmla="*/ 780 h 1155"/>
                  <a:gd name="T90" fmla="*/ 218 w 1240"/>
                  <a:gd name="T91" fmla="*/ 757 h 1155"/>
                  <a:gd name="T92" fmla="*/ 113 w 1240"/>
                  <a:gd name="T93" fmla="*/ 660 h 1155"/>
                  <a:gd name="T94" fmla="*/ 62 w 1240"/>
                  <a:gd name="T95" fmla="*/ 575 h 1155"/>
                  <a:gd name="T96" fmla="*/ 3 w 1240"/>
                  <a:gd name="T97" fmla="*/ 493 h 1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0"/>
                  <a:gd name="T148" fmla="*/ 0 h 1155"/>
                  <a:gd name="T149" fmla="*/ 1240 w 1240"/>
                  <a:gd name="T150" fmla="*/ 1155 h 1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0" h="1155">
                    <a:moveTo>
                      <a:pt x="390" y="449"/>
                    </a:moveTo>
                    <a:lnTo>
                      <a:pt x="416" y="0"/>
                    </a:lnTo>
                    <a:lnTo>
                      <a:pt x="516" y="2"/>
                    </a:lnTo>
                    <a:lnTo>
                      <a:pt x="675" y="5"/>
                    </a:lnTo>
                    <a:lnTo>
                      <a:pt x="675" y="218"/>
                    </a:lnTo>
                    <a:lnTo>
                      <a:pt x="680" y="221"/>
                    </a:lnTo>
                    <a:lnTo>
                      <a:pt x="691" y="223"/>
                    </a:lnTo>
                    <a:lnTo>
                      <a:pt x="698" y="231"/>
                    </a:lnTo>
                    <a:lnTo>
                      <a:pt x="701" y="236"/>
                    </a:lnTo>
                    <a:lnTo>
                      <a:pt x="708" y="228"/>
                    </a:lnTo>
                    <a:lnTo>
                      <a:pt x="716" y="228"/>
                    </a:lnTo>
                    <a:lnTo>
                      <a:pt x="726" y="241"/>
                    </a:lnTo>
                    <a:lnTo>
                      <a:pt x="732" y="249"/>
                    </a:lnTo>
                    <a:lnTo>
                      <a:pt x="734" y="256"/>
                    </a:lnTo>
                    <a:lnTo>
                      <a:pt x="739" y="264"/>
                    </a:lnTo>
                    <a:lnTo>
                      <a:pt x="744" y="264"/>
                    </a:lnTo>
                    <a:lnTo>
                      <a:pt x="755" y="262"/>
                    </a:lnTo>
                    <a:lnTo>
                      <a:pt x="768" y="264"/>
                    </a:lnTo>
                    <a:lnTo>
                      <a:pt x="785" y="264"/>
                    </a:lnTo>
                    <a:lnTo>
                      <a:pt x="791" y="269"/>
                    </a:lnTo>
                    <a:lnTo>
                      <a:pt x="791" y="272"/>
                    </a:lnTo>
                    <a:lnTo>
                      <a:pt x="796" y="277"/>
                    </a:lnTo>
                    <a:lnTo>
                      <a:pt x="809" y="277"/>
                    </a:lnTo>
                    <a:lnTo>
                      <a:pt x="821" y="274"/>
                    </a:lnTo>
                    <a:lnTo>
                      <a:pt x="827" y="274"/>
                    </a:lnTo>
                    <a:lnTo>
                      <a:pt x="832" y="280"/>
                    </a:lnTo>
                    <a:lnTo>
                      <a:pt x="837" y="290"/>
                    </a:lnTo>
                    <a:lnTo>
                      <a:pt x="850" y="290"/>
                    </a:lnTo>
                    <a:lnTo>
                      <a:pt x="862" y="287"/>
                    </a:lnTo>
                    <a:lnTo>
                      <a:pt x="870" y="292"/>
                    </a:lnTo>
                    <a:lnTo>
                      <a:pt x="873" y="295"/>
                    </a:lnTo>
                    <a:lnTo>
                      <a:pt x="886" y="295"/>
                    </a:lnTo>
                    <a:lnTo>
                      <a:pt x="893" y="305"/>
                    </a:lnTo>
                    <a:lnTo>
                      <a:pt x="898" y="310"/>
                    </a:lnTo>
                    <a:lnTo>
                      <a:pt x="904" y="308"/>
                    </a:lnTo>
                    <a:lnTo>
                      <a:pt x="914" y="298"/>
                    </a:lnTo>
                    <a:lnTo>
                      <a:pt x="919" y="290"/>
                    </a:lnTo>
                    <a:lnTo>
                      <a:pt x="927" y="295"/>
                    </a:lnTo>
                    <a:lnTo>
                      <a:pt x="932" y="298"/>
                    </a:lnTo>
                    <a:lnTo>
                      <a:pt x="937" y="287"/>
                    </a:lnTo>
                    <a:lnTo>
                      <a:pt x="947" y="285"/>
                    </a:lnTo>
                    <a:lnTo>
                      <a:pt x="957" y="285"/>
                    </a:lnTo>
                    <a:lnTo>
                      <a:pt x="968" y="290"/>
                    </a:lnTo>
                    <a:lnTo>
                      <a:pt x="973" y="303"/>
                    </a:lnTo>
                    <a:lnTo>
                      <a:pt x="981" y="308"/>
                    </a:lnTo>
                    <a:lnTo>
                      <a:pt x="1001" y="308"/>
                    </a:lnTo>
                    <a:lnTo>
                      <a:pt x="1011" y="303"/>
                    </a:lnTo>
                    <a:lnTo>
                      <a:pt x="1016" y="295"/>
                    </a:lnTo>
                    <a:lnTo>
                      <a:pt x="1029" y="285"/>
                    </a:lnTo>
                    <a:lnTo>
                      <a:pt x="1047" y="280"/>
                    </a:lnTo>
                    <a:lnTo>
                      <a:pt x="1068" y="285"/>
                    </a:lnTo>
                    <a:lnTo>
                      <a:pt x="1078" y="282"/>
                    </a:lnTo>
                    <a:lnTo>
                      <a:pt x="1099" y="287"/>
                    </a:lnTo>
                    <a:lnTo>
                      <a:pt x="1114" y="292"/>
                    </a:lnTo>
                    <a:lnTo>
                      <a:pt x="1142" y="303"/>
                    </a:lnTo>
                    <a:lnTo>
                      <a:pt x="1163" y="310"/>
                    </a:lnTo>
                    <a:lnTo>
                      <a:pt x="1170" y="310"/>
                    </a:lnTo>
                    <a:lnTo>
                      <a:pt x="1186" y="316"/>
                    </a:lnTo>
                    <a:lnTo>
                      <a:pt x="1196" y="313"/>
                    </a:lnTo>
                    <a:lnTo>
                      <a:pt x="1204" y="526"/>
                    </a:lnTo>
                    <a:lnTo>
                      <a:pt x="1232" y="554"/>
                    </a:lnTo>
                    <a:lnTo>
                      <a:pt x="1237" y="567"/>
                    </a:lnTo>
                    <a:lnTo>
                      <a:pt x="1230" y="572"/>
                    </a:lnTo>
                    <a:lnTo>
                      <a:pt x="1232" y="580"/>
                    </a:lnTo>
                    <a:lnTo>
                      <a:pt x="1240" y="588"/>
                    </a:lnTo>
                    <a:lnTo>
                      <a:pt x="1240" y="600"/>
                    </a:lnTo>
                    <a:lnTo>
                      <a:pt x="1232" y="621"/>
                    </a:lnTo>
                    <a:lnTo>
                      <a:pt x="1227" y="631"/>
                    </a:lnTo>
                    <a:lnTo>
                      <a:pt x="1227" y="647"/>
                    </a:lnTo>
                    <a:lnTo>
                      <a:pt x="1232" y="660"/>
                    </a:lnTo>
                    <a:lnTo>
                      <a:pt x="1230" y="675"/>
                    </a:lnTo>
                    <a:lnTo>
                      <a:pt x="1227" y="685"/>
                    </a:lnTo>
                    <a:lnTo>
                      <a:pt x="1227" y="698"/>
                    </a:lnTo>
                    <a:lnTo>
                      <a:pt x="1232" y="708"/>
                    </a:lnTo>
                    <a:lnTo>
                      <a:pt x="1224" y="721"/>
                    </a:lnTo>
                    <a:lnTo>
                      <a:pt x="1201" y="721"/>
                    </a:lnTo>
                    <a:lnTo>
                      <a:pt x="1153" y="747"/>
                    </a:lnTo>
                    <a:lnTo>
                      <a:pt x="1140" y="760"/>
                    </a:lnTo>
                    <a:lnTo>
                      <a:pt x="1137" y="760"/>
                    </a:lnTo>
                    <a:lnTo>
                      <a:pt x="1132" y="752"/>
                    </a:lnTo>
                    <a:lnTo>
                      <a:pt x="1150" y="742"/>
                    </a:lnTo>
                    <a:lnTo>
                      <a:pt x="1150" y="731"/>
                    </a:lnTo>
                    <a:lnTo>
                      <a:pt x="1135" y="737"/>
                    </a:lnTo>
                    <a:lnTo>
                      <a:pt x="1127" y="737"/>
                    </a:lnTo>
                    <a:lnTo>
                      <a:pt x="1127" y="719"/>
                    </a:lnTo>
                    <a:lnTo>
                      <a:pt x="1119" y="716"/>
                    </a:lnTo>
                    <a:lnTo>
                      <a:pt x="1099" y="721"/>
                    </a:lnTo>
                    <a:lnTo>
                      <a:pt x="1086" y="731"/>
                    </a:lnTo>
                    <a:lnTo>
                      <a:pt x="1093" y="747"/>
                    </a:lnTo>
                    <a:lnTo>
                      <a:pt x="1106" y="752"/>
                    </a:lnTo>
                    <a:lnTo>
                      <a:pt x="1111" y="757"/>
                    </a:lnTo>
                    <a:lnTo>
                      <a:pt x="1111" y="767"/>
                    </a:lnTo>
                    <a:lnTo>
                      <a:pt x="1091" y="788"/>
                    </a:lnTo>
                    <a:lnTo>
                      <a:pt x="1086" y="819"/>
                    </a:lnTo>
                    <a:lnTo>
                      <a:pt x="1068" y="834"/>
                    </a:lnTo>
                    <a:lnTo>
                      <a:pt x="1040" y="855"/>
                    </a:lnTo>
                    <a:lnTo>
                      <a:pt x="1006" y="873"/>
                    </a:lnTo>
                    <a:lnTo>
                      <a:pt x="1024" y="850"/>
                    </a:lnTo>
                    <a:lnTo>
                      <a:pt x="1022" y="839"/>
                    </a:lnTo>
                    <a:lnTo>
                      <a:pt x="996" y="842"/>
                    </a:lnTo>
                    <a:lnTo>
                      <a:pt x="986" y="844"/>
                    </a:lnTo>
                    <a:lnTo>
                      <a:pt x="978" y="837"/>
                    </a:lnTo>
                    <a:lnTo>
                      <a:pt x="983" y="829"/>
                    </a:lnTo>
                    <a:lnTo>
                      <a:pt x="975" y="834"/>
                    </a:lnTo>
                    <a:lnTo>
                      <a:pt x="955" y="837"/>
                    </a:lnTo>
                    <a:lnTo>
                      <a:pt x="945" y="829"/>
                    </a:lnTo>
                    <a:lnTo>
                      <a:pt x="937" y="832"/>
                    </a:lnTo>
                    <a:lnTo>
                      <a:pt x="937" y="839"/>
                    </a:lnTo>
                    <a:lnTo>
                      <a:pt x="950" y="850"/>
                    </a:lnTo>
                    <a:lnTo>
                      <a:pt x="960" y="850"/>
                    </a:lnTo>
                    <a:lnTo>
                      <a:pt x="960" y="862"/>
                    </a:lnTo>
                    <a:lnTo>
                      <a:pt x="942" y="883"/>
                    </a:lnTo>
                    <a:lnTo>
                      <a:pt x="939" y="888"/>
                    </a:lnTo>
                    <a:lnTo>
                      <a:pt x="932" y="883"/>
                    </a:lnTo>
                    <a:lnTo>
                      <a:pt x="932" y="878"/>
                    </a:lnTo>
                    <a:lnTo>
                      <a:pt x="924" y="883"/>
                    </a:lnTo>
                    <a:lnTo>
                      <a:pt x="927" y="896"/>
                    </a:lnTo>
                    <a:lnTo>
                      <a:pt x="929" y="898"/>
                    </a:lnTo>
                    <a:lnTo>
                      <a:pt x="914" y="919"/>
                    </a:lnTo>
                    <a:lnTo>
                      <a:pt x="904" y="919"/>
                    </a:lnTo>
                    <a:lnTo>
                      <a:pt x="904" y="898"/>
                    </a:lnTo>
                    <a:lnTo>
                      <a:pt x="901" y="901"/>
                    </a:lnTo>
                    <a:lnTo>
                      <a:pt x="901" y="914"/>
                    </a:lnTo>
                    <a:lnTo>
                      <a:pt x="878" y="916"/>
                    </a:lnTo>
                    <a:lnTo>
                      <a:pt x="883" y="924"/>
                    </a:lnTo>
                    <a:lnTo>
                      <a:pt x="898" y="924"/>
                    </a:lnTo>
                    <a:lnTo>
                      <a:pt x="893" y="944"/>
                    </a:lnTo>
                    <a:lnTo>
                      <a:pt x="855" y="944"/>
                    </a:lnTo>
                    <a:lnTo>
                      <a:pt x="860" y="950"/>
                    </a:lnTo>
                    <a:lnTo>
                      <a:pt x="873" y="952"/>
                    </a:lnTo>
                    <a:lnTo>
                      <a:pt x="878" y="962"/>
                    </a:lnTo>
                    <a:lnTo>
                      <a:pt x="880" y="980"/>
                    </a:lnTo>
                    <a:lnTo>
                      <a:pt x="868" y="988"/>
                    </a:lnTo>
                    <a:lnTo>
                      <a:pt x="850" y="988"/>
                    </a:lnTo>
                    <a:lnTo>
                      <a:pt x="850" y="998"/>
                    </a:lnTo>
                    <a:lnTo>
                      <a:pt x="857" y="1001"/>
                    </a:lnTo>
                    <a:lnTo>
                      <a:pt x="860" y="1022"/>
                    </a:lnTo>
                    <a:lnTo>
                      <a:pt x="868" y="1065"/>
                    </a:lnTo>
                    <a:lnTo>
                      <a:pt x="888" y="1122"/>
                    </a:lnTo>
                    <a:lnTo>
                      <a:pt x="886" y="1127"/>
                    </a:lnTo>
                    <a:lnTo>
                      <a:pt x="880" y="1127"/>
                    </a:lnTo>
                    <a:lnTo>
                      <a:pt x="886" y="1129"/>
                    </a:lnTo>
                    <a:lnTo>
                      <a:pt x="893" y="1137"/>
                    </a:lnTo>
                    <a:lnTo>
                      <a:pt x="898" y="1147"/>
                    </a:lnTo>
                    <a:lnTo>
                      <a:pt x="898" y="1155"/>
                    </a:lnTo>
                    <a:lnTo>
                      <a:pt x="868" y="1142"/>
                    </a:lnTo>
                    <a:lnTo>
                      <a:pt x="839" y="1132"/>
                    </a:lnTo>
                    <a:lnTo>
                      <a:pt x="819" y="1124"/>
                    </a:lnTo>
                    <a:lnTo>
                      <a:pt x="788" y="1119"/>
                    </a:lnTo>
                    <a:lnTo>
                      <a:pt x="773" y="1109"/>
                    </a:lnTo>
                    <a:lnTo>
                      <a:pt x="762" y="1093"/>
                    </a:lnTo>
                    <a:lnTo>
                      <a:pt x="747" y="1088"/>
                    </a:lnTo>
                    <a:lnTo>
                      <a:pt x="726" y="1075"/>
                    </a:lnTo>
                    <a:lnTo>
                      <a:pt x="708" y="1055"/>
                    </a:lnTo>
                    <a:lnTo>
                      <a:pt x="698" y="1034"/>
                    </a:lnTo>
                    <a:lnTo>
                      <a:pt x="685" y="993"/>
                    </a:lnTo>
                    <a:lnTo>
                      <a:pt x="675" y="980"/>
                    </a:lnTo>
                    <a:lnTo>
                      <a:pt x="655" y="960"/>
                    </a:lnTo>
                    <a:lnTo>
                      <a:pt x="642" y="934"/>
                    </a:lnTo>
                    <a:lnTo>
                      <a:pt x="631" y="896"/>
                    </a:lnTo>
                    <a:lnTo>
                      <a:pt x="616" y="878"/>
                    </a:lnTo>
                    <a:lnTo>
                      <a:pt x="598" y="847"/>
                    </a:lnTo>
                    <a:lnTo>
                      <a:pt x="580" y="814"/>
                    </a:lnTo>
                    <a:lnTo>
                      <a:pt x="578" y="785"/>
                    </a:lnTo>
                    <a:lnTo>
                      <a:pt x="562" y="767"/>
                    </a:lnTo>
                    <a:lnTo>
                      <a:pt x="542" y="747"/>
                    </a:lnTo>
                    <a:lnTo>
                      <a:pt x="529" y="737"/>
                    </a:lnTo>
                    <a:lnTo>
                      <a:pt x="511" y="731"/>
                    </a:lnTo>
                    <a:lnTo>
                      <a:pt x="503" y="721"/>
                    </a:lnTo>
                    <a:lnTo>
                      <a:pt x="480" y="713"/>
                    </a:lnTo>
                    <a:lnTo>
                      <a:pt x="434" y="713"/>
                    </a:lnTo>
                    <a:lnTo>
                      <a:pt x="411" y="708"/>
                    </a:lnTo>
                    <a:lnTo>
                      <a:pt x="393" y="708"/>
                    </a:lnTo>
                    <a:lnTo>
                      <a:pt x="388" y="713"/>
                    </a:lnTo>
                    <a:lnTo>
                      <a:pt x="375" y="749"/>
                    </a:lnTo>
                    <a:lnTo>
                      <a:pt x="372" y="755"/>
                    </a:lnTo>
                    <a:lnTo>
                      <a:pt x="354" y="783"/>
                    </a:lnTo>
                    <a:lnTo>
                      <a:pt x="341" y="796"/>
                    </a:lnTo>
                    <a:lnTo>
                      <a:pt x="334" y="796"/>
                    </a:lnTo>
                    <a:lnTo>
                      <a:pt x="311" y="780"/>
                    </a:lnTo>
                    <a:lnTo>
                      <a:pt x="295" y="772"/>
                    </a:lnTo>
                    <a:lnTo>
                      <a:pt x="285" y="772"/>
                    </a:lnTo>
                    <a:lnTo>
                      <a:pt x="259" y="765"/>
                    </a:lnTo>
                    <a:lnTo>
                      <a:pt x="218" y="757"/>
                    </a:lnTo>
                    <a:lnTo>
                      <a:pt x="154" y="726"/>
                    </a:lnTo>
                    <a:lnTo>
                      <a:pt x="141" y="711"/>
                    </a:lnTo>
                    <a:lnTo>
                      <a:pt x="128" y="678"/>
                    </a:lnTo>
                    <a:lnTo>
                      <a:pt x="113" y="660"/>
                    </a:lnTo>
                    <a:lnTo>
                      <a:pt x="103" y="644"/>
                    </a:lnTo>
                    <a:lnTo>
                      <a:pt x="95" y="608"/>
                    </a:lnTo>
                    <a:lnTo>
                      <a:pt x="80" y="585"/>
                    </a:lnTo>
                    <a:lnTo>
                      <a:pt x="62" y="575"/>
                    </a:lnTo>
                    <a:lnTo>
                      <a:pt x="49" y="549"/>
                    </a:lnTo>
                    <a:lnTo>
                      <a:pt x="31" y="531"/>
                    </a:lnTo>
                    <a:lnTo>
                      <a:pt x="23" y="516"/>
                    </a:lnTo>
                    <a:lnTo>
                      <a:pt x="3" y="493"/>
                    </a:lnTo>
                    <a:lnTo>
                      <a:pt x="0" y="477"/>
                    </a:lnTo>
                    <a:lnTo>
                      <a:pt x="0" y="449"/>
                    </a:lnTo>
                    <a:lnTo>
                      <a:pt x="390" y="44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3" name="Freeform 659"/>
              <p:cNvSpPr>
                <a:spLocks/>
              </p:cNvSpPr>
              <p:nvPr/>
            </p:nvSpPr>
            <p:spPr bwMode="auto">
              <a:xfrm>
                <a:off x="4849813" y="1433513"/>
                <a:ext cx="855662" cy="944563"/>
              </a:xfrm>
              <a:custGeom>
                <a:avLst/>
                <a:gdLst>
                  <a:gd name="T0" fmla="*/ 120 w 539"/>
                  <a:gd name="T1" fmla="*/ 0 h 595"/>
                  <a:gd name="T2" fmla="*/ 169 w 539"/>
                  <a:gd name="T3" fmla="*/ 5 h 595"/>
                  <a:gd name="T4" fmla="*/ 172 w 539"/>
                  <a:gd name="T5" fmla="*/ 15 h 595"/>
                  <a:gd name="T6" fmla="*/ 213 w 539"/>
                  <a:gd name="T7" fmla="*/ 20 h 595"/>
                  <a:gd name="T8" fmla="*/ 228 w 539"/>
                  <a:gd name="T9" fmla="*/ 18 h 595"/>
                  <a:gd name="T10" fmla="*/ 238 w 539"/>
                  <a:gd name="T11" fmla="*/ 28 h 595"/>
                  <a:gd name="T12" fmla="*/ 251 w 539"/>
                  <a:gd name="T13" fmla="*/ 36 h 595"/>
                  <a:gd name="T14" fmla="*/ 274 w 539"/>
                  <a:gd name="T15" fmla="*/ 31 h 595"/>
                  <a:gd name="T16" fmla="*/ 313 w 539"/>
                  <a:gd name="T17" fmla="*/ 36 h 595"/>
                  <a:gd name="T18" fmla="*/ 326 w 539"/>
                  <a:gd name="T19" fmla="*/ 46 h 595"/>
                  <a:gd name="T20" fmla="*/ 328 w 539"/>
                  <a:gd name="T21" fmla="*/ 61 h 595"/>
                  <a:gd name="T22" fmla="*/ 344 w 539"/>
                  <a:gd name="T23" fmla="*/ 56 h 595"/>
                  <a:gd name="T24" fmla="*/ 354 w 539"/>
                  <a:gd name="T25" fmla="*/ 64 h 595"/>
                  <a:gd name="T26" fmla="*/ 367 w 539"/>
                  <a:gd name="T27" fmla="*/ 54 h 595"/>
                  <a:gd name="T28" fmla="*/ 390 w 539"/>
                  <a:gd name="T29" fmla="*/ 69 h 595"/>
                  <a:gd name="T30" fmla="*/ 410 w 539"/>
                  <a:gd name="T31" fmla="*/ 77 h 595"/>
                  <a:gd name="T32" fmla="*/ 431 w 539"/>
                  <a:gd name="T33" fmla="*/ 74 h 595"/>
                  <a:gd name="T34" fmla="*/ 444 w 539"/>
                  <a:gd name="T35" fmla="*/ 74 h 595"/>
                  <a:gd name="T36" fmla="*/ 464 w 539"/>
                  <a:gd name="T37" fmla="*/ 64 h 595"/>
                  <a:gd name="T38" fmla="*/ 477 w 539"/>
                  <a:gd name="T39" fmla="*/ 72 h 595"/>
                  <a:gd name="T40" fmla="*/ 510 w 539"/>
                  <a:gd name="T41" fmla="*/ 74 h 595"/>
                  <a:gd name="T42" fmla="*/ 531 w 539"/>
                  <a:gd name="T43" fmla="*/ 69 h 595"/>
                  <a:gd name="T44" fmla="*/ 518 w 539"/>
                  <a:gd name="T45" fmla="*/ 90 h 595"/>
                  <a:gd name="T46" fmla="*/ 454 w 539"/>
                  <a:gd name="T47" fmla="*/ 131 h 595"/>
                  <a:gd name="T48" fmla="*/ 400 w 539"/>
                  <a:gd name="T49" fmla="*/ 177 h 595"/>
                  <a:gd name="T50" fmla="*/ 395 w 539"/>
                  <a:gd name="T51" fmla="*/ 197 h 595"/>
                  <a:gd name="T52" fmla="*/ 374 w 539"/>
                  <a:gd name="T53" fmla="*/ 221 h 595"/>
                  <a:gd name="T54" fmla="*/ 369 w 539"/>
                  <a:gd name="T55" fmla="*/ 238 h 595"/>
                  <a:gd name="T56" fmla="*/ 364 w 539"/>
                  <a:gd name="T57" fmla="*/ 313 h 595"/>
                  <a:gd name="T58" fmla="*/ 338 w 539"/>
                  <a:gd name="T59" fmla="*/ 333 h 595"/>
                  <a:gd name="T60" fmla="*/ 326 w 539"/>
                  <a:gd name="T61" fmla="*/ 354 h 595"/>
                  <a:gd name="T62" fmla="*/ 328 w 539"/>
                  <a:gd name="T63" fmla="*/ 382 h 595"/>
                  <a:gd name="T64" fmla="*/ 344 w 539"/>
                  <a:gd name="T65" fmla="*/ 390 h 595"/>
                  <a:gd name="T66" fmla="*/ 341 w 539"/>
                  <a:gd name="T67" fmla="*/ 421 h 595"/>
                  <a:gd name="T68" fmla="*/ 349 w 539"/>
                  <a:gd name="T69" fmla="*/ 472 h 595"/>
                  <a:gd name="T70" fmla="*/ 369 w 539"/>
                  <a:gd name="T71" fmla="*/ 477 h 595"/>
                  <a:gd name="T72" fmla="*/ 382 w 539"/>
                  <a:gd name="T73" fmla="*/ 485 h 595"/>
                  <a:gd name="T74" fmla="*/ 397 w 539"/>
                  <a:gd name="T75" fmla="*/ 505 h 595"/>
                  <a:gd name="T76" fmla="*/ 410 w 539"/>
                  <a:gd name="T77" fmla="*/ 513 h 595"/>
                  <a:gd name="T78" fmla="*/ 426 w 539"/>
                  <a:gd name="T79" fmla="*/ 534 h 595"/>
                  <a:gd name="T80" fmla="*/ 441 w 539"/>
                  <a:gd name="T81" fmla="*/ 562 h 595"/>
                  <a:gd name="T82" fmla="*/ 444 w 539"/>
                  <a:gd name="T83" fmla="*/ 585 h 595"/>
                  <a:gd name="T84" fmla="*/ 66 w 539"/>
                  <a:gd name="T85" fmla="*/ 426 h 595"/>
                  <a:gd name="T86" fmla="*/ 61 w 539"/>
                  <a:gd name="T87" fmla="*/ 418 h 595"/>
                  <a:gd name="T88" fmla="*/ 54 w 539"/>
                  <a:gd name="T89" fmla="*/ 410 h 595"/>
                  <a:gd name="T90" fmla="*/ 46 w 539"/>
                  <a:gd name="T91" fmla="*/ 405 h 595"/>
                  <a:gd name="T92" fmla="*/ 43 w 539"/>
                  <a:gd name="T93" fmla="*/ 346 h 595"/>
                  <a:gd name="T94" fmla="*/ 33 w 539"/>
                  <a:gd name="T95" fmla="*/ 313 h 595"/>
                  <a:gd name="T96" fmla="*/ 36 w 539"/>
                  <a:gd name="T97" fmla="*/ 280 h 595"/>
                  <a:gd name="T98" fmla="*/ 33 w 539"/>
                  <a:gd name="T99" fmla="*/ 264 h 595"/>
                  <a:gd name="T100" fmla="*/ 23 w 539"/>
                  <a:gd name="T101" fmla="*/ 236 h 595"/>
                  <a:gd name="T102" fmla="*/ 25 w 539"/>
                  <a:gd name="T103" fmla="*/ 218 h 595"/>
                  <a:gd name="T104" fmla="*/ 30 w 539"/>
                  <a:gd name="T105" fmla="*/ 169 h 595"/>
                  <a:gd name="T106" fmla="*/ 28 w 539"/>
                  <a:gd name="T107" fmla="*/ 149 h 595"/>
                  <a:gd name="T108" fmla="*/ 18 w 539"/>
                  <a:gd name="T109" fmla="*/ 133 h 595"/>
                  <a:gd name="T110" fmla="*/ 10 w 539"/>
                  <a:gd name="T111" fmla="*/ 126 h 595"/>
                  <a:gd name="T112" fmla="*/ 2 w 539"/>
                  <a:gd name="T113" fmla="*/ 115 h 595"/>
                  <a:gd name="T114" fmla="*/ 0 w 539"/>
                  <a:gd name="T115" fmla="*/ 105 h 595"/>
                  <a:gd name="T116" fmla="*/ 10 w 539"/>
                  <a:gd name="T117" fmla="*/ 56 h 595"/>
                  <a:gd name="T118" fmla="*/ 7 w 539"/>
                  <a:gd name="T119" fmla="*/ 2 h 5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95"/>
                  <a:gd name="T182" fmla="*/ 539 w 539"/>
                  <a:gd name="T183" fmla="*/ 595 h 5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95">
                    <a:moveTo>
                      <a:pt x="7" y="2"/>
                    </a:moveTo>
                    <a:lnTo>
                      <a:pt x="120" y="0"/>
                    </a:lnTo>
                    <a:lnTo>
                      <a:pt x="159" y="0"/>
                    </a:lnTo>
                    <a:lnTo>
                      <a:pt x="169" y="5"/>
                    </a:lnTo>
                    <a:lnTo>
                      <a:pt x="169" y="10"/>
                    </a:lnTo>
                    <a:lnTo>
                      <a:pt x="172" y="15"/>
                    </a:lnTo>
                    <a:lnTo>
                      <a:pt x="182" y="20"/>
                    </a:lnTo>
                    <a:lnTo>
                      <a:pt x="213" y="20"/>
                    </a:lnTo>
                    <a:lnTo>
                      <a:pt x="220" y="18"/>
                    </a:lnTo>
                    <a:lnTo>
                      <a:pt x="228" y="18"/>
                    </a:lnTo>
                    <a:lnTo>
                      <a:pt x="238" y="20"/>
                    </a:lnTo>
                    <a:lnTo>
                      <a:pt x="238" y="28"/>
                    </a:lnTo>
                    <a:lnTo>
                      <a:pt x="243" y="33"/>
                    </a:lnTo>
                    <a:lnTo>
                      <a:pt x="251" y="36"/>
                    </a:lnTo>
                    <a:lnTo>
                      <a:pt x="259" y="36"/>
                    </a:lnTo>
                    <a:lnTo>
                      <a:pt x="274" y="31"/>
                    </a:lnTo>
                    <a:lnTo>
                      <a:pt x="295" y="31"/>
                    </a:lnTo>
                    <a:lnTo>
                      <a:pt x="313" y="36"/>
                    </a:lnTo>
                    <a:lnTo>
                      <a:pt x="323" y="41"/>
                    </a:lnTo>
                    <a:lnTo>
                      <a:pt x="326" y="46"/>
                    </a:lnTo>
                    <a:lnTo>
                      <a:pt x="326" y="54"/>
                    </a:lnTo>
                    <a:lnTo>
                      <a:pt x="328" y="61"/>
                    </a:lnTo>
                    <a:lnTo>
                      <a:pt x="338" y="56"/>
                    </a:lnTo>
                    <a:lnTo>
                      <a:pt x="344" y="56"/>
                    </a:lnTo>
                    <a:lnTo>
                      <a:pt x="346" y="61"/>
                    </a:lnTo>
                    <a:lnTo>
                      <a:pt x="354" y="64"/>
                    </a:lnTo>
                    <a:lnTo>
                      <a:pt x="359" y="54"/>
                    </a:lnTo>
                    <a:lnTo>
                      <a:pt x="367" y="54"/>
                    </a:lnTo>
                    <a:lnTo>
                      <a:pt x="374" y="61"/>
                    </a:lnTo>
                    <a:lnTo>
                      <a:pt x="390" y="69"/>
                    </a:lnTo>
                    <a:lnTo>
                      <a:pt x="397" y="74"/>
                    </a:lnTo>
                    <a:lnTo>
                      <a:pt x="410" y="77"/>
                    </a:lnTo>
                    <a:lnTo>
                      <a:pt x="415" y="74"/>
                    </a:lnTo>
                    <a:lnTo>
                      <a:pt x="431" y="74"/>
                    </a:lnTo>
                    <a:lnTo>
                      <a:pt x="436" y="77"/>
                    </a:lnTo>
                    <a:lnTo>
                      <a:pt x="444" y="74"/>
                    </a:lnTo>
                    <a:lnTo>
                      <a:pt x="457" y="69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7" y="72"/>
                    </a:lnTo>
                    <a:lnTo>
                      <a:pt x="477" y="74"/>
                    </a:lnTo>
                    <a:lnTo>
                      <a:pt x="510" y="74"/>
                    </a:lnTo>
                    <a:lnTo>
                      <a:pt x="518" y="69"/>
                    </a:lnTo>
                    <a:lnTo>
                      <a:pt x="531" y="69"/>
                    </a:lnTo>
                    <a:lnTo>
                      <a:pt x="539" y="72"/>
                    </a:lnTo>
                    <a:lnTo>
                      <a:pt x="518" y="90"/>
                    </a:lnTo>
                    <a:lnTo>
                      <a:pt x="487" y="108"/>
                    </a:lnTo>
                    <a:lnTo>
                      <a:pt x="454" y="131"/>
                    </a:lnTo>
                    <a:lnTo>
                      <a:pt x="428" y="151"/>
                    </a:lnTo>
                    <a:lnTo>
                      <a:pt x="400" y="177"/>
                    </a:lnTo>
                    <a:lnTo>
                      <a:pt x="397" y="182"/>
                    </a:lnTo>
                    <a:lnTo>
                      <a:pt x="395" y="197"/>
                    </a:lnTo>
                    <a:lnTo>
                      <a:pt x="382" y="213"/>
                    </a:lnTo>
                    <a:lnTo>
                      <a:pt x="374" y="221"/>
                    </a:lnTo>
                    <a:lnTo>
                      <a:pt x="372" y="228"/>
                    </a:lnTo>
                    <a:lnTo>
                      <a:pt x="369" y="238"/>
                    </a:lnTo>
                    <a:lnTo>
                      <a:pt x="372" y="300"/>
                    </a:lnTo>
                    <a:lnTo>
                      <a:pt x="364" y="313"/>
                    </a:lnTo>
                    <a:lnTo>
                      <a:pt x="354" y="323"/>
                    </a:lnTo>
                    <a:lnTo>
                      <a:pt x="338" y="333"/>
                    </a:lnTo>
                    <a:lnTo>
                      <a:pt x="328" y="344"/>
                    </a:lnTo>
                    <a:lnTo>
                      <a:pt x="326" y="354"/>
                    </a:lnTo>
                    <a:lnTo>
                      <a:pt x="326" y="380"/>
                    </a:lnTo>
                    <a:lnTo>
                      <a:pt x="328" y="382"/>
                    </a:lnTo>
                    <a:lnTo>
                      <a:pt x="336" y="382"/>
                    </a:lnTo>
                    <a:lnTo>
                      <a:pt x="344" y="390"/>
                    </a:lnTo>
                    <a:lnTo>
                      <a:pt x="344" y="393"/>
                    </a:lnTo>
                    <a:lnTo>
                      <a:pt x="341" y="421"/>
                    </a:lnTo>
                    <a:lnTo>
                      <a:pt x="346" y="452"/>
                    </a:lnTo>
                    <a:lnTo>
                      <a:pt x="349" y="472"/>
                    </a:lnTo>
                    <a:lnTo>
                      <a:pt x="354" y="477"/>
                    </a:lnTo>
                    <a:lnTo>
                      <a:pt x="369" y="477"/>
                    </a:lnTo>
                    <a:lnTo>
                      <a:pt x="380" y="485"/>
                    </a:lnTo>
                    <a:lnTo>
                      <a:pt x="382" y="485"/>
                    </a:lnTo>
                    <a:lnTo>
                      <a:pt x="392" y="500"/>
                    </a:lnTo>
                    <a:lnTo>
                      <a:pt x="397" y="505"/>
                    </a:lnTo>
                    <a:lnTo>
                      <a:pt x="403" y="508"/>
                    </a:lnTo>
                    <a:lnTo>
                      <a:pt x="410" y="513"/>
                    </a:lnTo>
                    <a:lnTo>
                      <a:pt x="413" y="516"/>
                    </a:lnTo>
                    <a:lnTo>
                      <a:pt x="426" y="534"/>
                    </a:lnTo>
                    <a:lnTo>
                      <a:pt x="433" y="547"/>
                    </a:lnTo>
                    <a:lnTo>
                      <a:pt x="441" y="562"/>
                    </a:lnTo>
                    <a:lnTo>
                      <a:pt x="444" y="577"/>
                    </a:lnTo>
                    <a:lnTo>
                      <a:pt x="444" y="585"/>
                    </a:lnTo>
                    <a:lnTo>
                      <a:pt x="69" y="595"/>
                    </a:lnTo>
                    <a:lnTo>
                      <a:pt x="66" y="426"/>
                    </a:lnTo>
                    <a:lnTo>
                      <a:pt x="64" y="421"/>
                    </a:lnTo>
                    <a:lnTo>
                      <a:pt x="61" y="418"/>
                    </a:lnTo>
                    <a:lnTo>
                      <a:pt x="59" y="413"/>
                    </a:lnTo>
                    <a:lnTo>
                      <a:pt x="54" y="410"/>
                    </a:lnTo>
                    <a:lnTo>
                      <a:pt x="51" y="408"/>
                    </a:lnTo>
                    <a:lnTo>
                      <a:pt x="46" y="405"/>
                    </a:lnTo>
                    <a:lnTo>
                      <a:pt x="43" y="400"/>
                    </a:lnTo>
                    <a:lnTo>
                      <a:pt x="43" y="346"/>
                    </a:lnTo>
                    <a:lnTo>
                      <a:pt x="38" y="333"/>
                    </a:lnTo>
                    <a:lnTo>
                      <a:pt x="33" y="313"/>
                    </a:lnTo>
                    <a:lnTo>
                      <a:pt x="33" y="292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3" y="264"/>
                    </a:lnTo>
                    <a:lnTo>
                      <a:pt x="28" y="251"/>
                    </a:lnTo>
                    <a:lnTo>
                      <a:pt x="23" y="236"/>
                    </a:lnTo>
                    <a:lnTo>
                      <a:pt x="23" y="228"/>
                    </a:lnTo>
                    <a:lnTo>
                      <a:pt x="25" y="218"/>
                    </a:lnTo>
                    <a:lnTo>
                      <a:pt x="30" y="195"/>
                    </a:lnTo>
                    <a:lnTo>
                      <a:pt x="30" y="169"/>
                    </a:lnTo>
                    <a:lnTo>
                      <a:pt x="28" y="159"/>
                    </a:lnTo>
                    <a:lnTo>
                      <a:pt x="28" y="149"/>
                    </a:lnTo>
                    <a:lnTo>
                      <a:pt x="25" y="141"/>
                    </a:lnTo>
                    <a:lnTo>
                      <a:pt x="18" y="133"/>
                    </a:lnTo>
                    <a:lnTo>
                      <a:pt x="18" y="128"/>
                    </a:lnTo>
                    <a:lnTo>
                      <a:pt x="10" y="126"/>
                    </a:lnTo>
                    <a:lnTo>
                      <a:pt x="5" y="120"/>
                    </a:lnTo>
                    <a:lnTo>
                      <a:pt x="2" y="115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7" y="74"/>
                    </a:lnTo>
                    <a:lnTo>
                      <a:pt x="10" y="56"/>
                    </a:lnTo>
                    <a:lnTo>
                      <a:pt x="7" y="1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4" name="Freeform 660"/>
              <p:cNvSpPr>
                <a:spLocks/>
              </p:cNvSpPr>
              <p:nvPr/>
            </p:nvSpPr>
            <p:spPr bwMode="auto">
              <a:xfrm>
                <a:off x="4926013" y="2362200"/>
                <a:ext cx="782637" cy="569913"/>
              </a:xfrm>
              <a:custGeom>
                <a:avLst/>
                <a:gdLst>
                  <a:gd name="T0" fmla="*/ 311 w 493"/>
                  <a:gd name="T1" fmla="*/ 3 h 359"/>
                  <a:gd name="T2" fmla="*/ 398 w 493"/>
                  <a:gd name="T3" fmla="*/ 10 h 359"/>
                  <a:gd name="T4" fmla="*/ 409 w 493"/>
                  <a:gd name="T5" fmla="*/ 23 h 359"/>
                  <a:gd name="T6" fmla="*/ 403 w 493"/>
                  <a:gd name="T7" fmla="*/ 36 h 359"/>
                  <a:gd name="T8" fmla="*/ 419 w 493"/>
                  <a:gd name="T9" fmla="*/ 69 h 359"/>
                  <a:gd name="T10" fmla="*/ 426 w 493"/>
                  <a:gd name="T11" fmla="*/ 85 h 359"/>
                  <a:gd name="T12" fmla="*/ 437 w 493"/>
                  <a:gd name="T13" fmla="*/ 90 h 359"/>
                  <a:gd name="T14" fmla="*/ 444 w 493"/>
                  <a:gd name="T15" fmla="*/ 103 h 359"/>
                  <a:gd name="T16" fmla="*/ 462 w 493"/>
                  <a:gd name="T17" fmla="*/ 116 h 359"/>
                  <a:gd name="T18" fmla="*/ 475 w 493"/>
                  <a:gd name="T19" fmla="*/ 131 h 359"/>
                  <a:gd name="T20" fmla="*/ 480 w 493"/>
                  <a:gd name="T21" fmla="*/ 144 h 359"/>
                  <a:gd name="T22" fmla="*/ 488 w 493"/>
                  <a:gd name="T23" fmla="*/ 157 h 359"/>
                  <a:gd name="T24" fmla="*/ 491 w 493"/>
                  <a:gd name="T25" fmla="*/ 172 h 359"/>
                  <a:gd name="T26" fmla="*/ 493 w 493"/>
                  <a:gd name="T27" fmla="*/ 190 h 359"/>
                  <a:gd name="T28" fmla="*/ 488 w 493"/>
                  <a:gd name="T29" fmla="*/ 208 h 359"/>
                  <a:gd name="T30" fmla="*/ 475 w 493"/>
                  <a:gd name="T31" fmla="*/ 218 h 359"/>
                  <a:gd name="T32" fmla="*/ 457 w 493"/>
                  <a:gd name="T33" fmla="*/ 226 h 359"/>
                  <a:gd name="T34" fmla="*/ 442 w 493"/>
                  <a:gd name="T35" fmla="*/ 231 h 359"/>
                  <a:gd name="T36" fmla="*/ 432 w 493"/>
                  <a:gd name="T37" fmla="*/ 249 h 359"/>
                  <a:gd name="T38" fmla="*/ 429 w 493"/>
                  <a:gd name="T39" fmla="*/ 259 h 359"/>
                  <a:gd name="T40" fmla="*/ 442 w 493"/>
                  <a:gd name="T41" fmla="*/ 277 h 359"/>
                  <a:gd name="T42" fmla="*/ 437 w 493"/>
                  <a:gd name="T43" fmla="*/ 298 h 359"/>
                  <a:gd name="T44" fmla="*/ 432 w 493"/>
                  <a:gd name="T45" fmla="*/ 313 h 359"/>
                  <a:gd name="T46" fmla="*/ 419 w 493"/>
                  <a:gd name="T47" fmla="*/ 326 h 359"/>
                  <a:gd name="T48" fmla="*/ 411 w 493"/>
                  <a:gd name="T49" fmla="*/ 336 h 359"/>
                  <a:gd name="T50" fmla="*/ 409 w 493"/>
                  <a:gd name="T51" fmla="*/ 357 h 359"/>
                  <a:gd name="T52" fmla="*/ 406 w 493"/>
                  <a:gd name="T53" fmla="*/ 359 h 359"/>
                  <a:gd name="T54" fmla="*/ 385 w 493"/>
                  <a:gd name="T55" fmla="*/ 334 h 359"/>
                  <a:gd name="T56" fmla="*/ 306 w 493"/>
                  <a:gd name="T57" fmla="*/ 331 h 359"/>
                  <a:gd name="T58" fmla="*/ 83 w 493"/>
                  <a:gd name="T59" fmla="*/ 326 h 359"/>
                  <a:gd name="T60" fmla="*/ 75 w 493"/>
                  <a:gd name="T61" fmla="*/ 318 h 359"/>
                  <a:gd name="T62" fmla="*/ 72 w 493"/>
                  <a:gd name="T63" fmla="*/ 306 h 359"/>
                  <a:gd name="T64" fmla="*/ 77 w 493"/>
                  <a:gd name="T65" fmla="*/ 293 h 359"/>
                  <a:gd name="T66" fmla="*/ 72 w 493"/>
                  <a:gd name="T67" fmla="*/ 277 h 359"/>
                  <a:gd name="T68" fmla="*/ 65 w 493"/>
                  <a:gd name="T69" fmla="*/ 264 h 359"/>
                  <a:gd name="T70" fmla="*/ 59 w 493"/>
                  <a:gd name="T71" fmla="*/ 241 h 359"/>
                  <a:gd name="T72" fmla="*/ 54 w 493"/>
                  <a:gd name="T73" fmla="*/ 231 h 359"/>
                  <a:gd name="T74" fmla="*/ 36 w 493"/>
                  <a:gd name="T75" fmla="*/ 198 h 359"/>
                  <a:gd name="T76" fmla="*/ 29 w 493"/>
                  <a:gd name="T77" fmla="*/ 185 h 359"/>
                  <a:gd name="T78" fmla="*/ 26 w 493"/>
                  <a:gd name="T79" fmla="*/ 172 h 359"/>
                  <a:gd name="T80" fmla="*/ 21 w 493"/>
                  <a:gd name="T81" fmla="*/ 164 h 359"/>
                  <a:gd name="T82" fmla="*/ 13 w 493"/>
                  <a:gd name="T83" fmla="*/ 154 h 359"/>
                  <a:gd name="T84" fmla="*/ 16 w 493"/>
                  <a:gd name="T85" fmla="*/ 144 h 359"/>
                  <a:gd name="T86" fmla="*/ 21 w 493"/>
                  <a:gd name="T87" fmla="*/ 116 h 359"/>
                  <a:gd name="T88" fmla="*/ 18 w 493"/>
                  <a:gd name="T89" fmla="*/ 103 h 359"/>
                  <a:gd name="T90" fmla="*/ 13 w 493"/>
                  <a:gd name="T91" fmla="*/ 80 h 359"/>
                  <a:gd name="T92" fmla="*/ 18 w 493"/>
                  <a:gd name="T93" fmla="*/ 67 h 359"/>
                  <a:gd name="T94" fmla="*/ 13 w 493"/>
                  <a:gd name="T95" fmla="*/ 59 h 359"/>
                  <a:gd name="T96" fmla="*/ 8 w 493"/>
                  <a:gd name="T97" fmla="*/ 51 h 359"/>
                  <a:gd name="T98" fmla="*/ 0 w 493"/>
                  <a:gd name="T99" fmla="*/ 41 h 359"/>
                  <a:gd name="T100" fmla="*/ 8 w 493"/>
                  <a:gd name="T101" fmla="*/ 21 h 359"/>
                  <a:gd name="T102" fmla="*/ 6 w 493"/>
                  <a:gd name="T103" fmla="*/ 13 h 3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3"/>
                  <a:gd name="T157" fmla="*/ 0 h 359"/>
                  <a:gd name="T158" fmla="*/ 493 w 493"/>
                  <a:gd name="T159" fmla="*/ 359 h 3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3" h="359">
                    <a:moveTo>
                      <a:pt x="6" y="13"/>
                    </a:moveTo>
                    <a:lnTo>
                      <a:pt x="311" y="3"/>
                    </a:lnTo>
                    <a:lnTo>
                      <a:pt x="396" y="0"/>
                    </a:lnTo>
                    <a:lnTo>
                      <a:pt x="398" y="10"/>
                    </a:lnTo>
                    <a:lnTo>
                      <a:pt x="398" y="18"/>
                    </a:lnTo>
                    <a:lnTo>
                      <a:pt x="409" y="23"/>
                    </a:lnTo>
                    <a:lnTo>
                      <a:pt x="409" y="28"/>
                    </a:lnTo>
                    <a:lnTo>
                      <a:pt x="403" y="36"/>
                    </a:lnTo>
                    <a:lnTo>
                      <a:pt x="403" y="46"/>
                    </a:lnTo>
                    <a:lnTo>
                      <a:pt x="419" y="69"/>
                    </a:lnTo>
                    <a:lnTo>
                      <a:pt x="419" y="80"/>
                    </a:lnTo>
                    <a:lnTo>
                      <a:pt x="426" y="85"/>
                    </a:lnTo>
                    <a:lnTo>
                      <a:pt x="429" y="85"/>
                    </a:lnTo>
                    <a:lnTo>
                      <a:pt x="437" y="90"/>
                    </a:lnTo>
                    <a:lnTo>
                      <a:pt x="439" y="95"/>
                    </a:lnTo>
                    <a:lnTo>
                      <a:pt x="444" y="103"/>
                    </a:lnTo>
                    <a:lnTo>
                      <a:pt x="452" y="108"/>
                    </a:lnTo>
                    <a:lnTo>
                      <a:pt x="462" y="116"/>
                    </a:lnTo>
                    <a:lnTo>
                      <a:pt x="468" y="121"/>
                    </a:lnTo>
                    <a:lnTo>
                      <a:pt x="475" y="131"/>
                    </a:lnTo>
                    <a:lnTo>
                      <a:pt x="475" y="141"/>
                    </a:lnTo>
                    <a:lnTo>
                      <a:pt x="480" y="144"/>
                    </a:lnTo>
                    <a:lnTo>
                      <a:pt x="483" y="149"/>
                    </a:lnTo>
                    <a:lnTo>
                      <a:pt x="488" y="157"/>
                    </a:lnTo>
                    <a:lnTo>
                      <a:pt x="491" y="167"/>
                    </a:lnTo>
                    <a:lnTo>
                      <a:pt x="491" y="172"/>
                    </a:lnTo>
                    <a:lnTo>
                      <a:pt x="493" y="182"/>
                    </a:lnTo>
                    <a:lnTo>
                      <a:pt x="493" y="190"/>
                    </a:lnTo>
                    <a:lnTo>
                      <a:pt x="488" y="195"/>
                    </a:lnTo>
                    <a:lnTo>
                      <a:pt x="488" y="208"/>
                    </a:lnTo>
                    <a:lnTo>
                      <a:pt x="483" y="213"/>
                    </a:lnTo>
                    <a:lnTo>
                      <a:pt x="475" y="218"/>
                    </a:lnTo>
                    <a:lnTo>
                      <a:pt x="468" y="221"/>
                    </a:lnTo>
                    <a:lnTo>
                      <a:pt x="457" y="226"/>
                    </a:lnTo>
                    <a:lnTo>
                      <a:pt x="450" y="231"/>
                    </a:lnTo>
                    <a:lnTo>
                      <a:pt x="442" y="231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29" y="254"/>
                    </a:lnTo>
                    <a:lnTo>
                      <a:pt x="429" y="259"/>
                    </a:lnTo>
                    <a:lnTo>
                      <a:pt x="437" y="264"/>
                    </a:lnTo>
                    <a:lnTo>
                      <a:pt x="442" y="277"/>
                    </a:lnTo>
                    <a:lnTo>
                      <a:pt x="442" y="293"/>
                    </a:lnTo>
                    <a:lnTo>
                      <a:pt x="437" y="298"/>
                    </a:lnTo>
                    <a:lnTo>
                      <a:pt x="437" y="303"/>
                    </a:lnTo>
                    <a:lnTo>
                      <a:pt x="432" y="313"/>
                    </a:lnTo>
                    <a:lnTo>
                      <a:pt x="424" y="318"/>
                    </a:lnTo>
                    <a:lnTo>
                      <a:pt x="419" y="326"/>
                    </a:lnTo>
                    <a:lnTo>
                      <a:pt x="414" y="331"/>
                    </a:lnTo>
                    <a:lnTo>
                      <a:pt x="411" y="336"/>
                    </a:lnTo>
                    <a:lnTo>
                      <a:pt x="411" y="352"/>
                    </a:lnTo>
                    <a:lnTo>
                      <a:pt x="409" y="357"/>
                    </a:lnTo>
                    <a:lnTo>
                      <a:pt x="409" y="359"/>
                    </a:lnTo>
                    <a:lnTo>
                      <a:pt x="406" y="359"/>
                    </a:lnTo>
                    <a:lnTo>
                      <a:pt x="391" y="336"/>
                    </a:lnTo>
                    <a:lnTo>
                      <a:pt x="385" y="334"/>
                    </a:lnTo>
                    <a:lnTo>
                      <a:pt x="380" y="329"/>
                    </a:lnTo>
                    <a:lnTo>
                      <a:pt x="306" y="331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2" y="306"/>
                    </a:lnTo>
                    <a:lnTo>
                      <a:pt x="72" y="303"/>
                    </a:lnTo>
                    <a:lnTo>
                      <a:pt x="77" y="293"/>
                    </a:lnTo>
                    <a:lnTo>
                      <a:pt x="77" y="280"/>
                    </a:lnTo>
                    <a:lnTo>
                      <a:pt x="72" y="277"/>
                    </a:lnTo>
                    <a:lnTo>
                      <a:pt x="70" y="272"/>
                    </a:lnTo>
                    <a:lnTo>
                      <a:pt x="65" y="264"/>
                    </a:lnTo>
                    <a:lnTo>
                      <a:pt x="59" y="254"/>
                    </a:lnTo>
                    <a:lnTo>
                      <a:pt x="59" y="241"/>
                    </a:lnTo>
                    <a:lnTo>
                      <a:pt x="57" y="239"/>
                    </a:lnTo>
                    <a:lnTo>
                      <a:pt x="54" y="231"/>
                    </a:lnTo>
                    <a:lnTo>
                      <a:pt x="52" y="221"/>
                    </a:lnTo>
                    <a:lnTo>
                      <a:pt x="36" y="198"/>
                    </a:lnTo>
                    <a:lnTo>
                      <a:pt x="34" y="190"/>
                    </a:lnTo>
                    <a:lnTo>
                      <a:pt x="29" y="185"/>
                    </a:lnTo>
                    <a:lnTo>
                      <a:pt x="29" y="177"/>
                    </a:lnTo>
                    <a:lnTo>
                      <a:pt x="26" y="172"/>
                    </a:lnTo>
                    <a:lnTo>
                      <a:pt x="26" y="170"/>
                    </a:lnTo>
                    <a:lnTo>
                      <a:pt x="21" y="164"/>
                    </a:lnTo>
                    <a:lnTo>
                      <a:pt x="18" y="157"/>
                    </a:lnTo>
                    <a:lnTo>
                      <a:pt x="13" y="154"/>
                    </a:lnTo>
                    <a:lnTo>
                      <a:pt x="13" y="152"/>
                    </a:lnTo>
                    <a:lnTo>
                      <a:pt x="16" y="144"/>
                    </a:lnTo>
                    <a:lnTo>
                      <a:pt x="18" y="131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8" y="103"/>
                    </a:lnTo>
                    <a:lnTo>
                      <a:pt x="13" y="95"/>
                    </a:lnTo>
                    <a:lnTo>
                      <a:pt x="13" y="80"/>
                    </a:lnTo>
                    <a:lnTo>
                      <a:pt x="18" y="75"/>
                    </a:lnTo>
                    <a:lnTo>
                      <a:pt x="18" y="67"/>
                    </a:lnTo>
                    <a:lnTo>
                      <a:pt x="16" y="64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" name="Freeform 661"/>
              <p:cNvSpPr>
                <a:spLocks/>
              </p:cNvSpPr>
              <p:nvPr/>
            </p:nvSpPr>
            <p:spPr bwMode="auto">
              <a:xfrm>
                <a:off x="5060950" y="2884488"/>
                <a:ext cx="871537" cy="793750"/>
              </a:xfrm>
              <a:custGeom>
                <a:avLst/>
                <a:gdLst>
                  <a:gd name="T0" fmla="*/ 64 w 549"/>
                  <a:gd name="T1" fmla="*/ 174 h 500"/>
                  <a:gd name="T2" fmla="*/ 69 w 549"/>
                  <a:gd name="T3" fmla="*/ 164 h 500"/>
                  <a:gd name="T4" fmla="*/ 57 w 549"/>
                  <a:gd name="T5" fmla="*/ 159 h 500"/>
                  <a:gd name="T6" fmla="*/ 49 w 549"/>
                  <a:gd name="T7" fmla="*/ 154 h 500"/>
                  <a:gd name="T8" fmla="*/ 41 w 549"/>
                  <a:gd name="T9" fmla="*/ 136 h 500"/>
                  <a:gd name="T10" fmla="*/ 26 w 549"/>
                  <a:gd name="T11" fmla="*/ 125 h 500"/>
                  <a:gd name="T12" fmla="*/ 31 w 549"/>
                  <a:gd name="T13" fmla="*/ 120 h 500"/>
                  <a:gd name="T14" fmla="*/ 41 w 549"/>
                  <a:gd name="T15" fmla="*/ 113 h 500"/>
                  <a:gd name="T16" fmla="*/ 39 w 549"/>
                  <a:gd name="T17" fmla="*/ 107 h 500"/>
                  <a:gd name="T18" fmla="*/ 33 w 549"/>
                  <a:gd name="T19" fmla="*/ 97 h 500"/>
                  <a:gd name="T20" fmla="*/ 18 w 549"/>
                  <a:gd name="T21" fmla="*/ 95 h 500"/>
                  <a:gd name="T22" fmla="*/ 13 w 549"/>
                  <a:gd name="T23" fmla="*/ 74 h 500"/>
                  <a:gd name="T24" fmla="*/ 8 w 549"/>
                  <a:gd name="T25" fmla="*/ 48 h 500"/>
                  <a:gd name="T26" fmla="*/ 8 w 549"/>
                  <a:gd name="T27" fmla="*/ 25 h 500"/>
                  <a:gd name="T28" fmla="*/ 3 w 549"/>
                  <a:gd name="T29" fmla="*/ 7 h 500"/>
                  <a:gd name="T30" fmla="*/ 0 w 549"/>
                  <a:gd name="T31" fmla="*/ 2 h 500"/>
                  <a:gd name="T32" fmla="*/ 288 w 549"/>
                  <a:gd name="T33" fmla="*/ 0 h 500"/>
                  <a:gd name="T34" fmla="*/ 303 w 549"/>
                  <a:gd name="T35" fmla="*/ 5 h 500"/>
                  <a:gd name="T36" fmla="*/ 313 w 549"/>
                  <a:gd name="T37" fmla="*/ 18 h 500"/>
                  <a:gd name="T38" fmla="*/ 321 w 549"/>
                  <a:gd name="T39" fmla="*/ 30 h 500"/>
                  <a:gd name="T40" fmla="*/ 331 w 549"/>
                  <a:gd name="T41" fmla="*/ 48 h 500"/>
                  <a:gd name="T42" fmla="*/ 334 w 549"/>
                  <a:gd name="T43" fmla="*/ 77 h 500"/>
                  <a:gd name="T44" fmla="*/ 347 w 549"/>
                  <a:gd name="T45" fmla="*/ 84 h 500"/>
                  <a:gd name="T46" fmla="*/ 352 w 549"/>
                  <a:gd name="T47" fmla="*/ 97 h 500"/>
                  <a:gd name="T48" fmla="*/ 365 w 549"/>
                  <a:gd name="T49" fmla="*/ 115 h 500"/>
                  <a:gd name="T50" fmla="*/ 380 w 549"/>
                  <a:gd name="T51" fmla="*/ 125 h 500"/>
                  <a:gd name="T52" fmla="*/ 385 w 549"/>
                  <a:gd name="T53" fmla="*/ 151 h 500"/>
                  <a:gd name="T54" fmla="*/ 398 w 549"/>
                  <a:gd name="T55" fmla="*/ 174 h 500"/>
                  <a:gd name="T56" fmla="*/ 411 w 549"/>
                  <a:gd name="T57" fmla="*/ 174 h 500"/>
                  <a:gd name="T58" fmla="*/ 421 w 549"/>
                  <a:gd name="T59" fmla="*/ 164 h 500"/>
                  <a:gd name="T60" fmla="*/ 442 w 549"/>
                  <a:gd name="T61" fmla="*/ 185 h 500"/>
                  <a:gd name="T62" fmla="*/ 444 w 549"/>
                  <a:gd name="T63" fmla="*/ 205 h 500"/>
                  <a:gd name="T64" fmla="*/ 439 w 549"/>
                  <a:gd name="T65" fmla="*/ 226 h 500"/>
                  <a:gd name="T66" fmla="*/ 429 w 549"/>
                  <a:gd name="T67" fmla="*/ 241 h 500"/>
                  <a:gd name="T68" fmla="*/ 449 w 549"/>
                  <a:gd name="T69" fmla="*/ 272 h 500"/>
                  <a:gd name="T70" fmla="*/ 485 w 549"/>
                  <a:gd name="T71" fmla="*/ 295 h 500"/>
                  <a:gd name="T72" fmla="*/ 490 w 549"/>
                  <a:gd name="T73" fmla="*/ 313 h 500"/>
                  <a:gd name="T74" fmla="*/ 516 w 549"/>
                  <a:gd name="T75" fmla="*/ 344 h 500"/>
                  <a:gd name="T76" fmla="*/ 511 w 549"/>
                  <a:gd name="T77" fmla="*/ 357 h 500"/>
                  <a:gd name="T78" fmla="*/ 519 w 549"/>
                  <a:gd name="T79" fmla="*/ 367 h 500"/>
                  <a:gd name="T80" fmla="*/ 531 w 549"/>
                  <a:gd name="T81" fmla="*/ 382 h 500"/>
                  <a:gd name="T82" fmla="*/ 537 w 549"/>
                  <a:gd name="T83" fmla="*/ 374 h 500"/>
                  <a:gd name="T84" fmla="*/ 547 w 549"/>
                  <a:gd name="T85" fmla="*/ 387 h 500"/>
                  <a:gd name="T86" fmla="*/ 549 w 549"/>
                  <a:gd name="T87" fmla="*/ 403 h 500"/>
                  <a:gd name="T88" fmla="*/ 542 w 549"/>
                  <a:gd name="T89" fmla="*/ 423 h 500"/>
                  <a:gd name="T90" fmla="*/ 531 w 549"/>
                  <a:gd name="T91" fmla="*/ 426 h 500"/>
                  <a:gd name="T92" fmla="*/ 521 w 549"/>
                  <a:gd name="T93" fmla="*/ 431 h 500"/>
                  <a:gd name="T94" fmla="*/ 508 w 549"/>
                  <a:gd name="T95" fmla="*/ 446 h 500"/>
                  <a:gd name="T96" fmla="*/ 513 w 549"/>
                  <a:gd name="T97" fmla="*/ 464 h 500"/>
                  <a:gd name="T98" fmla="*/ 498 w 549"/>
                  <a:gd name="T99" fmla="*/ 490 h 500"/>
                  <a:gd name="T100" fmla="*/ 495 w 549"/>
                  <a:gd name="T101" fmla="*/ 498 h 500"/>
                  <a:gd name="T102" fmla="*/ 447 w 549"/>
                  <a:gd name="T103" fmla="*/ 500 h 500"/>
                  <a:gd name="T104" fmla="*/ 454 w 549"/>
                  <a:gd name="T105" fmla="*/ 472 h 500"/>
                  <a:gd name="T106" fmla="*/ 465 w 549"/>
                  <a:gd name="T107" fmla="*/ 457 h 500"/>
                  <a:gd name="T108" fmla="*/ 462 w 549"/>
                  <a:gd name="T109" fmla="*/ 444 h 500"/>
                  <a:gd name="T110" fmla="*/ 75 w 549"/>
                  <a:gd name="T111" fmla="*/ 446 h 500"/>
                  <a:gd name="T112" fmla="*/ 72 w 549"/>
                  <a:gd name="T113" fmla="*/ 408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00"/>
                  <a:gd name="T173" fmla="*/ 549 w 549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00">
                    <a:moveTo>
                      <a:pt x="72" y="408"/>
                    </a:moveTo>
                    <a:lnTo>
                      <a:pt x="64" y="174"/>
                    </a:lnTo>
                    <a:lnTo>
                      <a:pt x="69" y="169"/>
                    </a:lnTo>
                    <a:lnTo>
                      <a:pt x="69" y="164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9" y="136"/>
                    </a:lnTo>
                    <a:lnTo>
                      <a:pt x="41" y="136"/>
                    </a:lnTo>
                    <a:lnTo>
                      <a:pt x="33" y="128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41" y="113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0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3" y="74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10" y="41"/>
                    </a:lnTo>
                    <a:lnTo>
                      <a:pt x="8" y="25"/>
                    </a:lnTo>
                    <a:lnTo>
                      <a:pt x="8" y="1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69" y="2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5"/>
                    </a:lnTo>
                    <a:lnTo>
                      <a:pt x="306" y="10"/>
                    </a:lnTo>
                    <a:lnTo>
                      <a:pt x="313" y="18"/>
                    </a:lnTo>
                    <a:lnTo>
                      <a:pt x="316" y="25"/>
                    </a:lnTo>
                    <a:lnTo>
                      <a:pt x="321" y="30"/>
                    </a:lnTo>
                    <a:lnTo>
                      <a:pt x="326" y="41"/>
                    </a:lnTo>
                    <a:lnTo>
                      <a:pt x="331" y="48"/>
                    </a:lnTo>
                    <a:lnTo>
                      <a:pt x="331" y="69"/>
                    </a:lnTo>
                    <a:lnTo>
                      <a:pt x="334" y="77"/>
                    </a:lnTo>
                    <a:lnTo>
                      <a:pt x="341" y="79"/>
                    </a:lnTo>
                    <a:lnTo>
                      <a:pt x="347" y="84"/>
                    </a:lnTo>
                    <a:lnTo>
                      <a:pt x="347" y="90"/>
                    </a:lnTo>
                    <a:lnTo>
                      <a:pt x="352" y="97"/>
                    </a:lnTo>
                    <a:lnTo>
                      <a:pt x="354" y="102"/>
                    </a:lnTo>
                    <a:lnTo>
                      <a:pt x="365" y="115"/>
                    </a:lnTo>
                    <a:lnTo>
                      <a:pt x="375" y="118"/>
                    </a:lnTo>
                    <a:lnTo>
                      <a:pt x="380" y="125"/>
                    </a:lnTo>
                    <a:lnTo>
                      <a:pt x="385" y="138"/>
                    </a:lnTo>
                    <a:lnTo>
                      <a:pt x="385" y="151"/>
                    </a:lnTo>
                    <a:lnTo>
                      <a:pt x="390" y="164"/>
                    </a:lnTo>
                    <a:lnTo>
                      <a:pt x="398" y="174"/>
                    </a:lnTo>
                    <a:lnTo>
                      <a:pt x="406" y="177"/>
                    </a:lnTo>
                    <a:lnTo>
                      <a:pt x="411" y="174"/>
                    </a:lnTo>
                    <a:lnTo>
                      <a:pt x="411" y="167"/>
                    </a:lnTo>
                    <a:lnTo>
                      <a:pt x="421" y="164"/>
                    </a:lnTo>
                    <a:lnTo>
                      <a:pt x="429" y="167"/>
                    </a:lnTo>
                    <a:lnTo>
                      <a:pt x="442" y="185"/>
                    </a:lnTo>
                    <a:lnTo>
                      <a:pt x="449" y="197"/>
                    </a:lnTo>
                    <a:lnTo>
                      <a:pt x="444" y="205"/>
                    </a:lnTo>
                    <a:lnTo>
                      <a:pt x="442" y="213"/>
                    </a:lnTo>
                    <a:lnTo>
                      <a:pt x="439" y="226"/>
                    </a:lnTo>
                    <a:lnTo>
                      <a:pt x="436" y="236"/>
                    </a:lnTo>
                    <a:lnTo>
                      <a:pt x="429" y="241"/>
                    </a:lnTo>
                    <a:lnTo>
                      <a:pt x="429" y="256"/>
                    </a:lnTo>
                    <a:lnTo>
                      <a:pt x="449" y="272"/>
                    </a:lnTo>
                    <a:lnTo>
                      <a:pt x="472" y="285"/>
                    </a:lnTo>
                    <a:lnTo>
                      <a:pt x="485" y="295"/>
                    </a:lnTo>
                    <a:lnTo>
                      <a:pt x="490" y="303"/>
                    </a:lnTo>
                    <a:lnTo>
                      <a:pt x="490" y="313"/>
                    </a:lnTo>
                    <a:lnTo>
                      <a:pt x="511" y="333"/>
                    </a:lnTo>
                    <a:lnTo>
                      <a:pt x="516" y="344"/>
                    </a:lnTo>
                    <a:lnTo>
                      <a:pt x="516" y="351"/>
                    </a:lnTo>
                    <a:lnTo>
                      <a:pt x="511" y="357"/>
                    </a:lnTo>
                    <a:lnTo>
                      <a:pt x="511" y="362"/>
                    </a:lnTo>
                    <a:lnTo>
                      <a:pt x="519" y="367"/>
                    </a:lnTo>
                    <a:lnTo>
                      <a:pt x="524" y="374"/>
                    </a:lnTo>
                    <a:lnTo>
                      <a:pt x="531" y="382"/>
                    </a:lnTo>
                    <a:lnTo>
                      <a:pt x="534" y="380"/>
                    </a:lnTo>
                    <a:lnTo>
                      <a:pt x="537" y="374"/>
                    </a:lnTo>
                    <a:lnTo>
                      <a:pt x="542" y="374"/>
                    </a:lnTo>
                    <a:lnTo>
                      <a:pt x="547" y="387"/>
                    </a:lnTo>
                    <a:lnTo>
                      <a:pt x="549" y="398"/>
                    </a:lnTo>
                    <a:lnTo>
                      <a:pt x="549" y="403"/>
                    </a:lnTo>
                    <a:lnTo>
                      <a:pt x="542" y="408"/>
                    </a:lnTo>
                    <a:lnTo>
                      <a:pt x="542" y="423"/>
                    </a:lnTo>
                    <a:lnTo>
                      <a:pt x="539" y="423"/>
                    </a:lnTo>
                    <a:lnTo>
                      <a:pt x="531" y="426"/>
                    </a:lnTo>
                    <a:lnTo>
                      <a:pt x="524" y="431"/>
                    </a:lnTo>
                    <a:lnTo>
                      <a:pt x="521" y="431"/>
                    </a:lnTo>
                    <a:lnTo>
                      <a:pt x="508" y="434"/>
                    </a:lnTo>
                    <a:lnTo>
                      <a:pt x="508" y="446"/>
                    </a:lnTo>
                    <a:lnTo>
                      <a:pt x="513" y="459"/>
                    </a:lnTo>
                    <a:lnTo>
                      <a:pt x="513" y="464"/>
                    </a:lnTo>
                    <a:lnTo>
                      <a:pt x="498" y="475"/>
                    </a:lnTo>
                    <a:lnTo>
                      <a:pt x="498" y="490"/>
                    </a:lnTo>
                    <a:lnTo>
                      <a:pt x="495" y="493"/>
                    </a:lnTo>
                    <a:lnTo>
                      <a:pt x="495" y="498"/>
                    </a:lnTo>
                    <a:lnTo>
                      <a:pt x="460" y="500"/>
                    </a:lnTo>
                    <a:lnTo>
                      <a:pt x="447" y="500"/>
                    </a:lnTo>
                    <a:lnTo>
                      <a:pt x="449" y="485"/>
                    </a:lnTo>
                    <a:lnTo>
                      <a:pt x="454" y="472"/>
                    </a:lnTo>
                    <a:lnTo>
                      <a:pt x="462" y="462"/>
                    </a:lnTo>
                    <a:lnTo>
                      <a:pt x="465" y="457"/>
                    </a:lnTo>
                    <a:lnTo>
                      <a:pt x="465" y="449"/>
                    </a:lnTo>
                    <a:lnTo>
                      <a:pt x="462" y="444"/>
                    </a:lnTo>
                    <a:lnTo>
                      <a:pt x="462" y="439"/>
                    </a:lnTo>
                    <a:lnTo>
                      <a:pt x="75" y="446"/>
                    </a:lnTo>
                    <a:lnTo>
                      <a:pt x="72" y="410"/>
                    </a:lnTo>
                    <a:lnTo>
                      <a:pt x="72" y="40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" name="Freeform 662"/>
              <p:cNvSpPr>
                <a:spLocks/>
              </p:cNvSpPr>
              <p:nvPr/>
            </p:nvSpPr>
            <p:spPr bwMode="auto">
              <a:xfrm>
                <a:off x="4189413" y="2994025"/>
                <a:ext cx="985837" cy="538163"/>
              </a:xfrm>
              <a:custGeom>
                <a:avLst/>
                <a:gdLst>
                  <a:gd name="T0" fmla="*/ 0 w 621"/>
                  <a:gd name="T1" fmla="*/ 326 h 339"/>
                  <a:gd name="T2" fmla="*/ 15 w 621"/>
                  <a:gd name="T3" fmla="*/ 0 h 339"/>
                  <a:gd name="T4" fmla="*/ 167 w 621"/>
                  <a:gd name="T5" fmla="*/ 5 h 339"/>
                  <a:gd name="T6" fmla="*/ 344 w 621"/>
                  <a:gd name="T7" fmla="*/ 8 h 339"/>
                  <a:gd name="T8" fmla="*/ 562 w 621"/>
                  <a:gd name="T9" fmla="*/ 8 h 339"/>
                  <a:gd name="T10" fmla="*/ 567 w 621"/>
                  <a:gd name="T11" fmla="*/ 21 h 339"/>
                  <a:gd name="T12" fmla="*/ 567 w 621"/>
                  <a:gd name="T13" fmla="*/ 26 h 339"/>
                  <a:gd name="T14" fmla="*/ 575 w 621"/>
                  <a:gd name="T15" fmla="*/ 26 h 339"/>
                  <a:gd name="T16" fmla="*/ 580 w 621"/>
                  <a:gd name="T17" fmla="*/ 28 h 339"/>
                  <a:gd name="T18" fmla="*/ 585 w 621"/>
                  <a:gd name="T19" fmla="*/ 28 h 339"/>
                  <a:gd name="T20" fmla="*/ 588 w 621"/>
                  <a:gd name="T21" fmla="*/ 33 h 339"/>
                  <a:gd name="T22" fmla="*/ 588 w 621"/>
                  <a:gd name="T23" fmla="*/ 36 h 339"/>
                  <a:gd name="T24" fmla="*/ 590 w 621"/>
                  <a:gd name="T25" fmla="*/ 41 h 339"/>
                  <a:gd name="T26" fmla="*/ 588 w 621"/>
                  <a:gd name="T27" fmla="*/ 46 h 339"/>
                  <a:gd name="T28" fmla="*/ 585 w 621"/>
                  <a:gd name="T29" fmla="*/ 46 h 339"/>
                  <a:gd name="T30" fmla="*/ 582 w 621"/>
                  <a:gd name="T31" fmla="*/ 51 h 339"/>
                  <a:gd name="T32" fmla="*/ 575 w 621"/>
                  <a:gd name="T33" fmla="*/ 54 h 339"/>
                  <a:gd name="T34" fmla="*/ 580 w 621"/>
                  <a:gd name="T35" fmla="*/ 59 h 339"/>
                  <a:gd name="T36" fmla="*/ 582 w 621"/>
                  <a:gd name="T37" fmla="*/ 59 h 339"/>
                  <a:gd name="T38" fmla="*/ 585 w 621"/>
                  <a:gd name="T39" fmla="*/ 62 h 339"/>
                  <a:gd name="T40" fmla="*/ 590 w 621"/>
                  <a:gd name="T41" fmla="*/ 64 h 339"/>
                  <a:gd name="T42" fmla="*/ 598 w 621"/>
                  <a:gd name="T43" fmla="*/ 72 h 339"/>
                  <a:gd name="T44" fmla="*/ 598 w 621"/>
                  <a:gd name="T45" fmla="*/ 85 h 339"/>
                  <a:gd name="T46" fmla="*/ 600 w 621"/>
                  <a:gd name="T47" fmla="*/ 87 h 339"/>
                  <a:gd name="T48" fmla="*/ 608 w 621"/>
                  <a:gd name="T49" fmla="*/ 90 h 339"/>
                  <a:gd name="T50" fmla="*/ 618 w 621"/>
                  <a:gd name="T51" fmla="*/ 95 h 339"/>
                  <a:gd name="T52" fmla="*/ 618 w 621"/>
                  <a:gd name="T53" fmla="*/ 100 h 339"/>
                  <a:gd name="T54" fmla="*/ 613 w 621"/>
                  <a:gd name="T55" fmla="*/ 105 h 339"/>
                  <a:gd name="T56" fmla="*/ 621 w 621"/>
                  <a:gd name="T57" fmla="*/ 339 h 339"/>
                  <a:gd name="T58" fmla="*/ 367 w 621"/>
                  <a:gd name="T59" fmla="*/ 334 h 339"/>
                  <a:gd name="T60" fmla="*/ 174 w 621"/>
                  <a:gd name="T61" fmla="*/ 329 h 339"/>
                  <a:gd name="T62" fmla="*/ 18 w 621"/>
                  <a:gd name="T63" fmla="*/ 323 h 339"/>
                  <a:gd name="T64" fmla="*/ 0 w 621"/>
                  <a:gd name="T65" fmla="*/ 326 h 3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339"/>
                  <a:gd name="T101" fmla="*/ 621 w 621"/>
                  <a:gd name="T102" fmla="*/ 339 h 3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339">
                    <a:moveTo>
                      <a:pt x="0" y="326"/>
                    </a:moveTo>
                    <a:lnTo>
                      <a:pt x="15" y="0"/>
                    </a:lnTo>
                    <a:lnTo>
                      <a:pt x="167" y="5"/>
                    </a:lnTo>
                    <a:lnTo>
                      <a:pt x="344" y="8"/>
                    </a:lnTo>
                    <a:lnTo>
                      <a:pt x="562" y="8"/>
                    </a:lnTo>
                    <a:lnTo>
                      <a:pt x="567" y="21"/>
                    </a:lnTo>
                    <a:lnTo>
                      <a:pt x="567" y="26"/>
                    </a:lnTo>
                    <a:lnTo>
                      <a:pt x="575" y="26"/>
                    </a:lnTo>
                    <a:lnTo>
                      <a:pt x="580" y="28"/>
                    </a:lnTo>
                    <a:lnTo>
                      <a:pt x="585" y="28"/>
                    </a:lnTo>
                    <a:lnTo>
                      <a:pt x="588" y="33"/>
                    </a:lnTo>
                    <a:lnTo>
                      <a:pt x="588" y="36"/>
                    </a:lnTo>
                    <a:lnTo>
                      <a:pt x="590" y="41"/>
                    </a:lnTo>
                    <a:lnTo>
                      <a:pt x="588" y="46"/>
                    </a:lnTo>
                    <a:lnTo>
                      <a:pt x="585" y="46"/>
                    </a:lnTo>
                    <a:lnTo>
                      <a:pt x="582" y="51"/>
                    </a:lnTo>
                    <a:lnTo>
                      <a:pt x="575" y="54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5" y="62"/>
                    </a:lnTo>
                    <a:lnTo>
                      <a:pt x="590" y="64"/>
                    </a:lnTo>
                    <a:lnTo>
                      <a:pt x="598" y="72"/>
                    </a:lnTo>
                    <a:lnTo>
                      <a:pt x="598" y="85"/>
                    </a:lnTo>
                    <a:lnTo>
                      <a:pt x="600" y="87"/>
                    </a:lnTo>
                    <a:lnTo>
                      <a:pt x="608" y="90"/>
                    </a:lnTo>
                    <a:lnTo>
                      <a:pt x="618" y="95"/>
                    </a:lnTo>
                    <a:lnTo>
                      <a:pt x="618" y="100"/>
                    </a:lnTo>
                    <a:lnTo>
                      <a:pt x="613" y="105"/>
                    </a:lnTo>
                    <a:lnTo>
                      <a:pt x="621" y="339"/>
                    </a:lnTo>
                    <a:lnTo>
                      <a:pt x="367" y="334"/>
                    </a:lnTo>
                    <a:lnTo>
                      <a:pt x="174" y="329"/>
                    </a:lnTo>
                    <a:lnTo>
                      <a:pt x="18" y="323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" name="Freeform 663"/>
              <p:cNvSpPr>
                <a:spLocks/>
              </p:cNvSpPr>
              <p:nvPr/>
            </p:nvSpPr>
            <p:spPr bwMode="auto">
              <a:xfrm>
                <a:off x="5180013" y="3581400"/>
                <a:ext cx="679450" cy="635000"/>
              </a:xfrm>
              <a:custGeom>
                <a:avLst/>
                <a:gdLst>
                  <a:gd name="T0" fmla="*/ 279 w 428"/>
                  <a:gd name="T1" fmla="*/ 0 h 400"/>
                  <a:gd name="T2" fmla="*/ 387 w 428"/>
                  <a:gd name="T3" fmla="*/ 5 h 400"/>
                  <a:gd name="T4" fmla="*/ 390 w 428"/>
                  <a:gd name="T5" fmla="*/ 20 h 400"/>
                  <a:gd name="T6" fmla="*/ 377 w 428"/>
                  <a:gd name="T7" fmla="*/ 38 h 400"/>
                  <a:gd name="T8" fmla="*/ 374 w 428"/>
                  <a:gd name="T9" fmla="*/ 54 h 400"/>
                  <a:gd name="T10" fmla="*/ 397 w 428"/>
                  <a:gd name="T11" fmla="*/ 61 h 400"/>
                  <a:gd name="T12" fmla="*/ 420 w 428"/>
                  <a:gd name="T13" fmla="*/ 61 h 400"/>
                  <a:gd name="T14" fmla="*/ 426 w 428"/>
                  <a:gd name="T15" fmla="*/ 72 h 400"/>
                  <a:gd name="T16" fmla="*/ 415 w 428"/>
                  <a:gd name="T17" fmla="*/ 84 h 400"/>
                  <a:gd name="T18" fmla="*/ 400 w 428"/>
                  <a:gd name="T19" fmla="*/ 102 h 400"/>
                  <a:gd name="T20" fmla="*/ 390 w 428"/>
                  <a:gd name="T21" fmla="*/ 125 h 400"/>
                  <a:gd name="T22" fmla="*/ 397 w 428"/>
                  <a:gd name="T23" fmla="*/ 138 h 400"/>
                  <a:gd name="T24" fmla="*/ 403 w 428"/>
                  <a:gd name="T25" fmla="*/ 159 h 400"/>
                  <a:gd name="T26" fmla="*/ 387 w 428"/>
                  <a:gd name="T27" fmla="*/ 167 h 400"/>
                  <a:gd name="T28" fmla="*/ 374 w 428"/>
                  <a:gd name="T29" fmla="*/ 177 h 400"/>
                  <a:gd name="T30" fmla="*/ 372 w 428"/>
                  <a:gd name="T31" fmla="*/ 192 h 400"/>
                  <a:gd name="T32" fmla="*/ 374 w 428"/>
                  <a:gd name="T33" fmla="*/ 210 h 400"/>
                  <a:gd name="T34" fmla="*/ 367 w 428"/>
                  <a:gd name="T35" fmla="*/ 223 h 400"/>
                  <a:gd name="T36" fmla="*/ 354 w 428"/>
                  <a:gd name="T37" fmla="*/ 228 h 400"/>
                  <a:gd name="T38" fmla="*/ 351 w 428"/>
                  <a:gd name="T39" fmla="*/ 238 h 400"/>
                  <a:gd name="T40" fmla="*/ 341 w 428"/>
                  <a:gd name="T41" fmla="*/ 249 h 400"/>
                  <a:gd name="T42" fmla="*/ 333 w 428"/>
                  <a:gd name="T43" fmla="*/ 259 h 400"/>
                  <a:gd name="T44" fmla="*/ 351 w 428"/>
                  <a:gd name="T45" fmla="*/ 269 h 400"/>
                  <a:gd name="T46" fmla="*/ 336 w 428"/>
                  <a:gd name="T47" fmla="*/ 285 h 400"/>
                  <a:gd name="T48" fmla="*/ 318 w 428"/>
                  <a:gd name="T49" fmla="*/ 297 h 400"/>
                  <a:gd name="T50" fmla="*/ 323 w 428"/>
                  <a:gd name="T51" fmla="*/ 318 h 400"/>
                  <a:gd name="T52" fmla="*/ 305 w 428"/>
                  <a:gd name="T53" fmla="*/ 323 h 400"/>
                  <a:gd name="T54" fmla="*/ 302 w 428"/>
                  <a:gd name="T55" fmla="*/ 339 h 400"/>
                  <a:gd name="T56" fmla="*/ 318 w 428"/>
                  <a:gd name="T57" fmla="*/ 339 h 400"/>
                  <a:gd name="T58" fmla="*/ 326 w 428"/>
                  <a:gd name="T59" fmla="*/ 346 h 400"/>
                  <a:gd name="T60" fmla="*/ 310 w 428"/>
                  <a:gd name="T61" fmla="*/ 359 h 400"/>
                  <a:gd name="T62" fmla="*/ 323 w 428"/>
                  <a:gd name="T63" fmla="*/ 364 h 400"/>
                  <a:gd name="T64" fmla="*/ 313 w 428"/>
                  <a:gd name="T65" fmla="*/ 372 h 400"/>
                  <a:gd name="T66" fmla="*/ 318 w 428"/>
                  <a:gd name="T67" fmla="*/ 382 h 400"/>
                  <a:gd name="T68" fmla="*/ 308 w 428"/>
                  <a:gd name="T69" fmla="*/ 387 h 400"/>
                  <a:gd name="T70" fmla="*/ 64 w 428"/>
                  <a:gd name="T71" fmla="*/ 400 h 400"/>
                  <a:gd name="T72" fmla="*/ 43 w 428"/>
                  <a:gd name="T73" fmla="*/ 339 h 400"/>
                  <a:gd name="T74" fmla="*/ 33 w 428"/>
                  <a:gd name="T75" fmla="*/ 333 h 400"/>
                  <a:gd name="T76" fmla="*/ 0 w 428"/>
                  <a:gd name="T77" fmla="*/ 7 h 4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8"/>
                  <a:gd name="T118" fmla="*/ 0 h 400"/>
                  <a:gd name="T119" fmla="*/ 428 w 428"/>
                  <a:gd name="T120" fmla="*/ 400 h 4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8" h="400">
                    <a:moveTo>
                      <a:pt x="0" y="7"/>
                    </a:moveTo>
                    <a:lnTo>
                      <a:pt x="279" y="0"/>
                    </a:lnTo>
                    <a:lnTo>
                      <a:pt x="387" y="0"/>
                    </a:lnTo>
                    <a:lnTo>
                      <a:pt x="387" y="5"/>
                    </a:lnTo>
                    <a:lnTo>
                      <a:pt x="390" y="7"/>
                    </a:lnTo>
                    <a:lnTo>
                      <a:pt x="390" y="20"/>
                    </a:lnTo>
                    <a:lnTo>
                      <a:pt x="387" y="23"/>
                    </a:lnTo>
                    <a:lnTo>
                      <a:pt x="377" y="38"/>
                    </a:lnTo>
                    <a:lnTo>
                      <a:pt x="374" y="46"/>
                    </a:lnTo>
                    <a:lnTo>
                      <a:pt x="374" y="54"/>
                    </a:lnTo>
                    <a:lnTo>
                      <a:pt x="372" y="61"/>
                    </a:lnTo>
                    <a:lnTo>
                      <a:pt x="397" y="61"/>
                    </a:lnTo>
                    <a:lnTo>
                      <a:pt x="420" y="59"/>
                    </a:lnTo>
                    <a:lnTo>
                      <a:pt x="420" y="61"/>
                    </a:lnTo>
                    <a:lnTo>
                      <a:pt x="428" y="69"/>
                    </a:lnTo>
                    <a:lnTo>
                      <a:pt x="426" y="72"/>
                    </a:lnTo>
                    <a:lnTo>
                      <a:pt x="415" y="77"/>
                    </a:lnTo>
                    <a:lnTo>
                      <a:pt x="415" y="84"/>
                    </a:lnTo>
                    <a:lnTo>
                      <a:pt x="413" y="90"/>
                    </a:lnTo>
                    <a:lnTo>
                      <a:pt x="400" y="102"/>
                    </a:lnTo>
                    <a:lnTo>
                      <a:pt x="390" y="118"/>
                    </a:lnTo>
                    <a:lnTo>
                      <a:pt x="390" y="125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403" y="146"/>
                    </a:lnTo>
                    <a:lnTo>
                      <a:pt x="403" y="159"/>
                    </a:lnTo>
                    <a:lnTo>
                      <a:pt x="397" y="164"/>
                    </a:lnTo>
                    <a:lnTo>
                      <a:pt x="387" y="167"/>
                    </a:lnTo>
                    <a:lnTo>
                      <a:pt x="385" y="177"/>
                    </a:lnTo>
                    <a:lnTo>
                      <a:pt x="374" y="177"/>
                    </a:lnTo>
                    <a:lnTo>
                      <a:pt x="372" y="184"/>
                    </a:lnTo>
                    <a:lnTo>
                      <a:pt x="372" y="192"/>
                    </a:lnTo>
                    <a:lnTo>
                      <a:pt x="369" y="200"/>
                    </a:lnTo>
                    <a:lnTo>
                      <a:pt x="374" y="210"/>
                    </a:lnTo>
                    <a:lnTo>
                      <a:pt x="374" y="215"/>
                    </a:lnTo>
                    <a:lnTo>
                      <a:pt x="367" y="223"/>
                    </a:lnTo>
                    <a:lnTo>
                      <a:pt x="359" y="226"/>
                    </a:lnTo>
                    <a:lnTo>
                      <a:pt x="354" y="228"/>
                    </a:lnTo>
                    <a:lnTo>
                      <a:pt x="351" y="233"/>
                    </a:lnTo>
                    <a:lnTo>
                      <a:pt x="351" y="238"/>
                    </a:lnTo>
                    <a:lnTo>
                      <a:pt x="349" y="244"/>
                    </a:lnTo>
                    <a:lnTo>
                      <a:pt x="341" y="249"/>
                    </a:lnTo>
                    <a:lnTo>
                      <a:pt x="336" y="251"/>
                    </a:lnTo>
                    <a:lnTo>
                      <a:pt x="333" y="259"/>
                    </a:lnTo>
                    <a:lnTo>
                      <a:pt x="346" y="262"/>
                    </a:lnTo>
                    <a:lnTo>
                      <a:pt x="351" y="269"/>
                    </a:lnTo>
                    <a:lnTo>
                      <a:pt x="349" y="279"/>
                    </a:lnTo>
                    <a:lnTo>
                      <a:pt x="336" y="285"/>
                    </a:lnTo>
                    <a:lnTo>
                      <a:pt x="323" y="287"/>
                    </a:lnTo>
                    <a:lnTo>
                      <a:pt x="318" y="297"/>
                    </a:lnTo>
                    <a:lnTo>
                      <a:pt x="323" y="305"/>
                    </a:lnTo>
                    <a:lnTo>
                      <a:pt x="323" y="318"/>
                    </a:lnTo>
                    <a:lnTo>
                      <a:pt x="315" y="321"/>
                    </a:lnTo>
                    <a:lnTo>
                      <a:pt x="305" y="323"/>
                    </a:lnTo>
                    <a:lnTo>
                      <a:pt x="302" y="331"/>
                    </a:lnTo>
                    <a:lnTo>
                      <a:pt x="302" y="339"/>
                    </a:lnTo>
                    <a:lnTo>
                      <a:pt x="308" y="341"/>
                    </a:lnTo>
                    <a:lnTo>
                      <a:pt x="318" y="339"/>
                    </a:lnTo>
                    <a:lnTo>
                      <a:pt x="326" y="333"/>
                    </a:lnTo>
                    <a:lnTo>
                      <a:pt x="326" y="346"/>
                    </a:lnTo>
                    <a:lnTo>
                      <a:pt x="310" y="354"/>
                    </a:lnTo>
                    <a:lnTo>
                      <a:pt x="310" y="359"/>
                    </a:lnTo>
                    <a:lnTo>
                      <a:pt x="320" y="359"/>
                    </a:lnTo>
                    <a:lnTo>
                      <a:pt x="323" y="364"/>
                    </a:lnTo>
                    <a:lnTo>
                      <a:pt x="318" y="369"/>
                    </a:lnTo>
                    <a:lnTo>
                      <a:pt x="313" y="372"/>
                    </a:lnTo>
                    <a:lnTo>
                      <a:pt x="313" y="380"/>
                    </a:lnTo>
                    <a:lnTo>
                      <a:pt x="318" y="382"/>
                    </a:lnTo>
                    <a:lnTo>
                      <a:pt x="318" y="387"/>
                    </a:lnTo>
                    <a:lnTo>
                      <a:pt x="308" y="387"/>
                    </a:lnTo>
                    <a:lnTo>
                      <a:pt x="308" y="395"/>
                    </a:lnTo>
                    <a:lnTo>
                      <a:pt x="64" y="400"/>
                    </a:lnTo>
                    <a:lnTo>
                      <a:pt x="61" y="339"/>
                    </a:lnTo>
                    <a:lnTo>
                      <a:pt x="43" y="339"/>
                    </a:lnTo>
                    <a:lnTo>
                      <a:pt x="41" y="336"/>
                    </a:lnTo>
                    <a:lnTo>
                      <a:pt x="33" y="333"/>
                    </a:lnTo>
                    <a:lnTo>
                      <a:pt x="28" y="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8" name="Freeform 664"/>
              <p:cNvSpPr>
                <a:spLocks/>
              </p:cNvSpPr>
              <p:nvPr/>
            </p:nvSpPr>
            <p:spPr bwMode="auto">
              <a:xfrm>
                <a:off x="5281613" y="4208463"/>
                <a:ext cx="773112" cy="668338"/>
              </a:xfrm>
              <a:custGeom>
                <a:avLst/>
                <a:gdLst>
                  <a:gd name="T0" fmla="*/ 31 w 487"/>
                  <a:gd name="T1" fmla="*/ 336 h 421"/>
                  <a:gd name="T2" fmla="*/ 33 w 487"/>
                  <a:gd name="T3" fmla="*/ 295 h 421"/>
                  <a:gd name="T4" fmla="*/ 28 w 487"/>
                  <a:gd name="T5" fmla="*/ 275 h 421"/>
                  <a:gd name="T6" fmla="*/ 36 w 487"/>
                  <a:gd name="T7" fmla="*/ 241 h 421"/>
                  <a:gd name="T8" fmla="*/ 38 w 487"/>
                  <a:gd name="T9" fmla="*/ 213 h 421"/>
                  <a:gd name="T10" fmla="*/ 31 w 487"/>
                  <a:gd name="T11" fmla="*/ 200 h 421"/>
                  <a:gd name="T12" fmla="*/ 36 w 487"/>
                  <a:gd name="T13" fmla="*/ 190 h 421"/>
                  <a:gd name="T14" fmla="*/ 18 w 487"/>
                  <a:gd name="T15" fmla="*/ 167 h 421"/>
                  <a:gd name="T16" fmla="*/ 213 w 487"/>
                  <a:gd name="T17" fmla="*/ 3 h 421"/>
                  <a:gd name="T18" fmla="*/ 251 w 487"/>
                  <a:gd name="T19" fmla="*/ 13 h 421"/>
                  <a:gd name="T20" fmla="*/ 249 w 487"/>
                  <a:gd name="T21" fmla="*/ 31 h 421"/>
                  <a:gd name="T22" fmla="*/ 254 w 487"/>
                  <a:gd name="T23" fmla="*/ 41 h 421"/>
                  <a:gd name="T24" fmla="*/ 259 w 487"/>
                  <a:gd name="T25" fmla="*/ 69 h 421"/>
                  <a:gd name="T26" fmla="*/ 272 w 487"/>
                  <a:gd name="T27" fmla="*/ 90 h 421"/>
                  <a:gd name="T28" fmla="*/ 244 w 487"/>
                  <a:gd name="T29" fmla="*/ 105 h 421"/>
                  <a:gd name="T30" fmla="*/ 262 w 487"/>
                  <a:gd name="T31" fmla="*/ 126 h 421"/>
                  <a:gd name="T32" fmla="*/ 259 w 487"/>
                  <a:gd name="T33" fmla="*/ 141 h 421"/>
                  <a:gd name="T34" fmla="*/ 251 w 487"/>
                  <a:gd name="T35" fmla="*/ 172 h 421"/>
                  <a:gd name="T36" fmla="*/ 249 w 487"/>
                  <a:gd name="T37" fmla="*/ 200 h 421"/>
                  <a:gd name="T38" fmla="*/ 241 w 487"/>
                  <a:gd name="T39" fmla="*/ 213 h 421"/>
                  <a:gd name="T40" fmla="*/ 238 w 487"/>
                  <a:gd name="T41" fmla="*/ 228 h 421"/>
                  <a:gd name="T42" fmla="*/ 382 w 487"/>
                  <a:gd name="T43" fmla="*/ 236 h 421"/>
                  <a:gd name="T44" fmla="*/ 410 w 487"/>
                  <a:gd name="T45" fmla="*/ 267 h 421"/>
                  <a:gd name="T46" fmla="*/ 387 w 487"/>
                  <a:gd name="T47" fmla="*/ 282 h 421"/>
                  <a:gd name="T48" fmla="*/ 392 w 487"/>
                  <a:gd name="T49" fmla="*/ 267 h 421"/>
                  <a:gd name="T50" fmla="*/ 339 w 487"/>
                  <a:gd name="T51" fmla="*/ 252 h 421"/>
                  <a:gd name="T52" fmla="*/ 315 w 487"/>
                  <a:gd name="T53" fmla="*/ 275 h 421"/>
                  <a:gd name="T54" fmla="*/ 367 w 487"/>
                  <a:gd name="T55" fmla="*/ 275 h 421"/>
                  <a:gd name="T56" fmla="*/ 362 w 487"/>
                  <a:gd name="T57" fmla="*/ 288 h 421"/>
                  <a:gd name="T58" fmla="*/ 387 w 487"/>
                  <a:gd name="T59" fmla="*/ 303 h 421"/>
                  <a:gd name="T60" fmla="*/ 413 w 487"/>
                  <a:gd name="T61" fmla="*/ 293 h 421"/>
                  <a:gd name="T62" fmla="*/ 433 w 487"/>
                  <a:gd name="T63" fmla="*/ 293 h 421"/>
                  <a:gd name="T64" fmla="*/ 433 w 487"/>
                  <a:gd name="T65" fmla="*/ 316 h 421"/>
                  <a:gd name="T66" fmla="*/ 446 w 487"/>
                  <a:gd name="T67" fmla="*/ 339 h 421"/>
                  <a:gd name="T68" fmla="*/ 426 w 487"/>
                  <a:gd name="T69" fmla="*/ 359 h 421"/>
                  <a:gd name="T70" fmla="*/ 469 w 487"/>
                  <a:gd name="T71" fmla="*/ 380 h 421"/>
                  <a:gd name="T72" fmla="*/ 467 w 487"/>
                  <a:gd name="T73" fmla="*/ 400 h 421"/>
                  <a:gd name="T74" fmla="*/ 421 w 487"/>
                  <a:gd name="T75" fmla="*/ 418 h 421"/>
                  <a:gd name="T76" fmla="*/ 421 w 487"/>
                  <a:gd name="T77" fmla="*/ 390 h 421"/>
                  <a:gd name="T78" fmla="*/ 385 w 487"/>
                  <a:gd name="T79" fmla="*/ 367 h 421"/>
                  <a:gd name="T80" fmla="*/ 354 w 487"/>
                  <a:gd name="T81" fmla="*/ 347 h 421"/>
                  <a:gd name="T82" fmla="*/ 313 w 487"/>
                  <a:gd name="T83" fmla="*/ 329 h 421"/>
                  <a:gd name="T84" fmla="*/ 310 w 487"/>
                  <a:gd name="T85" fmla="*/ 336 h 421"/>
                  <a:gd name="T86" fmla="*/ 367 w 487"/>
                  <a:gd name="T87" fmla="*/ 370 h 421"/>
                  <a:gd name="T88" fmla="*/ 364 w 487"/>
                  <a:gd name="T89" fmla="*/ 393 h 421"/>
                  <a:gd name="T90" fmla="*/ 336 w 487"/>
                  <a:gd name="T91" fmla="*/ 413 h 421"/>
                  <a:gd name="T92" fmla="*/ 308 w 487"/>
                  <a:gd name="T93" fmla="*/ 390 h 421"/>
                  <a:gd name="T94" fmla="*/ 256 w 487"/>
                  <a:gd name="T95" fmla="*/ 400 h 421"/>
                  <a:gd name="T96" fmla="*/ 215 w 487"/>
                  <a:gd name="T97" fmla="*/ 375 h 421"/>
                  <a:gd name="T98" fmla="*/ 192 w 487"/>
                  <a:gd name="T99" fmla="*/ 339 h 421"/>
                  <a:gd name="T100" fmla="*/ 177 w 487"/>
                  <a:gd name="T101" fmla="*/ 298 h 421"/>
                  <a:gd name="T102" fmla="*/ 141 w 487"/>
                  <a:gd name="T103" fmla="*/ 270 h 421"/>
                  <a:gd name="T104" fmla="*/ 167 w 487"/>
                  <a:gd name="T105" fmla="*/ 295 h 421"/>
                  <a:gd name="T106" fmla="*/ 190 w 487"/>
                  <a:gd name="T107" fmla="*/ 341 h 421"/>
                  <a:gd name="T108" fmla="*/ 190 w 487"/>
                  <a:gd name="T109" fmla="*/ 365 h 421"/>
                  <a:gd name="T110" fmla="*/ 161 w 487"/>
                  <a:gd name="T111" fmla="*/ 349 h 421"/>
                  <a:gd name="T112" fmla="*/ 149 w 487"/>
                  <a:gd name="T113" fmla="*/ 329 h 421"/>
                  <a:gd name="T114" fmla="*/ 125 w 487"/>
                  <a:gd name="T115" fmla="*/ 331 h 421"/>
                  <a:gd name="T116" fmla="*/ 138 w 487"/>
                  <a:gd name="T117" fmla="*/ 354 h 421"/>
                  <a:gd name="T118" fmla="*/ 90 w 487"/>
                  <a:gd name="T119" fmla="*/ 354 h 421"/>
                  <a:gd name="T120" fmla="*/ 41 w 487"/>
                  <a:gd name="T121" fmla="*/ 344 h 4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"/>
                  <a:gd name="T184" fmla="*/ 0 h 421"/>
                  <a:gd name="T185" fmla="*/ 487 w 487"/>
                  <a:gd name="T186" fmla="*/ 421 h 4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" h="421">
                    <a:moveTo>
                      <a:pt x="28" y="349"/>
                    </a:moveTo>
                    <a:lnTo>
                      <a:pt x="31" y="341"/>
                    </a:lnTo>
                    <a:lnTo>
                      <a:pt x="31" y="336"/>
                    </a:lnTo>
                    <a:lnTo>
                      <a:pt x="28" y="326"/>
                    </a:lnTo>
                    <a:lnTo>
                      <a:pt x="28" y="311"/>
                    </a:lnTo>
                    <a:lnTo>
                      <a:pt x="33" y="295"/>
                    </a:lnTo>
                    <a:lnTo>
                      <a:pt x="33" y="288"/>
                    </a:lnTo>
                    <a:lnTo>
                      <a:pt x="31" y="280"/>
                    </a:lnTo>
                    <a:lnTo>
                      <a:pt x="28" y="275"/>
                    </a:lnTo>
                    <a:lnTo>
                      <a:pt x="28" y="259"/>
                    </a:lnTo>
                    <a:lnTo>
                      <a:pt x="33" y="249"/>
                    </a:lnTo>
                    <a:lnTo>
                      <a:pt x="36" y="241"/>
                    </a:lnTo>
                    <a:lnTo>
                      <a:pt x="41" y="231"/>
                    </a:lnTo>
                    <a:lnTo>
                      <a:pt x="41" y="218"/>
                    </a:lnTo>
                    <a:lnTo>
                      <a:pt x="38" y="213"/>
                    </a:lnTo>
                    <a:lnTo>
                      <a:pt x="33" y="208"/>
                    </a:lnTo>
                    <a:lnTo>
                      <a:pt x="31" y="203"/>
                    </a:lnTo>
                    <a:lnTo>
                      <a:pt x="31" y="200"/>
                    </a:lnTo>
                    <a:lnTo>
                      <a:pt x="33" y="195"/>
                    </a:lnTo>
                    <a:lnTo>
                      <a:pt x="36" y="195"/>
                    </a:lnTo>
                    <a:lnTo>
                      <a:pt x="36" y="190"/>
                    </a:lnTo>
                    <a:lnTo>
                      <a:pt x="33" y="182"/>
                    </a:lnTo>
                    <a:lnTo>
                      <a:pt x="25" y="172"/>
                    </a:lnTo>
                    <a:lnTo>
                      <a:pt x="18" y="167"/>
                    </a:lnTo>
                    <a:lnTo>
                      <a:pt x="5" y="154"/>
                    </a:lnTo>
                    <a:lnTo>
                      <a:pt x="0" y="8"/>
                    </a:lnTo>
                    <a:lnTo>
                      <a:pt x="213" y="3"/>
                    </a:lnTo>
                    <a:lnTo>
                      <a:pt x="244" y="0"/>
                    </a:lnTo>
                    <a:lnTo>
                      <a:pt x="244" y="5"/>
                    </a:lnTo>
                    <a:lnTo>
                      <a:pt x="251" y="13"/>
                    </a:lnTo>
                    <a:lnTo>
                      <a:pt x="251" y="18"/>
                    </a:lnTo>
                    <a:lnTo>
                      <a:pt x="244" y="26"/>
                    </a:lnTo>
                    <a:lnTo>
                      <a:pt x="249" y="31"/>
                    </a:lnTo>
                    <a:lnTo>
                      <a:pt x="262" y="33"/>
                    </a:lnTo>
                    <a:lnTo>
                      <a:pt x="262" y="39"/>
                    </a:lnTo>
                    <a:lnTo>
                      <a:pt x="254" y="41"/>
                    </a:lnTo>
                    <a:lnTo>
                      <a:pt x="249" y="49"/>
                    </a:lnTo>
                    <a:lnTo>
                      <a:pt x="249" y="56"/>
                    </a:lnTo>
                    <a:lnTo>
                      <a:pt x="259" y="69"/>
                    </a:lnTo>
                    <a:lnTo>
                      <a:pt x="279" y="74"/>
                    </a:lnTo>
                    <a:lnTo>
                      <a:pt x="279" y="80"/>
                    </a:lnTo>
                    <a:lnTo>
                      <a:pt x="272" y="90"/>
                    </a:lnTo>
                    <a:lnTo>
                      <a:pt x="262" y="100"/>
                    </a:lnTo>
                    <a:lnTo>
                      <a:pt x="246" y="98"/>
                    </a:lnTo>
                    <a:lnTo>
                      <a:pt x="244" y="105"/>
                    </a:lnTo>
                    <a:lnTo>
                      <a:pt x="256" y="113"/>
                    </a:lnTo>
                    <a:lnTo>
                      <a:pt x="264" y="118"/>
                    </a:lnTo>
                    <a:lnTo>
                      <a:pt x="262" y="126"/>
                    </a:lnTo>
                    <a:lnTo>
                      <a:pt x="259" y="128"/>
                    </a:lnTo>
                    <a:lnTo>
                      <a:pt x="262" y="136"/>
                    </a:lnTo>
                    <a:lnTo>
                      <a:pt x="259" y="141"/>
                    </a:lnTo>
                    <a:lnTo>
                      <a:pt x="251" y="149"/>
                    </a:lnTo>
                    <a:lnTo>
                      <a:pt x="246" y="164"/>
                    </a:lnTo>
                    <a:lnTo>
                      <a:pt x="251" y="172"/>
                    </a:lnTo>
                    <a:lnTo>
                      <a:pt x="241" y="182"/>
                    </a:lnTo>
                    <a:lnTo>
                      <a:pt x="244" y="190"/>
                    </a:lnTo>
                    <a:lnTo>
                      <a:pt x="249" y="200"/>
                    </a:lnTo>
                    <a:lnTo>
                      <a:pt x="249" y="205"/>
                    </a:lnTo>
                    <a:lnTo>
                      <a:pt x="246" y="213"/>
                    </a:lnTo>
                    <a:lnTo>
                      <a:pt x="241" y="213"/>
                    </a:lnTo>
                    <a:lnTo>
                      <a:pt x="238" y="221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1" y="234"/>
                    </a:lnTo>
                    <a:lnTo>
                      <a:pt x="382" y="231"/>
                    </a:lnTo>
                    <a:lnTo>
                      <a:pt x="382" y="236"/>
                    </a:lnTo>
                    <a:lnTo>
                      <a:pt x="385" y="246"/>
                    </a:lnTo>
                    <a:lnTo>
                      <a:pt x="400" y="262"/>
                    </a:lnTo>
                    <a:lnTo>
                      <a:pt x="410" y="267"/>
                    </a:lnTo>
                    <a:lnTo>
                      <a:pt x="423" y="272"/>
                    </a:lnTo>
                    <a:lnTo>
                      <a:pt x="400" y="277"/>
                    </a:lnTo>
                    <a:lnTo>
                      <a:pt x="387" y="282"/>
                    </a:lnTo>
                    <a:lnTo>
                      <a:pt x="374" y="280"/>
                    </a:lnTo>
                    <a:lnTo>
                      <a:pt x="374" y="272"/>
                    </a:lnTo>
                    <a:lnTo>
                      <a:pt x="392" y="267"/>
                    </a:lnTo>
                    <a:lnTo>
                      <a:pt x="369" y="262"/>
                    </a:lnTo>
                    <a:lnTo>
                      <a:pt x="356" y="262"/>
                    </a:lnTo>
                    <a:lnTo>
                      <a:pt x="339" y="252"/>
                    </a:lnTo>
                    <a:lnTo>
                      <a:pt x="326" y="252"/>
                    </a:lnTo>
                    <a:lnTo>
                      <a:pt x="318" y="262"/>
                    </a:lnTo>
                    <a:lnTo>
                      <a:pt x="315" y="275"/>
                    </a:lnTo>
                    <a:lnTo>
                      <a:pt x="326" y="282"/>
                    </a:lnTo>
                    <a:lnTo>
                      <a:pt x="354" y="275"/>
                    </a:lnTo>
                    <a:lnTo>
                      <a:pt x="367" y="275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62" y="288"/>
                    </a:lnTo>
                    <a:lnTo>
                      <a:pt x="359" y="293"/>
                    </a:lnTo>
                    <a:lnTo>
                      <a:pt x="359" y="300"/>
                    </a:lnTo>
                    <a:lnTo>
                      <a:pt x="387" y="303"/>
                    </a:lnTo>
                    <a:lnTo>
                      <a:pt x="390" y="306"/>
                    </a:lnTo>
                    <a:lnTo>
                      <a:pt x="403" y="306"/>
                    </a:lnTo>
                    <a:lnTo>
                      <a:pt x="413" y="293"/>
                    </a:lnTo>
                    <a:lnTo>
                      <a:pt x="418" y="293"/>
                    </a:lnTo>
                    <a:lnTo>
                      <a:pt x="426" y="285"/>
                    </a:lnTo>
                    <a:lnTo>
                      <a:pt x="433" y="293"/>
                    </a:lnTo>
                    <a:lnTo>
                      <a:pt x="426" y="303"/>
                    </a:lnTo>
                    <a:lnTo>
                      <a:pt x="426" y="311"/>
                    </a:lnTo>
                    <a:lnTo>
                      <a:pt x="433" y="316"/>
                    </a:lnTo>
                    <a:lnTo>
                      <a:pt x="436" y="323"/>
                    </a:lnTo>
                    <a:lnTo>
                      <a:pt x="436" y="334"/>
                    </a:lnTo>
                    <a:lnTo>
                      <a:pt x="446" y="339"/>
                    </a:lnTo>
                    <a:lnTo>
                      <a:pt x="457" y="347"/>
                    </a:lnTo>
                    <a:lnTo>
                      <a:pt x="405" y="347"/>
                    </a:lnTo>
                    <a:lnTo>
                      <a:pt x="426" y="359"/>
                    </a:lnTo>
                    <a:lnTo>
                      <a:pt x="441" y="365"/>
                    </a:lnTo>
                    <a:lnTo>
                      <a:pt x="459" y="372"/>
                    </a:lnTo>
                    <a:lnTo>
                      <a:pt x="469" y="380"/>
                    </a:lnTo>
                    <a:lnTo>
                      <a:pt x="487" y="380"/>
                    </a:lnTo>
                    <a:lnTo>
                      <a:pt x="475" y="395"/>
                    </a:lnTo>
                    <a:lnTo>
                      <a:pt x="467" y="400"/>
                    </a:lnTo>
                    <a:lnTo>
                      <a:pt x="446" y="411"/>
                    </a:lnTo>
                    <a:lnTo>
                      <a:pt x="436" y="400"/>
                    </a:lnTo>
                    <a:lnTo>
                      <a:pt x="421" y="418"/>
                    </a:lnTo>
                    <a:lnTo>
                      <a:pt x="421" y="413"/>
                    </a:lnTo>
                    <a:lnTo>
                      <a:pt x="423" y="398"/>
                    </a:lnTo>
                    <a:lnTo>
                      <a:pt x="421" y="390"/>
                    </a:lnTo>
                    <a:lnTo>
                      <a:pt x="403" y="388"/>
                    </a:lnTo>
                    <a:lnTo>
                      <a:pt x="392" y="377"/>
                    </a:lnTo>
                    <a:lnTo>
                      <a:pt x="385" y="367"/>
                    </a:lnTo>
                    <a:lnTo>
                      <a:pt x="374" y="359"/>
                    </a:lnTo>
                    <a:lnTo>
                      <a:pt x="367" y="354"/>
                    </a:lnTo>
                    <a:lnTo>
                      <a:pt x="354" y="347"/>
                    </a:lnTo>
                    <a:lnTo>
                      <a:pt x="333" y="323"/>
                    </a:lnTo>
                    <a:lnTo>
                      <a:pt x="326" y="329"/>
                    </a:lnTo>
                    <a:lnTo>
                      <a:pt x="313" y="329"/>
                    </a:lnTo>
                    <a:lnTo>
                      <a:pt x="285" y="316"/>
                    </a:lnTo>
                    <a:lnTo>
                      <a:pt x="290" y="326"/>
                    </a:lnTo>
                    <a:lnTo>
                      <a:pt x="310" y="336"/>
                    </a:lnTo>
                    <a:lnTo>
                      <a:pt x="328" y="339"/>
                    </a:lnTo>
                    <a:lnTo>
                      <a:pt x="356" y="354"/>
                    </a:lnTo>
                    <a:lnTo>
                      <a:pt x="367" y="370"/>
                    </a:lnTo>
                    <a:lnTo>
                      <a:pt x="382" y="398"/>
                    </a:lnTo>
                    <a:lnTo>
                      <a:pt x="369" y="400"/>
                    </a:lnTo>
                    <a:lnTo>
                      <a:pt x="364" y="393"/>
                    </a:lnTo>
                    <a:lnTo>
                      <a:pt x="362" y="413"/>
                    </a:lnTo>
                    <a:lnTo>
                      <a:pt x="349" y="421"/>
                    </a:lnTo>
                    <a:lnTo>
                      <a:pt x="336" y="413"/>
                    </a:lnTo>
                    <a:lnTo>
                      <a:pt x="333" y="400"/>
                    </a:lnTo>
                    <a:lnTo>
                      <a:pt x="321" y="393"/>
                    </a:lnTo>
                    <a:lnTo>
                      <a:pt x="308" y="390"/>
                    </a:lnTo>
                    <a:lnTo>
                      <a:pt x="287" y="411"/>
                    </a:lnTo>
                    <a:lnTo>
                      <a:pt x="267" y="408"/>
                    </a:lnTo>
                    <a:lnTo>
                      <a:pt x="256" y="400"/>
                    </a:lnTo>
                    <a:lnTo>
                      <a:pt x="246" y="385"/>
                    </a:lnTo>
                    <a:lnTo>
                      <a:pt x="233" y="380"/>
                    </a:lnTo>
                    <a:lnTo>
                      <a:pt x="215" y="375"/>
                    </a:lnTo>
                    <a:lnTo>
                      <a:pt x="208" y="359"/>
                    </a:lnTo>
                    <a:lnTo>
                      <a:pt x="200" y="347"/>
                    </a:lnTo>
                    <a:lnTo>
                      <a:pt x="192" y="339"/>
                    </a:lnTo>
                    <a:lnTo>
                      <a:pt x="190" y="326"/>
                    </a:lnTo>
                    <a:lnTo>
                      <a:pt x="195" y="316"/>
                    </a:lnTo>
                    <a:lnTo>
                      <a:pt x="177" y="298"/>
                    </a:lnTo>
                    <a:lnTo>
                      <a:pt x="161" y="280"/>
                    </a:lnTo>
                    <a:lnTo>
                      <a:pt x="154" y="280"/>
                    </a:lnTo>
                    <a:lnTo>
                      <a:pt x="141" y="270"/>
                    </a:lnTo>
                    <a:lnTo>
                      <a:pt x="141" y="280"/>
                    </a:lnTo>
                    <a:lnTo>
                      <a:pt x="156" y="288"/>
                    </a:lnTo>
                    <a:lnTo>
                      <a:pt x="167" y="295"/>
                    </a:lnTo>
                    <a:lnTo>
                      <a:pt x="172" y="311"/>
                    </a:lnTo>
                    <a:lnTo>
                      <a:pt x="182" y="318"/>
                    </a:lnTo>
                    <a:lnTo>
                      <a:pt x="190" y="341"/>
                    </a:lnTo>
                    <a:lnTo>
                      <a:pt x="190" y="347"/>
                    </a:lnTo>
                    <a:lnTo>
                      <a:pt x="195" y="357"/>
                    </a:lnTo>
                    <a:lnTo>
                      <a:pt x="190" y="365"/>
                    </a:lnTo>
                    <a:lnTo>
                      <a:pt x="179" y="367"/>
                    </a:lnTo>
                    <a:lnTo>
                      <a:pt x="169" y="354"/>
                    </a:lnTo>
                    <a:lnTo>
                      <a:pt x="161" y="349"/>
                    </a:lnTo>
                    <a:lnTo>
                      <a:pt x="151" y="341"/>
                    </a:lnTo>
                    <a:lnTo>
                      <a:pt x="149" y="336"/>
                    </a:lnTo>
                    <a:lnTo>
                      <a:pt x="149" y="329"/>
                    </a:lnTo>
                    <a:lnTo>
                      <a:pt x="138" y="339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5" y="344"/>
                    </a:lnTo>
                    <a:lnTo>
                      <a:pt x="138" y="349"/>
                    </a:lnTo>
                    <a:lnTo>
                      <a:pt x="138" y="354"/>
                    </a:lnTo>
                    <a:lnTo>
                      <a:pt x="141" y="359"/>
                    </a:lnTo>
                    <a:lnTo>
                      <a:pt x="118" y="359"/>
                    </a:lnTo>
                    <a:lnTo>
                      <a:pt x="90" y="354"/>
                    </a:lnTo>
                    <a:lnTo>
                      <a:pt x="74" y="344"/>
                    </a:lnTo>
                    <a:lnTo>
                      <a:pt x="54" y="341"/>
                    </a:lnTo>
                    <a:lnTo>
                      <a:pt x="41" y="344"/>
                    </a:lnTo>
                    <a:lnTo>
                      <a:pt x="31" y="347"/>
                    </a:lnTo>
                    <a:lnTo>
                      <a:pt x="28" y="349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9" name="Freeform 665"/>
              <p:cNvSpPr>
                <a:spLocks/>
              </p:cNvSpPr>
              <p:nvPr/>
            </p:nvSpPr>
            <p:spPr bwMode="auto">
              <a:xfrm>
                <a:off x="5367338" y="1755775"/>
                <a:ext cx="671512" cy="801688"/>
              </a:xfrm>
              <a:custGeom>
                <a:avLst/>
                <a:gdLst>
                  <a:gd name="T0" fmla="*/ 379 w 423"/>
                  <a:gd name="T1" fmla="*/ 213 h 505"/>
                  <a:gd name="T2" fmla="*/ 382 w 423"/>
                  <a:gd name="T3" fmla="*/ 184 h 505"/>
                  <a:gd name="T4" fmla="*/ 379 w 423"/>
                  <a:gd name="T5" fmla="*/ 174 h 505"/>
                  <a:gd name="T6" fmla="*/ 372 w 423"/>
                  <a:gd name="T7" fmla="*/ 154 h 505"/>
                  <a:gd name="T8" fmla="*/ 359 w 423"/>
                  <a:gd name="T9" fmla="*/ 141 h 505"/>
                  <a:gd name="T10" fmla="*/ 349 w 423"/>
                  <a:gd name="T11" fmla="*/ 120 h 505"/>
                  <a:gd name="T12" fmla="*/ 333 w 423"/>
                  <a:gd name="T13" fmla="*/ 102 h 505"/>
                  <a:gd name="T14" fmla="*/ 302 w 423"/>
                  <a:gd name="T15" fmla="*/ 95 h 505"/>
                  <a:gd name="T16" fmla="*/ 282 w 423"/>
                  <a:gd name="T17" fmla="*/ 87 h 505"/>
                  <a:gd name="T18" fmla="*/ 192 w 423"/>
                  <a:gd name="T19" fmla="*/ 66 h 505"/>
                  <a:gd name="T20" fmla="*/ 169 w 423"/>
                  <a:gd name="T21" fmla="*/ 38 h 505"/>
                  <a:gd name="T22" fmla="*/ 143 w 423"/>
                  <a:gd name="T23" fmla="*/ 23 h 505"/>
                  <a:gd name="T24" fmla="*/ 136 w 423"/>
                  <a:gd name="T25" fmla="*/ 35 h 505"/>
                  <a:gd name="T26" fmla="*/ 123 w 423"/>
                  <a:gd name="T27" fmla="*/ 35 h 505"/>
                  <a:gd name="T28" fmla="*/ 141 w 423"/>
                  <a:gd name="T29" fmla="*/ 10 h 505"/>
                  <a:gd name="T30" fmla="*/ 131 w 423"/>
                  <a:gd name="T31" fmla="*/ 0 h 505"/>
                  <a:gd name="T32" fmla="*/ 105 w 423"/>
                  <a:gd name="T33" fmla="*/ 15 h 505"/>
                  <a:gd name="T34" fmla="*/ 82 w 423"/>
                  <a:gd name="T35" fmla="*/ 28 h 505"/>
                  <a:gd name="T36" fmla="*/ 71 w 423"/>
                  <a:gd name="T37" fmla="*/ 18 h 505"/>
                  <a:gd name="T38" fmla="*/ 54 w 423"/>
                  <a:gd name="T39" fmla="*/ 30 h 505"/>
                  <a:gd name="T40" fmla="*/ 46 w 423"/>
                  <a:gd name="T41" fmla="*/ 97 h 505"/>
                  <a:gd name="T42" fmla="*/ 28 w 423"/>
                  <a:gd name="T43" fmla="*/ 120 h 505"/>
                  <a:gd name="T44" fmla="*/ 5 w 423"/>
                  <a:gd name="T45" fmla="*/ 138 h 505"/>
                  <a:gd name="T46" fmla="*/ 0 w 423"/>
                  <a:gd name="T47" fmla="*/ 174 h 505"/>
                  <a:gd name="T48" fmla="*/ 12 w 423"/>
                  <a:gd name="T49" fmla="*/ 182 h 505"/>
                  <a:gd name="T50" fmla="*/ 15 w 423"/>
                  <a:gd name="T51" fmla="*/ 218 h 505"/>
                  <a:gd name="T52" fmla="*/ 20 w 423"/>
                  <a:gd name="T53" fmla="*/ 261 h 505"/>
                  <a:gd name="T54" fmla="*/ 54 w 423"/>
                  <a:gd name="T55" fmla="*/ 282 h 505"/>
                  <a:gd name="T56" fmla="*/ 69 w 423"/>
                  <a:gd name="T57" fmla="*/ 297 h 505"/>
                  <a:gd name="T58" fmla="*/ 87 w 423"/>
                  <a:gd name="T59" fmla="*/ 313 h 505"/>
                  <a:gd name="T60" fmla="*/ 113 w 423"/>
                  <a:gd name="T61" fmla="*/ 354 h 505"/>
                  <a:gd name="T62" fmla="*/ 118 w 423"/>
                  <a:gd name="T63" fmla="*/ 390 h 505"/>
                  <a:gd name="T64" fmla="*/ 131 w 423"/>
                  <a:gd name="T65" fmla="*/ 405 h 505"/>
                  <a:gd name="T66" fmla="*/ 125 w 423"/>
                  <a:gd name="T67" fmla="*/ 428 h 505"/>
                  <a:gd name="T68" fmla="*/ 141 w 423"/>
                  <a:gd name="T69" fmla="*/ 451 h 505"/>
                  <a:gd name="T70" fmla="*/ 151 w 423"/>
                  <a:gd name="T71" fmla="*/ 467 h 505"/>
                  <a:gd name="T72" fmla="*/ 161 w 423"/>
                  <a:gd name="T73" fmla="*/ 477 h 505"/>
                  <a:gd name="T74" fmla="*/ 169 w 423"/>
                  <a:gd name="T75" fmla="*/ 485 h 505"/>
                  <a:gd name="T76" fmla="*/ 192 w 423"/>
                  <a:gd name="T77" fmla="*/ 505 h 505"/>
                  <a:gd name="T78" fmla="*/ 403 w 423"/>
                  <a:gd name="T79" fmla="*/ 490 h 505"/>
                  <a:gd name="T80" fmla="*/ 392 w 423"/>
                  <a:gd name="T81" fmla="*/ 359 h 505"/>
                  <a:gd name="T82" fmla="*/ 392 w 423"/>
                  <a:gd name="T83" fmla="*/ 320 h 505"/>
                  <a:gd name="T84" fmla="*/ 403 w 423"/>
                  <a:gd name="T85" fmla="*/ 290 h 505"/>
                  <a:gd name="T86" fmla="*/ 421 w 423"/>
                  <a:gd name="T87" fmla="*/ 228 h 505"/>
                  <a:gd name="T88" fmla="*/ 423 w 423"/>
                  <a:gd name="T89" fmla="*/ 210 h 505"/>
                  <a:gd name="T90" fmla="*/ 392 w 423"/>
                  <a:gd name="T91" fmla="*/ 233 h 505"/>
                  <a:gd name="T92" fmla="*/ 379 w 423"/>
                  <a:gd name="T93" fmla="*/ 241 h 5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3"/>
                  <a:gd name="T142" fmla="*/ 0 h 505"/>
                  <a:gd name="T143" fmla="*/ 423 w 423"/>
                  <a:gd name="T144" fmla="*/ 505 h 5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3" h="505">
                    <a:moveTo>
                      <a:pt x="379" y="238"/>
                    </a:moveTo>
                    <a:lnTo>
                      <a:pt x="377" y="228"/>
                    </a:lnTo>
                    <a:lnTo>
                      <a:pt x="379" y="213"/>
                    </a:lnTo>
                    <a:lnTo>
                      <a:pt x="379" y="197"/>
                    </a:lnTo>
                    <a:lnTo>
                      <a:pt x="382" y="190"/>
                    </a:lnTo>
                    <a:lnTo>
                      <a:pt x="382" y="184"/>
                    </a:lnTo>
                    <a:lnTo>
                      <a:pt x="385" y="182"/>
                    </a:lnTo>
                    <a:lnTo>
                      <a:pt x="385" y="177"/>
                    </a:lnTo>
                    <a:lnTo>
                      <a:pt x="379" y="174"/>
                    </a:lnTo>
                    <a:lnTo>
                      <a:pt x="367" y="169"/>
                    </a:lnTo>
                    <a:lnTo>
                      <a:pt x="367" y="164"/>
                    </a:lnTo>
                    <a:lnTo>
                      <a:pt x="372" y="154"/>
                    </a:lnTo>
                    <a:lnTo>
                      <a:pt x="377" y="151"/>
                    </a:lnTo>
                    <a:lnTo>
                      <a:pt x="369" y="141"/>
                    </a:lnTo>
                    <a:lnTo>
                      <a:pt x="359" y="141"/>
                    </a:lnTo>
                    <a:lnTo>
                      <a:pt x="351" y="148"/>
                    </a:lnTo>
                    <a:lnTo>
                      <a:pt x="349" y="143"/>
                    </a:lnTo>
                    <a:lnTo>
                      <a:pt x="349" y="120"/>
                    </a:lnTo>
                    <a:lnTo>
                      <a:pt x="341" y="115"/>
                    </a:lnTo>
                    <a:lnTo>
                      <a:pt x="341" y="110"/>
                    </a:lnTo>
                    <a:lnTo>
                      <a:pt x="333" y="102"/>
                    </a:lnTo>
                    <a:lnTo>
                      <a:pt x="328" y="100"/>
                    </a:lnTo>
                    <a:lnTo>
                      <a:pt x="308" y="100"/>
                    </a:lnTo>
                    <a:lnTo>
                      <a:pt x="302" y="95"/>
                    </a:lnTo>
                    <a:lnTo>
                      <a:pt x="305" y="89"/>
                    </a:lnTo>
                    <a:lnTo>
                      <a:pt x="302" y="87"/>
                    </a:lnTo>
                    <a:lnTo>
                      <a:pt x="282" y="87"/>
                    </a:lnTo>
                    <a:lnTo>
                      <a:pt x="269" y="92"/>
                    </a:lnTo>
                    <a:lnTo>
                      <a:pt x="261" y="92"/>
                    </a:lnTo>
                    <a:lnTo>
                      <a:pt x="192" y="66"/>
                    </a:lnTo>
                    <a:lnTo>
                      <a:pt x="179" y="53"/>
                    </a:lnTo>
                    <a:lnTo>
                      <a:pt x="172" y="43"/>
                    </a:lnTo>
                    <a:lnTo>
                      <a:pt x="169" y="38"/>
                    </a:lnTo>
                    <a:lnTo>
                      <a:pt x="154" y="38"/>
                    </a:lnTo>
                    <a:lnTo>
                      <a:pt x="148" y="25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6" y="35"/>
                    </a:lnTo>
                    <a:lnTo>
                      <a:pt x="136" y="35"/>
                    </a:lnTo>
                    <a:lnTo>
                      <a:pt x="125" y="41"/>
                    </a:lnTo>
                    <a:lnTo>
                      <a:pt x="123" y="38"/>
                    </a:lnTo>
                    <a:lnTo>
                      <a:pt x="123" y="35"/>
                    </a:lnTo>
                    <a:lnTo>
                      <a:pt x="128" y="28"/>
                    </a:lnTo>
                    <a:lnTo>
                      <a:pt x="128" y="23"/>
                    </a:lnTo>
                    <a:lnTo>
                      <a:pt x="141" y="10"/>
                    </a:lnTo>
                    <a:lnTo>
                      <a:pt x="141" y="5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0" y="5"/>
                    </a:lnTo>
                    <a:lnTo>
                      <a:pt x="113" y="12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9" y="23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71" y="28"/>
                    </a:lnTo>
                    <a:lnTo>
                      <a:pt x="71" y="18"/>
                    </a:lnTo>
                    <a:lnTo>
                      <a:pt x="61" y="20"/>
                    </a:lnTo>
                    <a:lnTo>
                      <a:pt x="59" y="25"/>
                    </a:lnTo>
                    <a:lnTo>
                      <a:pt x="54" y="30"/>
                    </a:lnTo>
                    <a:lnTo>
                      <a:pt x="51" y="35"/>
                    </a:lnTo>
                    <a:lnTo>
                      <a:pt x="43" y="35"/>
                    </a:lnTo>
                    <a:lnTo>
                      <a:pt x="46" y="97"/>
                    </a:lnTo>
                    <a:lnTo>
                      <a:pt x="38" y="107"/>
                    </a:lnTo>
                    <a:lnTo>
                      <a:pt x="33" y="115"/>
                    </a:lnTo>
                    <a:lnTo>
                      <a:pt x="28" y="120"/>
                    </a:lnTo>
                    <a:lnTo>
                      <a:pt x="20" y="125"/>
                    </a:lnTo>
                    <a:lnTo>
                      <a:pt x="10" y="130"/>
                    </a:lnTo>
                    <a:lnTo>
                      <a:pt x="5" y="138"/>
                    </a:lnTo>
                    <a:lnTo>
                      <a:pt x="2" y="143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2" y="179"/>
                    </a:lnTo>
                    <a:lnTo>
                      <a:pt x="5" y="179"/>
                    </a:lnTo>
                    <a:lnTo>
                      <a:pt x="12" y="182"/>
                    </a:lnTo>
                    <a:lnTo>
                      <a:pt x="18" y="187"/>
                    </a:lnTo>
                    <a:lnTo>
                      <a:pt x="15" y="192"/>
                    </a:lnTo>
                    <a:lnTo>
                      <a:pt x="15" y="218"/>
                    </a:lnTo>
                    <a:lnTo>
                      <a:pt x="18" y="233"/>
                    </a:lnTo>
                    <a:lnTo>
                      <a:pt x="20" y="246"/>
                    </a:lnTo>
                    <a:lnTo>
                      <a:pt x="20" y="261"/>
                    </a:lnTo>
                    <a:lnTo>
                      <a:pt x="23" y="272"/>
                    </a:lnTo>
                    <a:lnTo>
                      <a:pt x="43" y="277"/>
                    </a:lnTo>
                    <a:lnTo>
                      <a:pt x="54" y="282"/>
                    </a:lnTo>
                    <a:lnTo>
                      <a:pt x="61" y="287"/>
                    </a:lnTo>
                    <a:lnTo>
                      <a:pt x="61" y="295"/>
                    </a:lnTo>
                    <a:lnTo>
                      <a:pt x="69" y="297"/>
                    </a:lnTo>
                    <a:lnTo>
                      <a:pt x="71" y="302"/>
                    </a:lnTo>
                    <a:lnTo>
                      <a:pt x="84" y="310"/>
                    </a:lnTo>
                    <a:lnTo>
                      <a:pt x="87" y="313"/>
                    </a:lnTo>
                    <a:lnTo>
                      <a:pt x="95" y="323"/>
                    </a:lnTo>
                    <a:lnTo>
                      <a:pt x="107" y="338"/>
                    </a:lnTo>
                    <a:lnTo>
                      <a:pt x="113" y="354"/>
                    </a:lnTo>
                    <a:lnTo>
                      <a:pt x="115" y="367"/>
                    </a:lnTo>
                    <a:lnTo>
                      <a:pt x="118" y="374"/>
                    </a:lnTo>
                    <a:lnTo>
                      <a:pt x="118" y="390"/>
                    </a:lnTo>
                    <a:lnTo>
                      <a:pt x="120" y="397"/>
                    </a:lnTo>
                    <a:lnTo>
                      <a:pt x="125" y="403"/>
                    </a:lnTo>
                    <a:lnTo>
                      <a:pt x="131" y="405"/>
                    </a:lnTo>
                    <a:lnTo>
                      <a:pt x="131" y="413"/>
                    </a:lnTo>
                    <a:lnTo>
                      <a:pt x="125" y="418"/>
                    </a:lnTo>
                    <a:lnTo>
                      <a:pt x="125" y="428"/>
                    </a:lnTo>
                    <a:lnTo>
                      <a:pt x="131" y="436"/>
                    </a:lnTo>
                    <a:lnTo>
                      <a:pt x="136" y="446"/>
                    </a:lnTo>
                    <a:lnTo>
                      <a:pt x="141" y="451"/>
                    </a:lnTo>
                    <a:lnTo>
                      <a:pt x="141" y="462"/>
                    </a:lnTo>
                    <a:lnTo>
                      <a:pt x="146" y="467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9" y="472"/>
                    </a:lnTo>
                    <a:lnTo>
                      <a:pt x="161" y="477"/>
                    </a:lnTo>
                    <a:lnTo>
                      <a:pt x="164" y="480"/>
                    </a:lnTo>
                    <a:lnTo>
                      <a:pt x="166" y="485"/>
                    </a:lnTo>
                    <a:lnTo>
                      <a:pt x="169" y="485"/>
                    </a:lnTo>
                    <a:lnTo>
                      <a:pt x="172" y="490"/>
                    </a:lnTo>
                    <a:lnTo>
                      <a:pt x="184" y="498"/>
                    </a:lnTo>
                    <a:lnTo>
                      <a:pt x="192" y="505"/>
                    </a:lnTo>
                    <a:lnTo>
                      <a:pt x="410" y="503"/>
                    </a:lnTo>
                    <a:lnTo>
                      <a:pt x="408" y="492"/>
                    </a:lnTo>
                    <a:lnTo>
                      <a:pt x="403" y="490"/>
                    </a:lnTo>
                    <a:lnTo>
                      <a:pt x="397" y="485"/>
                    </a:lnTo>
                    <a:lnTo>
                      <a:pt x="392" y="459"/>
                    </a:lnTo>
                    <a:lnTo>
                      <a:pt x="392" y="359"/>
                    </a:lnTo>
                    <a:lnTo>
                      <a:pt x="387" y="349"/>
                    </a:lnTo>
                    <a:lnTo>
                      <a:pt x="387" y="336"/>
                    </a:lnTo>
                    <a:lnTo>
                      <a:pt x="392" y="320"/>
                    </a:lnTo>
                    <a:lnTo>
                      <a:pt x="400" y="305"/>
                    </a:lnTo>
                    <a:lnTo>
                      <a:pt x="400" y="297"/>
                    </a:lnTo>
                    <a:lnTo>
                      <a:pt x="403" y="290"/>
                    </a:lnTo>
                    <a:lnTo>
                      <a:pt x="410" y="274"/>
                    </a:lnTo>
                    <a:lnTo>
                      <a:pt x="418" y="241"/>
                    </a:lnTo>
                    <a:lnTo>
                      <a:pt x="421" y="228"/>
                    </a:lnTo>
                    <a:lnTo>
                      <a:pt x="421" y="223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15" y="207"/>
                    </a:lnTo>
                    <a:lnTo>
                      <a:pt x="405" y="207"/>
                    </a:lnTo>
                    <a:lnTo>
                      <a:pt x="392" y="233"/>
                    </a:lnTo>
                    <a:lnTo>
                      <a:pt x="387" y="236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3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0" name="Freeform 666"/>
              <p:cNvSpPr>
                <a:spLocks/>
              </p:cNvSpPr>
              <p:nvPr/>
            </p:nvSpPr>
            <p:spPr bwMode="auto">
              <a:xfrm>
                <a:off x="6022975" y="2000250"/>
                <a:ext cx="41275" cy="76200"/>
              </a:xfrm>
              <a:custGeom>
                <a:avLst/>
                <a:gdLst>
                  <a:gd name="T0" fmla="*/ 10 w 26"/>
                  <a:gd name="T1" fmla="*/ 48 h 48"/>
                  <a:gd name="T2" fmla="*/ 13 w 26"/>
                  <a:gd name="T3" fmla="*/ 48 h 48"/>
                  <a:gd name="T4" fmla="*/ 18 w 26"/>
                  <a:gd name="T5" fmla="*/ 46 h 48"/>
                  <a:gd name="T6" fmla="*/ 23 w 26"/>
                  <a:gd name="T7" fmla="*/ 25 h 48"/>
                  <a:gd name="T8" fmla="*/ 26 w 26"/>
                  <a:gd name="T9" fmla="*/ 18 h 48"/>
                  <a:gd name="T10" fmla="*/ 26 w 26"/>
                  <a:gd name="T11" fmla="*/ 0 h 48"/>
                  <a:gd name="T12" fmla="*/ 18 w 26"/>
                  <a:gd name="T13" fmla="*/ 2 h 48"/>
                  <a:gd name="T14" fmla="*/ 10 w 26"/>
                  <a:gd name="T15" fmla="*/ 12 h 48"/>
                  <a:gd name="T16" fmla="*/ 8 w 26"/>
                  <a:gd name="T17" fmla="*/ 20 h 48"/>
                  <a:gd name="T18" fmla="*/ 2 w 26"/>
                  <a:gd name="T19" fmla="*/ 28 h 48"/>
                  <a:gd name="T20" fmla="*/ 0 w 26"/>
                  <a:gd name="T21" fmla="*/ 41 h 48"/>
                  <a:gd name="T22" fmla="*/ 0 w 26"/>
                  <a:gd name="T23" fmla="*/ 46 h 48"/>
                  <a:gd name="T24" fmla="*/ 5 w 26"/>
                  <a:gd name="T25" fmla="*/ 48 h 48"/>
                  <a:gd name="T26" fmla="*/ 10 w 26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48"/>
                  <a:gd name="T44" fmla="*/ 26 w 2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48">
                    <a:moveTo>
                      <a:pt x="10" y="48"/>
                    </a:moveTo>
                    <a:lnTo>
                      <a:pt x="13" y="48"/>
                    </a:lnTo>
                    <a:lnTo>
                      <a:pt x="18" y="46"/>
                    </a:lnTo>
                    <a:lnTo>
                      <a:pt x="23" y="25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1" name="Freeform 667"/>
              <p:cNvSpPr>
                <a:spLocks/>
              </p:cNvSpPr>
              <p:nvPr/>
            </p:nvSpPr>
            <p:spPr bwMode="auto">
              <a:xfrm>
                <a:off x="6064250" y="1974850"/>
                <a:ext cx="19050" cy="20638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5 h 13"/>
                  <a:gd name="T4" fmla="*/ 7 w 12"/>
                  <a:gd name="T5" fmla="*/ 0 h 13"/>
                  <a:gd name="T6" fmla="*/ 5 w 12"/>
                  <a:gd name="T7" fmla="*/ 0 h 13"/>
                  <a:gd name="T8" fmla="*/ 0 w 12"/>
                  <a:gd name="T9" fmla="*/ 10 h 13"/>
                  <a:gd name="T10" fmla="*/ 5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3"/>
                  <a:gd name="T20" fmla="*/ 12 w 1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3">
                    <a:moveTo>
                      <a:pt x="5" y="13"/>
                    </a:moveTo>
                    <a:lnTo>
                      <a:pt x="12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2" name="Freeform 668"/>
              <p:cNvSpPr>
                <a:spLocks/>
              </p:cNvSpPr>
              <p:nvPr/>
            </p:nvSpPr>
            <p:spPr bwMode="auto">
              <a:xfrm>
                <a:off x="5622925" y="1624013"/>
                <a:ext cx="815975" cy="412750"/>
              </a:xfrm>
              <a:custGeom>
                <a:avLst/>
                <a:gdLst>
                  <a:gd name="T0" fmla="*/ 16 w 514"/>
                  <a:gd name="T1" fmla="*/ 111 h 260"/>
                  <a:gd name="T2" fmla="*/ 64 w 514"/>
                  <a:gd name="T3" fmla="*/ 88 h 260"/>
                  <a:gd name="T4" fmla="*/ 111 w 514"/>
                  <a:gd name="T5" fmla="*/ 52 h 260"/>
                  <a:gd name="T6" fmla="*/ 152 w 514"/>
                  <a:gd name="T7" fmla="*/ 13 h 260"/>
                  <a:gd name="T8" fmla="*/ 185 w 514"/>
                  <a:gd name="T9" fmla="*/ 8 h 260"/>
                  <a:gd name="T10" fmla="*/ 162 w 514"/>
                  <a:gd name="T11" fmla="*/ 18 h 260"/>
                  <a:gd name="T12" fmla="*/ 139 w 514"/>
                  <a:gd name="T13" fmla="*/ 62 h 260"/>
                  <a:gd name="T14" fmla="*/ 165 w 514"/>
                  <a:gd name="T15" fmla="*/ 59 h 260"/>
                  <a:gd name="T16" fmla="*/ 172 w 514"/>
                  <a:gd name="T17" fmla="*/ 67 h 260"/>
                  <a:gd name="T18" fmla="*/ 203 w 514"/>
                  <a:gd name="T19" fmla="*/ 70 h 260"/>
                  <a:gd name="T20" fmla="*/ 229 w 514"/>
                  <a:gd name="T21" fmla="*/ 88 h 260"/>
                  <a:gd name="T22" fmla="*/ 260 w 514"/>
                  <a:gd name="T23" fmla="*/ 103 h 260"/>
                  <a:gd name="T24" fmla="*/ 283 w 514"/>
                  <a:gd name="T25" fmla="*/ 95 h 260"/>
                  <a:gd name="T26" fmla="*/ 298 w 514"/>
                  <a:gd name="T27" fmla="*/ 101 h 260"/>
                  <a:gd name="T28" fmla="*/ 339 w 514"/>
                  <a:gd name="T29" fmla="*/ 67 h 260"/>
                  <a:gd name="T30" fmla="*/ 367 w 514"/>
                  <a:gd name="T31" fmla="*/ 67 h 260"/>
                  <a:gd name="T32" fmla="*/ 416 w 514"/>
                  <a:gd name="T33" fmla="*/ 52 h 260"/>
                  <a:gd name="T34" fmla="*/ 424 w 514"/>
                  <a:gd name="T35" fmla="*/ 85 h 260"/>
                  <a:gd name="T36" fmla="*/ 450 w 514"/>
                  <a:gd name="T37" fmla="*/ 88 h 260"/>
                  <a:gd name="T38" fmla="*/ 475 w 514"/>
                  <a:gd name="T39" fmla="*/ 80 h 260"/>
                  <a:gd name="T40" fmla="*/ 485 w 514"/>
                  <a:gd name="T41" fmla="*/ 103 h 260"/>
                  <a:gd name="T42" fmla="*/ 506 w 514"/>
                  <a:gd name="T43" fmla="*/ 118 h 260"/>
                  <a:gd name="T44" fmla="*/ 506 w 514"/>
                  <a:gd name="T45" fmla="*/ 136 h 260"/>
                  <a:gd name="T46" fmla="*/ 462 w 514"/>
                  <a:gd name="T47" fmla="*/ 147 h 260"/>
                  <a:gd name="T48" fmla="*/ 437 w 514"/>
                  <a:gd name="T49" fmla="*/ 149 h 260"/>
                  <a:gd name="T50" fmla="*/ 403 w 514"/>
                  <a:gd name="T51" fmla="*/ 142 h 260"/>
                  <a:gd name="T52" fmla="*/ 411 w 514"/>
                  <a:gd name="T53" fmla="*/ 157 h 260"/>
                  <a:gd name="T54" fmla="*/ 383 w 514"/>
                  <a:gd name="T55" fmla="*/ 149 h 260"/>
                  <a:gd name="T56" fmla="*/ 357 w 514"/>
                  <a:gd name="T57" fmla="*/ 144 h 260"/>
                  <a:gd name="T58" fmla="*/ 334 w 514"/>
                  <a:gd name="T59" fmla="*/ 160 h 260"/>
                  <a:gd name="T60" fmla="*/ 308 w 514"/>
                  <a:gd name="T61" fmla="*/ 172 h 260"/>
                  <a:gd name="T62" fmla="*/ 298 w 514"/>
                  <a:gd name="T63" fmla="*/ 183 h 260"/>
                  <a:gd name="T64" fmla="*/ 270 w 514"/>
                  <a:gd name="T65" fmla="*/ 213 h 260"/>
                  <a:gd name="T66" fmla="*/ 270 w 514"/>
                  <a:gd name="T67" fmla="*/ 188 h 260"/>
                  <a:gd name="T68" fmla="*/ 257 w 514"/>
                  <a:gd name="T69" fmla="*/ 193 h 260"/>
                  <a:gd name="T70" fmla="*/ 252 w 514"/>
                  <a:gd name="T71" fmla="*/ 190 h 260"/>
                  <a:gd name="T72" fmla="*/ 224 w 514"/>
                  <a:gd name="T73" fmla="*/ 260 h 260"/>
                  <a:gd name="T74" fmla="*/ 208 w 514"/>
                  <a:gd name="T75" fmla="*/ 252 h 260"/>
                  <a:gd name="T76" fmla="*/ 211 w 514"/>
                  <a:gd name="T77" fmla="*/ 237 h 260"/>
                  <a:gd name="T78" fmla="*/ 208 w 514"/>
                  <a:gd name="T79" fmla="*/ 224 h 260"/>
                  <a:gd name="T80" fmla="*/ 193 w 514"/>
                  <a:gd name="T81" fmla="*/ 229 h 260"/>
                  <a:gd name="T82" fmla="*/ 188 w 514"/>
                  <a:gd name="T83" fmla="*/ 206 h 260"/>
                  <a:gd name="T84" fmla="*/ 172 w 514"/>
                  <a:gd name="T85" fmla="*/ 185 h 260"/>
                  <a:gd name="T86" fmla="*/ 144 w 514"/>
                  <a:gd name="T87" fmla="*/ 180 h 260"/>
                  <a:gd name="T88" fmla="*/ 144 w 514"/>
                  <a:gd name="T89" fmla="*/ 175 h 260"/>
                  <a:gd name="T90" fmla="*/ 118 w 514"/>
                  <a:gd name="T91" fmla="*/ 170 h 260"/>
                  <a:gd name="T92" fmla="*/ 29 w 514"/>
                  <a:gd name="T93" fmla="*/ 149 h 260"/>
                  <a:gd name="T94" fmla="*/ 11 w 514"/>
                  <a:gd name="T95" fmla="*/ 126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4"/>
                  <a:gd name="T145" fmla="*/ 0 h 260"/>
                  <a:gd name="T146" fmla="*/ 514 w 514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4" h="260">
                    <a:moveTo>
                      <a:pt x="0" y="121"/>
                    </a:moveTo>
                    <a:lnTo>
                      <a:pt x="11" y="116"/>
                    </a:lnTo>
                    <a:lnTo>
                      <a:pt x="16" y="111"/>
                    </a:lnTo>
                    <a:lnTo>
                      <a:pt x="39" y="93"/>
                    </a:lnTo>
                    <a:lnTo>
                      <a:pt x="49" y="88"/>
                    </a:lnTo>
                    <a:lnTo>
                      <a:pt x="64" y="88"/>
                    </a:lnTo>
                    <a:lnTo>
                      <a:pt x="75" y="83"/>
                    </a:lnTo>
                    <a:lnTo>
                      <a:pt x="88" y="75"/>
                    </a:lnTo>
                    <a:lnTo>
                      <a:pt x="111" y="52"/>
                    </a:lnTo>
                    <a:lnTo>
                      <a:pt x="124" y="34"/>
                    </a:lnTo>
                    <a:lnTo>
                      <a:pt x="139" y="24"/>
                    </a:lnTo>
                    <a:lnTo>
                      <a:pt x="152" y="13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0" y="13"/>
                    </a:lnTo>
                    <a:lnTo>
                      <a:pt x="162" y="18"/>
                    </a:lnTo>
                    <a:lnTo>
                      <a:pt x="152" y="34"/>
                    </a:lnTo>
                    <a:lnTo>
                      <a:pt x="147" y="47"/>
                    </a:lnTo>
                    <a:lnTo>
                      <a:pt x="139" y="62"/>
                    </a:lnTo>
                    <a:lnTo>
                      <a:pt x="139" y="75"/>
                    </a:lnTo>
                    <a:lnTo>
                      <a:pt x="141" y="83"/>
                    </a:lnTo>
                    <a:lnTo>
                      <a:pt x="165" y="59"/>
                    </a:lnTo>
                    <a:lnTo>
                      <a:pt x="170" y="57"/>
                    </a:lnTo>
                    <a:lnTo>
                      <a:pt x="165" y="67"/>
                    </a:lnTo>
                    <a:lnTo>
                      <a:pt x="172" y="67"/>
                    </a:lnTo>
                    <a:lnTo>
                      <a:pt x="180" y="65"/>
                    </a:lnTo>
                    <a:lnTo>
                      <a:pt x="195" y="65"/>
                    </a:lnTo>
                    <a:lnTo>
                      <a:pt x="203" y="70"/>
                    </a:lnTo>
                    <a:lnTo>
                      <a:pt x="208" y="75"/>
                    </a:lnTo>
                    <a:lnTo>
                      <a:pt x="213" y="77"/>
                    </a:lnTo>
                    <a:lnTo>
                      <a:pt x="229" y="88"/>
                    </a:lnTo>
                    <a:lnTo>
                      <a:pt x="242" y="98"/>
                    </a:lnTo>
                    <a:lnTo>
                      <a:pt x="252" y="103"/>
                    </a:lnTo>
                    <a:lnTo>
                      <a:pt x="260" y="103"/>
                    </a:lnTo>
                    <a:lnTo>
                      <a:pt x="270" y="101"/>
                    </a:lnTo>
                    <a:lnTo>
                      <a:pt x="278" y="95"/>
                    </a:lnTo>
                    <a:lnTo>
                      <a:pt x="283" y="95"/>
                    </a:lnTo>
                    <a:lnTo>
                      <a:pt x="288" y="101"/>
                    </a:lnTo>
                    <a:lnTo>
                      <a:pt x="296" y="106"/>
                    </a:lnTo>
                    <a:lnTo>
                      <a:pt x="298" y="101"/>
                    </a:lnTo>
                    <a:lnTo>
                      <a:pt x="311" y="88"/>
                    </a:lnTo>
                    <a:lnTo>
                      <a:pt x="331" y="77"/>
                    </a:lnTo>
                    <a:lnTo>
                      <a:pt x="339" y="67"/>
                    </a:lnTo>
                    <a:lnTo>
                      <a:pt x="347" y="65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85" y="65"/>
                    </a:lnTo>
                    <a:lnTo>
                      <a:pt x="401" y="57"/>
                    </a:lnTo>
                    <a:lnTo>
                      <a:pt x="416" y="52"/>
                    </a:lnTo>
                    <a:lnTo>
                      <a:pt x="416" y="62"/>
                    </a:lnTo>
                    <a:lnTo>
                      <a:pt x="421" y="80"/>
                    </a:lnTo>
                    <a:lnTo>
                      <a:pt x="424" y="85"/>
                    </a:lnTo>
                    <a:lnTo>
                      <a:pt x="432" y="88"/>
                    </a:lnTo>
                    <a:lnTo>
                      <a:pt x="447" y="83"/>
                    </a:lnTo>
                    <a:lnTo>
                      <a:pt x="450" y="88"/>
                    </a:lnTo>
                    <a:lnTo>
                      <a:pt x="460" y="88"/>
                    </a:lnTo>
                    <a:lnTo>
                      <a:pt x="467" y="80"/>
                    </a:lnTo>
                    <a:lnTo>
                      <a:pt x="475" y="80"/>
                    </a:lnTo>
                    <a:lnTo>
                      <a:pt x="480" y="88"/>
                    </a:lnTo>
                    <a:lnTo>
                      <a:pt x="480" y="98"/>
                    </a:lnTo>
                    <a:lnTo>
                      <a:pt x="485" y="103"/>
                    </a:lnTo>
                    <a:lnTo>
                      <a:pt x="493" y="106"/>
                    </a:lnTo>
                    <a:lnTo>
                      <a:pt x="501" y="116"/>
                    </a:lnTo>
                    <a:lnTo>
                      <a:pt x="506" y="118"/>
                    </a:lnTo>
                    <a:lnTo>
                      <a:pt x="511" y="126"/>
                    </a:lnTo>
                    <a:lnTo>
                      <a:pt x="514" y="131"/>
                    </a:lnTo>
                    <a:lnTo>
                      <a:pt x="506" y="136"/>
                    </a:lnTo>
                    <a:lnTo>
                      <a:pt x="491" y="142"/>
                    </a:lnTo>
                    <a:lnTo>
                      <a:pt x="480" y="144"/>
                    </a:lnTo>
                    <a:lnTo>
                      <a:pt x="462" y="147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37" y="149"/>
                    </a:lnTo>
                    <a:lnTo>
                      <a:pt x="411" y="139"/>
                    </a:lnTo>
                    <a:lnTo>
                      <a:pt x="406" y="139"/>
                    </a:lnTo>
                    <a:lnTo>
                      <a:pt x="403" y="142"/>
                    </a:lnTo>
                    <a:lnTo>
                      <a:pt x="401" y="147"/>
                    </a:lnTo>
                    <a:lnTo>
                      <a:pt x="406" y="149"/>
                    </a:lnTo>
                    <a:lnTo>
                      <a:pt x="411" y="157"/>
                    </a:lnTo>
                    <a:lnTo>
                      <a:pt x="406" y="160"/>
                    </a:lnTo>
                    <a:lnTo>
                      <a:pt x="393" y="160"/>
                    </a:lnTo>
                    <a:lnTo>
                      <a:pt x="383" y="149"/>
                    </a:lnTo>
                    <a:lnTo>
                      <a:pt x="378" y="147"/>
                    </a:lnTo>
                    <a:lnTo>
                      <a:pt x="367" y="144"/>
                    </a:lnTo>
                    <a:lnTo>
                      <a:pt x="357" y="144"/>
                    </a:lnTo>
                    <a:lnTo>
                      <a:pt x="349" y="147"/>
                    </a:lnTo>
                    <a:lnTo>
                      <a:pt x="344" y="154"/>
                    </a:lnTo>
                    <a:lnTo>
                      <a:pt x="334" y="160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8" y="172"/>
                    </a:lnTo>
                    <a:lnTo>
                      <a:pt x="308" y="175"/>
                    </a:lnTo>
                    <a:lnTo>
                      <a:pt x="306" y="178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75" y="203"/>
                    </a:lnTo>
                    <a:lnTo>
                      <a:pt x="270" y="213"/>
                    </a:lnTo>
                    <a:lnTo>
                      <a:pt x="265" y="208"/>
                    </a:lnTo>
                    <a:lnTo>
                      <a:pt x="267" y="196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62" y="190"/>
                    </a:lnTo>
                    <a:lnTo>
                      <a:pt x="257" y="193"/>
                    </a:lnTo>
                    <a:lnTo>
                      <a:pt x="257" y="188"/>
                    </a:lnTo>
                    <a:lnTo>
                      <a:pt x="254" y="188"/>
                    </a:lnTo>
                    <a:lnTo>
                      <a:pt x="252" y="190"/>
                    </a:lnTo>
                    <a:lnTo>
                      <a:pt x="239" y="226"/>
                    </a:lnTo>
                    <a:lnTo>
                      <a:pt x="229" y="242"/>
                    </a:lnTo>
                    <a:lnTo>
                      <a:pt x="224" y="260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08" y="252"/>
                    </a:lnTo>
                    <a:lnTo>
                      <a:pt x="206" y="252"/>
                    </a:lnTo>
                    <a:lnTo>
                      <a:pt x="206" y="247"/>
                    </a:lnTo>
                    <a:lnTo>
                      <a:pt x="211" y="237"/>
                    </a:lnTo>
                    <a:lnTo>
                      <a:pt x="213" y="234"/>
                    </a:lnTo>
                    <a:lnTo>
                      <a:pt x="213" y="229"/>
                    </a:lnTo>
                    <a:lnTo>
                      <a:pt x="208" y="224"/>
                    </a:lnTo>
                    <a:lnTo>
                      <a:pt x="201" y="224"/>
                    </a:lnTo>
                    <a:lnTo>
                      <a:pt x="198" y="226"/>
                    </a:lnTo>
                    <a:lnTo>
                      <a:pt x="193" y="229"/>
                    </a:lnTo>
                    <a:lnTo>
                      <a:pt x="190" y="231"/>
                    </a:lnTo>
                    <a:lnTo>
                      <a:pt x="188" y="229"/>
                    </a:lnTo>
                    <a:lnTo>
                      <a:pt x="188" y="206"/>
                    </a:lnTo>
                    <a:lnTo>
                      <a:pt x="180" y="198"/>
                    </a:lnTo>
                    <a:lnTo>
                      <a:pt x="177" y="193"/>
                    </a:lnTo>
                    <a:lnTo>
                      <a:pt x="172" y="185"/>
                    </a:lnTo>
                    <a:lnTo>
                      <a:pt x="170" y="183"/>
                    </a:lnTo>
                    <a:lnTo>
                      <a:pt x="147" y="183"/>
                    </a:lnTo>
                    <a:lnTo>
                      <a:pt x="144" y="180"/>
                    </a:lnTo>
                    <a:lnTo>
                      <a:pt x="141" y="180"/>
                    </a:lnTo>
                    <a:lnTo>
                      <a:pt x="141" y="178"/>
                    </a:lnTo>
                    <a:lnTo>
                      <a:pt x="144" y="175"/>
                    </a:lnTo>
                    <a:lnTo>
                      <a:pt x="144" y="172"/>
                    </a:lnTo>
                    <a:lnTo>
                      <a:pt x="141" y="170"/>
                    </a:lnTo>
                    <a:lnTo>
                      <a:pt x="118" y="170"/>
                    </a:lnTo>
                    <a:lnTo>
                      <a:pt x="106" y="175"/>
                    </a:lnTo>
                    <a:lnTo>
                      <a:pt x="100" y="175"/>
                    </a:lnTo>
                    <a:lnTo>
                      <a:pt x="29" y="149"/>
                    </a:lnTo>
                    <a:lnTo>
                      <a:pt x="21" y="139"/>
                    </a:lnTo>
                    <a:lnTo>
                      <a:pt x="16" y="134"/>
                    </a:lnTo>
                    <a:lnTo>
                      <a:pt x="11" y="126"/>
                    </a:lnTo>
                    <a:lnTo>
                      <a:pt x="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3" name="Freeform 669"/>
              <p:cNvSpPr>
                <a:spLocks/>
              </p:cNvSpPr>
              <p:nvPr/>
            </p:nvSpPr>
            <p:spPr bwMode="auto">
              <a:xfrm>
                <a:off x="6124575" y="1881188"/>
                <a:ext cx="554037" cy="738188"/>
              </a:xfrm>
              <a:custGeom>
                <a:avLst/>
                <a:gdLst>
                  <a:gd name="T0" fmla="*/ 39 w 349"/>
                  <a:gd name="T1" fmla="*/ 408 h 465"/>
                  <a:gd name="T2" fmla="*/ 44 w 349"/>
                  <a:gd name="T3" fmla="*/ 331 h 465"/>
                  <a:gd name="T4" fmla="*/ 41 w 349"/>
                  <a:gd name="T5" fmla="*/ 306 h 465"/>
                  <a:gd name="T6" fmla="*/ 36 w 349"/>
                  <a:gd name="T7" fmla="*/ 280 h 465"/>
                  <a:gd name="T8" fmla="*/ 21 w 349"/>
                  <a:gd name="T9" fmla="*/ 249 h 465"/>
                  <a:gd name="T10" fmla="*/ 10 w 349"/>
                  <a:gd name="T11" fmla="*/ 234 h 465"/>
                  <a:gd name="T12" fmla="*/ 21 w 349"/>
                  <a:gd name="T13" fmla="*/ 177 h 465"/>
                  <a:gd name="T14" fmla="*/ 23 w 349"/>
                  <a:gd name="T15" fmla="*/ 159 h 465"/>
                  <a:gd name="T16" fmla="*/ 23 w 349"/>
                  <a:gd name="T17" fmla="*/ 134 h 465"/>
                  <a:gd name="T18" fmla="*/ 41 w 349"/>
                  <a:gd name="T19" fmla="*/ 121 h 465"/>
                  <a:gd name="T20" fmla="*/ 54 w 349"/>
                  <a:gd name="T21" fmla="*/ 77 h 465"/>
                  <a:gd name="T22" fmla="*/ 54 w 349"/>
                  <a:gd name="T23" fmla="*/ 87 h 465"/>
                  <a:gd name="T24" fmla="*/ 57 w 349"/>
                  <a:gd name="T25" fmla="*/ 111 h 465"/>
                  <a:gd name="T26" fmla="*/ 64 w 349"/>
                  <a:gd name="T27" fmla="*/ 95 h 465"/>
                  <a:gd name="T28" fmla="*/ 69 w 349"/>
                  <a:gd name="T29" fmla="*/ 118 h 465"/>
                  <a:gd name="T30" fmla="*/ 74 w 349"/>
                  <a:gd name="T31" fmla="*/ 85 h 465"/>
                  <a:gd name="T32" fmla="*/ 87 w 349"/>
                  <a:gd name="T33" fmla="*/ 75 h 465"/>
                  <a:gd name="T34" fmla="*/ 100 w 349"/>
                  <a:gd name="T35" fmla="*/ 64 h 465"/>
                  <a:gd name="T36" fmla="*/ 100 w 349"/>
                  <a:gd name="T37" fmla="*/ 23 h 465"/>
                  <a:gd name="T38" fmla="*/ 134 w 349"/>
                  <a:gd name="T39" fmla="*/ 5 h 465"/>
                  <a:gd name="T40" fmla="*/ 169 w 349"/>
                  <a:gd name="T41" fmla="*/ 31 h 465"/>
                  <a:gd name="T42" fmla="*/ 190 w 349"/>
                  <a:gd name="T43" fmla="*/ 36 h 465"/>
                  <a:gd name="T44" fmla="*/ 218 w 349"/>
                  <a:gd name="T45" fmla="*/ 54 h 465"/>
                  <a:gd name="T46" fmla="*/ 241 w 349"/>
                  <a:gd name="T47" fmla="*/ 69 h 465"/>
                  <a:gd name="T48" fmla="*/ 257 w 349"/>
                  <a:gd name="T49" fmla="*/ 95 h 465"/>
                  <a:gd name="T50" fmla="*/ 236 w 349"/>
                  <a:gd name="T51" fmla="*/ 108 h 465"/>
                  <a:gd name="T52" fmla="*/ 226 w 349"/>
                  <a:gd name="T53" fmla="*/ 152 h 465"/>
                  <a:gd name="T54" fmla="*/ 213 w 349"/>
                  <a:gd name="T55" fmla="*/ 172 h 465"/>
                  <a:gd name="T56" fmla="*/ 208 w 349"/>
                  <a:gd name="T57" fmla="*/ 190 h 465"/>
                  <a:gd name="T58" fmla="*/ 198 w 349"/>
                  <a:gd name="T59" fmla="*/ 216 h 465"/>
                  <a:gd name="T60" fmla="*/ 218 w 349"/>
                  <a:gd name="T61" fmla="*/ 236 h 465"/>
                  <a:gd name="T62" fmla="*/ 244 w 349"/>
                  <a:gd name="T63" fmla="*/ 211 h 465"/>
                  <a:gd name="T64" fmla="*/ 254 w 349"/>
                  <a:gd name="T65" fmla="*/ 203 h 465"/>
                  <a:gd name="T66" fmla="*/ 252 w 349"/>
                  <a:gd name="T67" fmla="*/ 188 h 465"/>
                  <a:gd name="T68" fmla="*/ 270 w 349"/>
                  <a:gd name="T69" fmla="*/ 175 h 465"/>
                  <a:gd name="T70" fmla="*/ 285 w 349"/>
                  <a:gd name="T71" fmla="*/ 162 h 465"/>
                  <a:gd name="T72" fmla="*/ 326 w 349"/>
                  <a:gd name="T73" fmla="*/ 223 h 465"/>
                  <a:gd name="T74" fmla="*/ 349 w 349"/>
                  <a:gd name="T75" fmla="*/ 306 h 465"/>
                  <a:gd name="T76" fmla="*/ 336 w 349"/>
                  <a:gd name="T77" fmla="*/ 329 h 465"/>
                  <a:gd name="T78" fmla="*/ 318 w 349"/>
                  <a:gd name="T79" fmla="*/ 329 h 465"/>
                  <a:gd name="T80" fmla="*/ 303 w 349"/>
                  <a:gd name="T81" fmla="*/ 354 h 465"/>
                  <a:gd name="T82" fmla="*/ 290 w 349"/>
                  <a:gd name="T83" fmla="*/ 388 h 465"/>
                  <a:gd name="T84" fmla="*/ 282 w 349"/>
                  <a:gd name="T85" fmla="*/ 411 h 465"/>
                  <a:gd name="T86" fmla="*/ 0 w 349"/>
                  <a:gd name="T87" fmla="*/ 465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465"/>
                  <a:gd name="T134" fmla="*/ 349 w 349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465">
                    <a:moveTo>
                      <a:pt x="0" y="465"/>
                    </a:moveTo>
                    <a:lnTo>
                      <a:pt x="8" y="447"/>
                    </a:lnTo>
                    <a:lnTo>
                      <a:pt x="39" y="408"/>
                    </a:lnTo>
                    <a:lnTo>
                      <a:pt x="51" y="372"/>
                    </a:lnTo>
                    <a:lnTo>
                      <a:pt x="51" y="352"/>
                    </a:lnTo>
                    <a:lnTo>
                      <a:pt x="44" y="331"/>
                    </a:lnTo>
                    <a:lnTo>
                      <a:pt x="39" y="324"/>
                    </a:lnTo>
                    <a:lnTo>
                      <a:pt x="33" y="313"/>
                    </a:lnTo>
                    <a:lnTo>
                      <a:pt x="41" y="306"/>
                    </a:lnTo>
                    <a:lnTo>
                      <a:pt x="44" y="301"/>
                    </a:lnTo>
                    <a:lnTo>
                      <a:pt x="44" y="293"/>
                    </a:lnTo>
                    <a:lnTo>
                      <a:pt x="36" y="280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21" y="249"/>
                    </a:lnTo>
                    <a:lnTo>
                      <a:pt x="18" y="244"/>
                    </a:lnTo>
                    <a:lnTo>
                      <a:pt x="10" y="244"/>
                    </a:lnTo>
                    <a:lnTo>
                      <a:pt x="10" y="234"/>
                    </a:lnTo>
                    <a:lnTo>
                      <a:pt x="18" y="211"/>
                    </a:lnTo>
                    <a:lnTo>
                      <a:pt x="21" y="188"/>
                    </a:lnTo>
                    <a:lnTo>
                      <a:pt x="21" y="177"/>
                    </a:lnTo>
                    <a:lnTo>
                      <a:pt x="13" y="167"/>
                    </a:lnTo>
                    <a:lnTo>
                      <a:pt x="18" y="162"/>
                    </a:lnTo>
                    <a:lnTo>
                      <a:pt x="23" y="159"/>
                    </a:lnTo>
                    <a:lnTo>
                      <a:pt x="26" y="152"/>
                    </a:lnTo>
                    <a:lnTo>
                      <a:pt x="23" y="144"/>
                    </a:lnTo>
                    <a:lnTo>
                      <a:pt x="23" y="134"/>
                    </a:lnTo>
                    <a:lnTo>
                      <a:pt x="28" y="128"/>
                    </a:lnTo>
                    <a:lnTo>
                      <a:pt x="33" y="121"/>
                    </a:lnTo>
                    <a:lnTo>
                      <a:pt x="41" y="121"/>
                    </a:lnTo>
                    <a:lnTo>
                      <a:pt x="41" y="111"/>
                    </a:lnTo>
                    <a:lnTo>
                      <a:pt x="49" y="93"/>
                    </a:lnTo>
                    <a:lnTo>
                      <a:pt x="54" y="77"/>
                    </a:lnTo>
                    <a:lnTo>
                      <a:pt x="57" y="77"/>
                    </a:lnTo>
                    <a:lnTo>
                      <a:pt x="59" y="85"/>
                    </a:lnTo>
                    <a:lnTo>
                      <a:pt x="54" y="87"/>
                    </a:lnTo>
                    <a:lnTo>
                      <a:pt x="54" y="93"/>
                    </a:lnTo>
                    <a:lnTo>
                      <a:pt x="57" y="100"/>
                    </a:lnTo>
                    <a:lnTo>
                      <a:pt x="57" y="111"/>
                    </a:lnTo>
                    <a:lnTo>
                      <a:pt x="62" y="116"/>
                    </a:lnTo>
                    <a:lnTo>
                      <a:pt x="64" y="108"/>
                    </a:lnTo>
                    <a:lnTo>
                      <a:pt x="64" y="95"/>
                    </a:lnTo>
                    <a:lnTo>
                      <a:pt x="67" y="100"/>
                    </a:lnTo>
                    <a:lnTo>
                      <a:pt x="67" y="111"/>
                    </a:lnTo>
                    <a:lnTo>
                      <a:pt x="69" y="118"/>
                    </a:lnTo>
                    <a:lnTo>
                      <a:pt x="72" y="113"/>
                    </a:lnTo>
                    <a:lnTo>
                      <a:pt x="74" y="98"/>
                    </a:lnTo>
                    <a:lnTo>
                      <a:pt x="74" y="85"/>
                    </a:lnTo>
                    <a:lnTo>
                      <a:pt x="77" y="77"/>
                    </a:lnTo>
                    <a:lnTo>
                      <a:pt x="80" y="72"/>
                    </a:lnTo>
                    <a:lnTo>
                      <a:pt x="87" y="75"/>
                    </a:lnTo>
                    <a:lnTo>
                      <a:pt x="108" y="75"/>
                    </a:lnTo>
                    <a:lnTo>
                      <a:pt x="108" y="69"/>
                    </a:lnTo>
                    <a:lnTo>
                      <a:pt x="100" y="64"/>
                    </a:lnTo>
                    <a:lnTo>
                      <a:pt x="95" y="54"/>
                    </a:lnTo>
                    <a:lnTo>
                      <a:pt x="95" y="44"/>
                    </a:lnTo>
                    <a:lnTo>
                      <a:pt x="100" y="23"/>
                    </a:lnTo>
                    <a:lnTo>
                      <a:pt x="113" y="8"/>
                    </a:lnTo>
                    <a:lnTo>
                      <a:pt x="121" y="0"/>
                    </a:lnTo>
                    <a:lnTo>
                      <a:pt x="134" y="5"/>
                    </a:lnTo>
                    <a:lnTo>
                      <a:pt x="157" y="18"/>
                    </a:lnTo>
                    <a:lnTo>
                      <a:pt x="164" y="28"/>
                    </a:lnTo>
                    <a:lnTo>
                      <a:pt x="169" y="31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90" y="36"/>
                    </a:lnTo>
                    <a:lnTo>
                      <a:pt x="195" y="44"/>
                    </a:lnTo>
                    <a:lnTo>
                      <a:pt x="203" y="46"/>
                    </a:lnTo>
                    <a:lnTo>
                      <a:pt x="218" y="54"/>
                    </a:lnTo>
                    <a:lnTo>
                      <a:pt x="231" y="59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34" y="75"/>
                    </a:lnTo>
                    <a:lnTo>
                      <a:pt x="246" y="85"/>
                    </a:lnTo>
                    <a:lnTo>
                      <a:pt x="257" y="95"/>
                    </a:lnTo>
                    <a:lnTo>
                      <a:pt x="257" y="103"/>
                    </a:lnTo>
                    <a:lnTo>
                      <a:pt x="244" y="103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1" y="136"/>
                    </a:lnTo>
                    <a:lnTo>
                      <a:pt x="226" y="152"/>
                    </a:lnTo>
                    <a:lnTo>
                      <a:pt x="218" y="157"/>
                    </a:lnTo>
                    <a:lnTo>
                      <a:pt x="216" y="16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08" y="185"/>
                    </a:lnTo>
                    <a:lnTo>
                      <a:pt x="208" y="190"/>
                    </a:lnTo>
                    <a:lnTo>
                      <a:pt x="200" y="195"/>
                    </a:lnTo>
                    <a:lnTo>
                      <a:pt x="198" y="206"/>
                    </a:lnTo>
                    <a:lnTo>
                      <a:pt x="198" y="216"/>
                    </a:lnTo>
                    <a:lnTo>
                      <a:pt x="205" y="229"/>
                    </a:lnTo>
                    <a:lnTo>
                      <a:pt x="208" y="236"/>
                    </a:lnTo>
                    <a:lnTo>
                      <a:pt x="218" y="236"/>
                    </a:lnTo>
                    <a:lnTo>
                      <a:pt x="231" y="231"/>
                    </a:lnTo>
                    <a:lnTo>
                      <a:pt x="236" y="223"/>
                    </a:lnTo>
                    <a:lnTo>
                      <a:pt x="244" y="211"/>
                    </a:lnTo>
                    <a:lnTo>
                      <a:pt x="249" y="206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7" y="195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4" y="185"/>
                    </a:lnTo>
                    <a:lnTo>
                      <a:pt x="262" y="182"/>
                    </a:lnTo>
                    <a:lnTo>
                      <a:pt x="270" y="175"/>
                    </a:lnTo>
                    <a:lnTo>
                      <a:pt x="272" y="167"/>
                    </a:lnTo>
                    <a:lnTo>
                      <a:pt x="282" y="162"/>
                    </a:lnTo>
                    <a:lnTo>
                      <a:pt x="285" y="162"/>
                    </a:lnTo>
                    <a:lnTo>
                      <a:pt x="293" y="170"/>
                    </a:lnTo>
                    <a:lnTo>
                      <a:pt x="303" y="182"/>
                    </a:lnTo>
                    <a:lnTo>
                      <a:pt x="326" y="223"/>
                    </a:lnTo>
                    <a:lnTo>
                      <a:pt x="344" y="280"/>
                    </a:lnTo>
                    <a:lnTo>
                      <a:pt x="349" y="298"/>
                    </a:lnTo>
                    <a:lnTo>
                      <a:pt x="349" y="306"/>
                    </a:lnTo>
                    <a:lnTo>
                      <a:pt x="344" y="313"/>
                    </a:lnTo>
                    <a:lnTo>
                      <a:pt x="344" y="324"/>
                    </a:lnTo>
                    <a:lnTo>
                      <a:pt x="336" y="329"/>
                    </a:lnTo>
                    <a:lnTo>
                      <a:pt x="331" y="329"/>
                    </a:lnTo>
                    <a:lnTo>
                      <a:pt x="326" y="324"/>
                    </a:lnTo>
                    <a:lnTo>
                      <a:pt x="318" y="329"/>
                    </a:lnTo>
                    <a:lnTo>
                      <a:pt x="313" y="334"/>
                    </a:lnTo>
                    <a:lnTo>
                      <a:pt x="313" y="344"/>
                    </a:lnTo>
                    <a:lnTo>
                      <a:pt x="303" y="354"/>
                    </a:lnTo>
                    <a:lnTo>
                      <a:pt x="295" y="365"/>
                    </a:lnTo>
                    <a:lnTo>
                      <a:pt x="293" y="378"/>
                    </a:lnTo>
                    <a:lnTo>
                      <a:pt x="290" y="388"/>
                    </a:lnTo>
                    <a:lnTo>
                      <a:pt x="285" y="393"/>
                    </a:lnTo>
                    <a:lnTo>
                      <a:pt x="282" y="398"/>
                    </a:lnTo>
                    <a:lnTo>
                      <a:pt x="282" y="411"/>
                    </a:lnTo>
                    <a:lnTo>
                      <a:pt x="285" y="416"/>
                    </a:lnTo>
                    <a:lnTo>
                      <a:pt x="285" y="424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4" name="Freeform 670"/>
              <p:cNvSpPr>
                <a:spLocks/>
              </p:cNvSpPr>
              <p:nvPr/>
            </p:nvSpPr>
            <p:spPr bwMode="auto">
              <a:xfrm>
                <a:off x="5570538" y="2554288"/>
                <a:ext cx="538162" cy="969963"/>
              </a:xfrm>
              <a:custGeom>
                <a:avLst/>
                <a:gdLst>
                  <a:gd name="T0" fmla="*/ 282 w 339"/>
                  <a:gd name="T1" fmla="*/ 0 h 611"/>
                  <a:gd name="T2" fmla="*/ 285 w 339"/>
                  <a:gd name="T3" fmla="*/ 20 h 611"/>
                  <a:gd name="T4" fmla="*/ 305 w 339"/>
                  <a:gd name="T5" fmla="*/ 46 h 611"/>
                  <a:gd name="T6" fmla="*/ 334 w 339"/>
                  <a:gd name="T7" fmla="*/ 387 h 611"/>
                  <a:gd name="T8" fmla="*/ 323 w 339"/>
                  <a:gd name="T9" fmla="*/ 395 h 611"/>
                  <a:gd name="T10" fmla="*/ 329 w 339"/>
                  <a:gd name="T11" fmla="*/ 405 h 611"/>
                  <a:gd name="T12" fmla="*/ 331 w 339"/>
                  <a:gd name="T13" fmla="*/ 426 h 611"/>
                  <a:gd name="T14" fmla="*/ 321 w 339"/>
                  <a:gd name="T15" fmla="*/ 441 h 611"/>
                  <a:gd name="T16" fmla="*/ 318 w 339"/>
                  <a:gd name="T17" fmla="*/ 452 h 611"/>
                  <a:gd name="T18" fmla="*/ 313 w 339"/>
                  <a:gd name="T19" fmla="*/ 472 h 611"/>
                  <a:gd name="T20" fmla="*/ 308 w 339"/>
                  <a:gd name="T21" fmla="*/ 485 h 611"/>
                  <a:gd name="T22" fmla="*/ 300 w 339"/>
                  <a:gd name="T23" fmla="*/ 511 h 611"/>
                  <a:gd name="T24" fmla="*/ 295 w 339"/>
                  <a:gd name="T25" fmla="*/ 531 h 611"/>
                  <a:gd name="T26" fmla="*/ 295 w 339"/>
                  <a:gd name="T27" fmla="*/ 547 h 611"/>
                  <a:gd name="T28" fmla="*/ 269 w 339"/>
                  <a:gd name="T29" fmla="*/ 554 h 611"/>
                  <a:gd name="T30" fmla="*/ 282 w 339"/>
                  <a:gd name="T31" fmla="*/ 572 h 611"/>
                  <a:gd name="T32" fmla="*/ 277 w 339"/>
                  <a:gd name="T33" fmla="*/ 585 h 611"/>
                  <a:gd name="T34" fmla="*/ 254 w 339"/>
                  <a:gd name="T35" fmla="*/ 590 h 611"/>
                  <a:gd name="T36" fmla="*/ 239 w 339"/>
                  <a:gd name="T37" fmla="*/ 611 h 611"/>
                  <a:gd name="T38" fmla="*/ 231 w 339"/>
                  <a:gd name="T39" fmla="*/ 603 h 611"/>
                  <a:gd name="T40" fmla="*/ 223 w 339"/>
                  <a:gd name="T41" fmla="*/ 593 h 611"/>
                  <a:gd name="T42" fmla="*/ 221 w 339"/>
                  <a:gd name="T43" fmla="*/ 582 h 611"/>
                  <a:gd name="T44" fmla="*/ 216 w 339"/>
                  <a:gd name="T45" fmla="*/ 588 h 611"/>
                  <a:gd name="T46" fmla="*/ 210 w 339"/>
                  <a:gd name="T47" fmla="*/ 590 h 611"/>
                  <a:gd name="T48" fmla="*/ 190 w 339"/>
                  <a:gd name="T49" fmla="*/ 565 h 611"/>
                  <a:gd name="T50" fmla="*/ 195 w 339"/>
                  <a:gd name="T51" fmla="*/ 547 h 611"/>
                  <a:gd name="T52" fmla="*/ 169 w 339"/>
                  <a:gd name="T53" fmla="*/ 511 h 611"/>
                  <a:gd name="T54" fmla="*/ 144 w 339"/>
                  <a:gd name="T55" fmla="*/ 487 h 611"/>
                  <a:gd name="T56" fmla="*/ 115 w 339"/>
                  <a:gd name="T57" fmla="*/ 472 h 611"/>
                  <a:gd name="T58" fmla="*/ 108 w 339"/>
                  <a:gd name="T59" fmla="*/ 462 h 611"/>
                  <a:gd name="T60" fmla="*/ 113 w 339"/>
                  <a:gd name="T61" fmla="*/ 444 h 611"/>
                  <a:gd name="T62" fmla="*/ 118 w 339"/>
                  <a:gd name="T63" fmla="*/ 431 h 611"/>
                  <a:gd name="T64" fmla="*/ 123 w 339"/>
                  <a:gd name="T65" fmla="*/ 413 h 611"/>
                  <a:gd name="T66" fmla="*/ 128 w 339"/>
                  <a:gd name="T67" fmla="*/ 405 h 611"/>
                  <a:gd name="T68" fmla="*/ 110 w 339"/>
                  <a:gd name="T69" fmla="*/ 377 h 611"/>
                  <a:gd name="T70" fmla="*/ 92 w 339"/>
                  <a:gd name="T71" fmla="*/ 375 h 611"/>
                  <a:gd name="T72" fmla="*/ 87 w 339"/>
                  <a:gd name="T73" fmla="*/ 382 h 611"/>
                  <a:gd name="T74" fmla="*/ 80 w 339"/>
                  <a:gd name="T75" fmla="*/ 385 h 611"/>
                  <a:gd name="T76" fmla="*/ 69 w 339"/>
                  <a:gd name="T77" fmla="*/ 369 h 611"/>
                  <a:gd name="T78" fmla="*/ 64 w 339"/>
                  <a:gd name="T79" fmla="*/ 346 h 611"/>
                  <a:gd name="T80" fmla="*/ 62 w 339"/>
                  <a:gd name="T81" fmla="*/ 339 h 611"/>
                  <a:gd name="T82" fmla="*/ 56 w 339"/>
                  <a:gd name="T83" fmla="*/ 331 h 611"/>
                  <a:gd name="T84" fmla="*/ 44 w 339"/>
                  <a:gd name="T85" fmla="*/ 323 h 611"/>
                  <a:gd name="T86" fmla="*/ 36 w 339"/>
                  <a:gd name="T87" fmla="*/ 310 h 611"/>
                  <a:gd name="T88" fmla="*/ 28 w 339"/>
                  <a:gd name="T89" fmla="*/ 300 h 611"/>
                  <a:gd name="T90" fmla="*/ 23 w 339"/>
                  <a:gd name="T91" fmla="*/ 290 h 611"/>
                  <a:gd name="T92" fmla="*/ 13 w 339"/>
                  <a:gd name="T93" fmla="*/ 282 h 611"/>
                  <a:gd name="T94" fmla="*/ 10 w 339"/>
                  <a:gd name="T95" fmla="*/ 256 h 611"/>
                  <a:gd name="T96" fmla="*/ 5 w 339"/>
                  <a:gd name="T97" fmla="*/ 244 h 611"/>
                  <a:gd name="T98" fmla="*/ 3 w 339"/>
                  <a:gd name="T99" fmla="*/ 233 h 611"/>
                  <a:gd name="T100" fmla="*/ 5 w 339"/>
                  <a:gd name="T101" fmla="*/ 215 h 611"/>
                  <a:gd name="T102" fmla="*/ 26 w 339"/>
                  <a:gd name="T103" fmla="*/ 192 h 611"/>
                  <a:gd name="T104" fmla="*/ 31 w 339"/>
                  <a:gd name="T105" fmla="*/ 177 h 611"/>
                  <a:gd name="T106" fmla="*/ 36 w 339"/>
                  <a:gd name="T107" fmla="*/ 156 h 611"/>
                  <a:gd name="T108" fmla="*/ 26 w 339"/>
                  <a:gd name="T109" fmla="*/ 138 h 611"/>
                  <a:gd name="T110" fmla="*/ 28 w 339"/>
                  <a:gd name="T111" fmla="*/ 120 h 611"/>
                  <a:gd name="T112" fmla="*/ 62 w 339"/>
                  <a:gd name="T113" fmla="*/ 100 h 611"/>
                  <a:gd name="T114" fmla="*/ 80 w 339"/>
                  <a:gd name="T115" fmla="*/ 90 h 611"/>
                  <a:gd name="T116" fmla="*/ 82 w 339"/>
                  <a:gd name="T117" fmla="*/ 74 h 611"/>
                  <a:gd name="T118" fmla="*/ 87 w 339"/>
                  <a:gd name="T119" fmla="*/ 54 h 611"/>
                  <a:gd name="T120" fmla="*/ 85 w 339"/>
                  <a:gd name="T121" fmla="*/ 43 h 611"/>
                  <a:gd name="T122" fmla="*/ 80 w 339"/>
                  <a:gd name="T123" fmla="*/ 31 h 611"/>
                  <a:gd name="T124" fmla="*/ 69 w 339"/>
                  <a:gd name="T125" fmla="*/ 20 h 6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9"/>
                  <a:gd name="T190" fmla="*/ 0 h 611"/>
                  <a:gd name="T191" fmla="*/ 339 w 339"/>
                  <a:gd name="T192" fmla="*/ 611 h 6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9" h="611">
                    <a:moveTo>
                      <a:pt x="64" y="2"/>
                    </a:moveTo>
                    <a:lnTo>
                      <a:pt x="282" y="0"/>
                    </a:lnTo>
                    <a:lnTo>
                      <a:pt x="282" y="7"/>
                    </a:lnTo>
                    <a:lnTo>
                      <a:pt x="285" y="20"/>
                    </a:lnTo>
                    <a:lnTo>
                      <a:pt x="285" y="25"/>
                    </a:lnTo>
                    <a:lnTo>
                      <a:pt x="305" y="46"/>
                    </a:lnTo>
                    <a:lnTo>
                      <a:pt x="339" y="385"/>
                    </a:lnTo>
                    <a:lnTo>
                      <a:pt x="334" y="387"/>
                    </a:lnTo>
                    <a:lnTo>
                      <a:pt x="331" y="387"/>
                    </a:lnTo>
                    <a:lnTo>
                      <a:pt x="323" y="395"/>
                    </a:lnTo>
                    <a:lnTo>
                      <a:pt x="323" y="403"/>
                    </a:lnTo>
                    <a:lnTo>
                      <a:pt x="329" y="405"/>
                    </a:lnTo>
                    <a:lnTo>
                      <a:pt x="329" y="418"/>
                    </a:lnTo>
                    <a:lnTo>
                      <a:pt x="331" y="426"/>
                    </a:lnTo>
                    <a:lnTo>
                      <a:pt x="323" y="434"/>
                    </a:lnTo>
                    <a:lnTo>
                      <a:pt x="321" y="441"/>
                    </a:lnTo>
                    <a:lnTo>
                      <a:pt x="321" y="444"/>
                    </a:lnTo>
                    <a:lnTo>
                      <a:pt x="318" y="452"/>
                    </a:lnTo>
                    <a:lnTo>
                      <a:pt x="313" y="459"/>
                    </a:lnTo>
                    <a:lnTo>
                      <a:pt x="313" y="472"/>
                    </a:lnTo>
                    <a:lnTo>
                      <a:pt x="311" y="482"/>
                    </a:lnTo>
                    <a:lnTo>
                      <a:pt x="308" y="485"/>
                    </a:lnTo>
                    <a:lnTo>
                      <a:pt x="303" y="503"/>
                    </a:lnTo>
                    <a:lnTo>
                      <a:pt x="300" y="511"/>
                    </a:lnTo>
                    <a:lnTo>
                      <a:pt x="300" y="523"/>
                    </a:lnTo>
                    <a:lnTo>
                      <a:pt x="295" y="531"/>
                    </a:lnTo>
                    <a:lnTo>
                      <a:pt x="303" y="541"/>
                    </a:lnTo>
                    <a:lnTo>
                      <a:pt x="295" y="547"/>
                    </a:lnTo>
                    <a:lnTo>
                      <a:pt x="275" y="547"/>
                    </a:lnTo>
                    <a:lnTo>
                      <a:pt x="269" y="554"/>
                    </a:lnTo>
                    <a:lnTo>
                      <a:pt x="275" y="562"/>
                    </a:lnTo>
                    <a:lnTo>
                      <a:pt x="282" y="572"/>
                    </a:lnTo>
                    <a:lnTo>
                      <a:pt x="285" y="577"/>
                    </a:lnTo>
                    <a:lnTo>
                      <a:pt x="277" y="585"/>
                    </a:lnTo>
                    <a:lnTo>
                      <a:pt x="264" y="585"/>
                    </a:lnTo>
                    <a:lnTo>
                      <a:pt x="254" y="590"/>
                    </a:lnTo>
                    <a:lnTo>
                      <a:pt x="246" y="598"/>
                    </a:lnTo>
                    <a:lnTo>
                      <a:pt x="239" y="611"/>
                    </a:lnTo>
                    <a:lnTo>
                      <a:pt x="234" y="608"/>
                    </a:lnTo>
                    <a:lnTo>
                      <a:pt x="231" y="603"/>
                    </a:lnTo>
                    <a:lnTo>
                      <a:pt x="228" y="606"/>
                    </a:lnTo>
                    <a:lnTo>
                      <a:pt x="223" y="593"/>
                    </a:lnTo>
                    <a:lnTo>
                      <a:pt x="221" y="588"/>
                    </a:lnTo>
                    <a:lnTo>
                      <a:pt x="221" y="582"/>
                    </a:lnTo>
                    <a:lnTo>
                      <a:pt x="216" y="582"/>
                    </a:lnTo>
                    <a:lnTo>
                      <a:pt x="216" y="588"/>
                    </a:lnTo>
                    <a:lnTo>
                      <a:pt x="213" y="590"/>
                    </a:lnTo>
                    <a:lnTo>
                      <a:pt x="210" y="590"/>
                    </a:lnTo>
                    <a:lnTo>
                      <a:pt x="190" y="570"/>
                    </a:lnTo>
                    <a:lnTo>
                      <a:pt x="190" y="565"/>
                    </a:lnTo>
                    <a:lnTo>
                      <a:pt x="195" y="562"/>
                    </a:lnTo>
                    <a:lnTo>
                      <a:pt x="195" y="547"/>
                    </a:lnTo>
                    <a:lnTo>
                      <a:pt x="169" y="521"/>
                    </a:lnTo>
                    <a:lnTo>
                      <a:pt x="169" y="511"/>
                    </a:lnTo>
                    <a:lnTo>
                      <a:pt x="167" y="503"/>
                    </a:lnTo>
                    <a:lnTo>
                      <a:pt x="144" y="487"/>
                    </a:lnTo>
                    <a:lnTo>
                      <a:pt x="123" y="475"/>
                    </a:lnTo>
                    <a:lnTo>
                      <a:pt x="115" y="472"/>
                    </a:lnTo>
                    <a:lnTo>
                      <a:pt x="110" y="467"/>
                    </a:lnTo>
                    <a:lnTo>
                      <a:pt x="108" y="462"/>
                    </a:lnTo>
                    <a:lnTo>
                      <a:pt x="108" y="452"/>
                    </a:lnTo>
                    <a:lnTo>
                      <a:pt x="113" y="444"/>
                    </a:lnTo>
                    <a:lnTo>
                      <a:pt x="115" y="444"/>
                    </a:lnTo>
                    <a:lnTo>
                      <a:pt x="118" y="431"/>
                    </a:lnTo>
                    <a:lnTo>
                      <a:pt x="121" y="42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8" y="405"/>
                    </a:lnTo>
                    <a:lnTo>
                      <a:pt x="121" y="393"/>
                    </a:lnTo>
                    <a:lnTo>
                      <a:pt x="110" y="377"/>
                    </a:lnTo>
                    <a:lnTo>
                      <a:pt x="100" y="372"/>
                    </a:lnTo>
                    <a:lnTo>
                      <a:pt x="92" y="375"/>
                    </a:lnTo>
                    <a:lnTo>
                      <a:pt x="90" y="380"/>
                    </a:lnTo>
                    <a:lnTo>
                      <a:pt x="87" y="382"/>
                    </a:lnTo>
                    <a:lnTo>
                      <a:pt x="82" y="385"/>
                    </a:lnTo>
                    <a:lnTo>
                      <a:pt x="80" y="385"/>
                    </a:lnTo>
                    <a:lnTo>
                      <a:pt x="72" y="377"/>
                    </a:lnTo>
                    <a:lnTo>
                      <a:pt x="69" y="369"/>
                    </a:lnTo>
                    <a:lnTo>
                      <a:pt x="64" y="359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59" y="336"/>
                    </a:lnTo>
                    <a:lnTo>
                      <a:pt x="56" y="331"/>
                    </a:lnTo>
                    <a:lnTo>
                      <a:pt x="51" y="326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6" y="310"/>
                    </a:lnTo>
                    <a:lnTo>
                      <a:pt x="31" y="305"/>
                    </a:lnTo>
                    <a:lnTo>
                      <a:pt x="28" y="300"/>
                    </a:lnTo>
                    <a:lnTo>
                      <a:pt x="26" y="292"/>
                    </a:lnTo>
                    <a:lnTo>
                      <a:pt x="23" y="290"/>
                    </a:lnTo>
                    <a:lnTo>
                      <a:pt x="15" y="285"/>
                    </a:lnTo>
                    <a:lnTo>
                      <a:pt x="13" y="282"/>
                    </a:lnTo>
                    <a:lnTo>
                      <a:pt x="10" y="277"/>
                    </a:lnTo>
                    <a:lnTo>
                      <a:pt x="10" y="256"/>
                    </a:lnTo>
                    <a:lnTo>
                      <a:pt x="8" y="251"/>
                    </a:lnTo>
                    <a:lnTo>
                      <a:pt x="5" y="244"/>
                    </a:lnTo>
                    <a:lnTo>
                      <a:pt x="0" y="238"/>
                    </a:lnTo>
                    <a:lnTo>
                      <a:pt x="3" y="233"/>
                    </a:lnTo>
                    <a:lnTo>
                      <a:pt x="5" y="226"/>
                    </a:lnTo>
                    <a:lnTo>
                      <a:pt x="5" y="215"/>
                    </a:lnTo>
                    <a:lnTo>
                      <a:pt x="8" y="210"/>
                    </a:lnTo>
                    <a:lnTo>
                      <a:pt x="26" y="192"/>
                    </a:lnTo>
                    <a:lnTo>
                      <a:pt x="31" y="185"/>
                    </a:lnTo>
                    <a:lnTo>
                      <a:pt x="31" y="177"/>
                    </a:lnTo>
                    <a:lnTo>
                      <a:pt x="36" y="172"/>
                    </a:lnTo>
                    <a:lnTo>
                      <a:pt x="36" y="156"/>
                    </a:lnTo>
                    <a:lnTo>
                      <a:pt x="31" y="149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20"/>
                    </a:lnTo>
                    <a:lnTo>
                      <a:pt x="31" y="115"/>
                    </a:lnTo>
                    <a:lnTo>
                      <a:pt x="62" y="100"/>
                    </a:lnTo>
                    <a:lnTo>
                      <a:pt x="69" y="95"/>
                    </a:lnTo>
                    <a:lnTo>
                      <a:pt x="80" y="90"/>
                    </a:lnTo>
                    <a:lnTo>
                      <a:pt x="82" y="87"/>
                    </a:lnTo>
                    <a:lnTo>
                      <a:pt x="82" y="74"/>
                    </a:lnTo>
                    <a:lnTo>
                      <a:pt x="87" y="64"/>
                    </a:lnTo>
                    <a:lnTo>
                      <a:pt x="87" y="54"/>
                    </a:lnTo>
                    <a:lnTo>
                      <a:pt x="85" y="51"/>
                    </a:lnTo>
                    <a:lnTo>
                      <a:pt x="85" y="43"/>
                    </a:lnTo>
                    <a:lnTo>
                      <a:pt x="82" y="38"/>
                    </a:lnTo>
                    <a:lnTo>
                      <a:pt x="80" y="31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5" name="Freeform 671"/>
              <p:cNvSpPr>
                <a:spLocks/>
              </p:cNvSpPr>
              <p:nvPr/>
            </p:nvSpPr>
            <p:spPr bwMode="auto">
              <a:xfrm>
                <a:off x="6054725" y="2586038"/>
                <a:ext cx="407987" cy="738188"/>
              </a:xfrm>
              <a:custGeom>
                <a:avLst/>
                <a:gdLst>
                  <a:gd name="T0" fmla="*/ 6 w 257"/>
                  <a:gd name="T1" fmla="*/ 31 h 465"/>
                  <a:gd name="T2" fmla="*/ 31 w 257"/>
                  <a:gd name="T3" fmla="*/ 34 h 465"/>
                  <a:gd name="T4" fmla="*/ 44 w 257"/>
                  <a:gd name="T5" fmla="*/ 26 h 465"/>
                  <a:gd name="T6" fmla="*/ 193 w 257"/>
                  <a:gd name="T7" fmla="*/ 0 h 465"/>
                  <a:gd name="T8" fmla="*/ 252 w 257"/>
                  <a:gd name="T9" fmla="*/ 326 h 465"/>
                  <a:gd name="T10" fmla="*/ 247 w 257"/>
                  <a:gd name="T11" fmla="*/ 331 h 465"/>
                  <a:gd name="T12" fmla="*/ 255 w 257"/>
                  <a:gd name="T13" fmla="*/ 334 h 465"/>
                  <a:gd name="T14" fmla="*/ 252 w 257"/>
                  <a:gd name="T15" fmla="*/ 339 h 465"/>
                  <a:gd name="T16" fmla="*/ 257 w 257"/>
                  <a:gd name="T17" fmla="*/ 347 h 465"/>
                  <a:gd name="T18" fmla="*/ 244 w 257"/>
                  <a:gd name="T19" fmla="*/ 352 h 465"/>
                  <a:gd name="T20" fmla="*/ 234 w 257"/>
                  <a:gd name="T21" fmla="*/ 357 h 465"/>
                  <a:gd name="T22" fmla="*/ 219 w 257"/>
                  <a:gd name="T23" fmla="*/ 344 h 465"/>
                  <a:gd name="T24" fmla="*/ 201 w 257"/>
                  <a:gd name="T25" fmla="*/ 360 h 465"/>
                  <a:gd name="T26" fmla="*/ 195 w 257"/>
                  <a:gd name="T27" fmla="*/ 380 h 465"/>
                  <a:gd name="T28" fmla="*/ 188 w 257"/>
                  <a:gd name="T29" fmla="*/ 396 h 465"/>
                  <a:gd name="T30" fmla="*/ 172 w 257"/>
                  <a:gd name="T31" fmla="*/ 411 h 465"/>
                  <a:gd name="T32" fmla="*/ 154 w 257"/>
                  <a:gd name="T33" fmla="*/ 426 h 465"/>
                  <a:gd name="T34" fmla="*/ 144 w 257"/>
                  <a:gd name="T35" fmla="*/ 411 h 465"/>
                  <a:gd name="T36" fmla="*/ 136 w 257"/>
                  <a:gd name="T37" fmla="*/ 406 h 465"/>
                  <a:gd name="T38" fmla="*/ 131 w 257"/>
                  <a:gd name="T39" fmla="*/ 421 h 465"/>
                  <a:gd name="T40" fmla="*/ 118 w 257"/>
                  <a:gd name="T41" fmla="*/ 429 h 465"/>
                  <a:gd name="T42" fmla="*/ 108 w 257"/>
                  <a:gd name="T43" fmla="*/ 434 h 465"/>
                  <a:gd name="T44" fmla="*/ 95 w 257"/>
                  <a:gd name="T45" fmla="*/ 429 h 465"/>
                  <a:gd name="T46" fmla="*/ 85 w 257"/>
                  <a:gd name="T47" fmla="*/ 447 h 465"/>
                  <a:gd name="T48" fmla="*/ 70 w 257"/>
                  <a:gd name="T49" fmla="*/ 444 h 465"/>
                  <a:gd name="T50" fmla="*/ 62 w 257"/>
                  <a:gd name="T51" fmla="*/ 434 h 465"/>
                  <a:gd name="T52" fmla="*/ 52 w 257"/>
                  <a:gd name="T53" fmla="*/ 442 h 465"/>
                  <a:gd name="T54" fmla="*/ 41 w 257"/>
                  <a:gd name="T55" fmla="*/ 455 h 465"/>
                  <a:gd name="T56" fmla="*/ 18 w 257"/>
                  <a:gd name="T57" fmla="*/ 460 h 465"/>
                  <a:gd name="T58" fmla="*/ 6 w 257"/>
                  <a:gd name="T59" fmla="*/ 462 h 465"/>
                  <a:gd name="T60" fmla="*/ 8 w 257"/>
                  <a:gd name="T61" fmla="*/ 439 h 465"/>
                  <a:gd name="T62" fmla="*/ 16 w 257"/>
                  <a:gd name="T63" fmla="*/ 416 h 465"/>
                  <a:gd name="T64" fmla="*/ 24 w 257"/>
                  <a:gd name="T65" fmla="*/ 408 h 465"/>
                  <a:gd name="T66" fmla="*/ 26 w 257"/>
                  <a:gd name="T67" fmla="*/ 403 h 465"/>
                  <a:gd name="T68" fmla="*/ 24 w 257"/>
                  <a:gd name="T69" fmla="*/ 385 h 465"/>
                  <a:gd name="T70" fmla="*/ 18 w 257"/>
                  <a:gd name="T71" fmla="*/ 383 h 465"/>
                  <a:gd name="T72" fmla="*/ 24 w 257"/>
                  <a:gd name="T73" fmla="*/ 370 h 465"/>
                  <a:gd name="T74" fmla="*/ 29 w 257"/>
                  <a:gd name="T75" fmla="*/ 367 h 465"/>
                  <a:gd name="T76" fmla="*/ 0 w 257"/>
                  <a:gd name="T77" fmla="*/ 31 h 4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7"/>
                  <a:gd name="T118" fmla="*/ 0 h 465"/>
                  <a:gd name="T119" fmla="*/ 257 w 257"/>
                  <a:gd name="T120" fmla="*/ 465 h 4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7" h="465">
                    <a:moveTo>
                      <a:pt x="0" y="23"/>
                    </a:moveTo>
                    <a:lnTo>
                      <a:pt x="6" y="31"/>
                    </a:lnTo>
                    <a:lnTo>
                      <a:pt x="11" y="34"/>
                    </a:lnTo>
                    <a:lnTo>
                      <a:pt x="31" y="34"/>
                    </a:lnTo>
                    <a:lnTo>
                      <a:pt x="39" y="29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193" y="0"/>
                    </a:lnTo>
                    <a:lnTo>
                      <a:pt x="255" y="321"/>
                    </a:lnTo>
                    <a:lnTo>
                      <a:pt x="252" y="326"/>
                    </a:lnTo>
                    <a:lnTo>
                      <a:pt x="247" y="326"/>
                    </a:lnTo>
                    <a:lnTo>
                      <a:pt x="247" y="331"/>
                    </a:lnTo>
                    <a:lnTo>
                      <a:pt x="252" y="334"/>
                    </a:lnTo>
                    <a:lnTo>
                      <a:pt x="255" y="334"/>
                    </a:lnTo>
                    <a:lnTo>
                      <a:pt x="252" y="337"/>
                    </a:lnTo>
                    <a:lnTo>
                      <a:pt x="252" y="339"/>
                    </a:lnTo>
                    <a:lnTo>
                      <a:pt x="255" y="342"/>
                    </a:lnTo>
                    <a:lnTo>
                      <a:pt x="257" y="347"/>
                    </a:lnTo>
                    <a:lnTo>
                      <a:pt x="255" y="347"/>
                    </a:lnTo>
                    <a:lnTo>
                      <a:pt x="244" y="352"/>
                    </a:lnTo>
                    <a:lnTo>
                      <a:pt x="242" y="352"/>
                    </a:lnTo>
                    <a:lnTo>
                      <a:pt x="234" y="357"/>
                    </a:lnTo>
                    <a:lnTo>
                      <a:pt x="229" y="355"/>
                    </a:lnTo>
                    <a:lnTo>
                      <a:pt x="219" y="344"/>
                    </a:lnTo>
                    <a:lnTo>
                      <a:pt x="208" y="349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195" y="380"/>
                    </a:lnTo>
                    <a:lnTo>
                      <a:pt x="190" y="388"/>
                    </a:lnTo>
                    <a:lnTo>
                      <a:pt x="188" y="396"/>
                    </a:lnTo>
                    <a:lnTo>
                      <a:pt x="178" y="401"/>
                    </a:lnTo>
                    <a:lnTo>
                      <a:pt x="172" y="411"/>
                    </a:lnTo>
                    <a:lnTo>
                      <a:pt x="165" y="424"/>
                    </a:lnTo>
                    <a:lnTo>
                      <a:pt x="154" y="426"/>
                    </a:lnTo>
                    <a:lnTo>
                      <a:pt x="147" y="424"/>
                    </a:lnTo>
                    <a:lnTo>
                      <a:pt x="144" y="411"/>
                    </a:lnTo>
                    <a:lnTo>
                      <a:pt x="139" y="406"/>
                    </a:lnTo>
                    <a:lnTo>
                      <a:pt x="136" y="406"/>
                    </a:lnTo>
                    <a:lnTo>
                      <a:pt x="134" y="416"/>
                    </a:lnTo>
                    <a:lnTo>
                      <a:pt x="131" y="421"/>
                    </a:lnTo>
                    <a:lnTo>
                      <a:pt x="126" y="421"/>
                    </a:lnTo>
                    <a:lnTo>
                      <a:pt x="118" y="429"/>
                    </a:lnTo>
                    <a:lnTo>
                      <a:pt x="116" y="434"/>
                    </a:lnTo>
                    <a:lnTo>
                      <a:pt x="108" y="434"/>
                    </a:lnTo>
                    <a:lnTo>
                      <a:pt x="101" y="429"/>
                    </a:lnTo>
                    <a:lnTo>
                      <a:pt x="95" y="429"/>
                    </a:lnTo>
                    <a:lnTo>
                      <a:pt x="85" y="437"/>
                    </a:lnTo>
                    <a:lnTo>
                      <a:pt x="85" y="447"/>
                    </a:lnTo>
                    <a:lnTo>
                      <a:pt x="77" y="447"/>
                    </a:lnTo>
                    <a:lnTo>
                      <a:pt x="70" y="444"/>
                    </a:lnTo>
                    <a:lnTo>
                      <a:pt x="67" y="437"/>
                    </a:lnTo>
                    <a:lnTo>
                      <a:pt x="62" y="434"/>
                    </a:lnTo>
                    <a:lnTo>
                      <a:pt x="57" y="437"/>
                    </a:lnTo>
                    <a:lnTo>
                      <a:pt x="52" y="442"/>
                    </a:lnTo>
                    <a:lnTo>
                      <a:pt x="47" y="450"/>
                    </a:lnTo>
                    <a:lnTo>
                      <a:pt x="41" y="455"/>
                    </a:lnTo>
                    <a:lnTo>
                      <a:pt x="26" y="460"/>
                    </a:lnTo>
                    <a:lnTo>
                      <a:pt x="18" y="460"/>
                    </a:lnTo>
                    <a:lnTo>
                      <a:pt x="11" y="465"/>
                    </a:lnTo>
                    <a:lnTo>
                      <a:pt x="6" y="462"/>
                    </a:lnTo>
                    <a:lnTo>
                      <a:pt x="8" y="455"/>
                    </a:lnTo>
                    <a:lnTo>
                      <a:pt x="8" y="439"/>
                    </a:lnTo>
                    <a:lnTo>
                      <a:pt x="16" y="424"/>
                    </a:lnTo>
                    <a:lnTo>
                      <a:pt x="16" y="416"/>
                    </a:lnTo>
                    <a:lnTo>
                      <a:pt x="18" y="411"/>
                    </a:lnTo>
                    <a:lnTo>
                      <a:pt x="24" y="408"/>
                    </a:lnTo>
                    <a:lnTo>
                      <a:pt x="26" y="406"/>
                    </a:lnTo>
                    <a:lnTo>
                      <a:pt x="26" y="403"/>
                    </a:lnTo>
                    <a:lnTo>
                      <a:pt x="24" y="398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8" y="383"/>
                    </a:lnTo>
                    <a:lnTo>
                      <a:pt x="18" y="378"/>
                    </a:lnTo>
                    <a:lnTo>
                      <a:pt x="24" y="370"/>
                    </a:lnTo>
                    <a:lnTo>
                      <a:pt x="26" y="367"/>
                    </a:lnTo>
                    <a:lnTo>
                      <a:pt x="29" y="367"/>
                    </a:lnTo>
                    <a:lnTo>
                      <a:pt x="34" y="365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6" name="Freeform 672"/>
              <p:cNvSpPr>
                <a:spLocks/>
              </p:cNvSpPr>
              <p:nvPr/>
            </p:nvSpPr>
            <p:spPr bwMode="auto">
              <a:xfrm>
                <a:off x="6361113" y="2439988"/>
                <a:ext cx="603250" cy="681038"/>
              </a:xfrm>
              <a:custGeom>
                <a:avLst/>
                <a:gdLst>
                  <a:gd name="T0" fmla="*/ 139 w 380"/>
                  <a:gd name="T1" fmla="*/ 72 h 429"/>
                  <a:gd name="T2" fmla="*/ 146 w 380"/>
                  <a:gd name="T3" fmla="*/ 77 h 429"/>
                  <a:gd name="T4" fmla="*/ 156 w 380"/>
                  <a:gd name="T5" fmla="*/ 72 h 429"/>
                  <a:gd name="T6" fmla="*/ 164 w 380"/>
                  <a:gd name="T7" fmla="*/ 74 h 429"/>
                  <a:gd name="T8" fmla="*/ 185 w 380"/>
                  <a:gd name="T9" fmla="*/ 79 h 429"/>
                  <a:gd name="T10" fmla="*/ 192 w 380"/>
                  <a:gd name="T11" fmla="*/ 67 h 429"/>
                  <a:gd name="T12" fmla="*/ 203 w 380"/>
                  <a:gd name="T13" fmla="*/ 74 h 429"/>
                  <a:gd name="T14" fmla="*/ 182 w 380"/>
                  <a:gd name="T15" fmla="*/ 85 h 429"/>
                  <a:gd name="T16" fmla="*/ 174 w 380"/>
                  <a:gd name="T17" fmla="*/ 92 h 429"/>
                  <a:gd name="T18" fmla="*/ 200 w 380"/>
                  <a:gd name="T19" fmla="*/ 87 h 429"/>
                  <a:gd name="T20" fmla="*/ 221 w 380"/>
                  <a:gd name="T21" fmla="*/ 72 h 429"/>
                  <a:gd name="T22" fmla="*/ 244 w 380"/>
                  <a:gd name="T23" fmla="*/ 69 h 429"/>
                  <a:gd name="T24" fmla="*/ 259 w 380"/>
                  <a:gd name="T25" fmla="*/ 59 h 429"/>
                  <a:gd name="T26" fmla="*/ 290 w 380"/>
                  <a:gd name="T27" fmla="*/ 46 h 429"/>
                  <a:gd name="T28" fmla="*/ 336 w 380"/>
                  <a:gd name="T29" fmla="*/ 10 h 429"/>
                  <a:gd name="T30" fmla="*/ 352 w 380"/>
                  <a:gd name="T31" fmla="*/ 0 h 429"/>
                  <a:gd name="T32" fmla="*/ 372 w 380"/>
                  <a:gd name="T33" fmla="*/ 156 h 429"/>
                  <a:gd name="T34" fmla="*/ 362 w 380"/>
                  <a:gd name="T35" fmla="*/ 164 h 429"/>
                  <a:gd name="T36" fmla="*/ 367 w 380"/>
                  <a:gd name="T37" fmla="*/ 172 h 429"/>
                  <a:gd name="T38" fmla="*/ 372 w 380"/>
                  <a:gd name="T39" fmla="*/ 187 h 429"/>
                  <a:gd name="T40" fmla="*/ 370 w 380"/>
                  <a:gd name="T41" fmla="*/ 205 h 429"/>
                  <a:gd name="T42" fmla="*/ 354 w 380"/>
                  <a:gd name="T43" fmla="*/ 249 h 429"/>
                  <a:gd name="T44" fmla="*/ 336 w 380"/>
                  <a:gd name="T45" fmla="*/ 287 h 429"/>
                  <a:gd name="T46" fmla="*/ 339 w 380"/>
                  <a:gd name="T47" fmla="*/ 298 h 429"/>
                  <a:gd name="T48" fmla="*/ 336 w 380"/>
                  <a:gd name="T49" fmla="*/ 316 h 429"/>
                  <a:gd name="T50" fmla="*/ 321 w 380"/>
                  <a:gd name="T51" fmla="*/ 318 h 429"/>
                  <a:gd name="T52" fmla="*/ 293 w 380"/>
                  <a:gd name="T53" fmla="*/ 344 h 429"/>
                  <a:gd name="T54" fmla="*/ 295 w 380"/>
                  <a:gd name="T55" fmla="*/ 359 h 429"/>
                  <a:gd name="T56" fmla="*/ 293 w 380"/>
                  <a:gd name="T57" fmla="*/ 364 h 429"/>
                  <a:gd name="T58" fmla="*/ 282 w 380"/>
                  <a:gd name="T59" fmla="*/ 367 h 429"/>
                  <a:gd name="T60" fmla="*/ 285 w 380"/>
                  <a:gd name="T61" fmla="*/ 380 h 429"/>
                  <a:gd name="T62" fmla="*/ 282 w 380"/>
                  <a:gd name="T63" fmla="*/ 390 h 429"/>
                  <a:gd name="T64" fmla="*/ 280 w 380"/>
                  <a:gd name="T65" fmla="*/ 398 h 429"/>
                  <a:gd name="T66" fmla="*/ 275 w 380"/>
                  <a:gd name="T67" fmla="*/ 387 h 429"/>
                  <a:gd name="T68" fmla="*/ 269 w 380"/>
                  <a:gd name="T69" fmla="*/ 385 h 429"/>
                  <a:gd name="T70" fmla="*/ 264 w 380"/>
                  <a:gd name="T71" fmla="*/ 395 h 429"/>
                  <a:gd name="T72" fmla="*/ 269 w 380"/>
                  <a:gd name="T73" fmla="*/ 400 h 429"/>
                  <a:gd name="T74" fmla="*/ 259 w 380"/>
                  <a:gd name="T75" fmla="*/ 408 h 429"/>
                  <a:gd name="T76" fmla="*/ 251 w 380"/>
                  <a:gd name="T77" fmla="*/ 423 h 429"/>
                  <a:gd name="T78" fmla="*/ 226 w 380"/>
                  <a:gd name="T79" fmla="*/ 429 h 429"/>
                  <a:gd name="T80" fmla="*/ 213 w 380"/>
                  <a:gd name="T81" fmla="*/ 418 h 429"/>
                  <a:gd name="T82" fmla="*/ 200 w 380"/>
                  <a:gd name="T83" fmla="*/ 416 h 429"/>
                  <a:gd name="T84" fmla="*/ 192 w 380"/>
                  <a:gd name="T85" fmla="*/ 413 h 429"/>
                  <a:gd name="T86" fmla="*/ 185 w 380"/>
                  <a:gd name="T87" fmla="*/ 418 h 429"/>
                  <a:gd name="T88" fmla="*/ 177 w 380"/>
                  <a:gd name="T89" fmla="*/ 423 h 429"/>
                  <a:gd name="T90" fmla="*/ 169 w 380"/>
                  <a:gd name="T91" fmla="*/ 421 h 429"/>
                  <a:gd name="T92" fmla="*/ 162 w 380"/>
                  <a:gd name="T93" fmla="*/ 423 h 429"/>
                  <a:gd name="T94" fmla="*/ 151 w 380"/>
                  <a:gd name="T95" fmla="*/ 416 h 429"/>
                  <a:gd name="T96" fmla="*/ 141 w 380"/>
                  <a:gd name="T97" fmla="*/ 418 h 429"/>
                  <a:gd name="T98" fmla="*/ 131 w 380"/>
                  <a:gd name="T99" fmla="*/ 421 h 429"/>
                  <a:gd name="T100" fmla="*/ 123 w 380"/>
                  <a:gd name="T101" fmla="*/ 418 h 429"/>
                  <a:gd name="T102" fmla="*/ 115 w 380"/>
                  <a:gd name="T103" fmla="*/ 408 h 429"/>
                  <a:gd name="T104" fmla="*/ 105 w 380"/>
                  <a:gd name="T105" fmla="*/ 398 h 429"/>
                  <a:gd name="T106" fmla="*/ 85 w 380"/>
                  <a:gd name="T107" fmla="*/ 393 h 429"/>
                  <a:gd name="T108" fmla="*/ 77 w 380"/>
                  <a:gd name="T109" fmla="*/ 395 h 429"/>
                  <a:gd name="T110" fmla="*/ 67 w 380"/>
                  <a:gd name="T111" fmla="*/ 398 h 429"/>
                  <a:gd name="T112" fmla="*/ 62 w 380"/>
                  <a:gd name="T113" fmla="*/ 405 h 429"/>
                  <a:gd name="T114" fmla="*/ 0 w 380"/>
                  <a:gd name="T115" fmla="*/ 92 h 4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0"/>
                  <a:gd name="T175" fmla="*/ 0 h 429"/>
                  <a:gd name="T176" fmla="*/ 380 w 380"/>
                  <a:gd name="T177" fmla="*/ 429 h 4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0" h="429">
                    <a:moveTo>
                      <a:pt x="0" y="92"/>
                    </a:moveTo>
                    <a:lnTo>
                      <a:pt x="139" y="72"/>
                    </a:lnTo>
                    <a:lnTo>
                      <a:pt x="133" y="79"/>
                    </a:lnTo>
                    <a:lnTo>
                      <a:pt x="146" y="77"/>
                    </a:lnTo>
                    <a:lnTo>
                      <a:pt x="151" y="77"/>
                    </a:lnTo>
                    <a:lnTo>
                      <a:pt x="156" y="72"/>
                    </a:lnTo>
                    <a:lnTo>
                      <a:pt x="162" y="72"/>
                    </a:lnTo>
                    <a:lnTo>
                      <a:pt x="164" y="74"/>
                    </a:lnTo>
                    <a:lnTo>
                      <a:pt x="172" y="77"/>
                    </a:lnTo>
                    <a:lnTo>
                      <a:pt x="185" y="79"/>
                    </a:lnTo>
                    <a:lnTo>
                      <a:pt x="192" y="74"/>
                    </a:lnTo>
                    <a:lnTo>
                      <a:pt x="192" y="67"/>
                    </a:lnTo>
                    <a:lnTo>
                      <a:pt x="195" y="67"/>
                    </a:lnTo>
                    <a:lnTo>
                      <a:pt x="203" y="74"/>
                    </a:lnTo>
                    <a:lnTo>
                      <a:pt x="198" y="79"/>
                    </a:lnTo>
                    <a:lnTo>
                      <a:pt x="182" y="85"/>
                    </a:lnTo>
                    <a:lnTo>
                      <a:pt x="177" y="87"/>
                    </a:lnTo>
                    <a:lnTo>
                      <a:pt x="174" y="92"/>
                    </a:lnTo>
                    <a:lnTo>
                      <a:pt x="182" y="92"/>
                    </a:lnTo>
                    <a:lnTo>
                      <a:pt x="200" y="87"/>
                    </a:lnTo>
                    <a:lnTo>
                      <a:pt x="213" y="79"/>
                    </a:lnTo>
                    <a:lnTo>
                      <a:pt x="221" y="72"/>
                    </a:lnTo>
                    <a:lnTo>
                      <a:pt x="236" y="72"/>
                    </a:lnTo>
                    <a:lnTo>
                      <a:pt x="244" y="69"/>
                    </a:lnTo>
                    <a:lnTo>
                      <a:pt x="251" y="61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90" y="46"/>
                    </a:lnTo>
                    <a:lnTo>
                      <a:pt x="308" y="31"/>
                    </a:lnTo>
                    <a:lnTo>
                      <a:pt x="336" y="10"/>
                    </a:lnTo>
                    <a:lnTo>
                      <a:pt x="346" y="2"/>
                    </a:lnTo>
                    <a:lnTo>
                      <a:pt x="352" y="0"/>
                    </a:lnTo>
                    <a:lnTo>
                      <a:pt x="380" y="149"/>
                    </a:lnTo>
                    <a:lnTo>
                      <a:pt x="372" y="156"/>
                    </a:lnTo>
                    <a:lnTo>
                      <a:pt x="367" y="156"/>
                    </a:lnTo>
                    <a:lnTo>
                      <a:pt x="362" y="164"/>
                    </a:lnTo>
                    <a:lnTo>
                      <a:pt x="362" y="169"/>
                    </a:lnTo>
                    <a:lnTo>
                      <a:pt x="367" y="172"/>
                    </a:lnTo>
                    <a:lnTo>
                      <a:pt x="372" y="180"/>
                    </a:lnTo>
                    <a:lnTo>
                      <a:pt x="372" y="187"/>
                    </a:lnTo>
                    <a:lnTo>
                      <a:pt x="370" y="192"/>
                    </a:lnTo>
                    <a:lnTo>
                      <a:pt x="370" y="205"/>
                    </a:lnTo>
                    <a:lnTo>
                      <a:pt x="367" y="218"/>
                    </a:lnTo>
                    <a:lnTo>
                      <a:pt x="354" y="249"/>
                    </a:lnTo>
                    <a:lnTo>
                      <a:pt x="344" y="280"/>
                    </a:lnTo>
                    <a:lnTo>
                      <a:pt x="336" y="287"/>
                    </a:lnTo>
                    <a:lnTo>
                      <a:pt x="336" y="295"/>
                    </a:lnTo>
                    <a:lnTo>
                      <a:pt x="339" y="298"/>
                    </a:lnTo>
                    <a:lnTo>
                      <a:pt x="339" y="308"/>
                    </a:lnTo>
                    <a:lnTo>
                      <a:pt x="336" y="316"/>
                    </a:lnTo>
                    <a:lnTo>
                      <a:pt x="331" y="318"/>
                    </a:lnTo>
                    <a:lnTo>
                      <a:pt x="321" y="318"/>
                    </a:lnTo>
                    <a:lnTo>
                      <a:pt x="310" y="323"/>
                    </a:lnTo>
                    <a:lnTo>
                      <a:pt x="293" y="344"/>
                    </a:lnTo>
                    <a:lnTo>
                      <a:pt x="293" y="352"/>
                    </a:lnTo>
                    <a:lnTo>
                      <a:pt x="295" y="359"/>
                    </a:lnTo>
                    <a:lnTo>
                      <a:pt x="298" y="364"/>
                    </a:lnTo>
                    <a:lnTo>
                      <a:pt x="293" y="364"/>
                    </a:lnTo>
                    <a:lnTo>
                      <a:pt x="287" y="367"/>
                    </a:lnTo>
                    <a:lnTo>
                      <a:pt x="282" y="367"/>
                    </a:lnTo>
                    <a:lnTo>
                      <a:pt x="277" y="372"/>
                    </a:lnTo>
                    <a:lnTo>
                      <a:pt x="285" y="380"/>
                    </a:lnTo>
                    <a:lnTo>
                      <a:pt x="290" y="390"/>
                    </a:lnTo>
                    <a:lnTo>
                      <a:pt x="282" y="390"/>
                    </a:lnTo>
                    <a:lnTo>
                      <a:pt x="280" y="393"/>
                    </a:lnTo>
                    <a:lnTo>
                      <a:pt x="280" y="398"/>
                    </a:lnTo>
                    <a:lnTo>
                      <a:pt x="275" y="398"/>
                    </a:lnTo>
                    <a:lnTo>
                      <a:pt x="275" y="387"/>
                    </a:lnTo>
                    <a:lnTo>
                      <a:pt x="272" y="385"/>
                    </a:lnTo>
                    <a:lnTo>
                      <a:pt x="269" y="385"/>
                    </a:lnTo>
                    <a:lnTo>
                      <a:pt x="264" y="387"/>
                    </a:lnTo>
                    <a:lnTo>
                      <a:pt x="264" y="395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4" y="405"/>
                    </a:lnTo>
                    <a:lnTo>
                      <a:pt x="259" y="408"/>
                    </a:lnTo>
                    <a:lnTo>
                      <a:pt x="254" y="421"/>
                    </a:lnTo>
                    <a:lnTo>
                      <a:pt x="251" y="423"/>
                    </a:lnTo>
                    <a:lnTo>
                      <a:pt x="241" y="429"/>
                    </a:lnTo>
                    <a:lnTo>
                      <a:pt x="226" y="429"/>
                    </a:lnTo>
                    <a:lnTo>
                      <a:pt x="221" y="426"/>
                    </a:lnTo>
                    <a:lnTo>
                      <a:pt x="213" y="418"/>
                    </a:lnTo>
                    <a:lnTo>
                      <a:pt x="203" y="418"/>
                    </a:lnTo>
                    <a:lnTo>
                      <a:pt x="200" y="416"/>
                    </a:lnTo>
                    <a:lnTo>
                      <a:pt x="198" y="411"/>
                    </a:lnTo>
                    <a:lnTo>
                      <a:pt x="192" y="413"/>
                    </a:lnTo>
                    <a:lnTo>
                      <a:pt x="190" y="416"/>
                    </a:lnTo>
                    <a:lnTo>
                      <a:pt x="185" y="418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2" y="421"/>
                    </a:lnTo>
                    <a:lnTo>
                      <a:pt x="169" y="421"/>
                    </a:lnTo>
                    <a:lnTo>
                      <a:pt x="167" y="423"/>
                    </a:lnTo>
                    <a:lnTo>
                      <a:pt x="162" y="423"/>
                    </a:lnTo>
                    <a:lnTo>
                      <a:pt x="156" y="421"/>
                    </a:lnTo>
                    <a:lnTo>
                      <a:pt x="151" y="416"/>
                    </a:lnTo>
                    <a:lnTo>
                      <a:pt x="146" y="416"/>
                    </a:lnTo>
                    <a:lnTo>
                      <a:pt x="141" y="418"/>
                    </a:lnTo>
                    <a:lnTo>
                      <a:pt x="133" y="418"/>
                    </a:lnTo>
                    <a:lnTo>
                      <a:pt x="131" y="421"/>
                    </a:lnTo>
                    <a:lnTo>
                      <a:pt x="128" y="421"/>
                    </a:lnTo>
                    <a:lnTo>
                      <a:pt x="123" y="418"/>
                    </a:lnTo>
                    <a:lnTo>
                      <a:pt x="115" y="413"/>
                    </a:lnTo>
                    <a:lnTo>
                      <a:pt x="115" y="408"/>
                    </a:lnTo>
                    <a:lnTo>
                      <a:pt x="113" y="403"/>
                    </a:lnTo>
                    <a:lnTo>
                      <a:pt x="105" y="398"/>
                    </a:lnTo>
                    <a:lnTo>
                      <a:pt x="95" y="393"/>
                    </a:lnTo>
                    <a:lnTo>
                      <a:pt x="85" y="393"/>
                    </a:lnTo>
                    <a:lnTo>
                      <a:pt x="79" y="390"/>
                    </a:lnTo>
                    <a:lnTo>
                      <a:pt x="77" y="395"/>
                    </a:lnTo>
                    <a:lnTo>
                      <a:pt x="74" y="398"/>
                    </a:lnTo>
                    <a:lnTo>
                      <a:pt x="67" y="398"/>
                    </a:lnTo>
                    <a:lnTo>
                      <a:pt x="64" y="400"/>
                    </a:lnTo>
                    <a:lnTo>
                      <a:pt x="62" y="405"/>
                    </a:lnTo>
                    <a:lnTo>
                      <a:pt x="59" y="41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7" name="Freeform 673"/>
              <p:cNvSpPr>
                <a:spLocks/>
              </p:cNvSpPr>
              <p:nvPr/>
            </p:nvSpPr>
            <p:spPr bwMode="auto">
              <a:xfrm>
                <a:off x="5872163" y="3059113"/>
                <a:ext cx="977900" cy="514350"/>
              </a:xfrm>
              <a:custGeom>
                <a:avLst/>
                <a:gdLst>
                  <a:gd name="T0" fmla="*/ 28 w 616"/>
                  <a:gd name="T1" fmla="*/ 313 h 324"/>
                  <a:gd name="T2" fmla="*/ 36 w 616"/>
                  <a:gd name="T3" fmla="*/ 295 h 324"/>
                  <a:gd name="T4" fmla="*/ 41 w 616"/>
                  <a:gd name="T5" fmla="*/ 285 h 324"/>
                  <a:gd name="T6" fmla="*/ 49 w 616"/>
                  <a:gd name="T7" fmla="*/ 288 h 324"/>
                  <a:gd name="T8" fmla="*/ 64 w 616"/>
                  <a:gd name="T9" fmla="*/ 272 h 324"/>
                  <a:gd name="T10" fmla="*/ 92 w 616"/>
                  <a:gd name="T11" fmla="*/ 262 h 324"/>
                  <a:gd name="T12" fmla="*/ 90 w 616"/>
                  <a:gd name="T13" fmla="*/ 249 h 324"/>
                  <a:gd name="T14" fmla="*/ 82 w 616"/>
                  <a:gd name="T15" fmla="*/ 234 h 324"/>
                  <a:gd name="T16" fmla="*/ 100 w 616"/>
                  <a:gd name="T17" fmla="*/ 229 h 324"/>
                  <a:gd name="T18" fmla="*/ 113 w 616"/>
                  <a:gd name="T19" fmla="*/ 223 h 324"/>
                  <a:gd name="T20" fmla="*/ 105 w 616"/>
                  <a:gd name="T21" fmla="*/ 211 h 324"/>
                  <a:gd name="T22" fmla="*/ 113 w 616"/>
                  <a:gd name="T23" fmla="*/ 187 h 324"/>
                  <a:gd name="T24" fmla="*/ 121 w 616"/>
                  <a:gd name="T25" fmla="*/ 164 h 324"/>
                  <a:gd name="T26" fmla="*/ 133 w 616"/>
                  <a:gd name="T27" fmla="*/ 164 h 324"/>
                  <a:gd name="T28" fmla="*/ 159 w 616"/>
                  <a:gd name="T29" fmla="*/ 154 h 324"/>
                  <a:gd name="T30" fmla="*/ 172 w 616"/>
                  <a:gd name="T31" fmla="*/ 136 h 324"/>
                  <a:gd name="T32" fmla="*/ 182 w 616"/>
                  <a:gd name="T33" fmla="*/ 141 h 324"/>
                  <a:gd name="T34" fmla="*/ 190 w 616"/>
                  <a:gd name="T35" fmla="*/ 149 h 324"/>
                  <a:gd name="T36" fmla="*/ 200 w 616"/>
                  <a:gd name="T37" fmla="*/ 141 h 324"/>
                  <a:gd name="T38" fmla="*/ 210 w 616"/>
                  <a:gd name="T39" fmla="*/ 131 h 324"/>
                  <a:gd name="T40" fmla="*/ 226 w 616"/>
                  <a:gd name="T41" fmla="*/ 136 h 324"/>
                  <a:gd name="T42" fmla="*/ 241 w 616"/>
                  <a:gd name="T43" fmla="*/ 123 h 324"/>
                  <a:gd name="T44" fmla="*/ 251 w 616"/>
                  <a:gd name="T45" fmla="*/ 110 h 324"/>
                  <a:gd name="T46" fmla="*/ 259 w 616"/>
                  <a:gd name="T47" fmla="*/ 118 h 324"/>
                  <a:gd name="T48" fmla="*/ 285 w 616"/>
                  <a:gd name="T49" fmla="*/ 118 h 324"/>
                  <a:gd name="T50" fmla="*/ 303 w 616"/>
                  <a:gd name="T51" fmla="*/ 98 h 324"/>
                  <a:gd name="T52" fmla="*/ 308 w 616"/>
                  <a:gd name="T53" fmla="*/ 85 h 324"/>
                  <a:gd name="T54" fmla="*/ 316 w 616"/>
                  <a:gd name="T55" fmla="*/ 64 h 324"/>
                  <a:gd name="T56" fmla="*/ 334 w 616"/>
                  <a:gd name="T57" fmla="*/ 46 h 324"/>
                  <a:gd name="T58" fmla="*/ 364 w 616"/>
                  <a:gd name="T59" fmla="*/ 51 h 324"/>
                  <a:gd name="T60" fmla="*/ 367 w 616"/>
                  <a:gd name="T61" fmla="*/ 44 h 324"/>
                  <a:gd name="T62" fmla="*/ 362 w 616"/>
                  <a:gd name="T63" fmla="*/ 33 h 324"/>
                  <a:gd name="T64" fmla="*/ 370 w 616"/>
                  <a:gd name="T65" fmla="*/ 18 h 324"/>
                  <a:gd name="T66" fmla="*/ 377 w 616"/>
                  <a:gd name="T67" fmla="*/ 8 h 324"/>
                  <a:gd name="T68" fmla="*/ 387 w 616"/>
                  <a:gd name="T69" fmla="*/ 0 h 324"/>
                  <a:gd name="T70" fmla="*/ 416 w 616"/>
                  <a:gd name="T71" fmla="*/ 8 h 324"/>
                  <a:gd name="T72" fmla="*/ 423 w 616"/>
                  <a:gd name="T73" fmla="*/ 23 h 324"/>
                  <a:gd name="T74" fmla="*/ 441 w 616"/>
                  <a:gd name="T75" fmla="*/ 28 h 324"/>
                  <a:gd name="T76" fmla="*/ 464 w 616"/>
                  <a:gd name="T77" fmla="*/ 31 h 324"/>
                  <a:gd name="T78" fmla="*/ 482 w 616"/>
                  <a:gd name="T79" fmla="*/ 33 h 324"/>
                  <a:gd name="T80" fmla="*/ 503 w 616"/>
                  <a:gd name="T81" fmla="*/ 21 h 324"/>
                  <a:gd name="T82" fmla="*/ 513 w 616"/>
                  <a:gd name="T83" fmla="*/ 28 h 324"/>
                  <a:gd name="T84" fmla="*/ 531 w 616"/>
                  <a:gd name="T85" fmla="*/ 39 h 324"/>
                  <a:gd name="T86" fmla="*/ 547 w 616"/>
                  <a:gd name="T87" fmla="*/ 39 h 324"/>
                  <a:gd name="T88" fmla="*/ 562 w 616"/>
                  <a:gd name="T89" fmla="*/ 51 h 324"/>
                  <a:gd name="T90" fmla="*/ 575 w 616"/>
                  <a:gd name="T91" fmla="*/ 64 h 324"/>
                  <a:gd name="T92" fmla="*/ 590 w 616"/>
                  <a:gd name="T93" fmla="*/ 87 h 324"/>
                  <a:gd name="T94" fmla="*/ 603 w 616"/>
                  <a:gd name="T95" fmla="*/ 121 h 324"/>
                  <a:gd name="T96" fmla="*/ 616 w 616"/>
                  <a:gd name="T97" fmla="*/ 152 h 324"/>
                  <a:gd name="T98" fmla="*/ 583 w 616"/>
                  <a:gd name="T99" fmla="*/ 182 h 324"/>
                  <a:gd name="T100" fmla="*/ 559 w 616"/>
                  <a:gd name="T101" fmla="*/ 200 h 324"/>
                  <a:gd name="T102" fmla="*/ 539 w 616"/>
                  <a:gd name="T103" fmla="*/ 221 h 324"/>
                  <a:gd name="T104" fmla="*/ 524 w 616"/>
                  <a:gd name="T105" fmla="*/ 236 h 324"/>
                  <a:gd name="T106" fmla="*/ 272 w 616"/>
                  <a:gd name="T107" fmla="*/ 272 h 324"/>
                  <a:gd name="T108" fmla="*/ 136 w 616"/>
                  <a:gd name="T109" fmla="*/ 285 h 324"/>
                  <a:gd name="T110" fmla="*/ 10 w 616"/>
                  <a:gd name="T111" fmla="*/ 324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24"/>
                  <a:gd name="T170" fmla="*/ 616 w 616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24">
                    <a:moveTo>
                      <a:pt x="0" y="324"/>
                    </a:moveTo>
                    <a:lnTo>
                      <a:pt x="13" y="318"/>
                    </a:lnTo>
                    <a:lnTo>
                      <a:pt x="28" y="313"/>
                    </a:lnTo>
                    <a:lnTo>
                      <a:pt x="31" y="311"/>
                    </a:lnTo>
                    <a:lnTo>
                      <a:pt x="31" y="298"/>
                    </a:lnTo>
                    <a:lnTo>
                      <a:pt x="36" y="295"/>
                    </a:lnTo>
                    <a:lnTo>
                      <a:pt x="38" y="293"/>
                    </a:lnTo>
                    <a:lnTo>
                      <a:pt x="38" y="288"/>
                    </a:lnTo>
                    <a:lnTo>
                      <a:pt x="41" y="285"/>
                    </a:lnTo>
                    <a:lnTo>
                      <a:pt x="44" y="290"/>
                    </a:lnTo>
                    <a:lnTo>
                      <a:pt x="49" y="290"/>
                    </a:lnTo>
                    <a:lnTo>
                      <a:pt x="49" y="288"/>
                    </a:lnTo>
                    <a:lnTo>
                      <a:pt x="54" y="280"/>
                    </a:lnTo>
                    <a:lnTo>
                      <a:pt x="59" y="277"/>
                    </a:lnTo>
                    <a:lnTo>
                      <a:pt x="64" y="272"/>
                    </a:lnTo>
                    <a:lnTo>
                      <a:pt x="87" y="264"/>
                    </a:lnTo>
                    <a:lnTo>
                      <a:pt x="90" y="262"/>
                    </a:lnTo>
                    <a:lnTo>
                      <a:pt x="92" y="262"/>
                    </a:lnTo>
                    <a:lnTo>
                      <a:pt x="95" y="257"/>
                    </a:lnTo>
                    <a:lnTo>
                      <a:pt x="92" y="254"/>
                    </a:lnTo>
                    <a:lnTo>
                      <a:pt x="90" y="249"/>
                    </a:lnTo>
                    <a:lnTo>
                      <a:pt x="85" y="247"/>
                    </a:lnTo>
                    <a:lnTo>
                      <a:pt x="82" y="241"/>
                    </a:lnTo>
                    <a:lnTo>
                      <a:pt x="82" y="234"/>
                    </a:lnTo>
                    <a:lnTo>
                      <a:pt x="87" y="229"/>
                    </a:lnTo>
                    <a:lnTo>
                      <a:pt x="92" y="226"/>
                    </a:lnTo>
                    <a:lnTo>
                      <a:pt x="100" y="229"/>
                    </a:lnTo>
                    <a:lnTo>
                      <a:pt x="105" y="229"/>
                    </a:lnTo>
                    <a:lnTo>
                      <a:pt x="110" y="226"/>
                    </a:lnTo>
                    <a:lnTo>
                      <a:pt x="113" y="223"/>
                    </a:lnTo>
                    <a:lnTo>
                      <a:pt x="110" y="218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10" y="205"/>
                    </a:lnTo>
                    <a:lnTo>
                      <a:pt x="110" y="193"/>
                    </a:lnTo>
                    <a:lnTo>
                      <a:pt x="113" y="187"/>
                    </a:lnTo>
                    <a:lnTo>
                      <a:pt x="113" y="182"/>
                    </a:lnTo>
                    <a:lnTo>
                      <a:pt x="121" y="167"/>
                    </a:lnTo>
                    <a:lnTo>
                      <a:pt x="121" y="164"/>
                    </a:lnTo>
                    <a:lnTo>
                      <a:pt x="123" y="162"/>
                    </a:lnTo>
                    <a:lnTo>
                      <a:pt x="128" y="164"/>
                    </a:lnTo>
                    <a:lnTo>
                      <a:pt x="133" y="164"/>
                    </a:lnTo>
                    <a:lnTo>
                      <a:pt x="144" y="159"/>
                    </a:lnTo>
                    <a:lnTo>
                      <a:pt x="154" y="157"/>
                    </a:lnTo>
                    <a:lnTo>
                      <a:pt x="159" y="154"/>
                    </a:lnTo>
                    <a:lnTo>
                      <a:pt x="164" y="149"/>
                    </a:lnTo>
                    <a:lnTo>
                      <a:pt x="169" y="139"/>
                    </a:lnTo>
                    <a:lnTo>
                      <a:pt x="172" y="136"/>
                    </a:lnTo>
                    <a:lnTo>
                      <a:pt x="180" y="136"/>
                    </a:lnTo>
                    <a:lnTo>
                      <a:pt x="180" y="139"/>
                    </a:lnTo>
                    <a:lnTo>
                      <a:pt x="182" y="141"/>
                    </a:lnTo>
                    <a:lnTo>
                      <a:pt x="182" y="144"/>
                    </a:lnTo>
                    <a:lnTo>
                      <a:pt x="185" y="146"/>
                    </a:lnTo>
                    <a:lnTo>
                      <a:pt x="190" y="149"/>
                    </a:lnTo>
                    <a:lnTo>
                      <a:pt x="195" y="149"/>
                    </a:lnTo>
                    <a:lnTo>
                      <a:pt x="200" y="146"/>
                    </a:lnTo>
                    <a:lnTo>
                      <a:pt x="200" y="141"/>
                    </a:lnTo>
                    <a:lnTo>
                      <a:pt x="203" y="139"/>
                    </a:lnTo>
                    <a:lnTo>
                      <a:pt x="203" y="136"/>
                    </a:lnTo>
                    <a:lnTo>
                      <a:pt x="210" y="131"/>
                    </a:lnTo>
                    <a:lnTo>
                      <a:pt x="218" y="131"/>
                    </a:lnTo>
                    <a:lnTo>
                      <a:pt x="221" y="134"/>
                    </a:lnTo>
                    <a:lnTo>
                      <a:pt x="226" y="136"/>
                    </a:lnTo>
                    <a:lnTo>
                      <a:pt x="233" y="136"/>
                    </a:lnTo>
                    <a:lnTo>
                      <a:pt x="236" y="128"/>
                    </a:lnTo>
                    <a:lnTo>
                      <a:pt x="241" y="123"/>
                    </a:lnTo>
                    <a:lnTo>
                      <a:pt x="249" y="123"/>
                    </a:lnTo>
                    <a:lnTo>
                      <a:pt x="251" y="113"/>
                    </a:lnTo>
                    <a:lnTo>
                      <a:pt x="251" y="110"/>
                    </a:lnTo>
                    <a:lnTo>
                      <a:pt x="257" y="110"/>
                    </a:lnTo>
                    <a:lnTo>
                      <a:pt x="259" y="113"/>
                    </a:lnTo>
                    <a:lnTo>
                      <a:pt x="259" y="118"/>
                    </a:lnTo>
                    <a:lnTo>
                      <a:pt x="262" y="126"/>
                    </a:lnTo>
                    <a:lnTo>
                      <a:pt x="280" y="126"/>
                    </a:lnTo>
                    <a:lnTo>
                      <a:pt x="285" y="118"/>
                    </a:lnTo>
                    <a:lnTo>
                      <a:pt x="293" y="105"/>
                    </a:lnTo>
                    <a:lnTo>
                      <a:pt x="300" y="98"/>
                    </a:lnTo>
                    <a:lnTo>
                      <a:pt x="303" y="98"/>
                    </a:lnTo>
                    <a:lnTo>
                      <a:pt x="305" y="92"/>
                    </a:lnTo>
                    <a:lnTo>
                      <a:pt x="305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16" y="77"/>
                    </a:lnTo>
                    <a:lnTo>
                      <a:pt x="316" y="64"/>
                    </a:lnTo>
                    <a:lnTo>
                      <a:pt x="318" y="59"/>
                    </a:lnTo>
                    <a:lnTo>
                      <a:pt x="328" y="49"/>
                    </a:lnTo>
                    <a:lnTo>
                      <a:pt x="334" y="46"/>
                    </a:lnTo>
                    <a:lnTo>
                      <a:pt x="339" y="49"/>
                    </a:lnTo>
                    <a:lnTo>
                      <a:pt x="349" y="59"/>
                    </a:lnTo>
                    <a:lnTo>
                      <a:pt x="364" y="51"/>
                    </a:lnTo>
                    <a:lnTo>
                      <a:pt x="370" y="46"/>
                    </a:lnTo>
                    <a:lnTo>
                      <a:pt x="372" y="46"/>
                    </a:lnTo>
                    <a:lnTo>
                      <a:pt x="367" y="44"/>
                    </a:lnTo>
                    <a:lnTo>
                      <a:pt x="367" y="36"/>
                    </a:lnTo>
                    <a:lnTo>
                      <a:pt x="364" y="33"/>
                    </a:lnTo>
                    <a:lnTo>
                      <a:pt x="362" y="33"/>
                    </a:lnTo>
                    <a:lnTo>
                      <a:pt x="359" y="31"/>
                    </a:lnTo>
                    <a:lnTo>
                      <a:pt x="364" y="28"/>
                    </a:lnTo>
                    <a:lnTo>
                      <a:pt x="370" y="18"/>
                    </a:lnTo>
                    <a:lnTo>
                      <a:pt x="372" y="10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2" y="5"/>
                    </a:lnTo>
                    <a:lnTo>
                      <a:pt x="387" y="5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403" y="3"/>
                    </a:lnTo>
                    <a:lnTo>
                      <a:pt x="416" y="8"/>
                    </a:lnTo>
                    <a:lnTo>
                      <a:pt x="421" y="10"/>
                    </a:lnTo>
                    <a:lnTo>
                      <a:pt x="423" y="13"/>
                    </a:lnTo>
                    <a:lnTo>
                      <a:pt x="423" y="23"/>
                    </a:lnTo>
                    <a:lnTo>
                      <a:pt x="431" y="28"/>
                    </a:lnTo>
                    <a:lnTo>
                      <a:pt x="436" y="31"/>
                    </a:lnTo>
                    <a:lnTo>
                      <a:pt x="441" y="28"/>
                    </a:lnTo>
                    <a:lnTo>
                      <a:pt x="452" y="26"/>
                    </a:lnTo>
                    <a:lnTo>
                      <a:pt x="462" y="26"/>
                    </a:lnTo>
                    <a:lnTo>
                      <a:pt x="464" y="31"/>
                    </a:lnTo>
                    <a:lnTo>
                      <a:pt x="472" y="36"/>
                    </a:lnTo>
                    <a:lnTo>
                      <a:pt x="477" y="31"/>
                    </a:lnTo>
                    <a:lnTo>
                      <a:pt x="482" y="33"/>
                    </a:lnTo>
                    <a:lnTo>
                      <a:pt x="488" y="33"/>
                    </a:lnTo>
                    <a:lnTo>
                      <a:pt x="493" y="3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1" y="26"/>
                    </a:lnTo>
                    <a:lnTo>
                      <a:pt x="513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31" y="39"/>
                    </a:lnTo>
                    <a:lnTo>
                      <a:pt x="536" y="39"/>
                    </a:lnTo>
                    <a:lnTo>
                      <a:pt x="544" y="41"/>
                    </a:lnTo>
                    <a:lnTo>
                      <a:pt x="547" y="39"/>
                    </a:lnTo>
                    <a:lnTo>
                      <a:pt x="557" y="44"/>
                    </a:lnTo>
                    <a:lnTo>
                      <a:pt x="559" y="46"/>
                    </a:lnTo>
                    <a:lnTo>
                      <a:pt x="562" y="51"/>
                    </a:lnTo>
                    <a:lnTo>
                      <a:pt x="562" y="54"/>
                    </a:lnTo>
                    <a:lnTo>
                      <a:pt x="570" y="62"/>
                    </a:lnTo>
                    <a:lnTo>
                      <a:pt x="575" y="64"/>
                    </a:lnTo>
                    <a:lnTo>
                      <a:pt x="583" y="69"/>
                    </a:lnTo>
                    <a:lnTo>
                      <a:pt x="583" y="77"/>
                    </a:lnTo>
                    <a:lnTo>
                      <a:pt x="590" y="87"/>
                    </a:lnTo>
                    <a:lnTo>
                      <a:pt x="593" y="98"/>
                    </a:lnTo>
                    <a:lnTo>
                      <a:pt x="598" y="108"/>
                    </a:lnTo>
                    <a:lnTo>
                      <a:pt x="603" y="121"/>
                    </a:lnTo>
                    <a:lnTo>
                      <a:pt x="608" y="136"/>
                    </a:lnTo>
                    <a:lnTo>
                      <a:pt x="613" y="149"/>
                    </a:lnTo>
                    <a:lnTo>
                      <a:pt x="616" y="152"/>
                    </a:lnTo>
                    <a:lnTo>
                      <a:pt x="611" y="154"/>
                    </a:lnTo>
                    <a:lnTo>
                      <a:pt x="590" y="177"/>
                    </a:lnTo>
                    <a:lnTo>
                      <a:pt x="583" y="182"/>
                    </a:lnTo>
                    <a:lnTo>
                      <a:pt x="570" y="190"/>
                    </a:lnTo>
                    <a:lnTo>
                      <a:pt x="562" y="195"/>
                    </a:lnTo>
                    <a:lnTo>
                      <a:pt x="559" y="200"/>
                    </a:lnTo>
                    <a:lnTo>
                      <a:pt x="557" y="208"/>
                    </a:lnTo>
                    <a:lnTo>
                      <a:pt x="549" y="216"/>
                    </a:lnTo>
                    <a:lnTo>
                      <a:pt x="539" y="221"/>
                    </a:lnTo>
                    <a:lnTo>
                      <a:pt x="531" y="226"/>
                    </a:lnTo>
                    <a:lnTo>
                      <a:pt x="529" y="234"/>
                    </a:lnTo>
                    <a:lnTo>
                      <a:pt x="524" y="236"/>
                    </a:lnTo>
                    <a:lnTo>
                      <a:pt x="511" y="249"/>
                    </a:lnTo>
                    <a:lnTo>
                      <a:pt x="503" y="254"/>
                    </a:lnTo>
                    <a:lnTo>
                      <a:pt x="272" y="272"/>
                    </a:lnTo>
                    <a:lnTo>
                      <a:pt x="262" y="280"/>
                    </a:lnTo>
                    <a:lnTo>
                      <a:pt x="139" y="290"/>
                    </a:lnTo>
                    <a:lnTo>
                      <a:pt x="136" y="285"/>
                    </a:lnTo>
                    <a:lnTo>
                      <a:pt x="115" y="288"/>
                    </a:lnTo>
                    <a:lnTo>
                      <a:pt x="115" y="308"/>
                    </a:lnTo>
                    <a:lnTo>
                      <a:pt x="10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8" name="Freeform 674"/>
              <p:cNvSpPr>
                <a:spLocks/>
              </p:cNvSpPr>
              <p:nvPr/>
            </p:nvSpPr>
            <p:spPr bwMode="auto">
              <a:xfrm>
                <a:off x="5799138" y="3422650"/>
                <a:ext cx="1123950" cy="385763"/>
              </a:xfrm>
              <a:custGeom>
                <a:avLst/>
                <a:gdLst>
                  <a:gd name="T0" fmla="*/ 161 w 708"/>
                  <a:gd name="T1" fmla="*/ 79 h 243"/>
                  <a:gd name="T2" fmla="*/ 185 w 708"/>
                  <a:gd name="T3" fmla="*/ 56 h 243"/>
                  <a:gd name="T4" fmla="*/ 233 w 708"/>
                  <a:gd name="T5" fmla="*/ 59 h 243"/>
                  <a:gd name="T6" fmla="*/ 318 w 708"/>
                  <a:gd name="T7" fmla="*/ 43 h 243"/>
                  <a:gd name="T8" fmla="*/ 590 w 708"/>
                  <a:gd name="T9" fmla="*/ 18 h 243"/>
                  <a:gd name="T10" fmla="*/ 698 w 708"/>
                  <a:gd name="T11" fmla="*/ 10 h 243"/>
                  <a:gd name="T12" fmla="*/ 695 w 708"/>
                  <a:gd name="T13" fmla="*/ 25 h 243"/>
                  <a:gd name="T14" fmla="*/ 698 w 708"/>
                  <a:gd name="T15" fmla="*/ 38 h 243"/>
                  <a:gd name="T16" fmla="*/ 693 w 708"/>
                  <a:gd name="T17" fmla="*/ 43 h 243"/>
                  <a:gd name="T18" fmla="*/ 677 w 708"/>
                  <a:gd name="T19" fmla="*/ 51 h 243"/>
                  <a:gd name="T20" fmla="*/ 664 w 708"/>
                  <a:gd name="T21" fmla="*/ 66 h 243"/>
                  <a:gd name="T22" fmla="*/ 657 w 708"/>
                  <a:gd name="T23" fmla="*/ 82 h 243"/>
                  <a:gd name="T24" fmla="*/ 644 w 708"/>
                  <a:gd name="T25" fmla="*/ 74 h 243"/>
                  <a:gd name="T26" fmla="*/ 629 w 708"/>
                  <a:gd name="T27" fmla="*/ 84 h 243"/>
                  <a:gd name="T28" fmla="*/ 618 w 708"/>
                  <a:gd name="T29" fmla="*/ 97 h 243"/>
                  <a:gd name="T30" fmla="*/ 608 w 708"/>
                  <a:gd name="T31" fmla="*/ 107 h 243"/>
                  <a:gd name="T32" fmla="*/ 595 w 708"/>
                  <a:gd name="T33" fmla="*/ 100 h 243"/>
                  <a:gd name="T34" fmla="*/ 577 w 708"/>
                  <a:gd name="T35" fmla="*/ 130 h 243"/>
                  <a:gd name="T36" fmla="*/ 564 w 708"/>
                  <a:gd name="T37" fmla="*/ 143 h 243"/>
                  <a:gd name="T38" fmla="*/ 546 w 708"/>
                  <a:gd name="T39" fmla="*/ 146 h 243"/>
                  <a:gd name="T40" fmla="*/ 539 w 708"/>
                  <a:gd name="T41" fmla="*/ 159 h 243"/>
                  <a:gd name="T42" fmla="*/ 536 w 708"/>
                  <a:gd name="T43" fmla="*/ 174 h 243"/>
                  <a:gd name="T44" fmla="*/ 523 w 708"/>
                  <a:gd name="T45" fmla="*/ 200 h 243"/>
                  <a:gd name="T46" fmla="*/ 318 w 708"/>
                  <a:gd name="T47" fmla="*/ 218 h 243"/>
                  <a:gd name="T48" fmla="*/ 10 w 708"/>
                  <a:gd name="T49" fmla="*/ 243 h 243"/>
                  <a:gd name="T50" fmla="*/ 0 w 708"/>
                  <a:gd name="T51" fmla="*/ 228 h 243"/>
                  <a:gd name="T52" fmla="*/ 7 w 708"/>
                  <a:gd name="T53" fmla="*/ 207 h 243"/>
                  <a:gd name="T54" fmla="*/ 15 w 708"/>
                  <a:gd name="T55" fmla="*/ 200 h 243"/>
                  <a:gd name="T56" fmla="*/ 20 w 708"/>
                  <a:gd name="T57" fmla="*/ 192 h 243"/>
                  <a:gd name="T58" fmla="*/ 23 w 708"/>
                  <a:gd name="T59" fmla="*/ 187 h 243"/>
                  <a:gd name="T60" fmla="*/ 25 w 708"/>
                  <a:gd name="T61" fmla="*/ 177 h 243"/>
                  <a:gd name="T62" fmla="*/ 30 w 708"/>
                  <a:gd name="T63" fmla="*/ 174 h 243"/>
                  <a:gd name="T64" fmla="*/ 36 w 708"/>
                  <a:gd name="T65" fmla="*/ 166 h 243"/>
                  <a:gd name="T66" fmla="*/ 30 w 708"/>
                  <a:gd name="T67" fmla="*/ 159 h 243"/>
                  <a:gd name="T68" fmla="*/ 33 w 708"/>
                  <a:gd name="T69" fmla="*/ 146 h 243"/>
                  <a:gd name="T70" fmla="*/ 38 w 708"/>
                  <a:gd name="T71" fmla="*/ 133 h 243"/>
                  <a:gd name="T72" fmla="*/ 46 w 708"/>
                  <a:gd name="T73" fmla="*/ 125 h 243"/>
                  <a:gd name="T74" fmla="*/ 48 w 708"/>
                  <a:gd name="T75" fmla="*/ 120 h 243"/>
                  <a:gd name="T76" fmla="*/ 43 w 708"/>
                  <a:gd name="T77" fmla="*/ 95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8"/>
                  <a:gd name="T118" fmla="*/ 0 h 243"/>
                  <a:gd name="T119" fmla="*/ 708 w 70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8" h="243">
                    <a:moveTo>
                      <a:pt x="43" y="95"/>
                    </a:moveTo>
                    <a:lnTo>
                      <a:pt x="161" y="79"/>
                    </a:lnTo>
                    <a:lnTo>
                      <a:pt x="161" y="59"/>
                    </a:lnTo>
                    <a:lnTo>
                      <a:pt x="185" y="56"/>
                    </a:lnTo>
                    <a:lnTo>
                      <a:pt x="185" y="61"/>
                    </a:lnTo>
                    <a:lnTo>
                      <a:pt x="233" y="59"/>
                    </a:lnTo>
                    <a:lnTo>
                      <a:pt x="308" y="51"/>
                    </a:lnTo>
                    <a:lnTo>
                      <a:pt x="318" y="43"/>
                    </a:lnTo>
                    <a:lnTo>
                      <a:pt x="534" y="25"/>
                    </a:lnTo>
                    <a:lnTo>
                      <a:pt x="590" y="18"/>
                    </a:lnTo>
                    <a:lnTo>
                      <a:pt x="708" y="0"/>
                    </a:lnTo>
                    <a:lnTo>
                      <a:pt x="698" y="10"/>
                    </a:lnTo>
                    <a:lnTo>
                      <a:pt x="695" y="18"/>
                    </a:lnTo>
                    <a:lnTo>
                      <a:pt x="695" y="25"/>
                    </a:lnTo>
                    <a:lnTo>
                      <a:pt x="693" y="28"/>
                    </a:lnTo>
                    <a:lnTo>
                      <a:pt x="698" y="38"/>
                    </a:lnTo>
                    <a:lnTo>
                      <a:pt x="698" y="43"/>
                    </a:lnTo>
                    <a:lnTo>
                      <a:pt x="693" y="43"/>
                    </a:lnTo>
                    <a:lnTo>
                      <a:pt x="688" y="41"/>
                    </a:lnTo>
                    <a:lnTo>
                      <a:pt x="677" y="51"/>
                    </a:lnTo>
                    <a:lnTo>
                      <a:pt x="672" y="61"/>
                    </a:lnTo>
                    <a:lnTo>
                      <a:pt x="664" y="66"/>
                    </a:lnTo>
                    <a:lnTo>
                      <a:pt x="659" y="74"/>
                    </a:lnTo>
                    <a:lnTo>
                      <a:pt x="657" y="82"/>
                    </a:lnTo>
                    <a:lnTo>
                      <a:pt x="647" y="79"/>
                    </a:lnTo>
                    <a:lnTo>
                      <a:pt x="644" y="74"/>
                    </a:lnTo>
                    <a:lnTo>
                      <a:pt x="634" y="77"/>
                    </a:lnTo>
                    <a:lnTo>
                      <a:pt x="629" y="84"/>
                    </a:lnTo>
                    <a:lnTo>
                      <a:pt x="623" y="89"/>
                    </a:lnTo>
                    <a:lnTo>
                      <a:pt x="618" y="97"/>
                    </a:lnTo>
                    <a:lnTo>
                      <a:pt x="616" y="105"/>
                    </a:lnTo>
                    <a:lnTo>
                      <a:pt x="608" y="107"/>
                    </a:lnTo>
                    <a:lnTo>
                      <a:pt x="603" y="100"/>
                    </a:lnTo>
                    <a:lnTo>
                      <a:pt x="595" y="100"/>
                    </a:lnTo>
                    <a:lnTo>
                      <a:pt x="590" y="107"/>
                    </a:lnTo>
                    <a:lnTo>
                      <a:pt x="577" y="130"/>
                    </a:lnTo>
                    <a:lnTo>
                      <a:pt x="575" y="136"/>
                    </a:lnTo>
                    <a:lnTo>
                      <a:pt x="564" y="143"/>
                    </a:lnTo>
                    <a:lnTo>
                      <a:pt x="554" y="143"/>
                    </a:lnTo>
                    <a:lnTo>
                      <a:pt x="546" y="146"/>
                    </a:lnTo>
                    <a:lnTo>
                      <a:pt x="544" y="154"/>
                    </a:lnTo>
                    <a:lnTo>
                      <a:pt x="539" y="159"/>
                    </a:lnTo>
                    <a:lnTo>
                      <a:pt x="536" y="164"/>
                    </a:lnTo>
                    <a:lnTo>
                      <a:pt x="536" y="174"/>
                    </a:lnTo>
                    <a:lnTo>
                      <a:pt x="526" y="179"/>
                    </a:lnTo>
                    <a:lnTo>
                      <a:pt x="523" y="200"/>
                    </a:lnTo>
                    <a:lnTo>
                      <a:pt x="495" y="205"/>
                    </a:lnTo>
                    <a:lnTo>
                      <a:pt x="318" y="218"/>
                    </a:lnTo>
                    <a:lnTo>
                      <a:pt x="172" y="231"/>
                    </a:lnTo>
                    <a:lnTo>
                      <a:pt x="10" y="24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15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5" y="200"/>
                    </a:lnTo>
                    <a:lnTo>
                      <a:pt x="18" y="197"/>
                    </a:lnTo>
                    <a:lnTo>
                      <a:pt x="20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5" y="179"/>
                    </a:lnTo>
                    <a:lnTo>
                      <a:pt x="25" y="177"/>
                    </a:lnTo>
                    <a:lnTo>
                      <a:pt x="28" y="174"/>
                    </a:lnTo>
                    <a:lnTo>
                      <a:pt x="30" y="174"/>
                    </a:lnTo>
                    <a:lnTo>
                      <a:pt x="36" y="169"/>
                    </a:lnTo>
                    <a:lnTo>
                      <a:pt x="36" y="166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30" y="151"/>
                    </a:lnTo>
                    <a:lnTo>
                      <a:pt x="33" y="146"/>
                    </a:lnTo>
                    <a:lnTo>
                      <a:pt x="33" y="136"/>
                    </a:lnTo>
                    <a:lnTo>
                      <a:pt x="38" y="133"/>
                    </a:lnTo>
                    <a:lnTo>
                      <a:pt x="41" y="128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3" y="110"/>
                    </a:lnTo>
                    <a:lnTo>
                      <a:pt x="43" y="95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9" name="Freeform 675"/>
              <p:cNvSpPr>
                <a:spLocks/>
              </p:cNvSpPr>
              <p:nvPr/>
            </p:nvSpPr>
            <p:spPr bwMode="auto">
              <a:xfrm>
                <a:off x="5648325" y="3789363"/>
                <a:ext cx="444500" cy="858838"/>
              </a:xfrm>
              <a:custGeom>
                <a:avLst/>
                <a:gdLst>
                  <a:gd name="T0" fmla="*/ 259 w 280"/>
                  <a:gd name="T1" fmla="*/ 5 h 541"/>
                  <a:gd name="T2" fmla="*/ 267 w 280"/>
                  <a:gd name="T3" fmla="*/ 25 h 541"/>
                  <a:gd name="T4" fmla="*/ 267 w 280"/>
                  <a:gd name="T5" fmla="*/ 528 h 541"/>
                  <a:gd name="T6" fmla="*/ 251 w 280"/>
                  <a:gd name="T7" fmla="*/ 531 h 541"/>
                  <a:gd name="T8" fmla="*/ 241 w 280"/>
                  <a:gd name="T9" fmla="*/ 536 h 541"/>
                  <a:gd name="T10" fmla="*/ 226 w 280"/>
                  <a:gd name="T11" fmla="*/ 523 h 541"/>
                  <a:gd name="T12" fmla="*/ 231 w 280"/>
                  <a:gd name="T13" fmla="*/ 534 h 541"/>
                  <a:gd name="T14" fmla="*/ 218 w 280"/>
                  <a:gd name="T15" fmla="*/ 539 h 541"/>
                  <a:gd name="T16" fmla="*/ 205 w 280"/>
                  <a:gd name="T17" fmla="*/ 534 h 541"/>
                  <a:gd name="T18" fmla="*/ 197 w 280"/>
                  <a:gd name="T19" fmla="*/ 541 h 541"/>
                  <a:gd name="T20" fmla="*/ 161 w 280"/>
                  <a:gd name="T21" fmla="*/ 516 h 541"/>
                  <a:gd name="T22" fmla="*/ 151 w 280"/>
                  <a:gd name="T23" fmla="*/ 495 h 541"/>
                  <a:gd name="T24" fmla="*/ 10 w 280"/>
                  <a:gd name="T25" fmla="*/ 490 h 541"/>
                  <a:gd name="T26" fmla="*/ 10 w 280"/>
                  <a:gd name="T27" fmla="*/ 480 h 541"/>
                  <a:gd name="T28" fmla="*/ 15 w 280"/>
                  <a:gd name="T29" fmla="*/ 475 h 541"/>
                  <a:gd name="T30" fmla="*/ 13 w 280"/>
                  <a:gd name="T31" fmla="*/ 454 h 541"/>
                  <a:gd name="T32" fmla="*/ 18 w 280"/>
                  <a:gd name="T33" fmla="*/ 433 h 541"/>
                  <a:gd name="T34" fmla="*/ 18 w 280"/>
                  <a:gd name="T35" fmla="*/ 421 h 541"/>
                  <a:gd name="T36" fmla="*/ 28 w 280"/>
                  <a:gd name="T37" fmla="*/ 405 h 541"/>
                  <a:gd name="T38" fmla="*/ 28 w 280"/>
                  <a:gd name="T39" fmla="*/ 392 h 541"/>
                  <a:gd name="T40" fmla="*/ 33 w 280"/>
                  <a:gd name="T41" fmla="*/ 382 h 541"/>
                  <a:gd name="T42" fmla="*/ 28 w 280"/>
                  <a:gd name="T43" fmla="*/ 377 h 541"/>
                  <a:gd name="T44" fmla="*/ 13 w 280"/>
                  <a:gd name="T45" fmla="*/ 372 h 541"/>
                  <a:gd name="T46" fmla="*/ 18 w 280"/>
                  <a:gd name="T47" fmla="*/ 362 h 541"/>
                  <a:gd name="T48" fmla="*/ 41 w 280"/>
                  <a:gd name="T49" fmla="*/ 354 h 541"/>
                  <a:gd name="T50" fmla="*/ 48 w 280"/>
                  <a:gd name="T51" fmla="*/ 341 h 541"/>
                  <a:gd name="T52" fmla="*/ 31 w 280"/>
                  <a:gd name="T53" fmla="*/ 336 h 541"/>
                  <a:gd name="T54" fmla="*/ 18 w 280"/>
                  <a:gd name="T55" fmla="*/ 320 h 541"/>
                  <a:gd name="T56" fmla="*/ 28 w 280"/>
                  <a:gd name="T57" fmla="*/ 297 h 541"/>
                  <a:gd name="T58" fmla="*/ 15 w 280"/>
                  <a:gd name="T59" fmla="*/ 295 h 541"/>
                  <a:gd name="T60" fmla="*/ 20 w 280"/>
                  <a:gd name="T61" fmla="*/ 282 h 541"/>
                  <a:gd name="T62" fmla="*/ 15 w 280"/>
                  <a:gd name="T63" fmla="*/ 272 h 541"/>
                  <a:gd name="T64" fmla="*/ 23 w 280"/>
                  <a:gd name="T65" fmla="*/ 256 h 541"/>
                  <a:gd name="T66" fmla="*/ 18 w 280"/>
                  <a:gd name="T67" fmla="*/ 241 h 541"/>
                  <a:gd name="T68" fmla="*/ 23 w 280"/>
                  <a:gd name="T69" fmla="*/ 228 h 541"/>
                  <a:gd name="T70" fmla="*/ 25 w 280"/>
                  <a:gd name="T71" fmla="*/ 218 h 541"/>
                  <a:gd name="T72" fmla="*/ 28 w 280"/>
                  <a:gd name="T73" fmla="*/ 205 h 541"/>
                  <a:gd name="T74" fmla="*/ 10 w 280"/>
                  <a:gd name="T75" fmla="*/ 208 h 541"/>
                  <a:gd name="T76" fmla="*/ 10 w 280"/>
                  <a:gd name="T77" fmla="*/ 192 h 541"/>
                  <a:gd name="T78" fmla="*/ 28 w 280"/>
                  <a:gd name="T79" fmla="*/ 187 h 541"/>
                  <a:gd name="T80" fmla="*/ 23 w 280"/>
                  <a:gd name="T81" fmla="*/ 166 h 541"/>
                  <a:gd name="T82" fmla="*/ 43 w 280"/>
                  <a:gd name="T83" fmla="*/ 154 h 541"/>
                  <a:gd name="T84" fmla="*/ 56 w 280"/>
                  <a:gd name="T85" fmla="*/ 141 h 541"/>
                  <a:gd name="T86" fmla="*/ 46 w 280"/>
                  <a:gd name="T87" fmla="*/ 133 h 541"/>
                  <a:gd name="T88" fmla="*/ 41 w 280"/>
                  <a:gd name="T89" fmla="*/ 123 h 541"/>
                  <a:gd name="T90" fmla="*/ 54 w 280"/>
                  <a:gd name="T91" fmla="*/ 113 h 541"/>
                  <a:gd name="T92" fmla="*/ 59 w 280"/>
                  <a:gd name="T93" fmla="*/ 100 h 541"/>
                  <a:gd name="T94" fmla="*/ 77 w 280"/>
                  <a:gd name="T95" fmla="*/ 89 h 541"/>
                  <a:gd name="T96" fmla="*/ 77 w 280"/>
                  <a:gd name="T97" fmla="*/ 77 h 541"/>
                  <a:gd name="T98" fmla="*/ 77 w 280"/>
                  <a:gd name="T99" fmla="*/ 66 h 541"/>
                  <a:gd name="T100" fmla="*/ 82 w 280"/>
                  <a:gd name="T101" fmla="*/ 46 h 541"/>
                  <a:gd name="T102" fmla="*/ 95 w 280"/>
                  <a:gd name="T103" fmla="*/ 33 h 541"/>
                  <a:gd name="T104" fmla="*/ 108 w 280"/>
                  <a:gd name="T105" fmla="*/ 28 h 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541"/>
                  <a:gd name="T161" fmla="*/ 280 w 280"/>
                  <a:gd name="T162" fmla="*/ 541 h 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541">
                    <a:moveTo>
                      <a:pt x="105" y="12"/>
                    </a:moveTo>
                    <a:lnTo>
                      <a:pt x="251" y="0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7" y="18"/>
                    </a:lnTo>
                    <a:lnTo>
                      <a:pt x="267" y="25"/>
                    </a:lnTo>
                    <a:lnTo>
                      <a:pt x="264" y="349"/>
                    </a:lnTo>
                    <a:lnTo>
                      <a:pt x="280" y="523"/>
                    </a:lnTo>
                    <a:lnTo>
                      <a:pt x="267" y="528"/>
                    </a:lnTo>
                    <a:lnTo>
                      <a:pt x="264" y="528"/>
                    </a:lnTo>
                    <a:lnTo>
                      <a:pt x="259" y="523"/>
                    </a:lnTo>
                    <a:lnTo>
                      <a:pt x="251" y="531"/>
                    </a:lnTo>
                    <a:lnTo>
                      <a:pt x="251" y="534"/>
                    </a:lnTo>
                    <a:lnTo>
                      <a:pt x="246" y="534"/>
                    </a:lnTo>
                    <a:lnTo>
                      <a:pt x="241" y="536"/>
                    </a:lnTo>
                    <a:lnTo>
                      <a:pt x="236" y="531"/>
                    </a:lnTo>
                    <a:lnTo>
                      <a:pt x="233" y="526"/>
                    </a:lnTo>
                    <a:lnTo>
                      <a:pt x="226" y="523"/>
                    </a:lnTo>
                    <a:lnTo>
                      <a:pt x="223" y="523"/>
                    </a:lnTo>
                    <a:lnTo>
                      <a:pt x="226" y="531"/>
                    </a:lnTo>
                    <a:lnTo>
                      <a:pt x="231" y="534"/>
                    </a:lnTo>
                    <a:lnTo>
                      <a:pt x="231" y="536"/>
                    </a:lnTo>
                    <a:lnTo>
                      <a:pt x="223" y="539"/>
                    </a:lnTo>
                    <a:lnTo>
                      <a:pt x="218" y="539"/>
                    </a:lnTo>
                    <a:lnTo>
                      <a:pt x="210" y="531"/>
                    </a:lnTo>
                    <a:lnTo>
                      <a:pt x="208" y="531"/>
                    </a:lnTo>
                    <a:lnTo>
                      <a:pt x="205" y="534"/>
                    </a:lnTo>
                    <a:lnTo>
                      <a:pt x="205" y="539"/>
                    </a:lnTo>
                    <a:lnTo>
                      <a:pt x="202" y="541"/>
                    </a:lnTo>
                    <a:lnTo>
                      <a:pt x="197" y="541"/>
                    </a:lnTo>
                    <a:lnTo>
                      <a:pt x="190" y="536"/>
                    </a:lnTo>
                    <a:lnTo>
                      <a:pt x="172" y="526"/>
                    </a:lnTo>
                    <a:lnTo>
                      <a:pt x="161" y="516"/>
                    </a:lnTo>
                    <a:lnTo>
                      <a:pt x="154" y="510"/>
                    </a:lnTo>
                    <a:lnTo>
                      <a:pt x="154" y="503"/>
                    </a:lnTo>
                    <a:lnTo>
                      <a:pt x="151" y="495"/>
                    </a:lnTo>
                    <a:lnTo>
                      <a:pt x="0" y="498"/>
                    </a:lnTo>
                    <a:lnTo>
                      <a:pt x="7" y="492"/>
                    </a:lnTo>
                    <a:lnTo>
                      <a:pt x="10" y="490"/>
                    </a:lnTo>
                    <a:lnTo>
                      <a:pt x="10" y="485"/>
                    </a:lnTo>
                    <a:lnTo>
                      <a:pt x="7" y="482"/>
                    </a:lnTo>
                    <a:lnTo>
                      <a:pt x="10" y="480"/>
                    </a:lnTo>
                    <a:lnTo>
                      <a:pt x="10" y="477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8" y="467"/>
                    </a:lnTo>
                    <a:lnTo>
                      <a:pt x="13" y="457"/>
                    </a:lnTo>
                    <a:lnTo>
                      <a:pt x="13" y="454"/>
                    </a:lnTo>
                    <a:lnTo>
                      <a:pt x="10" y="446"/>
                    </a:lnTo>
                    <a:lnTo>
                      <a:pt x="18" y="439"/>
                    </a:lnTo>
                    <a:lnTo>
                      <a:pt x="18" y="433"/>
                    </a:lnTo>
                    <a:lnTo>
                      <a:pt x="15" y="431"/>
                    </a:lnTo>
                    <a:lnTo>
                      <a:pt x="18" y="423"/>
                    </a:lnTo>
                    <a:lnTo>
                      <a:pt x="18" y="421"/>
                    </a:lnTo>
                    <a:lnTo>
                      <a:pt x="20" y="415"/>
                    </a:lnTo>
                    <a:lnTo>
                      <a:pt x="20" y="410"/>
                    </a:lnTo>
                    <a:lnTo>
                      <a:pt x="28" y="405"/>
                    </a:lnTo>
                    <a:lnTo>
                      <a:pt x="31" y="403"/>
                    </a:lnTo>
                    <a:lnTo>
                      <a:pt x="28" y="398"/>
                    </a:lnTo>
                    <a:lnTo>
                      <a:pt x="28" y="392"/>
                    </a:lnTo>
                    <a:lnTo>
                      <a:pt x="31" y="390"/>
                    </a:lnTo>
                    <a:lnTo>
                      <a:pt x="33" y="385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28" y="380"/>
                    </a:lnTo>
                    <a:lnTo>
                      <a:pt x="28" y="377"/>
                    </a:lnTo>
                    <a:lnTo>
                      <a:pt x="25" y="374"/>
                    </a:lnTo>
                    <a:lnTo>
                      <a:pt x="18" y="374"/>
                    </a:lnTo>
                    <a:lnTo>
                      <a:pt x="13" y="372"/>
                    </a:lnTo>
                    <a:lnTo>
                      <a:pt x="13" y="367"/>
                    </a:lnTo>
                    <a:lnTo>
                      <a:pt x="15" y="367"/>
                    </a:lnTo>
                    <a:lnTo>
                      <a:pt x="18" y="362"/>
                    </a:lnTo>
                    <a:lnTo>
                      <a:pt x="25" y="364"/>
                    </a:lnTo>
                    <a:lnTo>
                      <a:pt x="31" y="364"/>
                    </a:lnTo>
                    <a:lnTo>
                      <a:pt x="41" y="354"/>
                    </a:lnTo>
                    <a:lnTo>
                      <a:pt x="46" y="346"/>
                    </a:lnTo>
                    <a:lnTo>
                      <a:pt x="51" y="346"/>
                    </a:lnTo>
                    <a:lnTo>
                      <a:pt x="48" y="341"/>
                    </a:lnTo>
                    <a:lnTo>
                      <a:pt x="48" y="338"/>
                    </a:lnTo>
                    <a:lnTo>
                      <a:pt x="41" y="336"/>
                    </a:lnTo>
                    <a:lnTo>
                      <a:pt x="31" y="336"/>
                    </a:lnTo>
                    <a:lnTo>
                      <a:pt x="23" y="328"/>
                    </a:lnTo>
                    <a:lnTo>
                      <a:pt x="20" y="323"/>
                    </a:lnTo>
                    <a:lnTo>
                      <a:pt x="18" y="320"/>
                    </a:lnTo>
                    <a:lnTo>
                      <a:pt x="18" y="313"/>
                    </a:lnTo>
                    <a:lnTo>
                      <a:pt x="28" y="303"/>
                    </a:lnTo>
                    <a:lnTo>
                      <a:pt x="28" y="297"/>
                    </a:lnTo>
                    <a:lnTo>
                      <a:pt x="23" y="297"/>
                    </a:lnTo>
                    <a:lnTo>
                      <a:pt x="20" y="295"/>
                    </a:lnTo>
                    <a:lnTo>
                      <a:pt x="15" y="295"/>
                    </a:lnTo>
                    <a:lnTo>
                      <a:pt x="15" y="287"/>
                    </a:lnTo>
                    <a:lnTo>
                      <a:pt x="20" y="285"/>
                    </a:lnTo>
                    <a:lnTo>
                      <a:pt x="20" y="282"/>
                    </a:lnTo>
                    <a:lnTo>
                      <a:pt x="18" y="277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3" y="267"/>
                    </a:lnTo>
                    <a:lnTo>
                      <a:pt x="13" y="256"/>
                    </a:lnTo>
                    <a:lnTo>
                      <a:pt x="23" y="256"/>
                    </a:lnTo>
                    <a:lnTo>
                      <a:pt x="23" y="254"/>
                    </a:lnTo>
                    <a:lnTo>
                      <a:pt x="18" y="249"/>
                    </a:lnTo>
                    <a:lnTo>
                      <a:pt x="18" y="241"/>
                    </a:lnTo>
                    <a:lnTo>
                      <a:pt x="20" y="241"/>
                    </a:lnTo>
                    <a:lnTo>
                      <a:pt x="28" y="233"/>
                    </a:lnTo>
                    <a:lnTo>
                      <a:pt x="23" y="228"/>
                    </a:lnTo>
                    <a:lnTo>
                      <a:pt x="15" y="228"/>
                    </a:lnTo>
                    <a:lnTo>
                      <a:pt x="15" y="223"/>
                    </a:lnTo>
                    <a:lnTo>
                      <a:pt x="25" y="218"/>
                    </a:lnTo>
                    <a:lnTo>
                      <a:pt x="31" y="213"/>
                    </a:lnTo>
                    <a:lnTo>
                      <a:pt x="31" y="205"/>
                    </a:lnTo>
                    <a:lnTo>
                      <a:pt x="28" y="205"/>
                    </a:lnTo>
                    <a:lnTo>
                      <a:pt x="18" y="208"/>
                    </a:lnTo>
                    <a:lnTo>
                      <a:pt x="13" y="210"/>
                    </a:lnTo>
                    <a:lnTo>
                      <a:pt x="10" y="208"/>
                    </a:lnTo>
                    <a:lnTo>
                      <a:pt x="7" y="208"/>
                    </a:lnTo>
                    <a:lnTo>
                      <a:pt x="7" y="200"/>
                    </a:lnTo>
                    <a:lnTo>
                      <a:pt x="10" y="192"/>
                    </a:lnTo>
                    <a:lnTo>
                      <a:pt x="18" y="192"/>
                    </a:lnTo>
                    <a:lnTo>
                      <a:pt x="23" y="187"/>
                    </a:lnTo>
                    <a:lnTo>
                      <a:pt x="28" y="187"/>
                    </a:lnTo>
                    <a:lnTo>
                      <a:pt x="28" y="172"/>
                    </a:lnTo>
                    <a:lnTo>
                      <a:pt x="25" y="172"/>
                    </a:lnTo>
                    <a:lnTo>
                      <a:pt x="23" y="166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3" y="154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1"/>
                    </a:lnTo>
                    <a:lnTo>
                      <a:pt x="54" y="138"/>
                    </a:lnTo>
                    <a:lnTo>
                      <a:pt x="54" y="133"/>
                    </a:lnTo>
                    <a:lnTo>
                      <a:pt x="46" y="133"/>
                    </a:lnTo>
                    <a:lnTo>
                      <a:pt x="43" y="128"/>
                    </a:lnTo>
                    <a:lnTo>
                      <a:pt x="38" y="128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6" y="118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02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77" y="89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7" y="66"/>
                    </a:lnTo>
                    <a:lnTo>
                      <a:pt x="77" y="53"/>
                    </a:lnTo>
                    <a:lnTo>
                      <a:pt x="79" y="48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0" y="43"/>
                    </a:lnTo>
                    <a:lnTo>
                      <a:pt x="95" y="33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8" y="18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0" name="Freeform 676"/>
              <p:cNvSpPr>
                <a:spLocks/>
              </p:cNvSpPr>
              <p:nvPr/>
            </p:nvSpPr>
            <p:spPr bwMode="auto">
              <a:xfrm>
                <a:off x="6046788" y="3760788"/>
                <a:ext cx="571500" cy="866775"/>
              </a:xfrm>
              <a:custGeom>
                <a:avLst/>
                <a:gdLst>
                  <a:gd name="T0" fmla="*/ 29 w 360"/>
                  <a:gd name="T1" fmla="*/ 541 h 546"/>
                  <a:gd name="T2" fmla="*/ 13 w 360"/>
                  <a:gd name="T3" fmla="*/ 364 h 546"/>
                  <a:gd name="T4" fmla="*/ 16 w 360"/>
                  <a:gd name="T5" fmla="*/ 43 h 546"/>
                  <a:gd name="T6" fmla="*/ 16 w 360"/>
                  <a:gd name="T7" fmla="*/ 36 h 546"/>
                  <a:gd name="T8" fmla="*/ 13 w 360"/>
                  <a:gd name="T9" fmla="*/ 30 h 546"/>
                  <a:gd name="T10" fmla="*/ 8 w 360"/>
                  <a:gd name="T11" fmla="*/ 23 h 546"/>
                  <a:gd name="T12" fmla="*/ 5 w 360"/>
                  <a:gd name="T13" fmla="*/ 20 h 546"/>
                  <a:gd name="T14" fmla="*/ 0 w 360"/>
                  <a:gd name="T15" fmla="*/ 18 h 546"/>
                  <a:gd name="T16" fmla="*/ 162 w 360"/>
                  <a:gd name="T17" fmla="*/ 5 h 546"/>
                  <a:gd name="T18" fmla="*/ 234 w 360"/>
                  <a:gd name="T19" fmla="*/ 0 h 546"/>
                  <a:gd name="T20" fmla="*/ 311 w 360"/>
                  <a:gd name="T21" fmla="*/ 238 h 546"/>
                  <a:gd name="T22" fmla="*/ 316 w 360"/>
                  <a:gd name="T23" fmla="*/ 243 h 546"/>
                  <a:gd name="T24" fmla="*/ 326 w 360"/>
                  <a:gd name="T25" fmla="*/ 251 h 546"/>
                  <a:gd name="T26" fmla="*/ 326 w 360"/>
                  <a:gd name="T27" fmla="*/ 264 h 546"/>
                  <a:gd name="T28" fmla="*/ 334 w 360"/>
                  <a:gd name="T29" fmla="*/ 277 h 546"/>
                  <a:gd name="T30" fmla="*/ 339 w 360"/>
                  <a:gd name="T31" fmla="*/ 285 h 546"/>
                  <a:gd name="T32" fmla="*/ 347 w 360"/>
                  <a:gd name="T33" fmla="*/ 287 h 546"/>
                  <a:gd name="T34" fmla="*/ 339 w 360"/>
                  <a:gd name="T35" fmla="*/ 292 h 546"/>
                  <a:gd name="T36" fmla="*/ 339 w 360"/>
                  <a:gd name="T37" fmla="*/ 305 h 546"/>
                  <a:gd name="T38" fmla="*/ 342 w 360"/>
                  <a:gd name="T39" fmla="*/ 318 h 546"/>
                  <a:gd name="T40" fmla="*/ 339 w 360"/>
                  <a:gd name="T41" fmla="*/ 321 h 546"/>
                  <a:gd name="T42" fmla="*/ 337 w 360"/>
                  <a:gd name="T43" fmla="*/ 328 h 546"/>
                  <a:gd name="T44" fmla="*/ 337 w 360"/>
                  <a:gd name="T45" fmla="*/ 349 h 546"/>
                  <a:gd name="T46" fmla="*/ 339 w 360"/>
                  <a:gd name="T47" fmla="*/ 356 h 546"/>
                  <a:gd name="T48" fmla="*/ 347 w 360"/>
                  <a:gd name="T49" fmla="*/ 369 h 546"/>
                  <a:gd name="T50" fmla="*/ 352 w 360"/>
                  <a:gd name="T51" fmla="*/ 377 h 546"/>
                  <a:gd name="T52" fmla="*/ 354 w 360"/>
                  <a:gd name="T53" fmla="*/ 385 h 546"/>
                  <a:gd name="T54" fmla="*/ 354 w 360"/>
                  <a:gd name="T55" fmla="*/ 398 h 546"/>
                  <a:gd name="T56" fmla="*/ 352 w 360"/>
                  <a:gd name="T57" fmla="*/ 408 h 546"/>
                  <a:gd name="T58" fmla="*/ 352 w 360"/>
                  <a:gd name="T59" fmla="*/ 413 h 546"/>
                  <a:gd name="T60" fmla="*/ 354 w 360"/>
                  <a:gd name="T61" fmla="*/ 426 h 546"/>
                  <a:gd name="T62" fmla="*/ 360 w 360"/>
                  <a:gd name="T63" fmla="*/ 444 h 546"/>
                  <a:gd name="T64" fmla="*/ 108 w 360"/>
                  <a:gd name="T65" fmla="*/ 469 h 546"/>
                  <a:gd name="T66" fmla="*/ 106 w 360"/>
                  <a:gd name="T67" fmla="*/ 482 h 546"/>
                  <a:gd name="T68" fmla="*/ 106 w 360"/>
                  <a:gd name="T69" fmla="*/ 490 h 546"/>
                  <a:gd name="T70" fmla="*/ 118 w 360"/>
                  <a:gd name="T71" fmla="*/ 495 h 546"/>
                  <a:gd name="T72" fmla="*/ 129 w 360"/>
                  <a:gd name="T73" fmla="*/ 505 h 546"/>
                  <a:gd name="T74" fmla="*/ 129 w 360"/>
                  <a:gd name="T75" fmla="*/ 510 h 546"/>
                  <a:gd name="T76" fmla="*/ 126 w 360"/>
                  <a:gd name="T77" fmla="*/ 518 h 546"/>
                  <a:gd name="T78" fmla="*/ 121 w 360"/>
                  <a:gd name="T79" fmla="*/ 523 h 546"/>
                  <a:gd name="T80" fmla="*/ 116 w 360"/>
                  <a:gd name="T81" fmla="*/ 531 h 546"/>
                  <a:gd name="T82" fmla="*/ 103 w 360"/>
                  <a:gd name="T83" fmla="*/ 544 h 546"/>
                  <a:gd name="T84" fmla="*/ 88 w 360"/>
                  <a:gd name="T85" fmla="*/ 546 h 546"/>
                  <a:gd name="T86" fmla="*/ 67 w 360"/>
                  <a:gd name="T87" fmla="*/ 546 h 546"/>
                  <a:gd name="T88" fmla="*/ 72 w 360"/>
                  <a:gd name="T89" fmla="*/ 544 h 546"/>
                  <a:gd name="T90" fmla="*/ 82 w 360"/>
                  <a:gd name="T91" fmla="*/ 544 h 546"/>
                  <a:gd name="T92" fmla="*/ 85 w 360"/>
                  <a:gd name="T93" fmla="*/ 541 h 546"/>
                  <a:gd name="T94" fmla="*/ 85 w 360"/>
                  <a:gd name="T95" fmla="*/ 539 h 546"/>
                  <a:gd name="T96" fmla="*/ 82 w 360"/>
                  <a:gd name="T97" fmla="*/ 534 h 546"/>
                  <a:gd name="T98" fmla="*/ 77 w 360"/>
                  <a:gd name="T99" fmla="*/ 531 h 546"/>
                  <a:gd name="T100" fmla="*/ 72 w 360"/>
                  <a:gd name="T101" fmla="*/ 521 h 546"/>
                  <a:gd name="T102" fmla="*/ 62 w 360"/>
                  <a:gd name="T103" fmla="*/ 510 h 546"/>
                  <a:gd name="T104" fmla="*/ 62 w 360"/>
                  <a:gd name="T105" fmla="*/ 505 h 546"/>
                  <a:gd name="T106" fmla="*/ 57 w 360"/>
                  <a:gd name="T107" fmla="*/ 503 h 546"/>
                  <a:gd name="T108" fmla="*/ 49 w 360"/>
                  <a:gd name="T109" fmla="*/ 503 h 546"/>
                  <a:gd name="T110" fmla="*/ 44 w 360"/>
                  <a:gd name="T111" fmla="*/ 510 h 546"/>
                  <a:gd name="T112" fmla="*/ 46 w 360"/>
                  <a:gd name="T113" fmla="*/ 521 h 546"/>
                  <a:gd name="T114" fmla="*/ 46 w 360"/>
                  <a:gd name="T115" fmla="*/ 536 h 546"/>
                  <a:gd name="T116" fmla="*/ 34 w 360"/>
                  <a:gd name="T117" fmla="*/ 536 h 546"/>
                  <a:gd name="T118" fmla="*/ 29 w 360"/>
                  <a:gd name="T119" fmla="*/ 539 h 546"/>
                  <a:gd name="T120" fmla="*/ 29 w 360"/>
                  <a:gd name="T121" fmla="*/ 541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546"/>
                  <a:gd name="T185" fmla="*/ 360 w 360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546">
                    <a:moveTo>
                      <a:pt x="29" y="541"/>
                    </a:moveTo>
                    <a:lnTo>
                      <a:pt x="13" y="36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3" y="3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162" y="5"/>
                    </a:lnTo>
                    <a:lnTo>
                      <a:pt x="234" y="0"/>
                    </a:lnTo>
                    <a:lnTo>
                      <a:pt x="311" y="238"/>
                    </a:lnTo>
                    <a:lnTo>
                      <a:pt x="316" y="243"/>
                    </a:lnTo>
                    <a:lnTo>
                      <a:pt x="326" y="251"/>
                    </a:lnTo>
                    <a:lnTo>
                      <a:pt x="326" y="264"/>
                    </a:lnTo>
                    <a:lnTo>
                      <a:pt x="334" y="277"/>
                    </a:lnTo>
                    <a:lnTo>
                      <a:pt x="339" y="285"/>
                    </a:lnTo>
                    <a:lnTo>
                      <a:pt x="347" y="287"/>
                    </a:lnTo>
                    <a:lnTo>
                      <a:pt x="339" y="292"/>
                    </a:lnTo>
                    <a:lnTo>
                      <a:pt x="339" y="305"/>
                    </a:lnTo>
                    <a:lnTo>
                      <a:pt x="342" y="318"/>
                    </a:lnTo>
                    <a:lnTo>
                      <a:pt x="339" y="321"/>
                    </a:lnTo>
                    <a:lnTo>
                      <a:pt x="337" y="328"/>
                    </a:lnTo>
                    <a:lnTo>
                      <a:pt x="337" y="349"/>
                    </a:lnTo>
                    <a:lnTo>
                      <a:pt x="339" y="356"/>
                    </a:lnTo>
                    <a:lnTo>
                      <a:pt x="347" y="369"/>
                    </a:lnTo>
                    <a:lnTo>
                      <a:pt x="352" y="377"/>
                    </a:lnTo>
                    <a:lnTo>
                      <a:pt x="354" y="385"/>
                    </a:lnTo>
                    <a:lnTo>
                      <a:pt x="354" y="398"/>
                    </a:lnTo>
                    <a:lnTo>
                      <a:pt x="352" y="408"/>
                    </a:lnTo>
                    <a:lnTo>
                      <a:pt x="352" y="413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108" y="469"/>
                    </a:lnTo>
                    <a:lnTo>
                      <a:pt x="106" y="482"/>
                    </a:lnTo>
                    <a:lnTo>
                      <a:pt x="106" y="490"/>
                    </a:lnTo>
                    <a:lnTo>
                      <a:pt x="118" y="495"/>
                    </a:lnTo>
                    <a:lnTo>
                      <a:pt x="129" y="505"/>
                    </a:lnTo>
                    <a:lnTo>
                      <a:pt x="129" y="510"/>
                    </a:lnTo>
                    <a:lnTo>
                      <a:pt x="126" y="518"/>
                    </a:lnTo>
                    <a:lnTo>
                      <a:pt x="121" y="523"/>
                    </a:lnTo>
                    <a:lnTo>
                      <a:pt x="116" y="531"/>
                    </a:lnTo>
                    <a:lnTo>
                      <a:pt x="103" y="544"/>
                    </a:lnTo>
                    <a:lnTo>
                      <a:pt x="88" y="546"/>
                    </a:lnTo>
                    <a:lnTo>
                      <a:pt x="67" y="546"/>
                    </a:lnTo>
                    <a:lnTo>
                      <a:pt x="72" y="544"/>
                    </a:lnTo>
                    <a:lnTo>
                      <a:pt x="82" y="544"/>
                    </a:lnTo>
                    <a:lnTo>
                      <a:pt x="85" y="541"/>
                    </a:lnTo>
                    <a:lnTo>
                      <a:pt x="85" y="539"/>
                    </a:lnTo>
                    <a:lnTo>
                      <a:pt x="82" y="534"/>
                    </a:lnTo>
                    <a:lnTo>
                      <a:pt x="77" y="531"/>
                    </a:lnTo>
                    <a:lnTo>
                      <a:pt x="72" y="521"/>
                    </a:lnTo>
                    <a:lnTo>
                      <a:pt x="62" y="510"/>
                    </a:lnTo>
                    <a:lnTo>
                      <a:pt x="62" y="505"/>
                    </a:lnTo>
                    <a:lnTo>
                      <a:pt x="57" y="503"/>
                    </a:lnTo>
                    <a:lnTo>
                      <a:pt x="49" y="503"/>
                    </a:lnTo>
                    <a:lnTo>
                      <a:pt x="44" y="510"/>
                    </a:lnTo>
                    <a:lnTo>
                      <a:pt x="46" y="521"/>
                    </a:lnTo>
                    <a:lnTo>
                      <a:pt x="46" y="536"/>
                    </a:lnTo>
                    <a:lnTo>
                      <a:pt x="34" y="536"/>
                    </a:lnTo>
                    <a:lnTo>
                      <a:pt x="29" y="539"/>
                    </a:lnTo>
                    <a:lnTo>
                      <a:pt x="29" y="541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1" name="Freeform 677"/>
              <p:cNvSpPr>
                <a:spLocks/>
              </p:cNvSpPr>
              <p:nvPr/>
            </p:nvSpPr>
            <p:spPr bwMode="auto">
              <a:xfrm>
                <a:off x="6418263" y="3706813"/>
                <a:ext cx="741362" cy="811213"/>
              </a:xfrm>
              <a:custGeom>
                <a:avLst/>
                <a:gdLst>
                  <a:gd name="T0" fmla="*/ 85 w 467"/>
                  <a:gd name="T1" fmla="*/ 280 h 511"/>
                  <a:gd name="T2" fmla="*/ 95 w 467"/>
                  <a:gd name="T3" fmla="*/ 301 h 511"/>
                  <a:gd name="T4" fmla="*/ 103 w 467"/>
                  <a:gd name="T5" fmla="*/ 313 h 511"/>
                  <a:gd name="T6" fmla="*/ 110 w 467"/>
                  <a:gd name="T7" fmla="*/ 319 h 511"/>
                  <a:gd name="T8" fmla="*/ 105 w 467"/>
                  <a:gd name="T9" fmla="*/ 334 h 511"/>
                  <a:gd name="T10" fmla="*/ 103 w 467"/>
                  <a:gd name="T11" fmla="*/ 362 h 511"/>
                  <a:gd name="T12" fmla="*/ 110 w 467"/>
                  <a:gd name="T13" fmla="*/ 401 h 511"/>
                  <a:gd name="T14" fmla="*/ 120 w 467"/>
                  <a:gd name="T15" fmla="*/ 419 h 511"/>
                  <a:gd name="T16" fmla="*/ 118 w 467"/>
                  <a:gd name="T17" fmla="*/ 450 h 511"/>
                  <a:gd name="T18" fmla="*/ 126 w 467"/>
                  <a:gd name="T19" fmla="*/ 467 h 511"/>
                  <a:gd name="T20" fmla="*/ 144 w 467"/>
                  <a:gd name="T21" fmla="*/ 498 h 511"/>
                  <a:gd name="T22" fmla="*/ 354 w 467"/>
                  <a:gd name="T23" fmla="*/ 483 h 511"/>
                  <a:gd name="T24" fmla="*/ 367 w 467"/>
                  <a:gd name="T25" fmla="*/ 496 h 511"/>
                  <a:gd name="T26" fmla="*/ 377 w 467"/>
                  <a:gd name="T27" fmla="*/ 511 h 511"/>
                  <a:gd name="T28" fmla="*/ 403 w 467"/>
                  <a:gd name="T29" fmla="*/ 498 h 511"/>
                  <a:gd name="T30" fmla="*/ 390 w 467"/>
                  <a:gd name="T31" fmla="*/ 465 h 511"/>
                  <a:gd name="T32" fmla="*/ 398 w 467"/>
                  <a:gd name="T33" fmla="*/ 450 h 511"/>
                  <a:gd name="T34" fmla="*/ 423 w 467"/>
                  <a:gd name="T35" fmla="*/ 455 h 511"/>
                  <a:gd name="T36" fmla="*/ 431 w 467"/>
                  <a:gd name="T37" fmla="*/ 434 h 511"/>
                  <a:gd name="T38" fmla="*/ 444 w 467"/>
                  <a:gd name="T39" fmla="*/ 419 h 511"/>
                  <a:gd name="T40" fmla="*/ 444 w 467"/>
                  <a:gd name="T41" fmla="*/ 411 h 511"/>
                  <a:gd name="T42" fmla="*/ 446 w 467"/>
                  <a:gd name="T43" fmla="*/ 403 h 511"/>
                  <a:gd name="T44" fmla="*/ 436 w 467"/>
                  <a:gd name="T45" fmla="*/ 385 h 511"/>
                  <a:gd name="T46" fmla="*/ 457 w 467"/>
                  <a:gd name="T47" fmla="*/ 362 h 511"/>
                  <a:gd name="T48" fmla="*/ 464 w 467"/>
                  <a:gd name="T49" fmla="*/ 352 h 511"/>
                  <a:gd name="T50" fmla="*/ 446 w 467"/>
                  <a:gd name="T51" fmla="*/ 337 h 511"/>
                  <a:gd name="T52" fmla="*/ 454 w 467"/>
                  <a:gd name="T53" fmla="*/ 329 h 511"/>
                  <a:gd name="T54" fmla="*/ 446 w 467"/>
                  <a:gd name="T55" fmla="*/ 311 h 511"/>
                  <a:gd name="T56" fmla="*/ 454 w 467"/>
                  <a:gd name="T57" fmla="*/ 303 h 511"/>
                  <a:gd name="T58" fmla="*/ 467 w 467"/>
                  <a:gd name="T59" fmla="*/ 288 h 511"/>
                  <a:gd name="T60" fmla="*/ 449 w 467"/>
                  <a:gd name="T61" fmla="*/ 267 h 511"/>
                  <a:gd name="T62" fmla="*/ 436 w 467"/>
                  <a:gd name="T63" fmla="*/ 252 h 511"/>
                  <a:gd name="T64" fmla="*/ 428 w 467"/>
                  <a:gd name="T65" fmla="*/ 231 h 511"/>
                  <a:gd name="T66" fmla="*/ 411 w 467"/>
                  <a:gd name="T67" fmla="*/ 203 h 511"/>
                  <a:gd name="T68" fmla="*/ 382 w 467"/>
                  <a:gd name="T69" fmla="*/ 180 h 511"/>
                  <a:gd name="T70" fmla="*/ 346 w 467"/>
                  <a:gd name="T71" fmla="*/ 152 h 511"/>
                  <a:gd name="T72" fmla="*/ 313 w 467"/>
                  <a:gd name="T73" fmla="*/ 129 h 511"/>
                  <a:gd name="T74" fmla="*/ 290 w 467"/>
                  <a:gd name="T75" fmla="*/ 103 h 511"/>
                  <a:gd name="T76" fmla="*/ 259 w 467"/>
                  <a:gd name="T77" fmla="*/ 70 h 511"/>
                  <a:gd name="T78" fmla="*/ 210 w 467"/>
                  <a:gd name="T79" fmla="*/ 46 h 511"/>
                  <a:gd name="T80" fmla="*/ 221 w 467"/>
                  <a:gd name="T81" fmla="*/ 16 h 511"/>
                  <a:gd name="T82" fmla="*/ 180 w 467"/>
                  <a:gd name="T83" fmla="*/ 16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7"/>
                  <a:gd name="T127" fmla="*/ 0 h 511"/>
                  <a:gd name="T128" fmla="*/ 467 w 467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7" h="511">
                    <a:moveTo>
                      <a:pt x="0" y="34"/>
                    </a:moveTo>
                    <a:lnTo>
                      <a:pt x="77" y="272"/>
                    </a:lnTo>
                    <a:lnTo>
                      <a:pt x="85" y="280"/>
                    </a:lnTo>
                    <a:lnTo>
                      <a:pt x="92" y="285"/>
                    </a:lnTo>
                    <a:lnTo>
                      <a:pt x="92" y="298"/>
                    </a:lnTo>
                    <a:lnTo>
                      <a:pt x="95" y="301"/>
                    </a:lnTo>
                    <a:lnTo>
                      <a:pt x="95" y="303"/>
                    </a:lnTo>
                    <a:lnTo>
                      <a:pt x="100" y="308"/>
                    </a:lnTo>
                    <a:lnTo>
                      <a:pt x="103" y="313"/>
                    </a:lnTo>
                    <a:lnTo>
                      <a:pt x="105" y="316"/>
                    </a:lnTo>
                    <a:lnTo>
                      <a:pt x="105" y="319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5" y="326"/>
                    </a:lnTo>
                    <a:lnTo>
                      <a:pt x="105" y="334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03" y="362"/>
                    </a:lnTo>
                    <a:lnTo>
                      <a:pt x="103" y="383"/>
                    </a:lnTo>
                    <a:lnTo>
                      <a:pt x="108" y="393"/>
                    </a:lnTo>
                    <a:lnTo>
                      <a:pt x="110" y="401"/>
                    </a:lnTo>
                    <a:lnTo>
                      <a:pt x="115" y="406"/>
                    </a:lnTo>
                    <a:lnTo>
                      <a:pt x="118" y="414"/>
                    </a:lnTo>
                    <a:lnTo>
                      <a:pt x="120" y="419"/>
                    </a:lnTo>
                    <a:lnTo>
                      <a:pt x="120" y="429"/>
                    </a:lnTo>
                    <a:lnTo>
                      <a:pt x="118" y="437"/>
                    </a:lnTo>
                    <a:lnTo>
                      <a:pt x="118" y="450"/>
                    </a:lnTo>
                    <a:lnTo>
                      <a:pt x="120" y="455"/>
                    </a:lnTo>
                    <a:lnTo>
                      <a:pt x="120" y="460"/>
                    </a:lnTo>
                    <a:lnTo>
                      <a:pt x="126" y="467"/>
                    </a:lnTo>
                    <a:lnTo>
                      <a:pt x="126" y="478"/>
                    </a:lnTo>
                    <a:lnTo>
                      <a:pt x="141" y="493"/>
                    </a:lnTo>
                    <a:lnTo>
                      <a:pt x="144" y="498"/>
                    </a:lnTo>
                    <a:lnTo>
                      <a:pt x="144" y="509"/>
                    </a:lnTo>
                    <a:lnTo>
                      <a:pt x="146" y="509"/>
                    </a:lnTo>
                    <a:lnTo>
                      <a:pt x="354" y="483"/>
                    </a:lnTo>
                    <a:lnTo>
                      <a:pt x="364" y="483"/>
                    </a:lnTo>
                    <a:lnTo>
                      <a:pt x="364" y="491"/>
                    </a:lnTo>
                    <a:lnTo>
                      <a:pt x="367" y="496"/>
                    </a:lnTo>
                    <a:lnTo>
                      <a:pt x="369" y="496"/>
                    </a:lnTo>
                    <a:lnTo>
                      <a:pt x="369" y="503"/>
                    </a:lnTo>
                    <a:lnTo>
                      <a:pt x="377" y="511"/>
                    </a:lnTo>
                    <a:lnTo>
                      <a:pt x="395" y="511"/>
                    </a:lnTo>
                    <a:lnTo>
                      <a:pt x="398" y="506"/>
                    </a:lnTo>
                    <a:lnTo>
                      <a:pt x="403" y="498"/>
                    </a:lnTo>
                    <a:lnTo>
                      <a:pt x="403" y="488"/>
                    </a:lnTo>
                    <a:lnTo>
                      <a:pt x="395" y="473"/>
                    </a:lnTo>
                    <a:lnTo>
                      <a:pt x="390" y="465"/>
                    </a:lnTo>
                    <a:lnTo>
                      <a:pt x="390" y="450"/>
                    </a:lnTo>
                    <a:lnTo>
                      <a:pt x="393" y="447"/>
                    </a:lnTo>
                    <a:lnTo>
                      <a:pt x="398" y="450"/>
                    </a:lnTo>
                    <a:lnTo>
                      <a:pt x="403" y="447"/>
                    </a:lnTo>
                    <a:lnTo>
                      <a:pt x="413" y="452"/>
                    </a:lnTo>
                    <a:lnTo>
                      <a:pt x="423" y="455"/>
                    </a:lnTo>
                    <a:lnTo>
                      <a:pt x="449" y="455"/>
                    </a:lnTo>
                    <a:lnTo>
                      <a:pt x="439" y="434"/>
                    </a:lnTo>
                    <a:lnTo>
                      <a:pt x="431" y="434"/>
                    </a:lnTo>
                    <a:lnTo>
                      <a:pt x="436" y="429"/>
                    </a:lnTo>
                    <a:lnTo>
                      <a:pt x="444" y="424"/>
                    </a:lnTo>
                    <a:lnTo>
                      <a:pt x="444" y="419"/>
                    </a:lnTo>
                    <a:lnTo>
                      <a:pt x="431" y="419"/>
                    </a:lnTo>
                    <a:lnTo>
                      <a:pt x="436" y="414"/>
                    </a:lnTo>
                    <a:lnTo>
                      <a:pt x="444" y="411"/>
                    </a:lnTo>
                    <a:lnTo>
                      <a:pt x="441" y="406"/>
                    </a:lnTo>
                    <a:lnTo>
                      <a:pt x="444" y="403"/>
                    </a:lnTo>
                    <a:lnTo>
                      <a:pt x="446" y="403"/>
                    </a:lnTo>
                    <a:lnTo>
                      <a:pt x="441" y="396"/>
                    </a:lnTo>
                    <a:lnTo>
                      <a:pt x="436" y="393"/>
                    </a:lnTo>
                    <a:lnTo>
                      <a:pt x="436" y="385"/>
                    </a:lnTo>
                    <a:lnTo>
                      <a:pt x="446" y="375"/>
                    </a:lnTo>
                    <a:lnTo>
                      <a:pt x="446" y="367"/>
                    </a:lnTo>
                    <a:lnTo>
                      <a:pt x="457" y="362"/>
                    </a:lnTo>
                    <a:lnTo>
                      <a:pt x="459" y="360"/>
                    </a:lnTo>
                    <a:lnTo>
                      <a:pt x="459" y="355"/>
                    </a:lnTo>
                    <a:lnTo>
                      <a:pt x="464" y="352"/>
                    </a:lnTo>
                    <a:lnTo>
                      <a:pt x="459" y="342"/>
                    </a:lnTo>
                    <a:lnTo>
                      <a:pt x="457" y="339"/>
                    </a:lnTo>
                    <a:lnTo>
                      <a:pt x="446" y="337"/>
                    </a:lnTo>
                    <a:lnTo>
                      <a:pt x="444" y="337"/>
                    </a:lnTo>
                    <a:lnTo>
                      <a:pt x="444" y="334"/>
                    </a:lnTo>
                    <a:lnTo>
                      <a:pt x="454" y="329"/>
                    </a:lnTo>
                    <a:lnTo>
                      <a:pt x="454" y="326"/>
                    </a:lnTo>
                    <a:lnTo>
                      <a:pt x="446" y="324"/>
                    </a:lnTo>
                    <a:lnTo>
                      <a:pt x="446" y="311"/>
                    </a:lnTo>
                    <a:lnTo>
                      <a:pt x="449" y="308"/>
                    </a:lnTo>
                    <a:lnTo>
                      <a:pt x="459" y="306"/>
                    </a:lnTo>
                    <a:lnTo>
                      <a:pt x="454" y="303"/>
                    </a:lnTo>
                    <a:lnTo>
                      <a:pt x="454" y="298"/>
                    </a:lnTo>
                    <a:lnTo>
                      <a:pt x="462" y="293"/>
                    </a:lnTo>
                    <a:lnTo>
                      <a:pt x="467" y="288"/>
                    </a:lnTo>
                    <a:lnTo>
                      <a:pt x="467" y="283"/>
                    </a:lnTo>
                    <a:lnTo>
                      <a:pt x="462" y="280"/>
                    </a:lnTo>
                    <a:lnTo>
                      <a:pt x="449" y="267"/>
                    </a:lnTo>
                    <a:lnTo>
                      <a:pt x="449" y="257"/>
                    </a:lnTo>
                    <a:lnTo>
                      <a:pt x="444" y="254"/>
                    </a:lnTo>
                    <a:lnTo>
                      <a:pt x="436" y="252"/>
                    </a:lnTo>
                    <a:lnTo>
                      <a:pt x="431" y="249"/>
                    </a:lnTo>
                    <a:lnTo>
                      <a:pt x="428" y="244"/>
                    </a:lnTo>
                    <a:lnTo>
                      <a:pt x="428" y="231"/>
                    </a:lnTo>
                    <a:lnTo>
                      <a:pt x="423" y="216"/>
                    </a:lnTo>
                    <a:lnTo>
                      <a:pt x="418" y="208"/>
                    </a:lnTo>
                    <a:lnTo>
                      <a:pt x="411" y="203"/>
                    </a:lnTo>
                    <a:lnTo>
                      <a:pt x="411" y="195"/>
                    </a:lnTo>
                    <a:lnTo>
                      <a:pt x="395" y="180"/>
                    </a:lnTo>
                    <a:lnTo>
                      <a:pt x="382" y="180"/>
                    </a:lnTo>
                    <a:lnTo>
                      <a:pt x="372" y="175"/>
                    </a:lnTo>
                    <a:lnTo>
                      <a:pt x="351" y="154"/>
                    </a:lnTo>
                    <a:lnTo>
                      <a:pt x="346" y="152"/>
                    </a:lnTo>
                    <a:lnTo>
                      <a:pt x="336" y="141"/>
                    </a:lnTo>
                    <a:lnTo>
                      <a:pt x="326" y="139"/>
                    </a:lnTo>
                    <a:lnTo>
                      <a:pt x="313" y="129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0" y="103"/>
                    </a:lnTo>
                    <a:lnTo>
                      <a:pt x="282" y="88"/>
                    </a:lnTo>
                    <a:lnTo>
                      <a:pt x="269" y="80"/>
                    </a:lnTo>
                    <a:lnTo>
                      <a:pt x="259" y="70"/>
                    </a:lnTo>
                    <a:lnTo>
                      <a:pt x="233" y="59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3" y="36"/>
                    </a:lnTo>
                    <a:lnTo>
                      <a:pt x="205" y="28"/>
                    </a:lnTo>
                    <a:lnTo>
                      <a:pt x="221" y="16"/>
                    </a:lnTo>
                    <a:lnTo>
                      <a:pt x="231" y="0"/>
                    </a:lnTo>
                    <a:lnTo>
                      <a:pt x="182" y="11"/>
                    </a:lnTo>
                    <a:lnTo>
                      <a:pt x="180" y="16"/>
                    </a:lnTo>
                    <a:lnTo>
                      <a:pt x="13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2" name="Freeform 678"/>
              <p:cNvSpPr>
                <a:spLocks/>
              </p:cNvSpPr>
              <p:nvPr/>
            </p:nvSpPr>
            <p:spPr bwMode="auto">
              <a:xfrm>
                <a:off x="6215063" y="4411663"/>
                <a:ext cx="1282700" cy="930275"/>
              </a:xfrm>
              <a:custGeom>
                <a:avLst/>
                <a:gdLst>
                  <a:gd name="T0" fmla="*/ 17 w 808"/>
                  <a:gd name="T1" fmla="*/ 108 h 586"/>
                  <a:gd name="T2" fmla="*/ 20 w 808"/>
                  <a:gd name="T3" fmla="*/ 93 h 586"/>
                  <a:gd name="T4" fmla="*/ 2 w 808"/>
                  <a:gd name="T5" fmla="*/ 83 h 586"/>
                  <a:gd name="T6" fmla="*/ 236 w 808"/>
                  <a:gd name="T7" fmla="*/ 36 h 586"/>
                  <a:gd name="T8" fmla="*/ 264 w 808"/>
                  <a:gd name="T9" fmla="*/ 41 h 586"/>
                  <a:gd name="T10" fmla="*/ 274 w 808"/>
                  <a:gd name="T11" fmla="*/ 65 h 586"/>
                  <a:gd name="T12" fmla="*/ 497 w 808"/>
                  <a:gd name="T13" fmla="*/ 57 h 586"/>
                  <a:gd name="T14" fmla="*/ 513 w 808"/>
                  <a:gd name="T15" fmla="*/ 67 h 586"/>
                  <a:gd name="T16" fmla="*/ 528 w 808"/>
                  <a:gd name="T17" fmla="*/ 54 h 586"/>
                  <a:gd name="T18" fmla="*/ 526 w 808"/>
                  <a:gd name="T19" fmla="*/ 31 h 586"/>
                  <a:gd name="T20" fmla="*/ 518 w 808"/>
                  <a:gd name="T21" fmla="*/ 3 h 586"/>
                  <a:gd name="T22" fmla="*/ 526 w 808"/>
                  <a:gd name="T23" fmla="*/ 3 h 586"/>
                  <a:gd name="T24" fmla="*/ 549 w 808"/>
                  <a:gd name="T25" fmla="*/ 11 h 586"/>
                  <a:gd name="T26" fmla="*/ 600 w 808"/>
                  <a:gd name="T27" fmla="*/ 57 h 586"/>
                  <a:gd name="T28" fmla="*/ 667 w 808"/>
                  <a:gd name="T29" fmla="*/ 165 h 586"/>
                  <a:gd name="T30" fmla="*/ 693 w 808"/>
                  <a:gd name="T31" fmla="*/ 219 h 586"/>
                  <a:gd name="T32" fmla="*/ 726 w 808"/>
                  <a:gd name="T33" fmla="*/ 285 h 586"/>
                  <a:gd name="T34" fmla="*/ 803 w 808"/>
                  <a:gd name="T35" fmla="*/ 437 h 586"/>
                  <a:gd name="T36" fmla="*/ 800 w 808"/>
                  <a:gd name="T37" fmla="*/ 506 h 586"/>
                  <a:gd name="T38" fmla="*/ 780 w 808"/>
                  <a:gd name="T39" fmla="*/ 557 h 586"/>
                  <a:gd name="T40" fmla="*/ 726 w 808"/>
                  <a:gd name="T41" fmla="*/ 581 h 586"/>
                  <a:gd name="T42" fmla="*/ 682 w 808"/>
                  <a:gd name="T43" fmla="*/ 581 h 586"/>
                  <a:gd name="T44" fmla="*/ 705 w 808"/>
                  <a:gd name="T45" fmla="*/ 578 h 586"/>
                  <a:gd name="T46" fmla="*/ 703 w 808"/>
                  <a:gd name="T47" fmla="*/ 552 h 586"/>
                  <a:gd name="T48" fmla="*/ 703 w 808"/>
                  <a:gd name="T49" fmla="*/ 539 h 586"/>
                  <a:gd name="T50" fmla="*/ 700 w 808"/>
                  <a:gd name="T51" fmla="*/ 516 h 586"/>
                  <a:gd name="T52" fmla="*/ 608 w 808"/>
                  <a:gd name="T53" fmla="*/ 462 h 586"/>
                  <a:gd name="T54" fmla="*/ 592 w 808"/>
                  <a:gd name="T55" fmla="*/ 437 h 586"/>
                  <a:gd name="T56" fmla="*/ 587 w 808"/>
                  <a:gd name="T57" fmla="*/ 391 h 586"/>
                  <a:gd name="T58" fmla="*/ 580 w 808"/>
                  <a:gd name="T59" fmla="*/ 385 h 586"/>
                  <a:gd name="T60" fmla="*/ 567 w 808"/>
                  <a:gd name="T61" fmla="*/ 403 h 586"/>
                  <a:gd name="T62" fmla="*/ 541 w 808"/>
                  <a:gd name="T63" fmla="*/ 388 h 586"/>
                  <a:gd name="T64" fmla="*/ 508 w 808"/>
                  <a:gd name="T65" fmla="*/ 350 h 586"/>
                  <a:gd name="T66" fmla="*/ 531 w 808"/>
                  <a:gd name="T67" fmla="*/ 311 h 586"/>
                  <a:gd name="T68" fmla="*/ 523 w 808"/>
                  <a:gd name="T69" fmla="*/ 288 h 586"/>
                  <a:gd name="T70" fmla="*/ 505 w 808"/>
                  <a:gd name="T71" fmla="*/ 301 h 586"/>
                  <a:gd name="T72" fmla="*/ 515 w 808"/>
                  <a:gd name="T73" fmla="*/ 321 h 586"/>
                  <a:gd name="T74" fmla="*/ 497 w 808"/>
                  <a:gd name="T75" fmla="*/ 326 h 586"/>
                  <a:gd name="T76" fmla="*/ 490 w 808"/>
                  <a:gd name="T77" fmla="*/ 239 h 586"/>
                  <a:gd name="T78" fmla="*/ 426 w 808"/>
                  <a:gd name="T79" fmla="*/ 157 h 586"/>
                  <a:gd name="T80" fmla="*/ 405 w 808"/>
                  <a:gd name="T81" fmla="*/ 134 h 586"/>
                  <a:gd name="T82" fmla="*/ 377 w 808"/>
                  <a:gd name="T83" fmla="*/ 121 h 586"/>
                  <a:gd name="T84" fmla="*/ 356 w 808"/>
                  <a:gd name="T85" fmla="*/ 106 h 586"/>
                  <a:gd name="T86" fmla="*/ 295 w 808"/>
                  <a:gd name="T87" fmla="*/ 131 h 586"/>
                  <a:gd name="T88" fmla="*/ 256 w 808"/>
                  <a:gd name="T89" fmla="*/ 154 h 586"/>
                  <a:gd name="T90" fmla="*/ 210 w 808"/>
                  <a:gd name="T91" fmla="*/ 162 h 586"/>
                  <a:gd name="T92" fmla="*/ 202 w 808"/>
                  <a:gd name="T93" fmla="*/ 144 h 586"/>
                  <a:gd name="T94" fmla="*/ 218 w 808"/>
                  <a:gd name="T95" fmla="*/ 154 h 586"/>
                  <a:gd name="T96" fmla="*/ 207 w 808"/>
                  <a:gd name="T97" fmla="*/ 116 h 586"/>
                  <a:gd name="T98" fmla="*/ 207 w 808"/>
                  <a:gd name="T99" fmla="*/ 106 h 586"/>
                  <a:gd name="T100" fmla="*/ 156 w 808"/>
                  <a:gd name="T101" fmla="*/ 95 h 586"/>
                  <a:gd name="T102" fmla="*/ 154 w 808"/>
                  <a:gd name="T103" fmla="*/ 88 h 586"/>
                  <a:gd name="T104" fmla="*/ 146 w 808"/>
                  <a:gd name="T105" fmla="*/ 103 h 586"/>
                  <a:gd name="T106" fmla="*/ 100 w 808"/>
                  <a:gd name="T107" fmla="*/ 103 h 586"/>
                  <a:gd name="T108" fmla="*/ 66 w 808"/>
                  <a:gd name="T109" fmla="*/ 113 h 586"/>
                  <a:gd name="T110" fmla="*/ 66 w 808"/>
                  <a:gd name="T111" fmla="*/ 98 h 586"/>
                  <a:gd name="T112" fmla="*/ 48 w 808"/>
                  <a:gd name="T113" fmla="*/ 103 h 586"/>
                  <a:gd name="T114" fmla="*/ 43 w 808"/>
                  <a:gd name="T115" fmla="*/ 118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8"/>
                  <a:gd name="T175" fmla="*/ 0 h 586"/>
                  <a:gd name="T176" fmla="*/ 808 w 80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8" h="586">
                    <a:moveTo>
                      <a:pt x="5" y="126"/>
                    </a:moveTo>
                    <a:lnTo>
                      <a:pt x="10" y="118"/>
                    </a:lnTo>
                    <a:lnTo>
                      <a:pt x="17" y="108"/>
                    </a:lnTo>
                    <a:lnTo>
                      <a:pt x="23" y="103"/>
                    </a:lnTo>
                    <a:lnTo>
                      <a:pt x="23" y="98"/>
                    </a:lnTo>
                    <a:lnTo>
                      <a:pt x="20" y="93"/>
                    </a:lnTo>
                    <a:lnTo>
                      <a:pt x="15" y="90"/>
                    </a:lnTo>
                    <a:lnTo>
                      <a:pt x="7" y="83"/>
                    </a:lnTo>
                    <a:lnTo>
                      <a:pt x="2" y="83"/>
                    </a:lnTo>
                    <a:lnTo>
                      <a:pt x="0" y="80"/>
                    </a:lnTo>
                    <a:lnTo>
                      <a:pt x="0" y="57"/>
                    </a:lnTo>
                    <a:lnTo>
                      <a:pt x="236" y="36"/>
                    </a:lnTo>
                    <a:lnTo>
                      <a:pt x="254" y="34"/>
                    </a:lnTo>
                    <a:lnTo>
                      <a:pt x="259" y="39"/>
                    </a:lnTo>
                    <a:lnTo>
                      <a:pt x="264" y="41"/>
                    </a:lnTo>
                    <a:lnTo>
                      <a:pt x="272" y="52"/>
                    </a:lnTo>
                    <a:lnTo>
                      <a:pt x="272" y="57"/>
                    </a:lnTo>
                    <a:lnTo>
                      <a:pt x="274" y="65"/>
                    </a:lnTo>
                    <a:lnTo>
                      <a:pt x="490" y="36"/>
                    </a:lnTo>
                    <a:lnTo>
                      <a:pt x="497" y="44"/>
                    </a:lnTo>
                    <a:lnTo>
                      <a:pt x="497" y="57"/>
                    </a:lnTo>
                    <a:lnTo>
                      <a:pt x="500" y="62"/>
                    </a:lnTo>
                    <a:lnTo>
                      <a:pt x="505" y="65"/>
                    </a:lnTo>
                    <a:lnTo>
                      <a:pt x="513" y="67"/>
                    </a:lnTo>
                    <a:lnTo>
                      <a:pt x="523" y="67"/>
                    </a:lnTo>
                    <a:lnTo>
                      <a:pt x="523" y="65"/>
                    </a:lnTo>
                    <a:lnTo>
                      <a:pt x="528" y="54"/>
                    </a:lnTo>
                    <a:lnTo>
                      <a:pt x="531" y="52"/>
                    </a:lnTo>
                    <a:lnTo>
                      <a:pt x="531" y="44"/>
                    </a:lnTo>
                    <a:lnTo>
                      <a:pt x="526" y="31"/>
                    </a:lnTo>
                    <a:lnTo>
                      <a:pt x="523" y="26"/>
                    </a:lnTo>
                    <a:lnTo>
                      <a:pt x="518" y="21"/>
                    </a:lnTo>
                    <a:lnTo>
                      <a:pt x="518" y="3"/>
                    </a:lnTo>
                    <a:lnTo>
                      <a:pt x="523" y="3"/>
                    </a:lnTo>
                    <a:lnTo>
                      <a:pt x="526" y="6"/>
                    </a:lnTo>
                    <a:lnTo>
                      <a:pt x="526" y="3"/>
                    </a:lnTo>
                    <a:lnTo>
                      <a:pt x="531" y="0"/>
                    </a:lnTo>
                    <a:lnTo>
                      <a:pt x="533" y="3"/>
                    </a:lnTo>
                    <a:lnTo>
                      <a:pt x="549" y="11"/>
                    </a:lnTo>
                    <a:lnTo>
                      <a:pt x="577" y="11"/>
                    </a:lnTo>
                    <a:lnTo>
                      <a:pt x="587" y="34"/>
                    </a:lnTo>
                    <a:lnTo>
                      <a:pt x="600" y="57"/>
                    </a:lnTo>
                    <a:lnTo>
                      <a:pt x="633" y="121"/>
                    </a:lnTo>
                    <a:lnTo>
                      <a:pt x="657" y="154"/>
                    </a:lnTo>
                    <a:lnTo>
                      <a:pt x="667" y="165"/>
                    </a:lnTo>
                    <a:lnTo>
                      <a:pt x="682" y="185"/>
                    </a:lnTo>
                    <a:lnTo>
                      <a:pt x="685" y="193"/>
                    </a:lnTo>
                    <a:lnTo>
                      <a:pt x="693" y="219"/>
                    </a:lnTo>
                    <a:lnTo>
                      <a:pt x="700" y="237"/>
                    </a:lnTo>
                    <a:lnTo>
                      <a:pt x="713" y="257"/>
                    </a:lnTo>
                    <a:lnTo>
                      <a:pt x="726" y="285"/>
                    </a:lnTo>
                    <a:lnTo>
                      <a:pt x="780" y="347"/>
                    </a:lnTo>
                    <a:lnTo>
                      <a:pt x="782" y="362"/>
                    </a:lnTo>
                    <a:lnTo>
                      <a:pt x="803" y="437"/>
                    </a:lnTo>
                    <a:lnTo>
                      <a:pt x="808" y="486"/>
                    </a:lnTo>
                    <a:lnTo>
                      <a:pt x="800" y="480"/>
                    </a:lnTo>
                    <a:lnTo>
                      <a:pt x="800" y="506"/>
                    </a:lnTo>
                    <a:lnTo>
                      <a:pt x="793" y="527"/>
                    </a:lnTo>
                    <a:lnTo>
                      <a:pt x="785" y="539"/>
                    </a:lnTo>
                    <a:lnTo>
                      <a:pt x="780" y="557"/>
                    </a:lnTo>
                    <a:lnTo>
                      <a:pt x="775" y="557"/>
                    </a:lnTo>
                    <a:lnTo>
                      <a:pt x="741" y="581"/>
                    </a:lnTo>
                    <a:lnTo>
                      <a:pt x="726" y="581"/>
                    </a:lnTo>
                    <a:lnTo>
                      <a:pt x="716" y="586"/>
                    </a:lnTo>
                    <a:lnTo>
                      <a:pt x="698" y="586"/>
                    </a:lnTo>
                    <a:lnTo>
                      <a:pt x="682" y="581"/>
                    </a:lnTo>
                    <a:lnTo>
                      <a:pt x="687" y="573"/>
                    </a:lnTo>
                    <a:lnTo>
                      <a:pt x="695" y="573"/>
                    </a:lnTo>
                    <a:lnTo>
                      <a:pt x="705" y="578"/>
                    </a:lnTo>
                    <a:lnTo>
                      <a:pt x="710" y="573"/>
                    </a:lnTo>
                    <a:lnTo>
                      <a:pt x="700" y="560"/>
                    </a:lnTo>
                    <a:lnTo>
                      <a:pt x="703" y="552"/>
                    </a:lnTo>
                    <a:lnTo>
                      <a:pt x="710" y="547"/>
                    </a:lnTo>
                    <a:lnTo>
                      <a:pt x="713" y="539"/>
                    </a:lnTo>
                    <a:lnTo>
                      <a:pt x="703" y="539"/>
                    </a:lnTo>
                    <a:lnTo>
                      <a:pt x="703" y="532"/>
                    </a:lnTo>
                    <a:lnTo>
                      <a:pt x="705" y="524"/>
                    </a:lnTo>
                    <a:lnTo>
                      <a:pt x="700" y="516"/>
                    </a:lnTo>
                    <a:lnTo>
                      <a:pt x="664" y="511"/>
                    </a:lnTo>
                    <a:lnTo>
                      <a:pt x="623" y="491"/>
                    </a:lnTo>
                    <a:lnTo>
                      <a:pt x="608" y="462"/>
                    </a:lnTo>
                    <a:lnTo>
                      <a:pt x="610" y="427"/>
                    </a:lnTo>
                    <a:lnTo>
                      <a:pt x="610" y="419"/>
                    </a:lnTo>
                    <a:lnTo>
                      <a:pt x="592" y="437"/>
                    </a:lnTo>
                    <a:lnTo>
                      <a:pt x="587" y="437"/>
                    </a:lnTo>
                    <a:lnTo>
                      <a:pt x="582" y="398"/>
                    </a:lnTo>
                    <a:lnTo>
                      <a:pt x="587" y="391"/>
                    </a:lnTo>
                    <a:lnTo>
                      <a:pt x="587" y="373"/>
                    </a:lnTo>
                    <a:lnTo>
                      <a:pt x="585" y="383"/>
                    </a:lnTo>
                    <a:lnTo>
                      <a:pt x="580" y="385"/>
                    </a:lnTo>
                    <a:lnTo>
                      <a:pt x="572" y="388"/>
                    </a:lnTo>
                    <a:lnTo>
                      <a:pt x="562" y="388"/>
                    </a:lnTo>
                    <a:lnTo>
                      <a:pt x="567" y="403"/>
                    </a:lnTo>
                    <a:lnTo>
                      <a:pt x="562" y="406"/>
                    </a:lnTo>
                    <a:lnTo>
                      <a:pt x="556" y="403"/>
                    </a:lnTo>
                    <a:lnTo>
                      <a:pt x="541" y="388"/>
                    </a:lnTo>
                    <a:lnTo>
                      <a:pt x="541" y="398"/>
                    </a:lnTo>
                    <a:lnTo>
                      <a:pt x="526" y="367"/>
                    </a:lnTo>
                    <a:lnTo>
                      <a:pt x="508" y="350"/>
                    </a:lnTo>
                    <a:lnTo>
                      <a:pt x="521" y="337"/>
                    </a:lnTo>
                    <a:lnTo>
                      <a:pt x="531" y="321"/>
                    </a:lnTo>
                    <a:lnTo>
                      <a:pt x="531" y="311"/>
                    </a:lnTo>
                    <a:lnTo>
                      <a:pt x="533" y="306"/>
                    </a:lnTo>
                    <a:lnTo>
                      <a:pt x="533" y="298"/>
                    </a:lnTo>
                    <a:lnTo>
                      <a:pt x="523" y="288"/>
                    </a:lnTo>
                    <a:lnTo>
                      <a:pt x="521" y="308"/>
                    </a:lnTo>
                    <a:lnTo>
                      <a:pt x="510" y="298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13" y="316"/>
                    </a:lnTo>
                    <a:lnTo>
                      <a:pt x="515" y="321"/>
                    </a:lnTo>
                    <a:lnTo>
                      <a:pt x="508" y="324"/>
                    </a:lnTo>
                    <a:lnTo>
                      <a:pt x="505" y="329"/>
                    </a:lnTo>
                    <a:lnTo>
                      <a:pt x="497" y="326"/>
                    </a:lnTo>
                    <a:lnTo>
                      <a:pt x="487" y="298"/>
                    </a:lnTo>
                    <a:lnTo>
                      <a:pt x="490" y="275"/>
                    </a:lnTo>
                    <a:lnTo>
                      <a:pt x="490" y="239"/>
                    </a:lnTo>
                    <a:lnTo>
                      <a:pt x="482" y="201"/>
                    </a:lnTo>
                    <a:lnTo>
                      <a:pt x="467" y="183"/>
                    </a:lnTo>
                    <a:lnTo>
                      <a:pt x="426" y="157"/>
                    </a:lnTo>
                    <a:lnTo>
                      <a:pt x="408" y="149"/>
                    </a:lnTo>
                    <a:lnTo>
                      <a:pt x="405" y="149"/>
                    </a:lnTo>
                    <a:lnTo>
                      <a:pt x="405" y="134"/>
                    </a:lnTo>
                    <a:lnTo>
                      <a:pt x="402" y="126"/>
                    </a:lnTo>
                    <a:lnTo>
                      <a:pt x="387" y="126"/>
                    </a:lnTo>
                    <a:lnTo>
                      <a:pt x="377" y="121"/>
                    </a:lnTo>
                    <a:lnTo>
                      <a:pt x="369" y="118"/>
                    </a:lnTo>
                    <a:lnTo>
                      <a:pt x="364" y="116"/>
                    </a:lnTo>
                    <a:lnTo>
                      <a:pt x="356" y="106"/>
                    </a:lnTo>
                    <a:lnTo>
                      <a:pt x="341" y="100"/>
                    </a:lnTo>
                    <a:lnTo>
                      <a:pt x="325" y="100"/>
                    </a:lnTo>
                    <a:lnTo>
                      <a:pt x="295" y="131"/>
                    </a:lnTo>
                    <a:lnTo>
                      <a:pt x="284" y="134"/>
                    </a:lnTo>
                    <a:lnTo>
                      <a:pt x="269" y="152"/>
                    </a:lnTo>
                    <a:lnTo>
                      <a:pt x="256" y="154"/>
                    </a:lnTo>
                    <a:lnTo>
                      <a:pt x="236" y="165"/>
                    </a:lnTo>
                    <a:lnTo>
                      <a:pt x="218" y="165"/>
                    </a:lnTo>
                    <a:lnTo>
                      <a:pt x="210" y="162"/>
                    </a:lnTo>
                    <a:lnTo>
                      <a:pt x="202" y="157"/>
                    </a:lnTo>
                    <a:lnTo>
                      <a:pt x="197" y="139"/>
                    </a:lnTo>
                    <a:lnTo>
                      <a:pt x="202" y="144"/>
                    </a:lnTo>
                    <a:lnTo>
                      <a:pt x="205" y="152"/>
                    </a:lnTo>
                    <a:lnTo>
                      <a:pt x="210" y="157"/>
                    </a:lnTo>
                    <a:lnTo>
                      <a:pt x="218" y="154"/>
                    </a:lnTo>
                    <a:lnTo>
                      <a:pt x="218" y="134"/>
                    </a:lnTo>
                    <a:lnTo>
                      <a:pt x="215" y="124"/>
                    </a:lnTo>
                    <a:lnTo>
                      <a:pt x="207" y="116"/>
                    </a:lnTo>
                    <a:lnTo>
                      <a:pt x="187" y="116"/>
                    </a:lnTo>
                    <a:lnTo>
                      <a:pt x="187" y="111"/>
                    </a:lnTo>
                    <a:lnTo>
                      <a:pt x="207" y="106"/>
                    </a:lnTo>
                    <a:lnTo>
                      <a:pt x="200" y="100"/>
                    </a:lnTo>
                    <a:lnTo>
                      <a:pt x="156" y="100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54" y="88"/>
                    </a:lnTo>
                    <a:lnTo>
                      <a:pt x="146" y="93"/>
                    </a:lnTo>
                    <a:lnTo>
                      <a:pt x="141" y="95"/>
                    </a:lnTo>
                    <a:lnTo>
                      <a:pt x="146" y="103"/>
                    </a:lnTo>
                    <a:lnTo>
                      <a:pt x="138" y="100"/>
                    </a:lnTo>
                    <a:lnTo>
                      <a:pt x="133" y="100"/>
                    </a:lnTo>
                    <a:lnTo>
                      <a:pt x="100" y="103"/>
                    </a:lnTo>
                    <a:lnTo>
                      <a:pt x="89" y="108"/>
                    </a:lnTo>
                    <a:lnTo>
                      <a:pt x="74" y="111"/>
                    </a:lnTo>
                    <a:lnTo>
                      <a:pt x="66" y="113"/>
                    </a:lnTo>
                    <a:lnTo>
                      <a:pt x="66" y="108"/>
                    </a:lnTo>
                    <a:lnTo>
                      <a:pt x="69" y="103"/>
                    </a:lnTo>
                    <a:lnTo>
                      <a:pt x="66" y="98"/>
                    </a:lnTo>
                    <a:lnTo>
                      <a:pt x="64" y="95"/>
                    </a:lnTo>
                    <a:lnTo>
                      <a:pt x="48" y="100"/>
                    </a:lnTo>
                    <a:lnTo>
                      <a:pt x="48" y="103"/>
                    </a:lnTo>
                    <a:lnTo>
                      <a:pt x="51" y="111"/>
                    </a:lnTo>
                    <a:lnTo>
                      <a:pt x="51" y="113"/>
                    </a:lnTo>
                    <a:lnTo>
                      <a:pt x="43" y="118"/>
                    </a:lnTo>
                    <a:lnTo>
                      <a:pt x="7" y="126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3" name="Freeform 679"/>
              <p:cNvSpPr>
                <a:spLocks/>
              </p:cNvSpPr>
              <p:nvPr/>
            </p:nvSpPr>
            <p:spPr bwMode="auto">
              <a:xfrm>
                <a:off x="6629400" y="3254375"/>
                <a:ext cx="1136650" cy="530225"/>
              </a:xfrm>
              <a:custGeom>
                <a:avLst/>
                <a:gdLst>
                  <a:gd name="T0" fmla="*/ 560 w 716"/>
                  <a:gd name="T1" fmla="*/ 308 h 334"/>
                  <a:gd name="T2" fmla="*/ 552 w 716"/>
                  <a:gd name="T3" fmla="*/ 290 h 334"/>
                  <a:gd name="T4" fmla="*/ 570 w 716"/>
                  <a:gd name="T5" fmla="*/ 298 h 334"/>
                  <a:gd name="T6" fmla="*/ 568 w 716"/>
                  <a:gd name="T7" fmla="*/ 288 h 334"/>
                  <a:gd name="T8" fmla="*/ 609 w 716"/>
                  <a:gd name="T9" fmla="*/ 224 h 334"/>
                  <a:gd name="T10" fmla="*/ 663 w 716"/>
                  <a:gd name="T11" fmla="*/ 180 h 334"/>
                  <a:gd name="T12" fmla="*/ 645 w 716"/>
                  <a:gd name="T13" fmla="*/ 172 h 334"/>
                  <a:gd name="T14" fmla="*/ 601 w 716"/>
                  <a:gd name="T15" fmla="*/ 170 h 334"/>
                  <a:gd name="T16" fmla="*/ 642 w 716"/>
                  <a:gd name="T17" fmla="*/ 152 h 334"/>
                  <a:gd name="T18" fmla="*/ 639 w 716"/>
                  <a:gd name="T19" fmla="*/ 136 h 334"/>
                  <a:gd name="T20" fmla="*/ 627 w 716"/>
                  <a:gd name="T21" fmla="*/ 129 h 334"/>
                  <a:gd name="T22" fmla="*/ 673 w 716"/>
                  <a:gd name="T23" fmla="*/ 136 h 334"/>
                  <a:gd name="T24" fmla="*/ 696 w 716"/>
                  <a:gd name="T25" fmla="*/ 121 h 334"/>
                  <a:gd name="T26" fmla="*/ 716 w 716"/>
                  <a:gd name="T27" fmla="*/ 85 h 334"/>
                  <a:gd name="T28" fmla="*/ 698 w 716"/>
                  <a:gd name="T29" fmla="*/ 57 h 334"/>
                  <a:gd name="T30" fmla="*/ 688 w 716"/>
                  <a:gd name="T31" fmla="*/ 93 h 334"/>
                  <a:gd name="T32" fmla="*/ 668 w 716"/>
                  <a:gd name="T33" fmla="*/ 64 h 334"/>
                  <a:gd name="T34" fmla="*/ 639 w 716"/>
                  <a:gd name="T35" fmla="*/ 70 h 334"/>
                  <a:gd name="T36" fmla="*/ 624 w 716"/>
                  <a:gd name="T37" fmla="*/ 72 h 334"/>
                  <a:gd name="T38" fmla="*/ 598 w 716"/>
                  <a:gd name="T39" fmla="*/ 44 h 334"/>
                  <a:gd name="T40" fmla="*/ 634 w 716"/>
                  <a:gd name="T41" fmla="*/ 44 h 334"/>
                  <a:gd name="T42" fmla="*/ 678 w 716"/>
                  <a:gd name="T43" fmla="*/ 41 h 334"/>
                  <a:gd name="T44" fmla="*/ 683 w 716"/>
                  <a:gd name="T45" fmla="*/ 16 h 334"/>
                  <a:gd name="T46" fmla="*/ 691 w 716"/>
                  <a:gd name="T47" fmla="*/ 11 h 334"/>
                  <a:gd name="T48" fmla="*/ 691 w 716"/>
                  <a:gd name="T49" fmla="*/ 0 h 334"/>
                  <a:gd name="T50" fmla="*/ 455 w 716"/>
                  <a:gd name="T51" fmla="*/ 54 h 334"/>
                  <a:gd name="T52" fmla="*/ 185 w 716"/>
                  <a:gd name="T53" fmla="*/ 106 h 334"/>
                  <a:gd name="T54" fmla="*/ 170 w 716"/>
                  <a:gd name="T55" fmla="*/ 134 h 334"/>
                  <a:gd name="T56" fmla="*/ 167 w 716"/>
                  <a:gd name="T57" fmla="*/ 149 h 334"/>
                  <a:gd name="T58" fmla="*/ 152 w 716"/>
                  <a:gd name="T59" fmla="*/ 165 h 334"/>
                  <a:gd name="T60" fmla="*/ 136 w 716"/>
                  <a:gd name="T61" fmla="*/ 183 h 334"/>
                  <a:gd name="T62" fmla="*/ 124 w 716"/>
                  <a:gd name="T63" fmla="*/ 183 h 334"/>
                  <a:gd name="T64" fmla="*/ 111 w 716"/>
                  <a:gd name="T65" fmla="*/ 183 h 334"/>
                  <a:gd name="T66" fmla="*/ 95 w 716"/>
                  <a:gd name="T67" fmla="*/ 203 h 334"/>
                  <a:gd name="T68" fmla="*/ 82 w 716"/>
                  <a:gd name="T69" fmla="*/ 211 h 334"/>
                  <a:gd name="T70" fmla="*/ 70 w 716"/>
                  <a:gd name="T71" fmla="*/ 206 h 334"/>
                  <a:gd name="T72" fmla="*/ 57 w 716"/>
                  <a:gd name="T73" fmla="*/ 234 h 334"/>
                  <a:gd name="T74" fmla="*/ 34 w 716"/>
                  <a:gd name="T75" fmla="*/ 249 h 334"/>
                  <a:gd name="T76" fmla="*/ 21 w 716"/>
                  <a:gd name="T77" fmla="*/ 257 h 334"/>
                  <a:gd name="T78" fmla="*/ 13 w 716"/>
                  <a:gd name="T79" fmla="*/ 280 h 334"/>
                  <a:gd name="T80" fmla="*/ 3 w 716"/>
                  <a:gd name="T81" fmla="*/ 293 h 334"/>
                  <a:gd name="T82" fmla="*/ 52 w 716"/>
                  <a:gd name="T83" fmla="*/ 298 h 334"/>
                  <a:gd name="T84" fmla="*/ 170 w 716"/>
                  <a:gd name="T85" fmla="*/ 265 h 334"/>
                  <a:gd name="T86" fmla="*/ 290 w 716"/>
                  <a:gd name="T87" fmla="*/ 252 h 334"/>
                  <a:gd name="T88" fmla="*/ 295 w 716"/>
                  <a:gd name="T89" fmla="*/ 260 h 334"/>
                  <a:gd name="T90" fmla="*/ 316 w 716"/>
                  <a:gd name="T91" fmla="*/ 275 h 334"/>
                  <a:gd name="T92" fmla="*/ 521 w 716"/>
                  <a:gd name="T93" fmla="*/ 334 h 3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334"/>
                  <a:gd name="T143" fmla="*/ 716 w 716"/>
                  <a:gd name="T144" fmla="*/ 334 h 3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334">
                    <a:moveTo>
                      <a:pt x="521" y="334"/>
                    </a:moveTo>
                    <a:lnTo>
                      <a:pt x="532" y="324"/>
                    </a:lnTo>
                    <a:lnTo>
                      <a:pt x="560" y="308"/>
                    </a:lnTo>
                    <a:lnTo>
                      <a:pt x="562" y="303"/>
                    </a:lnTo>
                    <a:lnTo>
                      <a:pt x="555" y="293"/>
                    </a:lnTo>
                    <a:lnTo>
                      <a:pt x="552" y="290"/>
                    </a:lnTo>
                    <a:lnTo>
                      <a:pt x="562" y="301"/>
                    </a:lnTo>
                    <a:lnTo>
                      <a:pt x="568" y="301"/>
                    </a:lnTo>
                    <a:lnTo>
                      <a:pt x="570" y="298"/>
                    </a:lnTo>
                    <a:lnTo>
                      <a:pt x="578" y="283"/>
                    </a:lnTo>
                    <a:lnTo>
                      <a:pt x="573" y="288"/>
                    </a:lnTo>
                    <a:lnTo>
                      <a:pt x="568" y="288"/>
                    </a:lnTo>
                    <a:lnTo>
                      <a:pt x="570" y="280"/>
                    </a:lnTo>
                    <a:lnTo>
                      <a:pt x="583" y="254"/>
                    </a:lnTo>
                    <a:lnTo>
                      <a:pt x="609" y="224"/>
                    </a:lnTo>
                    <a:lnTo>
                      <a:pt x="650" y="198"/>
                    </a:lnTo>
                    <a:lnTo>
                      <a:pt x="657" y="190"/>
                    </a:lnTo>
                    <a:lnTo>
                      <a:pt x="663" y="180"/>
                    </a:lnTo>
                    <a:lnTo>
                      <a:pt x="663" y="170"/>
                    </a:lnTo>
                    <a:lnTo>
                      <a:pt x="660" y="170"/>
                    </a:lnTo>
                    <a:lnTo>
                      <a:pt x="645" y="172"/>
                    </a:lnTo>
                    <a:lnTo>
                      <a:pt x="629" y="177"/>
                    </a:lnTo>
                    <a:lnTo>
                      <a:pt x="616" y="177"/>
                    </a:lnTo>
                    <a:lnTo>
                      <a:pt x="601" y="170"/>
                    </a:lnTo>
                    <a:lnTo>
                      <a:pt x="621" y="170"/>
                    </a:lnTo>
                    <a:lnTo>
                      <a:pt x="637" y="162"/>
                    </a:lnTo>
                    <a:lnTo>
                      <a:pt x="642" y="152"/>
                    </a:lnTo>
                    <a:lnTo>
                      <a:pt x="639" y="147"/>
                    </a:lnTo>
                    <a:lnTo>
                      <a:pt x="642" y="141"/>
                    </a:lnTo>
                    <a:lnTo>
                      <a:pt x="639" y="136"/>
                    </a:lnTo>
                    <a:lnTo>
                      <a:pt x="634" y="136"/>
                    </a:lnTo>
                    <a:lnTo>
                      <a:pt x="627" y="134"/>
                    </a:lnTo>
                    <a:lnTo>
                      <a:pt x="627" y="129"/>
                    </a:lnTo>
                    <a:lnTo>
                      <a:pt x="645" y="131"/>
                    </a:lnTo>
                    <a:lnTo>
                      <a:pt x="657" y="136"/>
                    </a:lnTo>
                    <a:lnTo>
                      <a:pt x="673" y="136"/>
                    </a:lnTo>
                    <a:lnTo>
                      <a:pt x="688" y="139"/>
                    </a:lnTo>
                    <a:lnTo>
                      <a:pt x="696" y="134"/>
                    </a:lnTo>
                    <a:lnTo>
                      <a:pt x="696" y="121"/>
                    </a:lnTo>
                    <a:lnTo>
                      <a:pt x="704" y="103"/>
                    </a:lnTo>
                    <a:lnTo>
                      <a:pt x="709" y="93"/>
                    </a:lnTo>
                    <a:lnTo>
                      <a:pt x="716" y="85"/>
                    </a:lnTo>
                    <a:lnTo>
                      <a:pt x="716" y="75"/>
                    </a:lnTo>
                    <a:lnTo>
                      <a:pt x="704" y="59"/>
                    </a:lnTo>
                    <a:lnTo>
                      <a:pt x="698" y="57"/>
                    </a:lnTo>
                    <a:lnTo>
                      <a:pt x="691" y="57"/>
                    </a:lnTo>
                    <a:lnTo>
                      <a:pt x="688" y="67"/>
                    </a:lnTo>
                    <a:lnTo>
                      <a:pt x="688" y="93"/>
                    </a:lnTo>
                    <a:lnTo>
                      <a:pt x="683" y="88"/>
                    </a:lnTo>
                    <a:lnTo>
                      <a:pt x="675" y="70"/>
                    </a:lnTo>
                    <a:lnTo>
                      <a:pt x="668" y="64"/>
                    </a:lnTo>
                    <a:lnTo>
                      <a:pt x="663" y="64"/>
                    </a:lnTo>
                    <a:lnTo>
                      <a:pt x="652" y="70"/>
                    </a:lnTo>
                    <a:lnTo>
                      <a:pt x="639" y="70"/>
                    </a:lnTo>
                    <a:lnTo>
                      <a:pt x="627" y="77"/>
                    </a:lnTo>
                    <a:lnTo>
                      <a:pt x="619" y="80"/>
                    </a:lnTo>
                    <a:lnTo>
                      <a:pt x="624" y="72"/>
                    </a:lnTo>
                    <a:lnTo>
                      <a:pt x="616" y="62"/>
                    </a:lnTo>
                    <a:lnTo>
                      <a:pt x="591" y="46"/>
                    </a:lnTo>
                    <a:lnTo>
                      <a:pt x="598" y="44"/>
                    </a:lnTo>
                    <a:lnTo>
                      <a:pt x="614" y="49"/>
                    </a:lnTo>
                    <a:lnTo>
                      <a:pt x="624" y="44"/>
                    </a:lnTo>
                    <a:lnTo>
                      <a:pt x="634" y="44"/>
                    </a:lnTo>
                    <a:lnTo>
                      <a:pt x="650" y="46"/>
                    </a:lnTo>
                    <a:lnTo>
                      <a:pt x="660" y="44"/>
                    </a:lnTo>
                    <a:lnTo>
                      <a:pt x="678" y="41"/>
                    </a:lnTo>
                    <a:lnTo>
                      <a:pt x="691" y="39"/>
                    </a:lnTo>
                    <a:lnTo>
                      <a:pt x="691" y="18"/>
                    </a:lnTo>
                    <a:lnTo>
                      <a:pt x="683" y="16"/>
                    </a:lnTo>
                    <a:lnTo>
                      <a:pt x="683" y="13"/>
                    </a:lnTo>
                    <a:lnTo>
                      <a:pt x="688" y="11"/>
                    </a:lnTo>
                    <a:lnTo>
                      <a:pt x="691" y="11"/>
                    </a:lnTo>
                    <a:lnTo>
                      <a:pt x="693" y="5"/>
                    </a:lnTo>
                    <a:lnTo>
                      <a:pt x="693" y="0"/>
                    </a:lnTo>
                    <a:lnTo>
                      <a:pt x="691" y="0"/>
                    </a:lnTo>
                    <a:lnTo>
                      <a:pt x="573" y="23"/>
                    </a:lnTo>
                    <a:lnTo>
                      <a:pt x="573" y="29"/>
                    </a:lnTo>
                    <a:lnTo>
                      <a:pt x="455" y="54"/>
                    </a:lnTo>
                    <a:lnTo>
                      <a:pt x="319" y="85"/>
                    </a:lnTo>
                    <a:lnTo>
                      <a:pt x="206" y="103"/>
                    </a:lnTo>
                    <a:lnTo>
                      <a:pt x="185" y="106"/>
                    </a:lnTo>
                    <a:lnTo>
                      <a:pt x="175" y="118"/>
                    </a:lnTo>
                    <a:lnTo>
                      <a:pt x="170" y="129"/>
                    </a:lnTo>
                    <a:lnTo>
                      <a:pt x="170" y="134"/>
                    </a:lnTo>
                    <a:lnTo>
                      <a:pt x="172" y="139"/>
                    </a:lnTo>
                    <a:lnTo>
                      <a:pt x="172" y="149"/>
                    </a:lnTo>
                    <a:lnTo>
                      <a:pt x="167" y="149"/>
                    </a:lnTo>
                    <a:lnTo>
                      <a:pt x="165" y="147"/>
                    </a:lnTo>
                    <a:lnTo>
                      <a:pt x="154" y="157"/>
                    </a:lnTo>
                    <a:lnTo>
                      <a:pt x="152" y="165"/>
                    </a:lnTo>
                    <a:lnTo>
                      <a:pt x="144" y="170"/>
                    </a:lnTo>
                    <a:lnTo>
                      <a:pt x="139" y="175"/>
                    </a:lnTo>
                    <a:lnTo>
                      <a:pt x="136" y="183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24" y="183"/>
                    </a:lnTo>
                    <a:lnTo>
                      <a:pt x="121" y="183"/>
                    </a:lnTo>
                    <a:lnTo>
                      <a:pt x="118" y="180"/>
                    </a:lnTo>
                    <a:lnTo>
                      <a:pt x="111" y="183"/>
                    </a:lnTo>
                    <a:lnTo>
                      <a:pt x="103" y="190"/>
                    </a:lnTo>
                    <a:lnTo>
                      <a:pt x="98" y="198"/>
                    </a:lnTo>
                    <a:lnTo>
                      <a:pt x="95" y="203"/>
                    </a:lnTo>
                    <a:lnTo>
                      <a:pt x="95" y="208"/>
                    </a:lnTo>
                    <a:lnTo>
                      <a:pt x="85" y="213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4" y="216"/>
                    </a:lnTo>
                    <a:lnTo>
                      <a:pt x="57" y="229"/>
                    </a:lnTo>
                    <a:lnTo>
                      <a:pt x="57" y="234"/>
                    </a:lnTo>
                    <a:lnTo>
                      <a:pt x="52" y="242"/>
                    </a:lnTo>
                    <a:lnTo>
                      <a:pt x="41" y="247"/>
                    </a:lnTo>
                    <a:lnTo>
                      <a:pt x="34" y="249"/>
                    </a:lnTo>
                    <a:lnTo>
                      <a:pt x="26" y="249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8" y="265"/>
                    </a:lnTo>
                    <a:lnTo>
                      <a:pt x="13" y="267"/>
                    </a:lnTo>
                    <a:lnTo>
                      <a:pt x="13" y="280"/>
                    </a:lnTo>
                    <a:lnTo>
                      <a:pt x="8" y="283"/>
                    </a:lnTo>
                    <a:lnTo>
                      <a:pt x="3" y="283"/>
                    </a:lnTo>
                    <a:lnTo>
                      <a:pt x="3" y="293"/>
                    </a:lnTo>
                    <a:lnTo>
                      <a:pt x="0" y="306"/>
                    </a:lnTo>
                    <a:lnTo>
                      <a:pt x="47" y="301"/>
                    </a:lnTo>
                    <a:lnTo>
                      <a:pt x="52" y="298"/>
                    </a:lnTo>
                    <a:lnTo>
                      <a:pt x="121" y="285"/>
                    </a:lnTo>
                    <a:lnTo>
                      <a:pt x="136" y="283"/>
                    </a:lnTo>
                    <a:lnTo>
                      <a:pt x="170" y="265"/>
                    </a:lnTo>
                    <a:lnTo>
                      <a:pt x="203" y="262"/>
                    </a:lnTo>
                    <a:lnTo>
                      <a:pt x="206" y="260"/>
                    </a:lnTo>
                    <a:lnTo>
                      <a:pt x="290" y="252"/>
                    </a:lnTo>
                    <a:lnTo>
                      <a:pt x="293" y="252"/>
                    </a:lnTo>
                    <a:lnTo>
                      <a:pt x="295" y="254"/>
                    </a:lnTo>
                    <a:lnTo>
                      <a:pt x="295" y="260"/>
                    </a:lnTo>
                    <a:lnTo>
                      <a:pt x="306" y="260"/>
                    </a:lnTo>
                    <a:lnTo>
                      <a:pt x="311" y="272"/>
                    </a:lnTo>
                    <a:lnTo>
                      <a:pt x="316" y="275"/>
                    </a:lnTo>
                    <a:lnTo>
                      <a:pt x="408" y="262"/>
                    </a:lnTo>
                    <a:lnTo>
                      <a:pt x="519" y="334"/>
                    </a:lnTo>
                    <a:lnTo>
                      <a:pt x="521" y="33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4" name="Freeform 680"/>
              <p:cNvSpPr>
                <a:spLocks/>
              </p:cNvSpPr>
              <p:nvPr/>
            </p:nvSpPr>
            <p:spPr bwMode="auto">
              <a:xfrm>
                <a:off x="6740525" y="3654425"/>
                <a:ext cx="715962" cy="501650"/>
              </a:xfrm>
              <a:custGeom>
                <a:avLst/>
                <a:gdLst>
                  <a:gd name="T0" fmla="*/ 69 w 451"/>
                  <a:gd name="T1" fmla="*/ 31 h 316"/>
                  <a:gd name="T2" fmla="*/ 133 w 451"/>
                  <a:gd name="T3" fmla="*/ 10 h 316"/>
                  <a:gd name="T4" fmla="*/ 223 w 451"/>
                  <a:gd name="T5" fmla="*/ 0 h 316"/>
                  <a:gd name="T6" fmla="*/ 225 w 451"/>
                  <a:gd name="T7" fmla="*/ 8 h 316"/>
                  <a:gd name="T8" fmla="*/ 246 w 451"/>
                  <a:gd name="T9" fmla="*/ 23 h 316"/>
                  <a:gd name="T10" fmla="*/ 451 w 451"/>
                  <a:gd name="T11" fmla="*/ 82 h 316"/>
                  <a:gd name="T12" fmla="*/ 415 w 451"/>
                  <a:gd name="T13" fmla="*/ 121 h 316"/>
                  <a:gd name="T14" fmla="*/ 405 w 451"/>
                  <a:gd name="T15" fmla="*/ 146 h 316"/>
                  <a:gd name="T16" fmla="*/ 400 w 451"/>
                  <a:gd name="T17" fmla="*/ 172 h 316"/>
                  <a:gd name="T18" fmla="*/ 374 w 451"/>
                  <a:gd name="T19" fmla="*/ 177 h 316"/>
                  <a:gd name="T20" fmla="*/ 354 w 451"/>
                  <a:gd name="T21" fmla="*/ 208 h 316"/>
                  <a:gd name="T22" fmla="*/ 338 w 451"/>
                  <a:gd name="T23" fmla="*/ 203 h 316"/>
                  <a:gd name="T24" fmla="*/ 336 w 451"/>
                  <a:gd name="T25" fmla="*/ 208 h 316"/>
                  <a:gd name="T26" fmla="*/ 331 w 451"/>
                  <a:gd name="T27" fmla="*/ 231 h 316"/>
                  <a:gd name="T28" fmla="*/ 315 w 451"/>
                  <a:gd name="T29" fmla="*/ 239 h 316"/>
                  <a:gd name="T30" fmla="*/ 313 w 451"/>
                  <a:gd name="T31" fmla="*/ 231 h 316"/>
                  <a:gd name="T32" fmla="*/ 297 w 451"/>
                  <a:gd name="T33" fmla="*/ 241 h 316"/>
                  <a:gd name="T34" fmla="*/ 302 w 451"/>
                  <a:gd name="T35" fmla="*/ 262 h 316"/>
                  <a:gd name="T36" fmla="*/ 287 w 451"/>
                  <a:gd name="T37" fmla="*/ 269 h 316"/>
                  <a:gd name="T38" fmla="*/ 282 w 451"/>
                  <a:gd name="T39" fmla="*/ 257 h 316"/>
                  <a:gd name="T40" fmla="*/ 272 w 451"/>
                  <a:gd name="T41" fmla="*/ 264 h 316"/>
                  <a:gd name="T42" fmla="*/ 282 w 451"/>
                  <a:gd name="T43" fmla="*/ 285 h 316"/>
                  <a:gd name="T44" fmla="*/ 272 w 451"/>
                  <a:gd name="T45" fmla="*/ 293 h 316"/>
                  <a:gd name="T46" fmla="*/ 264 w 451"/>
                  <a:gd name="T47" fmla="*/ 295 h 316"/>
                  <a:gd name="T48" fmla="*/ 261 w 451"/>
                  <a:gd name="T49" fmla="*/ 316 h 316"/>
                  <a:gd name="T50" fmla="*/ 243 w 451"/>
                  <a:gd name="T51" fmla="*/ 295 h 316"/>
                  <a:gd name="T52" fmla="*/ 241 w 451"/>
                  <a:gd name="T53" fmla="*/ 290 h 316"/>
                  <a:gd name="T54" fmla="*/ 231 w 451"/>
                  <a:gd name="T55" fmla="*/ 285 h 316"/>
                  <a:gd name="T56" fmla="*/ 225 w 451"/>
                  <a:gd name="T57" fmla="*/ 262 h 316"/>
                  <a:gd name="T58" fmla="*/ 220 w 451"/>
                  <a:gd name="T59" fmla="*/ 249 h 316"/>
                  <a:gd name="T60" fmla="*/ 215 w 451"/>
                  <a:gd name="T61" fmla="*/ 241 h 316"/>
                  <a:gd name="T62" fmla="*/ 208 w 451"/>
                  <a:gd name="T63" fmla="*/ 236 h 316"/>
                  <a:gd name="T64" fmla="*/ 195 w 451"/>
                  <a:gd name="T65" fmla="*/ 216 h 316"/>
                  <a:gd name="T66" fmla="*/ 179 w 451"/>
                  <a:gd name="T67" fmla="*/ 213 h 316"/>
                  <a:gd name="T68" fmla="*/ 151 w 451"/>
                  <a:gd name="T69" fmla="*/ 190 h 316"/>
                  <a:gd name="T70" fmla="*/ 120 w 451"/>
                  <a:gd name="T71" fmla="*/ 169 h 316"/>
                  <a:gd name="T72" fmla="*/ 87 w 451"/>
                  <a:gd name="T73" fmla="*/ 138 h 316"/>
                  <a:gd name="T74" fmla="*/ 74 w 451"/>
                  <a:gd name="T75" fmla="*/ 121 h 316"/>
                  <a:gd name="T76" fmla="*/ 59 w 451"/>
                  <a:gd name="T77" fmla="*/ 108 h 316"/>
                  <a:gd name="T78" fmla="*/ 46 w 451"/>
                  <a:gd name="T79" fmla="*/ 97 h 316"/>
                  <a:gd name="T80" fmla="*/ 30 w 451"/>
                  <a:gd name="T81" fmla="*/ 95 h 316"/>
                  <a:gd name="T82" fmla="*/ 20 w 451"/>
                  <a:gd name="T83" fmla="*/ 90 h 316"/>
                  <a:gd name="T84" fmla="*/ 10 w 451"/>
                  <a:gd name="T85" fmla="*/ 82 h 316"/>
                  <a:gd name="T86" fmla="*/ 0 w 451"/>
                  <a:gd name="T87" fmla="*/ 72 h 316"/>
                  <a:gd name="T88" fmla="*/ 2 w 451"/>
                  <a:gd name="T89" fmla="*/ 59 h 316"/>
                  <a:gd name="T90" fmla="*/ 15 w 451"/>
                  <a:gd name="T91" fmla="*/ 51 h 316"/>
                  <a:gd name="T92" fmla="*/ 23 w 451"/>
                  <a:gd name="T93" fmla="*/ 41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316"/>
                  <a:gd name="T143" fmla="*/ 451 w 451"/>
                  <a:gd name="T144" fmla="*/ 316 h 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316">
                    <a:moveTo>
                      <a:pt x="25" y="38"/>
                    </a:moveTo>
                    <a:lnTo>
                      <a:pt x="69" y="31"/>
                    </a:lnTo>
                    <a:lnTo>
                      <a:pt x="100" y="13"/>
                    </a:lnTo>
                    <a:lnTo>
                      <a:pt x="133" y="10"/>
                    </a:lnTo>
                    <a:lnTo>
                      <a:pt x="136" y="8"/>
                    </a:lnTo>
                    <a:lnTo>
                      <a:pt x="223" y="0"/>
                    </a:lnTo>
                    <a:lnTo>
                      <a:pt x="225" y="2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6" y="23"/>
                    </a:lnTo>
                    <a:lnTo>
                      <a:pt x="338" y="10"/>
                    </a:lnTo>
                    <a:lnTo>
                      <a:pt x="451" y="82"/>
                    </a:lnTo>
                    <a:lnTo>
                      <a:pt x="423" y="110"/>
                    </a:lnTo>
                    <a:lnTo>
                      <a:pt x="415" y="121"/>
                    </a:lnTo>
                    <a:lnTo>
                      <a:pt x="408" y="138"/>
                    </a:lnTo>
                    <a:lnTo>
                      <a:pt x="405" y="146"/>
                    </a:lnTo>
                    <a:lnTo>
                      <a:pt x="405" y="154"/>
                    </a:lnTo>
                    <a:lnTo>
                      <a:pt x="400" y="172"/>
                    </a:lnTo>
                    <a:lnTo>
                      <a:pt x="395" y="177"/>
                    </a:lnTo>
                    <a:lnTo>
                      <a:pt x="374" y="177"/>
                    </a:lnTo>
                    <a:lnTo>
                      <a:pt x="362" y="203"/>
                    </a:lnTo>
                    <a:lnTo>
                      <a:pt x="354" y="208"/>
                    </a:lnTo>
                    <a:lnTo>
                      <a:pt x="341" y="208"/>
                    </a:lnTo>
                    <a:lnTo>
                      <a:pt x="338" y="203"/>
                    </a:lnTo>
                    <a:lnTo>
                      <a:pt x="338" y="198"/>
                    </a:lnTo>
                    <a:lnTo>
                      <a:pt x="336" y="208"/>
                    </a:lnTo>
                    <a:lnTo>
                      <a:pt x="333" y="221"/>
                    </a:lnTo>
                    <a:lnTo>
                      <a:pt x="331" y="231"/>
                    </a:lnTo>
                    <a:lnTo>
                      <a:pt x="326" y="241"/>
                    </a:lnTo>
                    <a:lnTo>
                      <a:pt x="315" y="239"/>
                    </a:lnTo>
                    <a:lnTo>
                      <a:pt x="313" y="236"/>
                    </a:lnTo>
                    <a:lnTo>
                      <a:pt x="313" y="231"/>
                    </a:lnTo>
                    <a:lnTo>
                      <a:pt x="305" y="233"/>
                    </a:lnTo>
                    <a:lnTo>
                      <a:pt x="297" y="241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97" y="272"/>
                    </a:lnTo>
                    <a:lnTo>
                      <a:pt x="287" y="269"/>
                    </a:lnTo>
                    <a:lnTo>
                      <a:pt x="282" y="264"/>
                    </a:lnTo>
                    <a:lnTo>
                      <a:pt x="282" y="257"/>
                    </a:lnTo>
                    <a:lnTo>
                      <a:pt x="274" y="259"/>
                    </a:lnTo>
                    <a:lnTo>
                      <a:pt x="272" y="264"/>
                    </a:lnTo>
                    <a:lnTo>
                      <a:pt x="274" y="275"/>
                    </a:lnTo>
                    <a:lnTo>
                      <a:pt x="282" y="285"/>
                    </a:lnTo>
                    <a:lnTo>
                      <a:pt x="277" y="290"/>
                    </a:lnTo>
                    <a:lnTo>
                      <a:pt x="272" y="293"/>
                    </a:lnTo>
                    <a:lnTo>
                      <a:pt x="267" y="293"/>
                    </a:lnTo>
                    <a:lnTo>
                      <a:pt x="264" y="295"/>
                    </a:lnTo>
                    <a:lnTo>
                      <a:pt x="261" y="303"/>
                    </a:lnTo>
                    <a:lnTo>
                      <a:pt x="261" y="316"/>
                    </a:lnTo>
                    <a:lnTo>
                      <a:pt x="249" y="303"/>
                    </a:lnTo>
                    <a:lnTo>
                      <a:pt x="243" y="295"/>
                    </a:lnTo>
                    <a:lnTo>
                      <a:pt x="243" y="290"/>
                    </a:lnTo>
                    <a:lnTo>
                      <a:pt x="241" y="290"/>
                    </a:lnTo>
                    <a:lnTo>
                      <a:pt x="238" y="287"/>
                    </a:lnTo>
                    <a:lnTo>
                      <a:pt x="231" y="285"/>
                    </a:lnTo>
                    <a:lnTo>
                      <a:pt x="225" y="280"/>
                    </a:lnTo>
                    <a:lnTo>
                      <a:pt x="225" y="262"/>
                    </a:lnTo>
                    <a:lnTo>
                      <a:pt x="223" y="257"/>
                    </a:lnTo>
                    <a:lnTo>
                      <a:pt x="220" y="249"/>
                    </a:lnTo>
                    <a:lnTo>
                      <a:pt x="220" y="246"/>
                    </a:lnTo>
                    <a:lnTo>
                      <a:pt x="215" y="241"/>
                    </a:lnTo>
                    <a:lnTo>
                      <a:pt x="210" y="239"/>
                    </a:lnTo>
                    <a:lnTo>
                      <a:pt x="208" y="236"/>
                    </a:lnTo>
                    <a:lnTo>
                      <a:pt x="208" y="228"/>
                    </a:lnTo>
                    <a:lnTo>
                      <a:pt x="195" y="216"/>
                    </a:lnTo>
                    <a:lnTo>
                      <a:pt x="190" y="213"/>
                    </a:lnTo>
                    <a:lnTo>
                      <a:pt x="179" y="213"/>
                    </a:lnTo>
                    <a:lnTo>
                      <a:pt x="169" y="208"/>
                    </a:lnTo>
                    <a:lnTo>
                      <a:pt x="151" y="190"/>
                    </a:lnTo>
                    <a:lnTo>
                      <a:pt x="136" y="177"/>
                    </a:lnTo>
                    <a:lnTo>
                      <a:pt x="120" y="169"/>
                    </a:lnTo>
                    <a:lnTo>
                      <a:pt x="95" y="151"/>
                    </a:lnTo>
                    <a:lnTo>
                      <a:pt x="87" y="138"/>
                    </a:lnTo>
                    <a:lnTo>
                      <a:pt x="79" y="123"/>
                    </a:lnTo>
                    <a:lnTo>
                      <a:pt x="74" y="121"/>
                    </a:lnTo>
                    <a:lnTo>
                      <a:pt x="66" y="113"/>
                    </a:lnTo>
                    <a:lnTo>
                      <a:pt x="59" y="108"/>
                    </a:lnTo>
                    <a:lnTo>
                      <a:pt x="54" y="103"/>
                    </a:lnTo>
                    <a:lnTo>
                      <a:pt x="46" y="97"/>
                    </a:lnTo>
                    <a:lnTo>
                      <a:pt x="38" y="95"/>
                    </a:lnTo>
                    <a:lnTo>
                      <a:pt x="30" y="95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5" y="87"/>
                    </a:lnTo>
                    <a:lnTo>
                      <a:pt x="10" y="8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9"/>
                    </a:lnTo>
                    <a:lnTo>
                      <a:pt x="7" y="56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3" y="41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5" name="Freeform 681"/>
              <p:cNvSpPr>
                <a:spLocks/>
              </p:cNvSpPr>
              <p:nvPr/>
            </p:nvSpPr>
            <p:spPr bwMode="auto">
              <a:xfrm>
                <a:off x="6675438" y="2851150"/>
                <a:ext cx="1050925" cy="611188"/>
              </a:xfrm>
              <a:custGeom>
                <a:avLst/>
                <a:gdLst>
                  <a:gd name="T0" fmla="*/ 10 w 662"/>
                  <a:gd name="T1" fmla="*/ 375 h 385"/>
                  <a:gd name="T2" fmla="*/ 23 w 662"/>
                  <a:gd name="T3" fmla="*/ 367 h 385"/>
                  <a:gd name="T4" fmla="*/ 25 w 662"/>
                  <a:gd name="T5" fmla="*/ 360 h 385"/>
                  <a:gd name="T6" fmla="*/ 38 w 662"/>
                  <a:gd name="T7" fmla="*/ 349 h 385"/>
                  <a:gd name="T8" fmla="*/ 51 w 662"/>
                  <a:gd name="T9" fmla="*/ 339 h 385"/>
                  <a:gd name="T10" fmla="*/ 59 w 662"/>
                  <a:gd name="T11" fmla="*/ 324 h 385"/>
                  <a:gd name="T12" fmla="*/ 82 w 662"/>
                  <a:gd name="T13" fmla="*/ 311 h 385"/>
                  <a:gd name="T14" fmla="*/ 97 w 662"/>
                  <a:gd name="T15" fmla="*/ 293 h 385"/>
                  <a:gd name="T16" fmla="*/ 110 w 662"/>
                  <a:gd name="T17" fmla="*/ 283 h 385"/>
                  <a:gd name="T18" fmla="*/ 118 w 662"/>
                  <a:gd name="T19" fmla="*/ 293 h 385"/>
                  <a:gd name="T20" fmla="*/ 141 w 662"/>
                  <a:gd name="T21" fmla="*/ 290 h 385"/>
                  <a:gd name="T22" fmla="*/ 161 w 662"/>
                  <a:gd name="T23" fmla="*/ 285 h 385"/>
                  <a:gd name="T24" fmla="*/ 187 w 662"/>
                  <a:gd name="T25" fmla="*/ 285 h 385"/>
                  <a:gd name="T26" fmla="*/ 210 w 662"/>
                  <a:gd name="T27" fmla="*/ 262 h 385"/>
                  <a:gd name="T28" fmla="*/ 220 w 662"/>
                  <a:gd name="T29" fmla="*/ 257 h 385"/>
                  <a:gd name="T30" fmla="*/ 251 w 662"/>
                  <a:gd name="T31" fmla="*/ 252 h 385"/>
                  <a:gd name="T32" fmla="*/ 272 w 662"/>
                  <a:gd name="T33" fmla="*/ 234 h 385"/>
                  <a:gd name="T34" fmla="*/ 264 w 662"/>
                  <a:gd name="T35" fmla="*/ 221 h 385"/>
                  <a:gd name="T36" fmla="*/ 279 w 662"/>
                  <a:gd name="T37" fmla="*/ 180 h 385"/>
                  <a:gd name="T38" fmla="*/ 295 w 662"/>
                  <a:gd name="T39" fmla="*/ 146 h 385"/>
                  <a:gd name="T40" fmla="*/ 300 w 662"/>
                  <a:gd name="T41" fmla="*/ 105 h 385"/>
                  <a:gd name="T42" fmla="*/ 323 w 662"/>
                  <a:gd name="T43" fmla="*/ 131 h 385"/>
                  <a:gd name="T44" fmla="*/ 338 w 662"/>
                  <a:gd name="T45" fmla="*/ 126 h 385"/>
                  <a:gd name="T46" fmla="*/ 354 w 662"/>
                  <a:gd name="T47" fmla="*/ 85 h 385"/>
                  <a:gd name="T48" fmla="*/ 369 w 662"/>
                  <a:gd name="T49" fmla="*/ 82 h 385"/>
                  <a:gd name="T50" fmla="*/ 387 w 662"/>
                  <a:gd name="T51" fmla="*/ 54 h 385"/>
                  <a:gd name="T52" fmla="*/ 405 w 662"/>
                  <a:gd name="T53" fmla="*/ 36 h 385"/>
                  <a:gd name="T54" fmla="*/ 433 w 662"/>
                  <a:gd name="T55" fmla="*/ 0 h 385"/>
                  <a:gd name="T56" fmla="*/ 503 w 662"/>
                  <a:gd name="T57" fmla="*/ 21 h 385"/>
                  <a:gd name="T58" fmla="*/ 521 w 662"/>
                  <a:gd name="T59" fmla="*/ 23 h 385"/>
                  <a:gd name="T60" fmla="*/ 531 w 662"/>
                  <a:gd name="T61" fmla="*/ 36 h 385"/>
                  <a:gd name="T62" fmla="*/ 523 w 662"/>
                  <a:gd name="T63" fmla="*/ 41 h 385"/>
                  <a:gd name="T64" fmla="*/ 544 w 662"/>
                  <a:gd name="T65" fmla="*/ 49 h 385"/>
                  <a:gd name="T66" fmla="*/ 580 w 662"/>
                  <a:gd name="T67" fmla="*/ 69 h 385"/>
                  <a:gd name="T68" fmla="*/ 562 w 662"/>
                  <a:gd name="T69" fmla="*/ 82 h 385"/>
                  <a:gd name="T70" fmla="*/ 541 w 662"/>
                  <a:gd name="T71" fmla="*/ 95 h 385"/>
                  <a:gd name="T72" fmla="*/ 551 w 662"/>
                  <a:gd name="T73" fmla="*/ 111 h 385"/>
                  <a:gd name="T74" fmla="*/ 577 w 662"/>
                  <a:gd name="T75" fmla="*/ 103 h 385"/>
                  <a:gd name="T76" fmla="*/ 580 w 662"/>
                  <a:gd name="T77" fmla="*/ 118 h 385"/>
                  <a:gd name="T78" fmla="*/ 574 w 662"/>
                  <a:gd name="T79" fmla="*/ 134 h 385"/>
                  <a:gd name="T80" fmla="*/ 603 w 662"/>
                  <a:gd name="T81" fmla="*/ 154 h 385"/>
                  <a:gd name="T82" fmla="*/ 608 w 662"/>
                  <a:gd name="T83" fmla="*/ 172 h 385"/>
                  <a:gd name="T84" fmla="*/ 603 w 662"/>
                  <a:gd name="T85" fmla="*/ 188 h 385"/>
                  <a:gd name="T86" fmla="*/ 574 w 662"/>
                  <a:gd name="T87" fmla="*/ 190 h 385"/>
                  <a:gd name="T88" fmla="*/ 557 w 662"/>
                  <a:gd name="T89" fmla="*/ 193 h 385"/>
                  <a:gd name="T90" fmla="*/ 592 w 662"/>
                  <a:gd name="T91" fmla="*/ 208 h 385"/>
                  <a:gd name="T92" fmla="*/ 605 w 662"/>
                  <a:gd name="T93" fmla="*/ 216 h 385"/>
                  <a:gd name="T94" fmla="*/ 628 w 662"/>
                  <a:gd name="T95" fmla="*/ 208 h 385"/>
                  <a:gd name="T96" fmla="*/ 646 w 662"/>
                  <a:gd name="T97" fmla="*/ 231 h 385"/>
                  <a:gd name="T98" fmla="*/ 662 w 662"/>
                  <a:gd name="T99" fmla="*/ 249 h 385"/>
                  <a:gd name="T100" fmla="*/ 544 w 662"/>
                  <a:gd name="T101" fmla="*/ 277 h 385"/>
                  <a:gd name="T102" fmla="*/ 377 w 662"/>
                  <a:gd name="T103" fmla="*/ 321 h 385"/>
                  <a:gd name="T104" fmla="*/ 156 w 662"/>
                  <a:gd name="T105" fmla="*/ 360 h 385"/>
                  <a:gd name="T106" fmla="*/ 0 w 662"/>
                  <a:gd name="T107" fmla="*/ 385 h 3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2"/>
                  <a:gd name="T163" fmla="*/ 0 h 385"/>
                  <a:gd name="T164" fmla="*/ 662 w 662"/>
                  <a:gd name="T165" fmla="*/ 385 h 3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2" h="385">
                    <a:moveTo>
                      <a:pt x="0" y="385"/>
                    </a:moveTo>
                    <a:lnTo>
                      <a:pt x="10" y="375"/>
                    </a:lnTo>
                    <a:lnTo>
                      <a:pt x="12" y="370"/>
                    </a:lnTo>
                    <a:lnTo>
                      <a:pt x="23" y="367"/>
                    </a:lnTo>
                    <a:lnTo>
                      <a:pt x="25" y="362"/>
                    </a:lnTo>
                    <a:lnTo>
                      <a:pt x="25" y="360"/>
                    </a:lnTo>
                    <a:lnTo>
                      <a:pt x="30" y="354"/>
                    </a:lnTo>
                    <a:lnTo>
                      <a:pt x="38" y="349"/>
                    </a:lnTo>
                    <a:lnTo>
                      <a:pt x="43" y="347"/>
                    </a:lnTo>
                    <a:lnTo>
                      <a:pt x="51" y="339"/>
                    </a:lnTo>
                    <a:lnTo>
                      <a:pt x="56" y="324"/>
                    </a:lnTo>
                    <a:lnTo>
                      <a:pt x="59" y="324"/>
                    </a:lnTo>
                    <a:lnTo>
                      <a:pt x="71" y="318"/>
                    </a:lnTo>
                    <a:lnTo>
                      <a:pt x="82" y="311"/>
                    </a:lnTo>
                    <a:lnTo>
                      <a:pt x="89" y="300"/>
                    </a:lnTo>
                    <a:lnTo>
                      <a:pt x="97" y="293"/>
                    </a:lnTo>
                    <a:lnTo>
                      <a:pt x="105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18" y="293"/>
                    </a:lnTo>
                    <a:lnTo>
                      <a:pt x="128" y="298"/>
                    </a:lnTo>
                    <a:lnTo>
                      <a:pt x="141" y="290"/>
                    </a:lnTo>
                    <a:lnTo>
                      <a:pt x="151" y="285"/>
                    </a:lnTo>
                    <a:lnTo>
                      <a:pt x="161" y="285"/>
                    </a:lnTo>
                    <a:lnTo>
                      <a:pt x="172" y="288"/>
                    </a:lnTo>
                    <a:lnTo>
                      <a:pt x="187" y="285"/>
                    </a:lnTo>
                    <a:lnTo>
                      <a:pt x="207" y="272"/>
                    </a:lnTo>
                    <a:lnTo>
                      <a:pt x="210" y="262"/>
                    </a:lnTo>
                    <a:lnTo>
                      <a:pt x="213" y="257"/>
                    </a:lnTo>
                    <a:lnTo>
                      <a:pt x="220" y="257"/>
                    </a:lnTo>
                    <a:lnTo>
                      <a:pt x="233" y="259"/>
                    </a:lnTo>
                    <a:lnTo>
                      <a:pt x="251" y="252"/>
                    </a:lnTo>
                    <a:lnTo>
                      <a:pt x="259" y="244"/>
                    </a:lnTo>
                    <a:lnTo>
                      <a:pt x="272" y="234"/>
                    </a:lnTo>
                    <a:lnTo>
                      <a:pt x="274" y="226"/>
                    </a:lnTo>
                    <a:lnTo>
                      <a:pt x="264" y="221"/>
                    </a:lnTo>
                    <a:lnTo>
                      <a:pt x="266" y="206"/>
                    </a:lnTo>
                    <a:lnTo>
                      <a:pt x="279" y="180"/>
                    </a:lnTo>
                    <a:lnTo>
                      <a:pt x="292" y="162"/>
                    </a:lnTo>
                    <a:lnTo>
                      <a:pt x="295" y="146"/>
                    </a:lnTo>
                    <a:lnTo>
                      <a:pt x="295" y="128"/>
                    </a:lnTo>
                    <a:lnTo>
                      <a:pt x="300" y="105"/>
                    </a:lnTo>
                    <a:lnTo>
                      <a:pt x="310" y="105"/>
                    </a:lnTo>
                    <a:lnTo>
                      <a:pt x="323" y="131"/>
                    </a:lnTo>
                    <a:lnTo>
                      <a:pt x="333" y="136"/>
                    </a:lnTo>
                    <a:lnTo>
                      <a:pt x="338" y="126"/>
                    </a:lnTo>
                    <a:lnTo>
                      <a:pt x="349" y="100"/>
                    </a:lnTo>
                    <a:lnTo>
                      <a:pt x="354" y="85"/>
                    </a:lnTo>
                    <a:lnTo>
                      <a:pt x="359" y="80"/>
                    </a:lnTo>
                    <a:lnTo>
                      <a:pt x="369" y="82"/>
                    </a:lnTo>
                    <a:lnTo>
                      <a:pt x="382" y="62"/>
                    </a:lnTo>
                    <a:lnTo>
                      <a:pt x="387" y="54"/>
                    </a:lnTo>
                    <a:lnTo>
                      <a:pt x="392" y="51"/>
                    </a:lnTo>
                    <a:lnTo>
                      <a:pt x="405" y="36"/>
                    </a:lnTo>
                    <a:lnTo>
                      <a:pt x="423" y="18"/>
                    </a:lnTo>
                    <a:lnTo>
                      <a:pt x="433" y="0"/>
                    </a:lnTo>
                    <a:lnTo>
                      <a:pt x="492" y="39"/>
                    </a:lnTo>
                    <a:lnTo>
                      <a:pt x="503" y="21"/>
                    </a:lnTo>
                    <a:lnTo>
                      <a:pt x="513" y="21"/>
                    </a:lnTo>
                    <a:lnTo>
                      <a:pt x="521" y="23"/>
                    </a:lnTo>
                    <a:lnTo>
                      <a:pt x="528" y="28"/>
                    </a:lnTo>
                    <a:lnTo>
                      <a:pt x="531" y="36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33" y="49"/>
                    </a:lnTo>
                    <a:lnTo>
                      <a:pt x="544" y="49"/>
                    </a:lnTo>
                    <a:lnTo>
                      <a:pt x="574" y="59"/>
                    </a:lnTo>
                    <a:lnTo>
                      <a:pt x="580" y="69"/>
                    </a:lnTo>
                    <a:lnTo>
                      <a:pt x="574" y="75"/>
                    </a:lnTo>
                    <a:lnTo>
                      <a:pt x="562" y="82"/>
                    </a:lnTo>
                    <a:lnTo>
                      <a:pt x="551" y="82"/>
                    </a:lnTo>
                    <a:lnTo>
                      <a:pt x="541" y="95"/>
                    </a:lnTo>
                    <a:lnTo>
                      <a:pt x="533" y="111"/>
                    </a:lnTo>
                    <a:lnTo>
                      <a:pt x="551" y="111"/>
                    </a:lnTo>
                    <a:lnTo>
                      <a:pt x="562" y="103"/>
                    </a:lnTo>
                    <a:lnTo>
                      <a:pt x="577" y="103"/>
                    </a:lnTo>
                    <a:lnTo>
                      <a:pt x="582" y="108"/>
                    </a:lnTo>
                    <a:lnTo>
                      <a:pt x="580" y="118"/>
                    </a:lnTo>
                    <a:lnTo>
                      <a:pt x="569" y="123"/>
                    </a:lnTo>
                    <a:lnTo>
                      <a:pt x="574" y="134"/>
                    </a:lnTo>
                    <a:lnTo>
                      <a:pt x="590" y="144"/>
                    </a:lnTo>
                    <a:lnTo>
                      <a:pt x="603" y="154"/>
                    </a:lnTo>
                    <a:lnTo>
                      <a:pt x="605" y="159"/>
                    </a:lnTo>
                    <a:lnTo>
                      <a:pt x="608" y="172"/>
                    </a:lnTo>
                    <a:lnTo>
                      <a:pt x="610" y="182"/>
                    </a:lnTo>
                    <a:lnTo>
                      <a:pt x="603" y="188"/>
                    </a:lnTo>
                    <a:lnTo>
                      <a:pt x="598" y="193"/>
                    </a:lnTo>
                    <a:lnTo>
                      <a:pt x="574" y="190"/>
                    </a:lnTo>
                    <a:lnTo>
                      <a:pt x="562" y="190"/>
                    </a:lnTo>
                    <a:lnTo>
                      <a:pt x="557" y="193"/>
                    </a:lnTo>
                    <a:lnTo>
                      <a:pt x="577" y="200"/>
                    </a:lnTo>
                    <a:lnTo>
                      <a:pt x="592" y="208"/>
                    </a:lnTo>
                    <a:lnTo>
                      <a:pt x="592" y="216"/>
                    </a:lnTo>
                    <a:lnTo>
                      <a:pt x="605" y="216"/>
                    </a:lnTo>
                    <a:lnTo>
                      <a:pt x="621" y="208"/>
                    </a:lnTo>
                    <a:lnTo>
                      <a:pt x="628" y="208"/>
                    </a:lnTo>
                    <a:lnTo>
                      <a:pt x="631" y="213"/>
                    </a:lnTo>
                    <a:lnTo>
                      <a:pt x="646" y="231"/>
                    </a:lnTo>
                    <a:lnTo>
                      <a:pt x="659" y="239"/>
                    </a:lnTo>
                    <a:lnTo>
                      <a:pt x="662" y="249"/>
                    </a:lnTo>
                    <a:lnTo>
                      <a:pt x="662" y="254"/>
                    </a:lnTo>
                    <a:lnTo>
                      <a:pt x="544" y="277"/>
                    </a:lnTo>
                    <a:lnTo>
                      <a:pt x="544" y="283"/>
                    </a:lnTo>
                    <a:lnTo>
                      <a:pt x="377" y="321"/>
                    </a:lnTo>
                    <a:lnTo>
                      <a:pt x="259" y="344"/>
                    </a:lnTo>
                    <a:lnTo>
                      <a:pt x="156" y="360"/>
                    </a:lnTo>
                    <a:lnTo>
                      <a:pt x="7" y="383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6" name="Freeform 682"/>
              <p:cNvSpPr>
                <a:spLocks/>
              </p:cNvSpPr>
              <p:nvPr/>
            </p:nvSpPr>
            <p:spPr bwMode="auto">
              <a:xfrm>
                <a:off x="7900988" y="1189038"/>
                <a:ext cx="476250" cy="858838"/>
              </a:xfrm>
              <a:custGeom>
                <a:avLst/>
                <a:gdLst>
                  <a:gd name="T0" fmla="*/ 10 w 300"/>
                  <a:gd name="T1" fmla="*/ 274 h 541"/>
                  <a:gd name="T2" fmla="*/ 18 w 300"/>
                  <a:gd name="T3" fmla="*/ 280 h 541"/>
                  <a:gd name="T4" fmla="*/ 26 w 300"/>
                  <a:gd name="T5" fmla="*/ 262 h 541"/>
                  <a:gd name="T6" fmla="*/ 23 w 300"/>
                  <a:gd name="T7" fmla="*/ 251 h 541"/>
                  <a:gd name="T8" fmla="*/ 33 w 300"/>
                  <a:gd name="T9" fmla="*/ 251 h 541"/>
                  <a:gd name="T10" fmla="*/ 41 w 300"/>
                  <a:gd name="T11" fmla="*/ 218 h 541"/>
                  <a:gd name="T12" fmla="*/ 51 w 300"/>
                  <a:gd name="T13" fmla="*/ 197 h 541"/>
                  <a:gd name="T14" fmla="*/ 46 w 300"/>
                  <a:gd name="T15" fmla="*/ 161 h 541"/>
                  <a:gd name="T16" fmla="*/ 39 w 300"/>
                  <a:gd name="T17" fmla="*/ 138 h 541"/>
                  <a:gd name="T18" fmla="*/ 41 w 300"/>
                  <a:gd name="T19" fmla="*/ 123 h 541"/>
                  <a:gd name="T20" fmla="*/ 59 w 300"/>
                  <a:gd name="T21" fmla="*/ 10 h 541"/>
                  <a:gd name="T22" fmla="*/ 80 w 300"/>
                  <a:gd name="T23" fmla="*/ 20 h 541"/>
                  <a:gd name="T24" fmla="*/ 90 w 300"/>
                  <a:gd name="T25" fmla="*/ 10 h 541"/>
                  <a:gd name="T26" fmla="*/ 103 w 300"/>
                  <a:gd name="T27" fmla="*/ 13 h 541"/>
                  <a:gd name="T28" fmla="*/ 126 w 300"/>
                  <a:gd name="T29" fmla="*/ 2 h 541"/>
                  <a:gd name="T30" fmla="*/ 146 w 300"/>
                  <a:gd name="T31" fmla="*/ 0 h 541"/>
                  <a:gd name="T32" fmla="*/ 159 w 300"/>
                  <a:gd name="T33" fmla="*/ 10 h 541"/>
                  <a:gd name="T34" fmla="*/ 203 w 300"/>
                  <a:gd name="T35" fmla="*/ 159 h 541"/>
                  <a:gd name="T36" fmla="*/ 226 w 300"/>
                  <a:gd name="T37" fmla="*/ 179 h 541"/>
                  <a:gd name="T38" fmla="*/ 257 w 300"/>
                  <a:gd name="T39" fmla="*/ 182 h 541"/>
                  <a:gd name="T40" fmla="*/ 252 w 300"/>
                  <a:gd name="T41" fmla="*/ 195 h 541"/>
                  <a:gd name="T42" fmla="*/ 259 w 300"/>
                  <a:gd name="T43" fmla="*/ 200 h 541"/>
                  <a:gd name="T44" fmla="*/ 267 w 300"/>
                  <a:gd name="T45" fmla="*/ 215 h 541"/>
                  <a:gd name="T46" fmla="*/ 280 w 300"/>
                  <a:gd name="T47" fmla="*/ 208 h 541"/>
                  <a:gd name="T48" fmla="*/ 282 w 300"/>
                  <a:gd name="T49" fmla="*/ 215 h 541"/>
                  <a:gd name="T50" fmla="*/ 300 w 300"/>
                  <a:gd name="T51" fmla="*/ 228 h 541"/>
                  <a:gd name="T52" fmla="*/ 293 w 300"/>
                  <a:gd name="T53" fmla="*/ 246 h 541"/>
                  <a:gd name="T54" fmla="*/ 282 w 300"/>
                  <a:gd name="T55" fmla="*/ 262 h 541"/>
                  <a:gd name="T56" fmla="*/ 272 w 300"/>
                  <a:gd name="T57" fmla="*/ 267 h 541"/>
                  <a:gd name="T58" fmla="*/ 259 w 300"/>
                  <a:gd name="T59" fmla="*/ 274 h 541"/>
                  <a:gd name="T60" fmla="*/ 257 w 300"/>
                  <a:gd name="T61" fmla="*/ 290 h 541"/>
                  <a:gd name="T62" fmla="*/ 247 w 300"/>
                  <a:gd name="T63" fmla="*/ 292 h 541"/>
                  <a:gd name="T64" fmla="*/ 239 w 300"/>
                  <a:gd name="T65" fmla="*/ 308 h 541"/>
                  <a:gd name="T66" fmla="*/ 223 w 300"/>
                  <a:gd name="T67" fmla="*/ 305 h 541"/>
                  <a:gd name="T68" fmla="*/ 218 w 300"/>
                  <a:gd name="T69" fmla="*/ 313 h 541"/>
                  <a:gd name="T70" fmla="*/ 205 w 300"/>
                  <a:gd name="T71" fmla="*/ 328 h 541"/>
                  <a:gd name="T72" fmla="*/ 195 w 300"/>
                  <a:gd name="T73" fmla="*/ 318 h 541"/>
                  <a:gd name="T74" fmla="*/ 185 w 300"/>
                  <a:gd name="T75" fmla="*/ 305 h 541"/>
                  <a:gd name="T76" fmla="*/ 175 w 300"/>
                  <a:gd name="T77" fmla="*/ 323 h 541"/>
                  <a:gd name="T78" fmla="*/ 177 w 300"/>
                  <a:gd name="T79" fmla="*/ 346 h 541"/>
                  <a:gd name="T80" fmla="*/ 159 w 300"/>
                  <a:gd name="T81" fmla="*/ 385 h 541"/>
                  <a:gd name="T82" fmla="*/ 144 w 300"/>
                  <a:gd name="T83" fmla="*/ 385 h 541"/>
                  <a:gd name="T84" fmla="*/ 136 w 300"/>
                  <a:gd name="T85" fmla="*/ 400 h 541"/>
                  <a:gd name="T86" fmla="*/ 141 w 300"/>
                  <a:gd name="T87" fmla="*/ 413 h 541"/>
                  <a:gd name="T88" fmla="*/ 123 w 300"/>
                  <a:gd name="T89" fmla="*/ 418 h 541"/>
                  <a:gd name="T90" fmla="*/ 116 w 300"/>
                  <a:gd name="T91" fmla="*/ 418 h 541"/>
                  <a:gd name="T92" fmla="*/ 121 w 300"/>
                  <a:gd name="T93" fmla="*/ 439 h 541"/>
                  <a:gd name="T94" fmla="*/ 103 w 300"/>
                  <a:gd name="T95" fmla="*/ 449 h 541"/>
                  <a:gd name="T96" fmla="*/ 108 w 300"/>
                  <a:gd name="T97" fmla="*/ 464 h 541"/>
                  <a:gd name="T98" fmla="*/ 93 w 300"/>
                  <a:gd name="T99" fmla="*/ 480 h 541"/>
                  <a:gd name="T100" fmla="*/ 95 w 300"/>
                  <a:gd name="T101" fmla="*/ 500 h 541"/>
                  <a:gd name="T102" fmla="*/ 90 w 300"/>
                  <a:gd name="T103" fmla="*/ 523 h 541"/>
                  <a:gd name="T104" fmla="*/ 80 w 300"/>
                  <a:gd name="T105" fmla="*/ 534 h 541"/>
                  <a:gd name="T106" fmla="*/ 69 w 300"/>
                  <a:gd name="T107" fmla="*/ 526 h 541"/>
                  <a:gd name="T108" fmla="*/ 64 w 300"/>
                  <a:gd name="T109" fmla="*/ 513 h 541"/>
                  <a:gd name="T110" fmla="*/ 3 w 300"/>
                  <a:gd name="T111" fmla="*/ 282 h 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0"/>
                  <a:gd name="T169" fmla="*/ 0 h 541"/>
                  <a:gd name="T170" fmla="*/ 300 w 300"/>
                  <a:gd name="T171" fmla="*/ 541 h 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0" h="541">
                    <a:moveTo>
                      <a:pt x="0" y="277"/>
                    </a:moveTo>
                    <a:lnTo>
                      <a:pt x="10" y="274"/>
                    </a:lnTo>
                    <a:lnTo>
                      <a:pt x="16" y="274"/>
                    </a:lnTo>
                    <a:lnTo>
                      <a:pt x="18" y="280"/>
                    </a:lnTo>
                    <a:lnTo>
                      <a:pt x="26" y="272"/>
                    </a:lnTo>
                    <a:lnTo>
                      <a:pt x="26" y="262"/>
                    </a:lnTo>
                    <a:lnTo>
                      <a:pt x="21" y="256"/>
                    </a:lnTo>
                    <a:lnTo>
                      <a:pt x="23" y="251"/>
                    </a:lnTo>
                    <a:lnTo>
                      <a:pt x="31" y="254"/>
                    </a:lnTo>
                    <a:lnTo>
                      <a:pt x="33" y="251"/>
                    </a:lnTo>
                    <a:lnTo>
                      <a:pt x="39" y="238"/>
                    </a:lnTo>
                    <a:lnTo>
                      <a:pt x="41" y="218"/>
                    </a:lnTo>
                    <a:lnTo>
                      <a:pt x="51" y="208"/>
                    </a:lnTo>
                    <a:lnTo>
                      <a:pt x="51" y="197"/>
                    </a:lnTo>
                    <a:lnTo>
                      <a:pt x="46" y="185"/>
                    </a:lnTo>
                    <a:lnTo>
                      <a:pt x="46" y="161"/>
                    </a:lnTo>
                    <a:lnTo>
                      <a:pt x="41" y="149"/>
                    </a:lnTo>
                    <a:lnTo>
                      <a:pt x="39" y="138"/>
                    </a:lnTo>
                    <a:lnTo>
                      <a:pt x="39" y="131"/>
                    </a:lnTo>
                    <a:lnTo>
                      <a:pt x="41" y="123"/>
                    </a:lnTo>
                    <a:lnTo>
                      <a:pt x="41" y="113"/>
                    </a:lnTo>
                    <a:lnTo>
                      <a:pt x="59" y="10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85" y="18"/>
                    </a:lnTo>
                    <a:lnTo>
                      <a:pt x="90" y="10"/>
                    </a:lnTo>
                    <a:lnTo>
                      <a:pt x="95" y="10"/>
                    </a:lnTo>
                    <a:lnTo>
                      <a:pt x="103" y="13"/>
                    </a:lnTo>
                    <a:lnTo>
                      <a:pt x="118" y="13"/>
                    </a:lnTo>
                    <a:lnTo>
                      <a:pt x="126" y="2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7" y="5"/>
                    </a:lnTo>
                    <a:lnTo>
                      <a:pt x="159" y="10"/>
                    </a:lnTo>
                    <a:lnTo>
                      <a:pt x="170" y="15"/>
                    </a:lnTo>
                    <a:lnTo>
                      <a:pt x="203" y="159"/>
                    </a:lnTo>
                    <a:lnTo>
                      <a:pt x="211" y="169"/>
                    </a:lnTo>
                    <a:lnTo>
                      <a:pt x="226" y="179"/>
                    </a:lnTo>
                    <a:lnTo>
                      <a:pt x="249" y="179"/>
                    </a:lnTo>
                    <a:lnTo>
                      <a:pt x="257" y="182"/>
                    </a:lnTo>
                    <a:lnTo>
                      <a:pt x="257" y="187"/>
                    </a:lnTo>
                    <a:lnTo>
                      <a:pt x="252" y="195"/>
                    </a:lnTo>
                    <a:lnTo>
                      <a:pt x="254" y="197"/>
                    </a:lnTo>
                    <a:lnTo>
                      <a:pt x="259" y="200"/>
                    </a:lnTo>
                    <a:lnTo>
                      <a:pt x="262" y="210"/>
                    </a:lnTo>
                    <a:lnTo>
                      <a:pt x="267" y="215"/>
                    </a:lnTo>
                    <a:lnTo>
                      <a:pt x="272" y="215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15"/>
                    </a:lnTo>
                    <a:lnTo>
                      <a:pt x="298" y="218"/>
                    </a:lnTo>
                    <a:lnTo>
                      <a:pt x="300" y="228"/>
                    </a:lnTo>
                    <a:lnTo>
                      <a:pt x="298" y="241"/>
                    </a:lnTo>
                    <a:lnTo>
                      <a:pt x="293" y="246"/>
                    </a:lnTo>
                    <a:lnTo>
                      <a:pt x="282" y="251"/>
                    </a:lnTo>
                    <a:lnTo>
                      <a:pt x="282" y="262"/>
                    </a:lnTo>
                    <a:lnTo>
                      <a:pt x="280" y="262"/>
                    </a:lnTo>
                    <a:lnTo>
                      <a:pt x="272" y="267"/>
                    </a:lnTo>
                    <a:lnTo>
                      <a:pt x="267" y="269"/>
                    </a:lnTo>
                    <a:lnTo>
                      <a:pt x="259" y="274"/>
                    </a:lnTo>
                    <a:lnTo>
                      <a:pt x="259" y="282"/>
                    </a:lnTo>
                    <a:lnTo>
                      <a:pt x="257" y="290"/>
                    </a:lnTo>
                    <a:lnTo>
                      <a:pt x="249" y="290"/>
                    </a:lnTo>
                    <a:lnTo>
                      <a:pt x="247" y="292"/>
                    </a:lnTo>
                    <a:lnTo>
                      <a:pt x="244" y="303"/>
                    </a:lnTo>
                    <a:lnTo>
                      <a:pt x="239" y="308"/>
                    </a:lnTo>
                    <a:lnTo>
                      <a:pt x="229" y="308"/>
                    </a:lnTo>
                    <a:lnTo>
                      <a:pt x="223" y="305"/>
                    </a:lnTo>
                    <a:lnTo>
                      <a:pt x="213" y="305"/>
                    </a:lnTo>
                    <a:lnTo>
                      <a:pt x="218" y="313"/>
                    </a:lnTo>
                    <a:lnTo>
                      <a:pt x="213" y="318"/>
                    </a:lnTo>
                    <a:lnTo>
                      <a:pt x="205" y="328"/>
                    </a:lnTo>
                    <a:lnTo>
                      <a:pt x="198" y="326"/>
                    </a:lnTo>
                    <a:lnTo>
                      <a:pt x="195" y="318"/>
                    </a:lnTo>
                    <a:lnTo>
                      <a:pt x="185" y="308"/>
                    </a:lnTo>
                    <a:lnTo>
                      <a:pt x="185" y="305"/>
                    </a:lnTo>
                    <a:lnTo>
                      <a:pt x="175" y="318"/>
                    </a:lnTo>
                    <a:lnTo>
                      <a:pt x="175" y="323"/>
                    </a:lnTo>
                    <a:lnTo>
                      <a:pt x="180" y="328"/>
                    </a:lnTo>
                    <a:lnTo>
                      <a:pt x="177" y="346"/>
                    </a:lnTo>
                    <a:lnTo>
                      <a:pt x="175" y="369"/>
                    </a:lnTo>
                    <a:lnTo>
                      <a:pt x="159" y="385"/>
                    </a:lnTo>
                    <a:lnTo>
                      <a:pt x="152" y="390"/>
                    </a:lnTo>
                    <a:lnTo>
                      <a:pt x="144" y="385"/>
                    </a:lnTo>
                    <a:lnTo>
                      <a:pt x="136" y="390"/>
                    </a:lnTo>
                    <a:lnTo>
                      <a:pt x="136" y="400"/>
                    </a:lnTo>
                    <a:lnTo>
                      <a:pt x="141" y="408"/>
                    </a:lnTo>
                    <a:lnTo>
                      <a:pt x="141" y="413"/>
                    </a:lnTo>
                    <a:lnTo>
                      <a:pt x="136" y="418"/>
                    </a:lnTo>
                    <a:lnTo>
                      <a:pt x="123" y="418"/>
                    </a:lnTo>
                    <a:lnTo>
                      <a:pt x="121" y="410"/>
                    </a:lnTo>
                    <a:lnTo>
                      <a:pt x="116" y="418"/>
                    </a:lnTo>
                    <a:lnTo>
                      <a:pt x="121" y="428"/>
                    </a:lnTo>
                    <a:lnTo>
                      <a:pt x="121" y="439"/>
                    </a:lnTo>
                    <a:lnTo>
                      <a:pt x="110" y="439"/>
                    </a:lnTo>
                    <a:lnTo>
                      <a:pt x="103" y="449"/>
                    </a:lnTo>
                    <a:lnTo>
                      <a:pt x="108" y="454"/>
                    </a:lnTo>
                    <a:lnTo>
                      <a:pt x="108" y="464"/>
                    </a:lnTo>
                    <a:lnTo>
                      <a:pt x="98" y="470"/>
                    </a:lnTo>
                    <a:lnTo>
                      <a:pt x="93" y="480"/>
                    </a:lnTo>
                    <a:lnTo>
                      <a:pt x="93" y="493"/>
                    </a:lnTo>
                    <a:lnTo>
                      <a:pt x="95" y="500"/>
                    </a:lnTo>
                    <a:lnTo>
                      <a:pt x="93" y="511"/>
                    </a:lnTo>
                    <a:lnTo>
                      <a:pt x="90" y="523"/>
                    </a:lnTo>
                    <a:lnTo>
                      <a:pt x="90" y="541"/>
                    </a:lnTo>
                    <a:lnTo>
                      <a:pt x="80" y="534"/>
                    </a:lnTo>
                    <a:lnTo>
                      <a:pt x="77" y="531"/>
                    </a:lnTo>
                    <a:lnTo>
                      <a:pt x="69" y="526"/>
                    </a:lnTo>
                    <a:lnTo>
                      <a:pt x="67" y="521"/>
                    </a:lnTo>
                    <a:lnTo>
                      <a:pt x="64" y="513"/>
                    </a:lnTo>
                    <a:lnTo>
                      <a:pt x="59" y="508"/>
                    </a:lnTo>
                    <a:lnTo>
                      <a:pt x="3" y="28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" name="Freeform 683"/>
              <p:cNvSpPr>
                <a:spLocks/>
              </p:cNvSpPr>
              <p:nvPr/>
            </p:nvSpPr>
            <p:spPr bwMode="auto">
              <a:xfrm>
                <a:off x="7823200" y="1628775"/>
                <a:ext cx="220662" cy="530225"/>
              </a:xfrm>
              <a:custGeom>
                <a:avLst/>
                <a:gdLst>
                  <a:gd name="T0" fmla="*/ 47 w 139"/>
                  <a:gd name="T1" fmla="*/ 3 h 334"/>
                  <a:gd name="T2" fmla="*/ 41 w 139"/>
                  <a:gd name="T3" fmla="*/ 23 h 334"/>
                  <a:gd name="T4" fmla="*/ 34 w 139"/>
                  <a:gd name="T5" fmla="*/ 31 h 334"/>
                  <a:gd name="T6" fmla="*/ 23 w 139"/>
                  <a:gd name="T7" fmla="*/ 36 h 334"/>
                  <a:gd name="T8" fmla="*/ 16 w 139"/>
                  <a:gd name="T9" fmla="*/ 33 h 334"/>
                  <a:gd name="T10" fmla="*/ 5 w 139"/>
                  <a:gd name="T11" fmla="*/ 41 h 334"/>
                  <a:gd name="T12" fmla="*/ 0 w 139"/>
                  <a:gd name="T13" fmla="*/ 49 h 334"/>
                  <a:gd name="T14" fmla="*/ 5 w 139"/>
                  <a:gd name="T15" fmla="*/ 54 h 334"/>
                  <a:gd name="T16" fmla="*/ 18 w 139"/>
                  <a:gd name="T17" fmla="*/ 74 h 334"/>
                  <a:gd name="T18" fmla="*/ 16 w 139"/>
                  <a:gd name="T19" fmla="*/ 85 h 334"/>
                  <a:gd name="T20" fmla="*/ 18 w 139"/>
                  <a:gd name="T21" fmla="*/ 100 h 334"/>
                  <a:gd name="T22" fmla="*/ 11 w 139"/>
                  <a:gd name="T23" fmla="*/ 115 h 334"/>
                  <a:gd name="T24" fmla="*/ 23 w 139"/>
                  <a:gd name="T25" fmla="*/ 131 h 334"/>
                  <a:gd name="T26" fmla="*/ 21 w 139"/>
                  <a:gd name="T27" fmla="*/ 141 h 334"/>
                  <a:gd name="T28" fmla="*/ 5 w 139"/>
                  <a:gd name="T29" fmla="*/ 159 h 334"/>
                  <a:gd name="T30" fmla="*/ 0 w 139"/>
                  <a:gd name="T31" fmla="*/ 175 h 334"/>
                  <a:gd name="T32" fmla="*/ 5 w 139"/>
                  <a:gd name="T33" fmla="*/ 210 h 334"/>
                  <a:gd name="T34" fmla="*/ 5 w 139"/>
                  <a:gd name="T35" fmla="*/ 241 h 334"/>
                  <a:gd name="T36" fmla="*/ 8 w 139"/>
                  <a:gd name="T37" fmla="*/ 267 h 334"/>
                  <a:gd name="T38" fmla="*/ 11 w 139"/>
                  <a:gd name="T39" fmla="*/ 282 h 334"/>
                  <a:gd name="T40" fmla="*/ 11 w 139"/>
                  <a:gd name="T41" fmla="*/ 290 h 334"/>
                  <a:gd name="T42" fmla="*/ 13 w 139"/>
                  <a:gd name="T43" fmla="*/ 308 h 334"/>
                  <a:gd name="T44" fmla="*/ 8 w 139"/>
                  <a:gd name="T45" fmla="*/ 321 h 334"/>
                  <a:gd name="T46" fmla="*/ 11 w 139"/>
                  <a:gd name="T47" fmla="*/ 329 h 334"/>
                  <a:gd name="T48" fmla="*/ 90 w 139"/>
                  <a:gd name="T49" fmla="*/ 313 h 334"/>
                  <a:gd name="T50" fmla="*/ 93 w 139"/>
                  <a:gd name="T51" fmla="*/ 303 h 334"/>
                  <a:gd name="T52" fmla="*/ 103 w 139"/>
                  <a:gd name="T53" fmla="*/ 300 h 334"/>
                  <a:gd name="T54" fmla="*/ 106 w 139"/>
                  <a:gd name="T55" fmla="*/ 290 h 334"/>
                  <a:gd name="T56" fmla="*/ 116 w 139"/>
                  <a:gd name="T57" fmla="*/ 287 h 334"/>
                  <a:gd name="T58" fmla="*/ 121 w 139"/>
                  <a:gd name="T59" fmla="*/ 280 h 334"/>
                  <a:gd name="T60" fmla="*/ 139 w 139"/>
                  <a:gd name="T61" fmla="*/ 264 h 334"/>
                  <a:gd name="T62" fmla="*/ 124 w 139"/>
                  <a:gd name="T63" fmla="*/ 254 h 334"/>
                  <a:gd name="T64" fmla="*/ 116 w 139"/>
                  <a:gd name="T65" fmla="*/ 244 h 334"/>
                  <a:gd name="T66" fmla="*/ 113 w 139"/>
                  <a:gd name="T67" fmla="*/ 236 h 334"/>
                  <a:gd name="T68" fmla="*/ 106 w 139"/>
                  <a:gd name="T69" fmla="*/ 218 h 334"/>
                  <a:gd name="T70" fmla="*/ 49 w 139"/>
                  <a:gd name="T71" fmla="*/ 3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334"/>
                  <a:gd name="T110" fmla="*/ 139 w 139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334">
                    <a:moveTo>
                      <a:pt x="49" y="0"/>
                    </a:moveTo>
                    <a:lnTo>
                      <a:pt x="47" y="3"/>
                    </a:lnTo>
                    <a:lnTo>
                      <a:pt x="41" y="10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3" y="36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1" y="36"/>
                    </a:lnTo>
                    <a:lnTo>
                      <a:pt x="5" y="41"/>
                    </a:lnTo>
                    <a:lnTo>
                      <a:pt x="5" y="44"/>
                    </a:lnTo>
                    <a:lnTo>
                      <a:pt x="0" y="49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11" y="64"/>
                    </a:lnTo>
                    <a:lnTo>
                      <a:pt x="18" y="74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8" y="90"/>
                    </a:lnTo>
                    <a:lnTo>
                      <a:pt x="18" y="100"/>
                    </a:lnTo>
                    <a:lnTo>
                      <a:pt x="13" y="108"/>
                    </a:lnTo>
                    <a:lnTo>
                      <a:pt x="11" y="115"/>
                    </a:lnTo>
                    <a:lnTo>
                      <a:pt x="11" y="118"/>
                    </a:lnTo>
                    <a:lnTo>
                      <a:pt x="23" y="131"/>
                    </a:lnTo>
                    <a:lnTo>
                      <a:pt x="23" y="133"/>
                    </a:lnTo>
                    <a:lnTo>
                      <a:pt x="21" y="141"/>
                    </a:lnTo>
                    <a:lnTo>
                      <a:pt x="16" y="149"/>
                    </a:lnTo>
                    <a:lnTo>
                      <a:pt x="5" y="159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5" y="182"/>
                    </a:lnTo>
                    <a:lnTo>
                      <a:pt x="5" y="210"/>
                    </a:lnTo>
                    <a:lnTo>
                      <a:pt x="3" y="231"/>
                    </a:lnTo>
                    <a:lnTo>
                      <a:pt x="5" y="241"/>
                    </a:lnTo>
                    <a:lnTo>
                      <a:pt x="5" y="254"/>
                    </a:lnTo>
                    <a:lnTo>
                      <a:pt x="8" y="267"/>
                    </a:lnTo>
                    <a:lnTo>
                      <a:pt x="8" y="277"/>
                    </a:lnTo>
                    <a:lnTo>
                      <a:pt x="11" y="282"/>
                    </a:lnTo>
                    <a:lnTo>
                      <a:pt x="8" y="285"/>
                    </a:lnTo>
                    <a:lnTo>
                      <a:pt x="11" y="290"/>
                    </a:lnTo>
                    <a:lnTo>
                      <a:pt x="11" y="303"/>
                    </a:lnTo>
                    <a:lnTo>
                      <a:pt x="13" y="308"/>
                    </a:lnTo>
                    <a:lnTo>
                      <a:pt x="11" y="31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11" y="329"/>
                    </a:lnTo>
                    <a:lnTo>
                      <a:pt x="16" y="334"/>
                    </a:lnTo>
                    <a:lnTo>
                      <a:pt x="90" y="313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8" y="303"/>
                    </a:lnTo>
                    <a:lnTo>
                      <a:pt x="103" y="300"/>
                    </a:lnTo>
                    <a:lnTo>
                      <a:pt x="106" y="298"/>
                    </a:lnTo>
                    <a:lnTo>
                      <a:pt x="106" y="290"/>
                    </a:lnTo>
                    <a:lnTo>
                      <a:pt x="111" y="287"/>
                    </a:lnTo>
                    <a:lnTo>
                      <a:pt x="116" y="287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39" y="280"/>
                    </a:lnTo>
                    <a:lnTo>
                      <a:pt x="139" y="264"/>
                    </a:lnTo>
                    <a:lnTo>
                      <a:pt x="129" y="254"/>
                    </a:lnTo>
                    <a:lnTo>
                      <a:pt x="124" y="254"/>
                    </a:lnTo>
                    <a:lnTo>
                      <a:pt x="118" y="249"/>
                    </a:lnTo>
                    <a:lnTo>
                      <a:pt x="116" y="244"/>
                    </a:lnTo>
                    <a:lnTo>
                      <a:pt x="116" y="241"/>
                    </a:lnTo>
                    <a:lnTo>
                      <a:pt x="113" y="236"/>
                    </a:lnTo>
                    <a:lnTo>
                      <a:pt x="108" y="231"/>
                    </a:lnTo>
                    <a:lnTo>
                      <a:pt x="106" y="218"/>
                    </a:lnTo>
                    <a:lnTo>
                      <a:pt x="82" y="121"/>
                    </a:lnTo>
                    <a:lnTo>
                      <a:pt x="4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" name="Freeform 684"/>
              <p:cNvSpPr>
                <a:spLocks/>
              </p:cNvSpPr>
              <p:nvPr/>
            </p:nvSpPr>
            <p:spPr bwMode="auto">
              <a:xfrm>
                <a:off x="7624763" y="1706563"/>
                <a:ext cx="234950" cy="481013"/>
              </a:xfrm>
              <a:custGeom>
                <a:avLst/>
                <a:gdLst>
                  <a:gd name="T0" fmla="*/ 66 w 148"/>
                  <a:gd name="T1" fmla="*/ 15 h 303"/>
                  <a:gd name="T2" fmla="*/ 5 w 148"/>
                  <a:gd name="T3" fmla="*/ 33 h 303"/>
                  <a:gd name="T4" fmla="*/ 2 w 148"/>
                  <a:gd name="T5" fmla="*/ 43 h 303"/>
                  <a:gd name="T6" fmla="*/ 0 w 148"/>
                  <a:gd name="T7" fmla="*/ 51 h 303"/>
                  <a:gd name="T8" fmla="*/ 7 w 148"/>
                  <a:gd name="T9" fmla="*/ 82 h 303"/>
                  <a:gd name="T10" fmla="*/ 12 w 148"/>
                  <a:gd name="T11" fmla="*/ 79 h 303"/>
                  <a:gd name="T12" fmla="*/ 20 w 148"/>
                  <a:gd name="T13" fmla="*/ 97 h 303"/>
                  <a:gd name="T14" fmla="*/ 12 w 148"/>
                  <a:gd name="T15" fmla="*/ 102 h 303"/>
                  <a:gd name="T16" fmla="*/ 18 w 148"/>
                  <a:gd name="T17" fmla="*/ 123 h 303"/>
                  <a:gd name="T18" fmla="*/ 12 w 148"/>
                  <a:gd name="T19" fmla="*/ 136 h 303"/>
                  <a:gd name="T20" fmla="*/ 18 w 148"/>
                  <a:gd name="T21" fmla="*/ 164 h 303"/>
                  <a:gd name="T22" fmla="*/ 20 w 148"/>
                  <a:gd name="T23" fmla="*/ 187 h 303"/>
                  <a:gd name="T24" fmla="*/ 30 w 148"/>
                  <a:gd name="T25" fmla="*/ 210 h 303"/>
                  <a:gd name="T26" fmla="*/ 23 w 148"/>
                  <a:gd name="T27" fmla="*/ 218 h 303"/>
                  <a:gd name="T28" fmla="*/ 30 w 148"/>
                  <a:gd name="T29" fmla="*/ 228 h 303"/>
                  <a:gd name="T30" fmla="*/ 36 w 148"/>
                  <a:gd name="T31" fmla="*/ 223 h 303"/>
                  <a:gd name="T32" fmla="*/ 46 w 148"/>
                  <a:gd name="T33" fmla="*/ 228 h 303"/>
                  <a:gd name="T34" fmla="*/ 51 w 148"/>
                  <a:gd name="T35" fmla="*/ 231 h 303"/>
                  <a:gd name="T36" fmla="*/ 66 w 148"/>
                  <a:gd name="T37" fmla="*/ 303 h 303"/>
                  <a:gd name="T38" fmla="*/ 136 w 148"/>
                  <a:gd name="T39" fmla="*/ 277 h 303"/>
                  <a:gd name="T40" fmla="*/ 136 w 148"/>
                  <a:gd name="T41" fmla="*/ 264 h 303"/>
                  <a:gd name="T42" fmla="*/ 136 w 148"/>
                  <a:gd name="T43" fmla="*/ 256 h 303"/>
                  <a:gd name="T44" fmla="*/ 133 w 148"/>
                  <a:gd name="T45" fmla="*/ 236 h 303"/>
                  <a:gd name="T46" fmla="*/ 130 w 148"/>
                  <a:gd name="T47" fmla="*/ 203 h 303"/>
                  <a:gd name="T48" fmla="*/ 125 w 148"/>
                  <a:gd name="T49" fmla="*/ 128 h 303"/>
                  <a:gd name="T50" fmla="*/ 123 w 148"/>
                  <a:gd name="T51" fmla="*/ 123 h 303"/>
                  <a:gd name="T52" fmla="*/ 130 w 148"/>
                  <a:gd name="T53" fmla="*/ 110 h 303"/>
                  <a:gd name="T54" fmla="*/ 146 w 148"/>
                  <a:gd name="T55" fmla="*/ 92 h 303"/>
                  <a:gd name="T56" fmla="*/ 136 w 148"/>
                  <a:gd name="T57" fmla="*/ 72 h 303"/>
                  <a:gd name="T58" fmla="*/ 141 w 148"/>
                  <a:gd name="T59" fmla="*/ 59 h 303"/>
                  <a:gd name="T60" fmla="*/ 143 w 148"/>
                  <a:gd name="T61" fmla="*/ 43 h 303"/>
                  <a:gd name="T62" fmla="*/ 141 w 148"/>
                  <a:gd name="T63" fmla="*/ 36 h 303"/>
                  <a:gd name="T64" fmla="*/ 143 w 148"/>
                  <a:gd name="T65" fmla="*/ 31 h 303"/>
                  <a:gd name="T66" fmla="*/ 138 w 148"/>
                  <a:gd name="T67" fmla="*/ 20 h 303"/>
                  <a:gd name="T68" fmla="*/ 133 w 148"/>
                  <a:gd name="T69" fmla="*/ 10 h 303"/>
                  <a:gd name="T70" fmla="*/ 130 w 148"/>
                  <a:gd name="T71" fmla="*/ 2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8"/>
                  <a:gd name="T109" fmla="*/ 0 h 303"/>
                  <a:gd name="T110" fmla="*/ 148 w 148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8" h="303">
                    <a:moveTo>
                      <a:pt x="125" y="0"/>
                    </a:moveTo>
                    <a:lnTo>
                      <a:pt x="66" y="15"/>
                    </a:lnTo>
                    <a:lnTo>
                      <a:pt x="18" y="28"/>
                    </a:lnTo>
                    <a:lnTo>
                      <a:pt x="5" y="3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5" y="77"/>
                    </a:lnTo>
                    <a:lnTo>
                      <a:pt x="7" y="82"/>
                    </a:lnTo>
                    <a:lnTo>
                      <a:pt x="10" y="77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20" y="97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13"/>
                    </a:lnTo>
                    <a:lnTo>
                      <a:pt x="18" y="123"/>
                    </a:lnTo>
                    <a:lnTo>
                      <a:pt x="15" y="128"/>
                    </a:lnTo>
                    <a:lnTo>
                      <a:pt x="12" y="136"/>
                    </a:lnTo>
                    <a:lnTo>
                      <a:pt x="18" y="161"/>
                    </a:lnTo>
                    <a:lnTo>
                      <a:pt x="18" y="164"/>
                    </a:lnTo>
                    <a:lnTo>
                      <a:pt x="20" y="172"/>
                    </a:lnTo>
                    <a:lnTo>
                      <a:pt x="20" y="187"/>
                    </a:lnTo>
                    <a:lnTo>
                      <a:pt x="23" y="203"/>
                    </a:lnTo>
                    <a:lnTo>
                      <a:pt x="30" y="210"/>
                    </a:lnTo>
                    <a:lnTo>
                      <a:pt x="30" y="213"/>
                    </a:lnTo>
                    <a:lnTo>
                      <a:pt x="23" y="218"/>
                    </a:lnTo>
                    <a:lnTo>
                      <a:pt x="23" y="228"/>
                    </a:lnTo>
                    <a:lnTo>
                      <a:pt x="30" y="228"/>
                    </a:lnTo>
                    <a:lnTo>
                      <a:pt x="33" y="223"/>
                    </a:lnTo>
                    <a:lnTo>
                      <a:pt x="36" y="223"/>
                    </a:lnTo>
                    <a:lnTo>
                      <a:pt x="41" y="228"/>
                    </a:lnTo>
                    <a:lnTo>
                      <a:pt x="46" y="228"/>
                    </a:lnTo>
                    <a:lnTo>
                      <a:pt x="48" y="231"/>
                    </a:lnTo>
                    <a:lnTo>
                      <a:pt x="51" y="231"/>
                    </a:lnTo>
                    <a:lnTo>
                      <a:pt x="66" y="295"/>
                    </a:lnTo>
                    <a:lnTo>
                      <a:pt x="66" y="303"/>
                    </a:lnTo>
                    <a:lnTo>
                      <a:pt x="141" y="285"/>
                    </a:lnTo>
                    <a:lnTo>
                      <a:pt x="136" y="277"/>
                    </a:lnTo>
                    <a:lnTo>
                      <a:pt x="133" y="272"/>
                    </a:lnTo>
                    <a:lnTo>
                      <a:pt x="136" y="264"/>
                    </a:lnTo>
                    <a:lnTo>
                      <a:pt x="138" y="259"/>
                    </a:lnTo>
                    <a:lnTo>
                      <a:pt x="136" y="256"/>
                    </a:lnTo>
                    <a:lnTo>
                      <a:pt x="136" y="241"/>
                    </a:lnTo>
                    <a:lnTo>
                      <a:pt x="133" y="236"/>
                    </a:lnTo>
                    <a:lnTo>
                      <a:pt x="133" y="213"/>
                    </a:lnTo>
                    <a:lnTo>
                      <a:pt x="130" y="203"/>
                    </a:lnTo>
                    <a:lnTo>
                      <a:pt x="130" y="131"/>
                    </a:lnTo>
                    <a:lnTo>
                      <a:pt x="125" y="128"/>
                    </a:lnTo>
                    <a:lnTo>
                      <a:pt x="125" y="126"/>
                    </a:lnTo>
                    <a:lnTo>
                      <a:pt x="123" y="123"/>
                    </a:lnTo>
                    <a:lnTo>
                      <a:pt x="130" y="118"/>
                    </a:lnTo>
                    <a:lnTo>
                      <a:pt x="130" y="110"/>
                    </a:lnTo>
                    <a:lnTo>
                      <a:pt x="141" y="100"/>
                    </a:lnTo>
                    <a:lnTo>
                      <a:pt x="146" y="92"/>
                    </a:lnTo>
                    <a:lnTo>
                      <a:pt x="148" y="84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41" y="59"/>
                    </a:lnTo>
                    <a:lnTo>
                      <a:pt x="143" y="54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1" y="36"/>
                    </a:lnTo>
                    <a:lnTo>
                      <a:pt x="138" y="36"/>
                    </a:lnTo>
                    <a:lnTo>
                      <a:pt x="143" y="31"/>
                    </a:lnTo>
                    <a:lnTo>
                      <a:pt x="143" y="25"/>
                    </a:lnTo>
                    <a:lnTo>
                      <a:pt x="138" y="20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" name="Freeform 685"/>
              <p:cNvSpPr>
                <a:spLocks/>
              </p:cNvSpPr>
              <p:nvPr/>
            </p:nvSpPr>
            <p:spPr bwMode="auto">
              <a:xfrm>
                <a:off x="7729538" y="2073275"/>
                <a:ext cx="485775" cy="207963"/>
              </a:xfrm>
              <a:custGeom>
                <a:avLst/>
                <a:gdLst>
                  <a:gd name="T0" fmla="*/ 13 w 306"/>
                  <a:gd name="T1" fmla="*/ 128 h 131"/>
                  <a:gd name="T2" fmla="*/ 67 w 306"/>
                  <a:gd name="T3" fmla="*/ 118 h 131"/>
                  <a:gd name="T4" fmla="*/ 75 w 306"/>
                  <a:gd name="T5" fmla="*/ 123 h 131"/>
                  <a:gd name="T6" fmla="*/ 77 w 306"/>
                  <a:gd name="T7" fmla="*/ 118 h 131"/>
                  <a:gd name="T8" fmla="*/ 85 w 306"/>
                  <a:gd name="T9" fmla="*/ 113 h 131"/>
                  <a:gd name="T10" fmla="*/ 154 w 306"/>
                  <a:gd name="T11" fmla="*/ 97 h 131"/>
                  <a:gd name="T12" fmla="*/ 211 w 306"/>
                  <a:gd name="T13" fmla="*/ 95 h 131"/>
                  <a:gd name="T14" fmla="*/ 218 w 306"/>
                  <a:gd name="T15" fmla="*/ 102 h 131"/>
                  <a:gd name="T16" fmla="*/ 226 w 306"/>
                  <a:gd name="T17" fmla="*/ 108 h 131"/>
                  <a:gd name="T18" fmla="*/ 236 w 306"/>
                  <a:gd name="T19" fmla="*/ 105 h 131"/>
                  <a:gd name="T20" fmla="*/ 239 w 306"/>
                  <a:gd name="T21" fmla="*/ 100 h 131"/>
                  <a:gd name="T22" fmla="*/ 252 w 306"/>
                  <a:gd name="T23" fmla="*/ 100 h 131"/>
                  <a:gd name="T24" fmla="*/ 262 w 306"/>
                  <a:gd name="T25" fmla="*/ 105 h 131"/>
                  <a:gd name="T26" fmla="*/ 260 w 306"/>
                  <a:gd name="T27" fmla="*/ 113 h 131"/>
                  <a:gd name="T28" fmla="*/ 252 w 306"/>
                  <a:gd name="T29" fmla="*/ 120 h 131"/>
                  <a:gd name="T30" fmla="*/ 270 w 306"/>
                  <a:gd name="T31" fmla="*/ 110 h 131"/>
                  <a:gd name="T32" fmla="*/ 288 w 306"/>
                  <a:gd name="T33" fmla="*/ 95 h 131"/>
                  <a:gd name="T34" fmla="*/ 303 w 306"/>
                  <a:gd name="T35" fmla="*/ 82 h 131"/>
                  <a:gd name="T36" fmla="*/ 306 w 306"/>
                  <a:gd name="T37" fmla="*/ 95 h 131"/>
                  <a:gd name="T38" fmla="*/ 301 w 306"/>
                  <a:gd name="T39" fmla="*/ 43 h 131"/>
                  <a:gd name="T40" fmla="*/ 288 w 306"/>
                  <a:gd name="T41" fmla="*/ 31 h 131"/>
                  <a:gd name="T42" fmla="*/ 272 w 306"/>
                  <a:gd name="T43" fmla="*/ 25 h 131"/>
                  <a:gd name="T44" fmla="*/ 275 w 306"/>
                  <a:gd name="T45" fmla="*/ 33 h 131"/>
                  <a:gd name="T46" fmla="*/ 283 w 306"/>
                  <a:gd name="T47" fmla="*/ 31 h 131"/>
                  <a:gd name="T48" fmla="*/ 288 w 306"/>
                  <a:gd name="T49" fmla="*/ 41 h 131"/>
                  <a:gd name="T50" fmla="*/ 290 w 306"/>
                  <a:gd name="T51" fmla="*/ 54 h 131"/>
                  <a:gd name="T52" fmla="*/ 293 w 306"/>
                  <a:gd name="T53" fmla="*/ 64 h 131"/>
                  <a:gd name="T54" fmla="*/ 280 w 306"/>
                  <a:gd name="T55" fmla="*/ 74 h 131"/>
                  <a:gd name="T56" fmla="*/ 265 w 306"/>
                  <a:gd name="T57" fmla="*/ 77 h 131"/>
                  <a:gd name="T58" fmla="*/ 267 w 306"/>
                  <a:gd name="T59" fmla="*/ 72 h 131"/>
                  <a:gd name="T60" fmla="*/ 254 w 306"/>
                  <a:gd name="T61" fmla="*/ 69 h 131"/>
                  <a:gd name="T62" fmla="*/ 239 w 306"/>
                  <a:gd name="T63" fmla="*/ 54 h 131"/>
                  <a:gd name="T64" fmla="*/ 234 w 306"/>
                  <a:gd name="T65" fmla="*/ 41 h 131"/>
                  <a:gd name="T66" fmla="*/ 226 w 306"/>
                  <a:gd name="T67" fmla="*/ 33 h 131"/>
                  <a:gd name="T68" fmla="*/ 213 w 306"/>
                  <a:gd name="T69" fmla="*/ 31 h 131"/>
                  <a:gd name="T70" fmla="*/ 211 w 306"/>
                  <a:gd name="T71" fmla="*/ 25 h 131"/>
                  <a:gd name="T72" fmla="*/ 211 w 306"/>
                  <a:gd name="T73" fmla="*/ 23 h 131"/>
                  <a:gd name="T74" fmla="*/ 211 w 306"/>
                  <a:gd name="T75" fmla="*/ 18 h 131"/>
                  <a:gd name="T76" fmla="*/ 208 w 306"/>
                  <a:gd name="T77" fmla="*/ 15 h 131"/>
                  <a:gd name="T78" fmla="*/ 198 w 306"/>
                  <a:gd name="T79" fmla="*/ 0 h 131"/>
                  <a:gd name="T80" fmla="*/ 180 w 306"/>
                  <a:gd name="T81" fmla="*/ 2 h 131"/>
                  <a:gd name="T82" fmla="*/ 172 w 306"/>
                  <a:gd name="T83" fmla="*/ 7 h 131"/>
                  <a:gd name="T84" fmla="*/ 165 w 306"/>
                  <a:gd name="T85" fmla="*/ 10 h 131"/>
                  <a:gd name="T86" fmla="*/ 162 w 306"/>
                  <a:gd name="T87" fmla="*/ 20 h 131"/>
                  <a:gd name="T88" fmla="*/ 152 w 306"/>
                  <a:gd name="T89" fmla="*/ 23 h 131"/>
                  <a:gd name="T90" fmla="*/ 149 w 306"/>
                  <a:gd name="T91" fmla="*/ 31 h 131"/>
                  <a:gd name="T92" fmla="*/ 0 w 306"/>
                  <a:gd name="T93" fmla="*/ 74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31"/>
                  <a:gd name="T143" fmla="*/ 306 w 306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31">
                    <a:moveTo>
                      <a:pt x="0" y="74"/>
                    </a:moveTo>
                    <a:lnTo>
                      <a:pt x="13" y="128"/>
                    </a:lnTo>
                    <a:lnTo>
                      <a:pt x="21" y="131"/>
                    </a:lnTo>
                    <a:lnTo>
                      <a:pt x="67" y="118"/>
                    </a:lnTo>
                    <a:lnTo>
                      <a:pt x="70" y="126"/>
                    </a:lnTo>
                    <a:lnTo>
                      <a:pt x="75" y="123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80" y="115"/>
                    </a:lnTo>
                    <a:lnTo>
                      <a:pt x="85" y="113"/>
                    </a:lnTo>
                    <a:lnTo>
                      <a:pt x="152" y="95"/>
                    </a:lnTo>
                    <a:lnTo>
                      <a:pt x="154" y="97"/>
                    </a:lnTo>
                    <a:lnTo>
                      <a:pt x="201" y="8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8" y="102"/>
                    </a:lnTo>
                    <a:lnTo>
                      <a:pt x="224" y="105"/>
                    </a:lnTo>
                    <a:lnTo>
                      <a:pt x="226" y="108"/>
                    </a:lnTo>
                    <a:lnTo>
                      <a:pt x="234" y="108"/>
                    </a:lnTo>
                    <a:lnTo>
                      <a:pt x="236" y="105"/>
                    </a:lnTo>
                    <a:lnTo>
                      <a:pt x="236" y="102"/>
                    </a:lnTo>
                    <a:lnTo>
                      <a:pt x="239" y="100"/>
                    </a:lnTo>
                    <a:lnTo>
                      <a:pt x="249" y="95"/>
                    </a:lnTo>
                    <a:lnTo>
                      <a:pt x="252" y="100"/>
                    </a:lnTo>
                    <a:lnTo>
                      <a:pt x="260" y="102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0" y="113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60" y="115"/>
                    </a:lnTo>
                    <a:lnTo>
                      <a:pt x="270" y="110"/>
                    </a:lnTo>
                    <a:lnTo>
                      <a:pt x="278" y="102"/>
                    </a:lnTo>
                    <a:lnTo>
                      <a:pt x="288" y="95"/>
                    </a:lnTo>
                    <a:lnTo>
                      <a:pt x="293" y="87"/>
                    </a:lnTo>
                    <a:lnTo>
                      <a:pt x="303" y="82"/>
                    </a:lnTo>
                    <a:lnTo>
                      <a:pt x="306" y="87"/>
                    </a:lnTo>
                    <a:lnTo>
                      <a:pt x="306" y="95"/>
                    </a:lnTo>
                    <a:lnTo>
                      <a:pt x="306" y="56"/>
                    </a:lnTo>
                    <a:lnTo>
                      <a:pt x="301" y="43"/>
                    </a:lnTo>
                    <a:lnTo>
                      <a:pt x="293" y="38"/>
                    </a:lnTo>
                    <a:lnTo>
                      <a:pt x="288" y="31"/>
                    </a:lnTo>
                    <a:lnTo>
                      <a:pt x="278" y="25"/>
                    </a:lnTo>
                    <a:lnTo>
                      <a:pt x="272" y="25"/>
                    </a:lnTo>
                    <a:lnTo>
                      <a:pt x="270" y="31"/>
                    </a:lnTo>
                    <a:lnTo>
                      <a:pt x="275" y="33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5" y="38"/>
                    </a:lnTo>
                    <a:lnTo>
                      <a:pt x="288" y="41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3" y="51"/>
                    </a:lnTo>
                    <a:lnTo>
                      <a:pt x="293" y="64"/>
                    </a:lnTo>
                    <a:lnTo>
                      <a:pt x="290" y="69"/>
                    </a:lnTo>
                    <a:lnTo>
                      <a:pt x="280" y="74"/>
                    </a:lnTo>
                    <a:lnTo>
                      <a:pt x="270" y="74"/>
                    </a:lnTo>
                    <a:lnTo>
                      <a:pt x="265" y="77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4" y="69"/>
                    </a:lnTo>
                    <a:lnTo>
                      <a:pt x="244" y="61"/>
                    </a:lnTo>
                    <a:lnTo>
                      <a:pt x="239" y="54"/>
                    </a:lnTo>
                    <a:lnTo>
                      <a:pt x="234" y="49"/>
                    </a:lnTo>
                    <a:lnTo>
                      <a:pt x="234" y="41"/>
                    </a:lnTo>
                    <a:lnTo>
                      <a:pt x="229" y="38"/>
                    </a:lnTo>
                    <a:lnTo>
                      <a:pt x="226" y="33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6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08" y="1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83" y="0"/>
                    </a:lnTo>
                    <a:lnTo>
                      <a:pt x="180" y="2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7" y="7"/>
                    </a:lnTo>
                    <a:lnTo>
                      <a:pt x="165" y="10"/>
                    </a:lnTo>
                    <a:lnTo>
                      <a:pt x="165" y="18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49" y="31"/>
                    </a:lnTo>
                    <a:lnTo>
                      <a:pt x="147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" name="Freeform 686"/>
              <p:cNvSpPr>
                <a:spLocks/>
              </p:cNvSpPr>
              <p:nvPr/>
            </p:nvSpPr>
            <p:spPr bwMode="auto">
              <a:xfrm>
                <a:off x="7974013" y="2208213"/>
                <a:ext cx="127000" cy="117475"/>
              </a:xfrm>
              <a:custGeom>
                <a:avLst/>
                <a:gdLst>
                  <a:gd name="T0" fmla="*/ 11 w 80"/>
                  <a:gd name="T1" fmla="*/ 74 h 74"/>
                  <a:gd name="T2" fmla="*/ 11 w 80"/>
                  <a:gd name="T3" fmla="*/ 69 h 74"/>
                  <a:gd name="T4" fmla="*/ 8 w 80"/>
                  <a:gd name="T5" fmla="*/ 66 h 74"/>
                  <a:gd name="T6" fmla="*/ 8 w 80"/>
                  <a:gd name="T7" fmla="*/ 59 h 74"/>
                  <a:gd name="T8" fmla="*/ 11 w 80"/>
                  <a:gd name="T9" fmla="*/ 59 h 74"/>
                  <a:gd name="T10" fmla="*/ 11 w 80"/>
                  <a:gd name="T11" fmla="*/ 56 h 74"/>
                  <a:gd name="T12" fmla="*/ 5 w 80"/>
                  <a:gd name="T13" fmla="*/ 28 h 74"/>
                  <a:gd name="T14" fmla="*/ 0 w 80"/>
                  <a:gd name="T15" fmla="*/ 12 h 74"/>
                  <a:gd name="T16" fmla="*/ 26 w 80"/>
                  <a:gd name="T17" fmla="*/ 5 h 74"/>
                  <a:gd name="T18" fmla="*/ 47 w 80"/>
                  <a:gd name="T19" fmla="*/ 0 h 74"/>
                  <a:gd name="T20" fmla="*/ 57 w 80"/>
                  <a:gd name="T21" fmla="*/ 10 h 74"/>
                  <a:gd name="T22" fmla="*/ 59 w 80"/>
                  <a:gd name="T23" fmla="*/ 10 h 74"/>
                  <a:gd name="T24" fmla="*/ 72 w 80"/>
                  <a:gd name="T25" fmla="*/ 23 h 74"/>
                  <a:gd name="T26" fmla="*/ 80 w 80"/>
                  <a:gd name="T27" fmla="*/ 23 h 74"/>
                  <a:gd name="T28" fmla="*/ 72 w 80"/>
                  <a:gd name="T29" fmla="*/ 30 h 74"/>
                  <a:gd name="T30" fmla="*/ 72 w 80"/>
                  <a:gd name="T31" fmla="*/ 33 h 74"/>
                  <a:gd name="T32" fmla="*/ 67 w 80"/>
                  <a:gd name="T33" fmla="*/ 33 h 74"/>
                  <a:gd name="T34" fmla="*/ 67 w 80"/>
                  <a:gd name="T35" fmla="*/ 38 h 74"/>
                  <a:gd name="T36" fmla="*/ 70 w 80"/>
                  <a:gd name="T37" fmla="*/ 43 h 74"/>
                  <a:gd name="T38" fmla="*/ 62 w 80"/>
                  <a:gd name="T39" fmla="*/ 43 h 74"/>
                  <a:gd name="T40" fmla="*/ 31 w 80"/>
                  <a:gd name="T41" fmla="*/ 64 h 74"/>
                  <a:gd name="T42" fmla="*/ 26 w 80"/>
                  <a:gd name="T43" fmla="*/ 66 h 74"/>
                  <a:gd name="T44" fmla="*/ 18 w 80"/>
                  <a:gd name="T45" fmla="*/ 74 h 74"/>
                  <a:gd name="T46" fmla="*/ 11 w 80"/>
                  <a:gd name="T47" fmla="*/ 74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4"/>
                  <a:gd name="T74" fmla="*/ 80 w 8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4">
                    <a:moveTo>
                      <a:pt x="11" y="74"/>
                    </a:moveTo>
                    <a:lnTo>
                      <a:pt x="11" y="69"/>
                    </a:lnTo>
                    <a:lnTo>
                      <a:pt x="8" y="66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5" y="28"/>
                    </a:lnTo>
                    <a:lnTo>
                      <a:pt x="0" y="12"/>
                    </a:lnTo>
                    <a:lnTo>
                      <a:pt x="26" y="5"/>
                    </a:lnTo>
                    <a:lnTo>
                      <a:pt x="47" y="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72" y="23"/>
                    </a:lnTo>
                    <a:lnTo>
                      <a:pt x="80" y="23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70" y="43"/>
                    </a:lnTo>
                    <a:lnTo>
                      <a:pt x="62" y="43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8" y="74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" name="Freeform 687"/>
              <p:cNvSpPr>
                <a:spLocks/>
              </p:cNvSpPr>
              <p:nvPr/>
            </p:nvSpPr>
            <p:spPr bwMode="auto">
              <a:xfrm>
                <a:off x="7750175" y="2224088"/>
                <a:ext cx="241300" cy="211138"/>
              </a:xfrm>
              <a:custGeom>
                <a:avLst/>
                <a:gdLst>
                  <a:gd name="T0" fmla="*/ 16 w 152"/>
                  <a:gd name="T1" fmla="*/ 133 h 133"/>
                  <a:gd name="T2" fmla="*/ 10 w 152"/>
                  <a:gd name="T3" fmla="*/ 123 h 133"/>
                  <a:gd name="T4" fmla="*/ 23 w 152"/>
                  <a:gd name="T5" fmla="*/ 113 h 133"/>
                  <a:gd name="T6" fmla="*/ 18 w 152"/>
                  <a:gd name="T7" fmla="*/ 105 h 133"/>
                  <a:gd name="T8" fmla="*/ 0 w 152"/>
                  <a:gd name="T9" fmla="*/ 33 h 133"/>
                  <a:gd name="T10" fmla="*/ 8 w 152"/>
                  <a:gd name="T11" fmla="*/ 36 h 133"/>
                  <a:gd name="T12" fmla="*/ 54 w 152"/>
                  <a:gd name="T13" fmla="*/ 23 h 133"/>
                  <a:gd name="T14" fmla="*/ 57 w 152"/>
                  <a:gd name="T15" fmla="*/ 31 h 133"/>
                  <a:gd name="T16" fmla="*/ 62 w 152"/>
                  <a:gd name="T17" fmla="*/ 28 h 133"/>
                  <a:gd name="T18" fmla="*/ 64 w 152"/>
                  <a:gd name="T19" fmla="*/ 25 h 133"/>
                  <a:gd name="T20" fmla="*/ 64 w 152"/>
                  <a:gd name="T21" fmla="*/ 23 h 133"/>
                  <a:gd name="T22" fmla="*/ 69 w 152"/>
                  <a:gd name="T23" fmla="*/ 20 h 133"/>
                  <a:gd name="T24" fmla="*/ 77 w 152"/>
                  <a:gd name="T25" fmla="*/ 15 h 133"/>
                  <a:gd name="T26" fmla="*/ 139 w 152"/>
                  <a:gd name="T27" fmla="*/ 0 h 133"/>
                  <a:gd name="T28" fmla="*/ 152 w 152"/>
                  <a:gd name="T29" fmla="*/ 43 h 133"/>
                  <a:gd name="T30" fmla="*/ 152 w 152"/>
                  <a:gd name="T31" fmla="*/ 49 h 133"/>
                  <a:gd name="T32" fmla="*/ 149 w 152"/>
                  <a:gd name="T33" fmla="*/ 49 h 133"/>
                  <a:gd name="T34" fmla="*/ 146 w 152"/>
                  <a:gd name="T35" fmla="*/ 54 h 133"/>
                  <a:gd name="T36" fmla="*/ 149 w 152"/>
                  <a:gd name="T37" fmla="*/ 56 h 133"/>
                  <a:gd name="T38" fmla="*/ 152 w 152"/>
                  <a:gd name="T39" fmla="*/ 56 h 133"/>
                  <a:gd name="T40" fmla="*/ 152 w 152"/>
                  <a:gd name="T41" fmla="*/ 64 h 133"/>
                  <a:gd name="T42" fmla="*/ 146 w 152"/>
                  <a:gd name="T43" fmla="*/ 67 h 133"/>
                  <a:gd name="T44" fmla="*/ 144 w 152"/>
                  <a:gd name="T45" fmla="*/ 64 h 133"/>
                  <a:gd name="T46" fmla="*/ 136 w 152"/>
                  <a:gd name="T47" fmla="*/ 72 h 133"/>
                  <a:gd name="T48" fmla="*/ 128 w 152"/>
                  <a:gd name="T49" fmla="*/ 72 h 133"/>
                  <a:gd name="T50" fmla="*/ 128 w 152"/>
                  <a:gd name="T51" fmla="*/ 74 h 133"/>
                  <a:gd name="T52" fmla="*/ 123 w 152"/>
                  <a:gd name="T53" fmla="*/ 74 h 133"/>
                  <a:gd name="T54" fmla="*/ 113 w 152"/>
                  <a:gd name="T55" fmla="*/ 79 h 133"/>
                  <a:gd name="T56" fmla="*/ 111 w 152"/>
                  <a:gd name="T57" fmla="*/ 82 h 133"/>
                  <a:gd name="T58" fmla="*/ 105 w 152"/>
                  <a:gd name="T59" fmla="*/ 85 h 133"/>
                  <a:gd name="T60" fmla="*/ 103 w 152"/>
                  <a:gd name="T61" fmla="*/ 90 h 133"/>
                  <a:gd name="T62" fmla="*/ 98 w 152"/>
                  <a:gd name="T63" fmla="*/ 90 h 133"/>
                  <a:gd name="T64" fmla="*/ 95 w 152"/>
                  <a:gd name="T65" fmla="*/ 92 h 133"/>
                  <a:gd name="T66" fmla="*/ 85 w 152"/>
                  <a:gd name="T67" fmla="*/ 92 h 133"/>
                  <a:gd name="T68" fmla="*/ 82 w 152"/>
                  <a:gd name="T69" fmla="*/ 95 h 133"/>
                  <a:gd name="T70" fmla="*/ 77 w 152"/>
                  <a:gd name="T71" fmla="*/ 97 h 133"/>
                  <a:gd name="T72" fmla="*/ 72 w 152"/>
                  <a:gd name="T73" fmla="*/ 97 h 133"/>
                  <a:gd name="T74" fmla="*/ 64 w 152"/>
                  <a:gd name="T75" fmla="*/ 102 h 133"/>
                  <a:gd name="T76" fmla="*/ 59 w 152"/>
                  <a:gd name="T77" fmla="*/ 108 h 133"/>
                  <a:gd name="T78" fmla="*/ 51 w 152"/>
                  <a:gd name="T79" fmla="*/ 108 h 133"/>
                  <a:gd name="T80" fmla="*/ 51 w 152"/>
                  <a:gd name="T81" fmla="*/ 113 h 133"/>
                  <a:gd name="T82" fmla="*/ 49 w 152"/>
                  <a:gd name="T83" fmla="*/ 113 h 133"/>
                  <a:gd name="T84" fmla="*/ 46 w 152"/>
                  <a:gd name="T85" fmla="*/ 110 h 133"/>
                  <a:gd name="T86" fmla="*/ 41 w 152"/>
                  <a:gd name="T87" fmla="*/ 113 h 133"/>
                  <a:gd name="T88" fmla="*/ 41 w 152"/>
                  <a:gd name="T89" fmla="*/ 118 h 133"/>
                  <a:gd name="T90" fmla="*/ 36 w 152"/>
                  <a:gd name="T91" fmla="*/ 118 h 133"/>
                  <a:gd name="T92" fmla="*/ 34 w 152"/>
                  <a:gd name="T93" fmla="*/ 120 h 133"/>
                  <a:gd name="T94" fmla="*/ 28 w 152"/>
                  <a:gd name="T95" fmla="*/ 123 h 133"/>
                  <a:gd name="T96" fmla="*/ 21 w 152"/>
                  <a:gd name="T97" fmla="*/ 131 h 133"/>
                  <a:gd name="T98" fmla="*/ 18 w 152"/>
                  <a:gd name="T99" fmla="*/ 131 h 133"/>
                  <a:gd name="T100" fmla="*/ 16 w 152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33"/>
                  <a:gd name="T155" fmla="*/ 152 w 152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33">
                    <a:moveTo>
                      <a:pt x="16" y="133"/>
                    </a:moveTo>
                    <a:lnTo>
                      <a:pt x="10" y="123"/>
                    </a:lnTo>
                    <a:lnTo>
                      <a:pt x="23" y="113"/>
                    </a:lnTo>
                    <a:lnTo>
                      <a:pt x="18" y="105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54" y="23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9" y="20"/>
                    </a:lnTo>
                    <a:lnTo>
                      <a:pt x="77" y="15"/>
                    </a:lnTo>
                    <a:lnTo>
                      <a:pt x="139" y="0"/>
                    </a:lnTo>
                    <a:lnTo>
                      <a:pt x="152" y="43"/>
                    </a:lnTo>
                    <a:lnTo>
                      <a:pt x="152" y="49"/>
                    </a:lnTo>
                    <a:lnTo>
                      <a:pt x="149" y="49"/>
                    </a:lnTo>
                    <a:lnTo>
                      <a:pt x="146" y="54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6" y="67"/>
                    </a:lnTo>
                    <a:lnTo>
                      <a:pt x="144" y="64"/>
                    </a:lnTo>
                    <a:lnTo>
                      <a:pt x="136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13" y="79"/>
                    </a:lnTo>
                    <a:lnTo>
                      <a:pt x="111" y="82"/>
                    </a:lnTo>
                    <a:lnTo>
                      <a:pt x="105" y="85"/>
                    </a:lnTo>
                    <a:lnTo>
                      <a:pt x="103" y="90"/>
                    </a:lnTo>
                    <a:lnTo>
                      <a:pt x="98" y="90"/>
                    </a:lnTo>
                    <a:lnTo>
                      <a:pt x="95" y="92"/>
                    </a:lnTo>
                    <a:lnTo>
                      <a:pt x="85" y="92"/>
                    </a:lnTo>
                    <a:lnTo>
                      <a:pt x="82" y="95"/>
                    </a:lnTo>
                    <a:lnTo>
                      <a:pt x="77" y="97"/>
                    </a:lnTo>
                    <a:lnTo>
                      <a:pt x="72" y="97"/>
                    </a:lnTo>
                    <a:lnTo>
                      <a:pt x="64" y="102"/>
                    </a:lnTo>
                    <a:lnTo>
                      <a:pt x="59" y="108"/>
                    </a:lnTo>
                    <a:lnTo>
                      <a:pt x="51" y="108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6" y="110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1" y="131"/>
                    </a:lnTo>
                    <a:lnTo>
                      <a:pt x="18" y="131"/>
                    </a:lnTo>
                    <a:lnTo>
                      <a:pt x="16" y="133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" name="Freeform 688"/>
              <p:cNvSpPr>
                <a:spLocks/>
              </p:cNvSpPr>
              <p:nvPr/>
            </p:nvSpPr>
            <p:spPr bwMode="auto">
              <a:xfrm>
                <a:off x="6996113" y="1758950"/>
                <a:ext cx="790575" cy="746125"/>
              </a:xfrm>
              <a:custGeom>
                <a:avLst/>
                <a:gdLst>
                  <a:gd name="T0" fmla="*/ 13 w 498"/>
                  <a:gd name="T1" fmla="*/ 393 h 470"/>
                  <a:gd name="T2" fmla="*/ 54 w 498"/>
                  <a:gd name="T3" fmla="*/ 354 h 470"/>
                  <a:gd name="T4" fmla="*/ 59 w 498"/>
                  <a:gd name="T5" fmla="*/ 329 h 470"/>
                  <a:gd name="T6" fmla="*/ 52 w 498"/>
                  <a:gd name="T7" fmla="*/ 283 h 470"/>
                  <a:gd name="T8" fmla="*/ 47 w 498"/>
                  <a:gd name="T9" fmla="*/ 265 h 470"/>
                  <a:gd name="T10" fmla="*/ 85 w 498"/>
                  <a:gd name="T11" fmla="*/ 247 h 470"/>
                  <a:gd name="T12" fmla="*/ 152 w 498"/>
                  <a:gd name="T13" fmla="*/ 239 h 470"/>
                  <a:gd name="T14" fmla="*/ 165 w 498"/>
                  <a:gd name="T15" fmla="*/ 244 h 470"/>
                  <a:gd name="T16" fmla="*/ 203 w 498"/>
                  <a:gd name="T17" fmla="*/ 231 h 470"/>
                  <a:gd name="T18" fmla="*/ 216 w 498"/>
                  <a:gd name="T19" fmla="*/ 231 h 470"/>
                  <a:gd name="T20" fmla="*/ 224 w 498"/>
                  <a:gd name="T21" fmla="*/ 218 h 470"/>
                  <a:gd name="T22" fmla="*/ 234 w 498"/>
                  <a:gd name="T23" fmla="*/ 205 h 470"/>
                  <a:gd name="T24" fmla="*/ 247 w 498"/>
                  <a:gd name="T25" fmla="*/ 205 h 470"/>
                  <a:gd name="T26" fmla="*/ 249 w 498"/>
                  <a:gd name="T27" fmla="*/ 162 h 470"/>
                  <a:gd name="T28" fmla="*/ 242 w 498"/>
                  <a:gd name="T29" fmla="*/ 149 h 470"/>
                  <a:gd name="T30" fmla="*/ 244 w 498"/>
                  <a:gd name="T31" fmla="*/ 139 h 470"/>
                  <a:gd name="T32" fmla="*/ 249 w 498"/>
                  <a:gd name="T33" fmla="*/ 131 h 470"/>
                  <a:gd name="T34" fmla="*/ 244 w 498"/>
                  <a:gd name="T35" fmla="*/ 128 h 470"/>
                  <a:gd name="T36" fmla="*/ 236 w 498"/>
                  <a:gd name="T37" fmla="*/ 128 h 470"/>
                  <a:gd name="T38" fmla="*/ 234 w 498"/>
                  <a:gd name="T39" fmla="*/ 118 h 470"/>
                  <a:gd name="T40" fmla="*/ 247 w 498"/>
                  <a:gd name="T41" fmla="*/ 93 h 470"/>
                  <a:gd name="T42" fmla="*/ 265 w 498"/>
                  <a:gd name="T43" fmla="*/ 72 h 470"/>
                  <a:gd name="T44" fmla="*/ 280 w 498"/>
                  <a:gd name="T45" fmla="*/ 46 h 470"/>
                  <a:gd name="T46" fmla="*/ 319 w 498"/>
                  <a:gd name="T47" fmla="*/ 23 h 470"/>
                  <a:gd name="T48" fmla="*/ 360 w 498"/>
                  <a:gd name="T49" fmla="*/ 13 h 470"/>
                  <a:gd name="T50" fmla="*/ 383 w 498"/>
                  <a:gd name="T51" fmla="*/ 3 h 470"/>
                  <a:gd name="T52" fmla="*/ 403 w 498"/>
                  <a:gd name="T53" fmla="*/ 10 h 470"/>
                  <a:gd name="T54" fmla="*/ 396 w 498"/>
                  <a:gd name="T55" fmla="*/ 16 h 470"/>
                  <a:gd name="T56" fmla="*/ 398 w 498"/>
                  <a:gd name="T57" fmla="*/ 36 h 470"/>
                  <a:gd name="T58" fmla="*/ 403 w 498"/>
                  <a:gd name="T59" fmla="*/ 49 h 470"/>
                  <a:gd name="T60" fmla="*/ 408 w 498"/>
                  <a:gd name="T61" fmla="*/ 51 h 470"/>
                  <a:gd name="T62" fmla="*/ 416 w 498"/>
                  <a:gd name="T63" fmla="*/ 64 h 470"/>
                  <a:gd name="T64" fmla="*/ 414 w 498"/>
                  <a:gd name="T65" fmla="*/ 69 h 470"/>
                  <a:gd name="T66" fmla="*/ 408 w 498"/>
                  <a:gd name="T67" fmla="*/ 82 h 470"/>
                  <a:gd name="T68" fmla="*/ 414 w 498"/>
                  <a:gd name="T69" fmla="*/ 90 h 470"/>
                  <a:gd name="T70" fmla="*/ 411 w 498"/>
                  <a:gd name="T71" fmla="*/ 98 h 470"/>
                  <a:gd name="T72" fmla="*/ 414 w 498"/>
                  <a:gd name="T73" fmla="*/ 126 h 470"/>
                  <a:gd name="T74" fmla="*/ 416 w 498"/>
                  <a:gd name="T75" fmla="*/ 144 h 470"/>
                  <a:gd name="T76" fmla="*/ 414 w 498"/>
                  <a:gd name="T77" fmla="*/ 152 h 470"/>
                  <a:gd name="T78" fmla="*/ 421 w 498"/>
                  <a:gd name="T79" fmla="*/ 172 h 470"/>
                  <a:gd name="T80" fmla="*/ 419 w 498"/>
                  <a:gd name="T81" fmla="*/ 185 h 470"/>
                  <a:gd name="T82" fmla="*/ 421 w 498"/>
                  <a:gd name="T83" fmla="*/ 195 h 470"/>
                  <a:gd name="T84" fmla="*/ 429 w 498"/>
                  <a:gd name="T85" fmla="*/ 190 h 470"/>
                  <a:gd name="T86" fmla="*/ 434 w 498"/>
                  <a:gd name="T87" fmla="*/ 193 h 470"/>
                  <a:gd name="T88" fmla="*/ 462 w 498"/>
                  <a:gd name="T89" fmla="*/ 270 h 470"/>
                  <a:gd name="T90" fmla="*/ 498 w 498"/>
                  <a:gd name="T91" fmla="*/ 406 h 470"/>
                  <a:gd name="T92" fmla="*/ 491 w 498"/>
                  <a:gd name="T93" fmla="*/ 424 h 470"/>
                  <a:gd name="T94" fmla="*/ 488 w 498"/>
                  <a:gd name="T95" fmla="*/ 442 h 470"/>
                  <a:gd name="T96" fmla="*/ 491 w 498"/>
                  <a:gd name="T97" fmla="*/ 449 h 470"/>
                  <a:gd name="T98" fmla="*/ 488 w 498"/>
                  <a:gd name="T99" fmla="*/ 470 h 470"/>
                  <a:gd name="T100" fmla="*/ 478 w 498"/>
                  <a:gd name="T101" fmla="*/ 460 h 470"/>
                  <a:gd name="T102" fmla="*/ 408 w 498"/>
                  <a:gd name="T103" fmla="*/ 444 h 470"/>
                  <a:gd name="T104" fmla="*/ 390 w 498"/>
                  <a:gd name="T105" fmla="*/ 434 h 470"/>
                  <a:gd name="T106" fmla="*/ 383 w 498"/>
                  <a:gd name="T107" fmla="*/ 421 h 470"/>
                  <a:gd name="T108" fmla="*/ 372 w 498"/>
                  <a:gd name="T109" fmla="*/ 411 h 470"/>
                  <a:gd name="T110" fmla="*/ 367 w 498"/>
                  <a:gd name="T111" fmla="*/ 393 h 470"/>
                  <a:gd name="T112" fmla="*/ 344 w 498"/>
                  <a:gd name="T113" fmla="*/ 375 h 470"/>
                  <a:gd name="T114" fmla="*/ 8 w 498"/>
                  <a:gd name="T115" fmla="*/ 426 h 4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8"/>
                  <a:gd name="T175" fmla="*/ 0 h 470"/>
                  <a:gd name="T176" fmla="*/ 498 w 498"/>
                  <a:gd name="T177" fmla="*/ 470 h 4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8" h="470">
                    <a:moveTo>
                      <a:pt x="0" y="406"/>
                    </a:moveTo>
                    <a:lnTo>
                      <a:pt x="13" y="393"/>
                    </a:lnTo>
                    <a:lnTo>
                      <a:pt x="39" y="370"/>
                    </a:lnTo>
                    <a:lnTo>
                      <a:pt x="54" y="354"/>
                    </a:lnTo>
                    <a:lnTo>
                      <a:pt x="59" y="347"/>
                    </a:lnTo>
                    <a:lnTo>
                      <a:pt x="59" y="329"/>
                    </a:lnTo>
                    <a:lnTo>
                      <a:pt x="57" y="295"/>
                    </a:lnTo>
                    <a:lnTo>
                      <a:pt x="52" y="283"/>
                    </a:lnTo>
                    <a:lnTo>
                      <a:pt x="47" y="272"/>
                    </a:lnTo>
                    <a:lnTo>
                      <a:pt x="47" y="265"/>
                    </a:lnTo>
                    <a:lnTo>
                      <a:pt x="59" y="257"/>
                    </a:lnTo>
                    <a:lnTo>
                      <a:pt x="85" y="247"/>
                    </a:lnTo>
                    <a:lnTo>
                      <a:pt x="113" y="239"/>
                    </a:lnTo>
                    <a:lnTo>
                      <a:pt x="152" y="239"/>
                    </a:lnTo>
                    <a:lnTo>
                      <a:pt x="157" y="244"/>
                    </a:lnTo>
                    <a:lnTo>
                      <a:pt x="165" y="244"/>
                    </a:lnTo>
                    <a:lnTo>
                      <a:pt x="190" y="236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6" y="231"/>
                    </a:lnTo>
                    <a:lnTo>
                      <a:pt x="216" y="229"/>
                    </a:lnTo>
                    <a:lnTo>
                      <a:pt x="224" y="218"/>
                    </a:lnTo>
                    <a:lnTo>
                      <a:pt x="229" y="205"/>
                    </a:lnTo>
                    <a:lnTo>
                      <a:pt x="234" y="205"/>
                    </a:lnTo>
                    <a:lnTo>
                      <a:pt x="242" y="208"/>
                    </a:lnTo>
                    <a:lnTo>
                      <a:pt x="247" y="205"/>
                    </a:lnTo>
                    <a:lnTo>
                      <a:pt x="252" y="195"/>
                    </a:lnTo>
                    <a:lnTo>
                      <a:pt x="249" y="162"/>
                    </a:lnTo>
                    <a:lnTo>
                      <a:pt x="244" y="152"/>
                    </a:lnTo>
                    <a:lnTo>
                      <a:pt x="242" y="149"/>
                    </a:lnTo>
                    <a:lnTo>
                      <a:pt x="234" y="144"/>
                    </a:lnTo>
                    <a:lnTo>
                      <a:pt x="244" y="139"/>
                    </a:lnTo>
                    <a:lnTo>
                      <a:pt x="249" y="139"/>
                    </a:lnTo>
                    <a:lnTo>
                      <a:pt x="249" y="131"/>
                    </a:lnTo>
                    <a:lnTo>
                      <a:pt x="244" y="131"/>
                    </a:lnTo>
                    <a:lnTo>
                      <a:pt x="244" y="128"/>
                    </a:lnTo>
                    <a:lnTo>
                      <a:pt x="242" y="126"/>
                    </a:lnTo>
                    <a:lnTo>
                      <a:pt x="236" y="128"/>
                    </a:lnTo>
                    <a:lnTo>
                      <a:pt x="234" y="128"/>
                    </a:lnTo>
                    <a:lnTo>
                      <a:pt x="234" y="118"/>
                    </a:lnTo>
                    <a:lnTo>
                      <a:pt x="244" y="103"/>
                    </a:lnTo>
                    <a:lnTo>
                      <a:pt x="247" y="93"/>
                    </a:lnTo>
                    <a:lnTo>
                      <a:pt x="257" y="80"/>
                    </a:lnTo>
                    <a:lnTo>
                      <a:pt x="265" y="72"/>
                    </a:lnTo>
                    <a:lnTo>
                      <a:pt x="267" y="59"/>
                    </a:lnTo>
                    <a:lnTo>
                      <a:pt x="280" y="46"/>
                    </a:lnTo>
                    <a:lnTo>
                      <a:pt x="298" y="31"/>
                    </a:lnTo>
                    <a:lnTo>
                      <a:pt x="319" y="23"/>
                    </a:lnTo>
                    <a:lnTo>
                      <a:pt x="344" y="16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3" y="3"/>
                    </a:lnTo>
                    <a:lnTo>
                      <a:pt x="401" y="0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96" y="16"/>
                    </a:lnTo>
                    <a:lnTo>
                      <a:pt x="396" y="23"/>
                    </a:lnTo>
                    <a:lnTo>
                      <a:pt x="398" y="36"/>
                    </a:lnTo>
                    <a:lnTo>
                      <a:pt x="403" y="46"/>
                    </a:lnTo>
                    <a:lnTo>
                      <a:pt x="403" y="49"/>
                    </a:lnTo>
                    <a:lnTo>
                      <a:pt x="408" y="44"/>
                    </a:lnTo>
                    <a:lnTo>
                      <a:pt x="408" y="51"/>
                    </a:lnTo>
                    <a:lnTo>
                      <a:pt x="411" y="62"/>
                    </a:lnTo>
                    <a:lnTo>
                      <a:pt x="416" y="64"/>
                    </a:lnTo>
                    <a:lnTo>
                      <a:pt x="416" y="67"/>
                    </a:lnTo>
                    <a:lnTo>
                      <a:pt x="414" y="69"/>
                    </a:lnTo>
                    <a:lnTo>
                      <a:pt x="408" y="72"/>
                    </a:lnTo>
                    <a:lnTo>
                      <a:pt x="408" y="82"/>
                    </a:lnTo>
                    <a:lnTo>
                      <a:pt x="411" y="87"/>
                    </a:lnTo>
                    <a:lnTo>
                      <a:pt x="414" y="90"/>
                    </a:lnTo>
                    <a:lnTo>
                      <a:pt x="414" y="95"/>
                    </a:lnTo>
                    <a:lnTo>
                      <a:pt x="411" y="98"/>
                    </a:lnTo>
                    <a:lnTo>
                      <a:pt x="408" y="103"/>
                    </a:lnTo>
                    <a:lnTo>
                      <a:pt x="414" y="126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19" y="149"/>
                    </a:lnTo>
                    <a:lnTo>
                      <a:pt x="414" y="152"/>
                    </a:lnTo>
                    <a:lnTo>
                      <a:pt x="419" y="162"/>
                    </a:lnTo>
                    <a:lnTo>
                      <a:pt x="421" y="172"/>
                    </a:lnTo>
                    <a:lnTo>
                      <a:pt x="426" y="177"/>
                    </a:lnTo>
                    <a:lnTo>
                      <a:pt x="419" y="185"/>
                    </a:lnTo>
                    <a:lnTo>
                      <a:pt x="419" y="193"/>
                    </a:lnTo>
                    <a:lnTo>
                      <a:pt x="421" y="195"/>
                    </a:lnTo>
                    <a:lnTo>
                      <a:pt x="429" y="195"/>
                    </a:lnTo>
                    <a:lnTo>
                      <a:pt x="429" y="190"/>
                    </a:lnTo>
                    <a:lnTo>
                      <a:pt x="432" y="190"/>
                    </a:lnTo>
                    <a:lnTo>
                      <a:pt x="434" y="193"/>
                    </a:lnTo>
                    <a:lnTo>
                      <a:pt x="444" y="198"/>
                    </a:lnTo>
                    <a:lnTo>
                      <a:pt x="462" y="270"/>
                    </a:lnTo>
                    <a:lnTo>
                      <a:pt x="493" y="398"/>
                    </a:lnTo>
                    <a:lnTo>
                      <a:pt x="498" y="406"/>
                    </a:lnTo>
                    <a:lnTo>
                      <a:pt x="483" y="416"/>
                    </a:lnTo>
                    <a:lnTo>
                      <a:pt x="491" y="424"/>
                    </a:lnTo>
                    <a:lnTo>
                      <a:pt x="488" y="434"/>
                    </a:lnTo>
                    <a:lnTo>
                      <a:pt x="488" y="442"/>
                    </a:lnTo>
                    <a:lnTo>
                      <a:pt x="493" y="449"/>
                    </a:lnTo>
                    <a:lnTo>
                      <a:pt x="491" y="449"/>
                    </a:lnTo>
                    <a:lnTo>
                      <a:pt x="488" y="457"/>
                    </a:lnTo>
                    <a:lnTo>
                      <a:pt x="488" y="470"/>
                    </a:lnTo>
                    <a:lnTo>
                      <a:pt x="480" y="465"/>
                    </a:lnTo>
                    <a:lnTo>
                      <a:pt x="478" y="460"/>
                    </a:lnTo>
                    <a:lnTo>
                      <a:pt x="473" y="460"/>
                    </a:lnTo>
                    <a:lnTo>
                      <a:pt x="408" y="444"/>
                    </a:lnTo>
                    <a:lnTo>
                      <a:pt x="403" y="439"/>
                    </a:lnTo>
                    <a:lnTo>
                      <a:pt x="390" y="434"/>
                    </a:lnTo>
                    <a:lnTo>
                      <a:pt x="383" y="429"/>
                    </a:lnTo>
                    <a:lnTo>
                      <a:pt x="383" y="421"/>
                    </a:lnTo>
                    <a:lnTo>
                      <a:pt x="380" y="413"/>
                    </a:lnTo>
                    <a:lnTo>
                      <a:pt x="372" y="411"/>
                    </a:lnTo>
                    <a:lnTo>
                      <a:pt x="370" y="403"/>
                    </a:lnTo>
                    <a:lnTo>
                      <a:pt x="367" y="393"/>
                    </a:lnTo>
                    <a:lnTo>
                      <a:pt x="360" y="385"/>
                    </a:lnTo>
                    <a:lnTo>
                      <a:pt x="344" y="375"/>
                    </a:lnTo>
                    <a:lnTo>
                      <a:pt x="342" y="372"/>
                    </a:lnTo>
                    <a:lnTo>
                      <a:pt x="8" y="42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3" name="Freeform 689"/>
              <p:cNvSpPr>
                <a:spLocks/>
              </p:cNvSpPr>
              <p:nvPr/>
            </p:nvSpPr>
            <p:spPr bwMode="auto">
              <a:xfrm>
                <a:off x="7778750" y="2359025"/>
                <a:ext cx="244475" cy="141288"/>
              </a:xfrm>
              <a:custGeom>
                <a:avLst/>
                <a:gdLst>
                  <a:gd name="T0" fmla="*/ 0 w 154"/>
                  <a:gd name="T1" fmla="*/ 79 h 89"/>
                  <a:gd name="T2" fmla="*/ 3 w 154"/>
                  <a:gd name="T3" fmla="*/ 71 h 89"/>
                  <a:gd name="T4" fmla="*/ 8 w 154"/>
                  <a:gd name="T5" fmla="*/ 66 h 89"/>
                  <a:gd name="T6" fmla="*/ 13 w 154"/>
                  <a:gd name="T7" fmla="*/ 66 h 89"/>
                  <a:gd name="T8" fmla="*/ 18 w 154"/>
                  <a:gd name="T9" fmla="*/ 61 h 89"/>
                  <a:gd name="T10" fmla="*/ 26 w 154"/>
                  <a:gd name="T11" fmla="*/ 56 h 89"/>
                  <a:gd name="T12" fmla="*/ 31 w 154"/>
                  <a:gd name="T13" fmla="*/ 51 h 89"/>
                  <a:gd name="T14" fmla="*/ 33 w 154"/>
                  <a:gd name="T15" fmla="*/ 46 h 89"/>
                  <a:gd name="T16" fmla="*/ 39 w 154"/>
                  <a:gd name="T17" fmla="*/ 41 h 89"/>
                  <a:gd name="T18" fmla="*/ 49 w 154"/>
                  <a:gd name="T19" fmla="*/ 41 h 89"/>
                  <a:gd name="T20" fmla="*/ 57 w 154"/>
                  <a:gd name="T21" fmla="*/ 35 h 89"/>
                  <a:gd name="T22" fmla="*/ 67 w 154"/>
                  <a:gd name="T23" fmla="*/ 28 h 89"/>
                  <a:gd name="T24" fmla="*/ 90 w 154"/>
                  <a:gd name="T25" fmla="*/ 28 h 89"/>
                  <a:gd name="T26" fmla="*/ 98 w 154"/>
                  <a:gd name="T27" fmla="*/ 23 h 89"/>
                  <a:gd name="T28" fmla="*/ 116 w 154"/>
                  <a:gd name="T29" fmla="*/ 10 h 89"/>
                  <a:gd name="T30" fmla="*/ 128 w 154"/>
                  <a:gd name="T31" fmla="*/ 0 h 89"/>
                  <a:gd name="T32" fmla="*/ 134 w 154"/>
                  <a:gd name="T33" fmla="*/ 2 h 89"/>
                  <a:gd name="T34" fmla="*/ 121 w 154"/>
                  <a:gd name="T35" fmla="*/ 17 h 89"/>
                  <a:gd name="T36" fmla="*/ 105 w 154"/>
                  <a:gd name="T37" fmla="*/ 23 h 89"/>
                  <a:gd name="T38" fmla="*/ 110 w 154"/>
                  <a:gd name="T39" fmla="*/ 28 h 89"/>
                  <a:gd name="T40" fmla="*/ 126 w 154"/>
                  <a:gd name="T41" fmla="*/ 23 h 89"/>
                  <a:gd name="T42" fmla="*/ 136 w 154"/>
                  <a:gd name="T43" fmla="*/ 12 h 89"/>
                  <a:gd name="T44" fmla="*/ 154 w 154"/>
                  <a:gd name="T45" fmla="*/ 7 h 89"/>
                  <a:gd name="T46" fmla="*/ 139 w 154"/>
                  <a:gd name="T47" fmla="*/ 20 h 89"/>
                  <a:gd name="T48" fmla="*/ 121 w 154"/>
                  <a:gd name="T49" fmla="*/ 35 h 89"/>
                  <a:gd name="T50" fmla="*/ 95 w 154"/>
                  <a:gd name="T51" fmla="*/ 51 h 89"/>
                  <a:gd name="T52" fmla="*/ 85 w 154"/>
                  <a:gd name="T53" fmla="*/ 59 h 89"/>
                  <a:gd name="T54" fmla="*/ 59 w 154"/>
                  <a:gd name="T55" fmla="*/ 71 h 89"/>
                  <a:gd name="T56" fmla="*/ 44 w 154"/>
                  <a:gd name="T57" fmla="*/ 82 h 89"/>
                  <a:gd name="T58" fmla="*/ 41 w 154"/>
                  <a:gd name="T59" fmla="*/ 84 h 89"/>
                  <a:gd name="T60" fmla="*/ 36 w 154"/>
                  <a:gd name="T61" fmla="*/ 84 h 89"/>
                  <a:gd name="T62" fmla="*/ 39 w 154"/>
                  <a:gd name="T63" fmla="*/ 79 h 89"/>
                  <a:gd name="T64" fmla="*/ 44 w 154"/>
                  <a:gd name="T65" fmla="*/ 74 h 89"/>
                  <a:gd name="T66" fmla="*/ 36 w 154"/>
                  <a:gd name="T67" fmla="*/ 74 h 89"/>
                  <a:gd name="T68" fmla="*/ 23 w 154"/>
                  <a:gd name="T69" fmla="*/ 87 h 89"/>
                  <a:gd name="T70" fmla="*/ 18 w 154"/>
                  <a:gd name="T71" fmla="*/ 89 h 89"/>
                  <a:gd name="T72" fmla="*/ 8 w 154"/>
                  <a:gd name="T73" fmla="*/ 87 h 89"/>
                  <a:gd name="T74" fmla="*/ 5 w 154"/>
                  <a:gd name="T75" fmla="*/ 82 h 89"/>
                  <a:gd name="T76" fmla="*/ 3 w 154"/>
                  <a:gd name="T77" fmla="*/ 82 h 89"/>
                  <a:gd name="T78" fmla="*/ 0 w 154"/>
                  <a:gd name="T79" fmla="*/ 7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89"/>
                  <a:gd name="T122" fmla="*/ 154 w 154"/>
                  <a:gd name="T123" fmla="*/ 89 h 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89">
                    <a:moveTo>
                      <a:pt x="0" y="79"/>
                    </a:moveTo>
                    <a:lnTo>
                      <a:pt x="3" y="71"/>
                    </a:lnTo>
                    <a:lnTo>
                      <a:pt x="8" y="66"/>
                    </a:lnTo>
                    <a:lnTo>
                      <a:pt x="13" y="66"/>
                    </a:lnTo>
                    <a:lnTo>
                      <a:pt x="18" y="61"/>
                    </a:lnTo>
                    <a:lnTo>
                      <a:pt x="26" y="56"/>
                    </a:lnTo>
                    <a:lnTo>
                      <a:pt x="31" y="51"/>
                    </a:lnTo>
                    <a:lnTo>
                      <a:pt x="33" y="46"/>
                    </a:lnTo>
                    <a:lnTo>
                      <a:pt x="39" y="41"/>
                    </a:lnTo>
                    <a:lnTo>
                      <a:pt x="49" y="41"/>
                    </a:lnTo>
                    <a:lnTo>
                      <a:pt x="57" y="35"/>
                    </a:lnTo>
                    <a:lnTo>
                      <a:pt x="67" y="28"/>
                    </a:lnTo>
                    <a:lnTo>
                      <a:pt x="90" y="28"/>
                    </a:lnTo>
                    <a:lnTo>
                      <a:pt x="98" y="23"/>
                    </a:lnTo>
                    <a:lnTo>
                      <a:pt x="116" y="10"/>
                    </a:lnTo>
                    <a:lnTo>
                      <a:pt x="128" y="0"/>
                    </a:lnTo>
                    <a:lnTo>
                      <a:pt x="134" y="2"/>
                    </a:lnTo>
                    <a:lnTo>
                      <a:pt x="121" y="17"/>
                    </a:lnTo>
                    <a:lnTo>
                      <a:pt x="105" y="23"/>
                    </a:lnTo>
                    <a:lnTo>
                      <a:pt x="110" y="28"/>
                    </a:lnTo>
                    <a:lnTo>
                      <a:pt x="126" y="23"/>
                    </a:lnTo>
                    <a:lnTo>
                      <a:pt x="136" y="12"/>
                    </a:lnTo>
                    <a:lnTo>
                      <a:pt x="154" y="7"/>
                    </a:lnTo>
                    <a:lnTo>
                      <a:pt x="139" y="20"/>
                    </a:lnTo>
                    <a:lnTo>
                      <a:pt x="121" y="35"/>
                    </a:lnTo>
                    <a:lnTo>
                      <a:pt x="95" y="51"/>
                    </a:lnTo>
                    <a:lnTo>
                      <a:pt x="85" y="59"/>
                    </a:lnTo>
                    <a:lnTo>
                      <a:pt x="59" y="71"/>
                    </a:lnTo>
                    <a:lnTo>
                      <a:pt x="44" y="82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39" y="79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3" y="87"/>
                    </a:lnTo>
                    <a:lnTo>
                      <a:pt x="18" y="89"/>
                    </a:lnTo>
                    <a:lnTo>
                      <a:pt x="8" y="87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4" name="Freeform 690"/>
              <p:cNvSpPr>
                <a:spLocks/>
              </p:cNvSpPr>
              <p:nvPr/>
            </p:nvSpPr>
            <p:spPr bwMode="auto">
              <a:xfrm>
                <a:off x="6919913" y="2349500"/>
                <a:ext cx="765175" cy="493713"/>
              </a:xfrm>
              <a:custGeom>
                <a:avLst/>
                <a:gdLst>
                  <a:gd name="T0" fmla="*/ 0 w 482"/>
                  <a:gd name="T1" fmla="*/ 57 h 311"/>
                  <a:gd name="T2" fmla="*/ 7 w 482"/>
                  <a:gd name="T3" fmla="*/ 54 h 311"/>
                  <a:gd name="T4" fmla="*/ 20 w 482"/>
                  <a:gd name="T5" fmla="*/ 52 h 311"/>
                  <a:gd name="T6" fmla="*/ 30 w 482"/>
                  <a:gd name="T7" fmla="*/ 44 h 311"/>
                  <a:gd name="T8" fmla="*/ 41 w 482"/>
                  <a:gd name="T9" fmla="*/ 44 h 311"/>
                  <a:gd name="T10" fmla="*/ 46 w 482"/>
                  <a:gd name="T11" fmla="*/ 36 h 311"/>
                  <a:gd name="T12" fmla="*/ 48 w 482"/>
                  <a:gd name="T13" fmla="*/ 34 h 311"/>
                  <a:gd name="T14" fmla="*/ 56 w 482"/>
                  <a:gd name="T15" fmla="*/ 54 h 311"/>
                  <a:gd name="T16" fmla="*/ 387 w 482"/>
                  <a:gd name="T17" fmla="*/ 0 h 311"/>
                  <a:gd name="T18" fmla="*/ 395 w 482"/>
                  <a:gd name="T19" fmla="*/ 3 h 311"/>
                  <a:gd name="T20" fmla="*/ 408 w 482"/>
                  <a:gd name="T21" fmla="*/ 13 h 311"/>
                  <a:gd name="T22" fmla="*/ 413 w 482"/>
                  <a:gd name="T23" fmla="*/ 18 h 311"/>
                  <a:gd name="T24" fmla="*/ 415 w 482"/>
                  <a:gd name="T25" fmla="*/ 23 h 311"/>
                  <a:gd name="T26" fmla="*/ 415 w 482"/>
                  <a:gd name="T27" fmla="*/ 29 h 311"/>
                  <a:gd name="T28" fmla="*/ 420 w 482"/>
                  <a:gd name="T29" fmla="*/ 39 h 311"/>
                  <a:gd name="T30" fmla="*/ 423 w 482"/>
                  <a:gd name="T31" fmla="*/ 39 h 311"/>
                  <a:gd name="T32" fmla="*/ 428 w 482"/>
                  <a:gd name="T33" fmla="*/ 41 h 311"/>
                  <a:gd name="T34" fmla="*/ 428 w 482"/>
                  <a:gd name="T35" fmla="*/ 44 h 311"/>
                  <a:gd name="T36" fmla="*/ 431 w 482"/>
                  <a:gd name="T37" fmla="*/ 47 h 311"/>
                  <a:gd name="T38" fmla="*/ 431 w 482"/>
                  <a:gd name="T39" fmla="*/ 57 h 311"/>
                  <a:gd name="T40" fmla="*/ 436 w 482"/>
                  <a:gd name="T41" fmla="*/ 59 h 311"/>
                  <a:gd name="T42" fmla="*/ 441 w 482"/>
                  <a:gd name="T43" fmla="*/ 65 h 311"/>
                  <a:gd name="T44" fmla="*/ 446 w 482"/>
                  <a:gd name="T45" fmla="*/ 65 h 311"/>
                  <a:gd name="T46" fmla="*/ 451 w 482"/>
                  <a:gd name="T47" fmla="*/ 67 h 311"/>
                  <a:gd name="T48" fmla="*/ 454 w 482"/>
                  <a:gd name="T49" fmla="*/ 70 h 311"/>
                  <a:gd name="T50" fmla="*/ 454 w 482"/>
                  <a:gd name="T51" fmla="*/ 72 h 311"/>
                  <a:gd name="T52" fmla="*/ 456 w 482"/>
                  <a:gd name="T53" fmla="*/ 77 h 311"/>
                  <a:gd name="T54" fmla="*/ 454 w 482"/>
                  <a:gd name="T55" fmla="*/ 93 h 311"/>
                  <a:gd name="T56" fmla="*/ 454 w 482"/>
                  <a:gd name="T57" fmla="*/ 98 h 311"/>
                  <a:gd name="T58" fmla="*/ 451 w 482"/>
                  <a:gd name="T59" fmla="*/ 106 h 311"/>
                  <a:gd name="T60" fmla="*/ 446 w 482"/>
                  <a:gd name="T61" fmla="*/ 116 h 311"/>
                  <a:gd name="T62" fmla="*/ 449 w 482"/>
                  <a:gd name="T63" fmla="*/ 116 h 311"/>
                  <a:gd name="T64" fmla="*/ 454 w 482"/>
                  <a:gd name="T65" fmla="*/ 118 h 311"/>
                  <a:gd name="T66" fmla="*/ 454 w 482"/>
                  <a:gd name="T67" fmla="*/ 136 h 311"/>
                  <a:gd name="T68" fmla="*/ 456 w 482"/>
                  <a:gd name="T69" fmla="*/ 142 h 311"/>
                  <a:gd name="T70" fmla="*/ 462 w 482"/>
                  <a:gd name="T71" fmla="*/ 139 h 311"/>
                  <a:gd name="T72" fmla="*/ 469 w 482"/>
                  <a:gd name="T73" fmla="*/ 149 h 311"/>
                  <a:gd name="T74" fmla="*/ 482 w 482"/>
                  <a:gd name="T75" fmla="*/ 165 h 311"/>
                  <a:gd name="T76" fmla="*/ 480 w 482"/>
                  <a:gd name="T77" fmla="*/ 172 h 311"/>
                  <a:gd name="T78" fmla="*/ 474 w 482"/>
                  <a:gd name="T79" fmla="*/ 178 h 311"/>
                  <a:gd name="T80" fmla="*/ 464 w 482"/>
                  <a:gd name="T81" fmla="*/ 190 h 311"/>
                  <a:gd name="T82" fmla="*/ 459 w 482"/>
                  <a:gd name="T83" fmla="*/ 198 h 311"/>
                  <a:gd name="T84" fmla="*/ 454 w 482"/>
                  <a:gd name="T85" fmla="*/ 203 h 311"/>
                  <a:gd name="T86" fmla="*/ 451 w 482"/>
                  <a:gd name="T87" fmla="*/ 203 h 311"/>
                  <a:gd name="T88" fmla="*/ 451 w 482"/>
                  <a:gd name="T89" fmla="*/ 211 h 311"/>
                  <a:gd name="T90" fmla="*/ 441 w 482"/>
                  <a:gd name="T91" fmla="*/ 216 h 311"/>
                  <a:gd name="T92" fmla="*/ 438 w 482"/>
                  <a:gd name="T93" fmla="*/ 216 h 311"/>
                  <a:gd name="T94" fmla="*/ 433 w 482"/>
                  <a:gd name="T95" fmla="*/ 219 h 311"/>
                  <a:gd name="T96" fmla="*/ 431 w 482"/>
                  <a:gd name="T97" fmla="*/ 224 h 311"/>
                  <a:gd name="T98" fmla="*/ 426 w 482"/>
                  <a:gd name="T99" fmla="*/ 229 h 311"/>
                  <a:gd name="T100" fmla="*/ 43 w 482"/>
                  <a:gd name="T101" fmla="*/ 311 h 311"/>
                  <a:gd name="T102" fmla="*/ 0 w 482"/>
                  <a:gd name="T103" fmla="*/ 57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2"/>
                  <a:gd name="T157" fmla="*/ 0 h 311"/>
                  <a:gd name="T158" fmla="*/ 482 w 482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2" h="311">
                    <a:moveTo>
                      <a:pt x="0" y="57"/>
                    </a:moveTo>
                    <a:lnTo>
                      <a:pt x="7" y="54"/>
                    </a:lnTo>
                    <a:lnTo>
                      <a:pt x="20" y="52"/>
                    </a:lnTo>
                    <a:lnTo>
                      <a:pt x="30" y="44"/>
                    </a:lnTo>
                    <a:lnTo>
                      <a:pt x="41" y="44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6" y="54"/>
                    </a:lnTo>
                    <a:lnTo>
                      <a:pt x="387" y="0"/>
                    </a:lnTo>
                    <a:lnTo>
                      <a:pt x="395" y="3"/>
                    </a:lnTo>
                    <a:lnTo>
                      <a:pt x="408" y="13"/>
                    </a:lnTo>
                    <a:lnTo>
                      <a:pt x="413" y="18"/>
                    </a:lnTo>
                    <a:lnTo>
                      <a:pt x="415" y="23"/>
                    </a:lnTo>
                    <a:lnTo>
                      <a:pt x="415" y="29"/>
                    </a:lnTo>
                    <a:lnTo>
                      <a:pt x="420" y="39"/>
                    </a:lnTo>
                    <a:lnTo>
                      <a:pt x="423" y="39"/>
                    </a:lnTo>
                    <a:lnTo>
                      <a:pt x="428" y="41"/>
                    </a:lnTo>
                    <a:lnTo>
                      <a:pt x="428" y="44"/>
                    </a:lnTo>
                    <a:lnTo>
                      <a:pt x="431" y="47"/>
                    </a:lnTo>
                    <a:lnTo>
                      <a:pt x="431" y="57"/>
                    </a:lnTo>
                    <a:lnTo>
                      <a:pt x="436" y="59"/>
                    </a:lnTo>
                    <a:lnTo>
                      <a:pt x="441" y="65"/>
                    </a:lnTo>
                    <a:lnTo>
                      <a:pt x="446" y="65"/>
                    </a:lnTo>
                    <a:lnTo>
                      <a:pt x="451" y="67"/>
                    </a:lnTo>
                    <a:lnTo>
                      <a:pt x="454" y="70"/>
                    </a:lnTo>
                    <a:lnTo>
                      <a:pt x="454" y="72"/>
                    </a:lnTo>
                    <a:lnTo>
                      <a:pt x="456" y="77"/>
                    </a:lnTo>
                    <a:lnTo>
                      <a:pt x="454" y="93"/>
                    </a:lnTo>
                    <a:lnTo>
                      <a:pt x="454" y="98"/>
                    </a:lnTo>
                    <a:lnTo>
                      <a:pt x="451" y="106"/>
                    </a:lnTo>
                    <a:lnTo>
                      <a:pt x="446" y="116"/>
                    </a:lnTo>
                    <a:lnTo>
                      <a:pt x="449" y="116"/>
                    </a:lnTo>
                    <a:lnTo>
                      <a:pt x="454" y="118"/>
                    </a:lnTo>
                    <a:lnTo>
                      <a:pt x="454" y="136"/>
                    </a:lnTo>
                    <a:lnTo>
                      <a:pt x="456" y="142"/>
                    </a:lnTo>
                    <a:lnTo>
                      <a:pt x="462" y="139"/>
                    </a:lnTo>
                    <a:lnTo>
                      <a:pt x="469" y="149"/>
                    </a:lnTo>
                    <a:lnTo>
                      <a:pt x="482" y="165"/>
                    </a:lnTo>
                    <a:lnTo>
                      <a:pt x="480" y="172"/>
                    </a:lnTo>
                    <a:lnTo>
                      <a:pt x="474" y="178"/>
                    </a:lnTo>
                    <a:lnTo>
                      <a:pt x="464" y="190"/>
                    </a:lnTo>
                    <a:lnTo>
                      <a:pt x="459" y="198"/>
                    </a:lnTo>
                    <a:lnTo>
                      <a:pt x="454" y="203"/>
                    </a:lnTo>
                    <a:lnTo>
                      <a:pt x="451" y="203"/>
                    </a:lnTo>
                    <a:lnTo>
                      <a:pt x="451" y="211"/>
                    </a:lnTo>
                    <a:lnTo>
                      <a:pt x="441" y="216"/>
                    </a:lnTo>
                    <a:lnTo>
                      <a:pt x="438" y="216"/>
                    </a:lnTo>
                    <a:lnTo>
                      <a:pt x="433" y="219"/>
                    </a:lnTo>
                    <a:lnTo>
                      <a:pt x="431" y="224"/>
                    </a:lnTo>
                    <a:lnTo>
                      <a:pt x="426" y="229"/>
                    </a:lnTo>
                    <a:lnTo>
                      <a:pt x="43" y="31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5" name="Freeform 691"/>
              <p:cNvSpPr>
                <a:spLocks/>
              </p:cNvSpPr>
              <p:nvPr/>
            </p:nvSpPr>
            <p:spPr bwMode="auto">
              <a:xfrm>
                <a:off x="7620000" y="2463800"/>
                <a:ext cx="211137" cy="395288"/>
              </a:xfrm>
              <a:custGeom>
                <a:avLst/>
                <a:gdLst>
                  <a:gd name="T0" fmla="*/ 77 w 133"/>
                  <a:gd name="T1" fmla="*/ 13 h 249"/>
                  <a:gd name="T2" fmla="*/ 85 w 133"/>
                  <a:gd name="T3" fmla="*/ 36 h 249"/>
                  <a:gd name="T4" fmla="*/ 77 w 133"/>
                  <a:gd name="T5" fmla="*/ 39 h 249"/>
                  <a:gd name="T6" fmla="*/ 80 w 133"/>
                  <a:gd name="T7" fmla="*/ 44 h 249"/>
                  <a:gd name="T8" fmla="*/ 98 w 133"/>
                  <a:gd name="T9" fmla="*/ 41 h 249"/>
                  <a:gd name="T10" fmla="*/ 118 w 133"/>
                  <a:gd name="T11" fmla="*/ 70 h 249"/>
                  <a:gd name="T12" fmla="*/ 133 w 133"/>
                  <a:gd name="T13" fmla="*/ 106 h 249"/>
                  <a:gd name="T14" fmla="*/ 131 w 133"/>
                  <a:gd name="T15" fmla="*/ 147 h 249"/>
                  <a:gd name="T16" fmla="*/ 116 w 133"/>
                  <a:gd name="T17" fmla="*/ 165 h 249"/>
                  <a:gd name="T18" fmla="*/ 92 w 133"/>
                  <a:gd name="T19" fmla="*/ 200 h 249"/>
                  <a:gd name="T20" fmla="*/ 74 w 133"/>
                  <a:gd name="T21" fmla="*/ 213 h 249"/>
                  <a:gd name="T22" fmla="*/ 62 w 133"/>
                  <a:gd name="T23" fmla="*/ 234 h 249"/>
                  <a:gd name="T24" fmla="*/ 59 w 133"/>
                  <a:gd name="T25" fmla="*/ 249 h 249"/>
                  <a:gd name="T26" fmla="*/ 51 w 133"/>
                  <a:gd name="T27" fmla="*/ 244 h 249"/>
                  <a:gd name="T28" fmla="*/ 36 w 133"/>
                  <a:gd name="T29" fmla="*/ 211 h 249"/>
                  <a:gd name="T30" fmla="*/ 13 w 133"/>
                  <a:gd name="T31" fmla="*/ 183 h 249"/>
                  <a:gd name="T32" fmla="*/ 10 w 133"/>
                  <a:gd name="T33" fmla="*/ 172 h 249"/>
                  <a:gd name="T34" fmla="*/ 3 w 133"/>
                  <a:gd name="T35" fmla="*/ 162 h 249"/>
                  <a:gd name="T36" fmla="*/ 0 w 133"/>
                  <a:gd name="T37" fmla="*/ 154 h 249"/>
                  <a:gd name="T38" fmla="*/ 8 w 133"/>
                  <a:gd name="T39" fmla="*/ 141 h 249"/>
                  <a:gd name="T40" fmla="*/ 10 w 133"/>
                  <a:gd name="T41" fmla="*/ 131 h 249"/>
                  <a:gd name="T42" fmla="*/ 18 w 133"/>
                  <a:gd name="T43" fmla="*/ 126 h 249"/>
                  <a:gd name="T44" fmla="*/ 28 w 133"/>
                  <a:gd name="T45" fmla="*/ 108 h 249"/>
                  <a:gd name="T46" fmla="*/ 36 w 133"/>
                  <a:gd name="T47" fmla="*/ 100 h 249"/>
                  <a:gd name="T48" fmla="*/ 41 w 133"/>
                  <a:gd name="T49" fmla="*/ 98 h 249"/>
                  <a:gd name="T50" fmla="*/ 28 w 133"/>
                  <a:gd name="T51" fmla="*/ 77 h 249"/>
                  <a:gd name="T52" fmla="*/ 21 w 133"/>
                  <a:gd name="T53" fmla="*/ 67 h 249"/>
                  <a:gd name="T54" fmla="*/ 15 w 133"/>
                  <a:gd name="T55" fmla="*/ 70 h 249"/>
                  <a:gd name="T56" fmla="*/ 13 w 133"/>
                  <a:gd name="T57" fmla="*/ 49 h 249"/>
                  <a:gd name="T58" fmla="*/ 10 w 133"/>
                  <a:gd name="T59" fmla="*/ 44 h 249"/>
                  <a:gd name="T60" fmla="*/ 5 w 133"/>
                  <a:gd name="T61" fmla="*/ 41 h 249"/>
                  <a:gd name="T62" fmla="*/ 13 w 133"/>
                  <a:gd name="T63" fmla="*/ 21 h 249"/>
                  <a:gd name="T64" fmla="*/ 15 w 133"/>
                  <a:gd name="T65" fmla="*/ 5 h 249"/>
                  <a:gd name="T66" fmla="*/ 13 w 133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249"/>
                  <a:gd name="T104" fmla="*/ 133 w 133"/>
                  <a:gd name="T105" fmla="*/ 249 h 2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249">
                    <a:moveTo>
                      <a:pt x="13" y="0"/>
                    </a:moveTo>
                    <a:lnTo>
                      <a:pt x="77" y="13"/>
                    </a:lnTo>
                    <a:lnTo>
                      <a:pt x="77" y="21"/>
                    </a:lnTo>
                    <a:lnTo>
                      <a:pt x="85" y="36"/>
                    </a:lnTo>
                    <a:lnTo>
                      <a:pt x="82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80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8" y="54"/>
                    </a:lnTo>
                    <a:lnTo>
                      <a:pt x="118" y="70"/>
                    </a:lnTo>
                    <a:lnTo>
                      <a:pt x="123" y="88"/>
                    </a:lnTo>
                    <a:lnTo>
                      <a:pt x="133" y="106"/>
                    </a:lnTo>
                    <a:lnTo>
                      <a:pt x="133" y="141"/>
                    </a:lnTo>
                    <a:lnTo>
                      <a:pt x="131" y="147"/>
                    </a:lnTo>
                    <a:lnTo>
                      <a:pt x="123" y="154"/>
                    </a:lnTo>
                    <a:lnTo>
                      <a:pt x="116" y="165"/>
                    </a:lnTo>
                    <a:lnTo>
                      <a:pt x="108" y="177"/>
                    </a:lnTo>
                    <a:lnTo>
                      <a:pt x="92" y="200"/>
                    </a:lnTo>
                    <a:lnTo>
                      <a:pt x="87" y="206"/>
                    </a:lnTo>
                    <a:lnTo>
                      <a:pt x="74" y="213"/>
                    </a:lnTo>
                    <a:lnTo>
                      <a:pt x="69" y="224"/>
                    </a:lnTo>
                    <a:lnTo>
                      <a:pt x="62" y="234"/>
                    </a:lnTo>
                    <a:lnTo>
                      <a:pt x="59" y="244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1" y="244"/>
                    </a:lnTo>
                    <a:lnTo>
                      <a:pt x="51" y="218"/>
                    </a:lnTo>
                    <a:lnTo>
                      <a:pt x="36" y="211"/>
                    </a:lnTo>
                    <a:lnTo>
                      <a:pt x="26" y="198"/>
                    </a:lnTo>
                    <a:lnTo>
                      <a:pt x="13" y="183"/>
                    </a:lnTo>
                    <a:lnTo>
                      <a:pt x="13" y="177"/>
                    </a:lnTo>
                    <a:lnTo>
                      <a:pt x="10" y="172"/>
                    </a:lnTo>
                    <a:lnTo>
                      <a:pt x="5" y="167"/>
                    </a:lnTo>
                    <a:lnTo>
                      <a:pt x="3" y="162"/>
                    </a:lnTo>
                    <a:lnTo>
                      <a:pt x="3" y="154"/>
                    </a:lnTo>
                    <a:lnTo>
                      <a:pt x="0" y="154"/>
                    </a:lnTo>
                    <a:lnTo>
                      <a:pt x="0" y="144"/>
                    </a:lnTo>
                    <a:lnTo>
                      <a:pt x="8" y="141"/>
                    </a:lnTo>
                    <a:lnTo>
                      <a:pt x="10" y="139"/>
                    </a:lnTo>
                    <a:lnTo>
                      <a:pt x="10" y="131"/>
                    </a:lnTo>
                    <a:lnTo>
                      <a:pt x="13" y="129"/>
                    </a:lnTo>
                    <a:lnTo>
                      <a:pt x="18" y="126"/>
                    </a:lnTo>
                    <a:lnTo>
                      <a:pt x="21" y="121"/>
                    </a:lnTo>
                    <a:lnTo>
                      <a:pt x="28" y="108"/>
                    </a:lnTo>
                    <a:lnTo>
                      <a:pt x="33" y="106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41" y="98"/>
                    </a:lnTo>
                    <a:lnTo>
                      <a:pt x="44" y="93"/>
                    </a:lnTo>
                    <a:lnTo>
                      <a:pt x="28" y="77"/>
                    </a:lnTo>
                    <a:lnTo>
                      <a:pt x="26" y="72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70"/>
                    </a:lnTo>
                    <a:lnTo>
                      <a:pt x="13" y="67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10" y="28"/>
                    </a:lnTo>
                    <a:lnTo>
                      <a:pt x="13" y="21"/>
                    </a:lnTo>
                    <a:lnTo>
                      <a:pt x="15" y="11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6" name="Freeform 692"/>
              <p:cNvSpPr>
                <a:spLocks/>
              </p:cNvSpPr>
              <p:nvPr/>
            </p:nvSpPr>
            <p:spPr bwMode="auto">
              <a:xfrm>
                <a:off x="7596188" y="2692400"/>
                <a:ext cx="117475" cy="215900"/>
              </a:xfrm>
              <a:custGeom>
                <a:avLst/>
                <a:gdLst>
                  <a:gd name="T0" fmla="*/ 15 w 74"/>
                  <a:gd name="T1" fmla="*/ 0 h 136"/>
                  <a:gd name="T2" fmla="*/ 10 w 74"/>
                  <a:gd name="T3" fmla="*/ 0 h 136"/>
                  <a:gd name="T4" fmla="*/ 5 w 74"/>
                  <a:gd name="T5" fmla="*/ 5 h 136"/>
                  <a:gd name="T6" fmla="*/ 0 w 74"/>
                  <a:gd name="T7" fmla="*/ 13 h 136"/>
                  <a:gd name="T8" fmla="*/ 25 w 74"/>
                  <a:gd name="T9" fmla="*/ 136 h 136"/>
                  <a:gd name="T10" fmla="*/ 74 w 74"/>
                  <a:gd name="T11" fmla="*/ 131 h 136"/>
                  <a:gd name="T12" fmla="*/ 71 w 74"/>
                  <a:gd name="T13" fmla="*/ 118 h 136"/>
                  <a:gd name="T14" fmla="*/ 66 w 74"/>
                  <a:gd name="T15" fmla="*/ 113 h 136"/>
                  <a:gd name="T16" fmla="*/ 64 w 74"/>
                  <a:gd name="T17" fmla="*/ 108 h 136"/>
                  <a:gd name="T18" fmla="*/ 54 w 74"/>
                  <a:gd name="T19" fmla="*/ 100 h 136"/>
                  <a:gd name="T20" fmla="*/ 51 w 74"/>
                  <a:gd name="T21" fmla="*/ 95 h 136"/>
                  <a:gd name="T22" fmla="*/ 48 w 74"/>
                  <a:gd name="T23" fmla="*/ 87 h 136"/>
                  <a:gd name="T24" fmla="*/ 41 w 74"/>
                  <a:gd name="T25" fmla="*/ 74 h 136"/>
                  <a:gd name="T26" fmla="*/ 36 w 74"/>
                  <a:gd name="T27" fmla="*/ 67 h 136"/>
                  <a:gd name="T28" fmla="*/ 33 w 74"/>
                  <a:gd name="T29" fmla="*/ 49 h 136"/>
                  <a:gd name="T30" fmla="*/ 25 w 74"/>
                  <a:gd name="T31" fmla="*/ 41 h 136"/>
                  <a:gd name="T32" fmla="*/ 23 w 74"/>
                  <a:gd name="T33" fmla="*/ 33 h 136"/>
                  <a:gd name="T34" fmla="*/ 18 w 74"/>
                  <a:gd name="T35" fmla="*/ 23 h 136"/>
                  <a:gd name="T36" fmla="*/ 18 w 74"/>
                  <a:gd name="T37" fmla="*/ 10 h 136"/>
                  <a:gd name="T38" fmla="*/ 15 w 74"/>
                  <a:gd name="T39" fmla="*/ 10 h 136"/>
                  <a:gd name="T40" fmla="*/ 15 w 7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136"/>
                  <a:gd name="T65" fmla="*/ 74 w 74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13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25" y="136"/>
                    </a:lnTo>
                    <a:lnTo>
                      <a:pt x="74" y="131"/>
                    </a:lnTo>
                    <a:lnTo>
                      <a:pt x="71" y="118"/>
                    </a:lnTo>
                    <a:lnTo>
                      <a:pt x="66" y="113"/>
                    </a:lnTo>
                    <a:lnTo>
                      <a:pt x="64" y="108"/>
                    </a:lnTo>
                    <a:lnTo>
                      <a:pt x="54" y="100"/>
                    </a:lnTo>
                    <a:lnTo>
                      <a:pt x="51" y="95"/>
                    </a:lnTo>
                    <a:lnTo>
                      <a:pt x="48" y="87"/>
                    </a:lnTo>
                    <a:lnTo>
                      <a:pt x="41" y="74"/>
                    </a:lnTo>
                    <a:lnTo>
                      <a:pt x="36" y="67"/>
                    </a:lnTo>
                    <a:lnTo>
                      <a:pt x="33" y="49"/>
                    </a:lnTo>
                    <a:lnTo>
                      <a:pt x="25" y="41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7" name="Freeform 693"/>
              <p:cNvSpPr>
                <a:spLocks/>
              </p:cNvSpPr>
              <p:nvPr/>
            </p:nvSpPr>
            <p:spPr bwMode="auto">
              <a:xfrm>
                <a:off x="7126288" y="2713038"/>
                <a:ext cx="587375" cy="301625"/>
              </a:xfrm>
              <a:custGeom>
                <a:avLst/>
                <a:gdLst>
                  <a:gd name="T0" fmla="*/ 296 w 370"/>
                  <a:gd name="T1" fmla="*/ 0 h 190"/>
                  <a:gd name="T2" fmla="*/ 370 w 370"/>
                  <a:gd name="T3" fmla="*/ 118 h 190"/>
                  <a:gd name="T4" fmla="*/ 367 w 370"/>
                  <a:gd name="T5" fmla="*/ 159 h 190"/>
                  <a:gd name="T6" fmla="*/ 365 w 370"/>
                  <a:gd name="T7" fmla="*/ 164 h 190"/>
                  <a:gd name="T8" fmla="*/ 362 w 370"/>
                  <a:gd name="T9" fmla="*/ 182 h 190"/>
                  <a:gd name="T10" fmla="*/ 332 w 370"/>
                  <a:gd name="T11" fmla="*/ 177 h 190"/>
                  <a:gd name="T12" fmla="*/ 321 w 370"/>
                  <a:gd name="T13" fmla="*/ 164 h 190"/>
                  <a:gd name="T14" fmla="*/ 319 w 370"/>
                  <a:gd name="T15" fmla="*/ 149 h 190"/>
                  <a:gd name="T16" fmla="*/ 326 w 370"/>
                  <a:gd name="T17" fmla="*/ 138 h 190"/>
                  <a:gd name="T18" fmla="*/ 314 w 370"/>
                  <a:gd name="T19" fmla="*/ 123 h 190"/>
                  <a:gd name="T20" fmla="*/ 296 w 370"/>
                  <a:gd name="T21" fmla="*/ 110 h 190"/>
                  <a:gd name="T22" fmla="*/ 283 w 370"/>
                  <a:gd name="T23" fmla="*/ 90 h 190"/>
                  <a:gd name="T24" fmla="*/ 288 w 370"/>
                  <a:gd name="T25" fmla="*/ 82 h 190"/>
                  <a:gd name="T26" fmla="*/ 275 w 370"/>
                  <a:gd name="T27" fmla="*/ 69 h 190"/>
                  <a:gd name="T28" fmla="*/ 270 w 370"/>
                  <a:gd name="T29" fmla="*/ 43 h 190"/>
                  <a:gd name="T30" fmla="*/ 273 w 370"/>
                  <a:gd name="T31" fmla="*/ 33 h 190"/>
                  <a:gd name="T32" fmla="*/ 270 w 370"/>
                  <a:gd name="T33" fmla="*/ 18 h 190"/>
                  <a:gd name="T34" fmla="*/ 260 w 370"/>
                  <a:gd name="T35" fmla="*/ 13 h 190"/>
                  <a:gd name="T36" fmla="*/ 252 w 370"/>
                  <a:gd name="T37" fmla="*/ 33 h 190"/>
                  <a:gd name="T38" fmla="*/ 255 w 370"/>
                  <a:gd name="T39" fmla="*/ 54 h 190"/>
                  <a:gd name="T40" fmla="*/ 247 w 370"/>
                  <a:gd name="T41" fmla="*/ 56 h 190"/>
                  <a:gd name="T42" fmla="*/ 260 w 370"/>
                  <a:gd name="T43" fmla="*/ 74 h 190"/>
                  <a:gd name="T44" fmla="*/ 255 w 370"/>
                  <a:gd name="T45" fmla="*/ 85 h 190"/>
                  <a:gd name="T46" fmla="*/ 265 w 370"/>
                  <a:gd name="T47" fmla="*/ 92 h 190"/>
                  <a:gd name="T48" fmla="*/ 270 w 370"/>
                  <a:gd name="T49" fmla="*/ 118 h 190"/>
                  <a:gd name="T50" fmla="*/ 283 w 370"/>
                  <a:gd name="T51" fmla="*/ 133 h 190"/>
                  <a:gd name="T52" fmla="*/ 290 w 370"/>
                  <a:gd name="T53" fmla="*/ 146 h 190"/>
                  <a:gd name="T54" fmla="*/ 273 w 370"/>
                  <a:gd name="T55" fmla="*/ 138 h 190"/>
                  <a:gd name="T56" fmla="*/ 249 w 370"/>
                  <a:gd name="T57" fmla="*/ 136 h 190"/>
                  <a:gd name="T58" fmla="*/ 244 w 370"/>
                  <a:gd name="T59" fmla="*/ 133 h 190"/>
                  <a:gd name="T60" fmla="*/ 239 w 370"/>
                  <a:gd name="T61" fmla="*/ 126 h 190"/>
                  <a:gd name="T62" fmla="*/ 247 w 370"/>
                  <a:gd name="T63" fmla="*/ 123 h 190"/>
                  <a:gd name="T64" fmla="*/ 242 w 370"/>
                  <a:gd name="T65" fmla="*/ 115 h 190"/>
                  <a:gd name="T66" fmla="*/ 229 w 370"/>
                  <a:gd name="T67" fmla="*/ 108 h 190"/>
                  <a:gd name="T68" fmla="*/ 219 w 370"/>
                  <a:gd name="T69" fmla="*/ 110 h 190"/>
                  <a:gd name="T70" fmla="*/ 208 w 370"/>
                  <a:gd name="T71" fmla="*/ 126 h 190"/>
                  <a:gd name="T72" fmla="*/ 142 w 370"/>
                  <a:gd name="T73" fmla="*/ 85 h 190"/>
                  <a:gd name="T74" fmla="*/ 121 w 370"/>
                  <a:gd name="T75" fmla="*/ 77 h 190"/>
                  <a:gd name="T76" fmla="*/ 116 w 370"/>
                  <a:gd name="T77" fmla="*/ 72 h 190"/>
                  <a:gd name="T78" fmla="*/ 106 w 370"/>
                  <a:gd name="T79" fmla="*/ 69 h 190"/>
                  <a:gd name="T80" fmla="*/ 103 w 370"/>
                  <a:gd name="T81" fmla="*/ 61 h 190"/>
                  <a:gd name="T82" fmla="*/ 88 w 370"/>
                  <a:gd name="T83" fmla="*/ 59 h 190"/>
                  <a:gd name="T84" fmla="*/ 70 w 370"/>
                  <a:gd name="T85" fmla="*/ 54 h 190"/>
                  <a:gd name="T86" fmla="*/ 65 w 370"/>
                  <a:gd name="T87" fmla="*/ 61 h 190"/>
                  <a:gd name="T88" fmla="*/ 57 w 370"/>
                  <a:gd name="T89" fmla="*/ 67 h 190"/>
                  <a:gd name="T90" fmla="*/ 52 w 370"/>
                  <a:gd name="T91" fmla="*/ 77 h 190"/>
                  <a:gd name="T92" fmla="*/ 47 w 370"/>
                  <a:gd name="T93" fmla="*/ 85 h 190"/>
                  <a:gd name="T94" fmla="*/ 39 w 370"/>
                  <a:gd name="T95" fmla="*/ 82 h 190"/>
                  <a:gd name="T96" fmla="*/ 34 w 370"/>
                  <a:gd name="T97" fmla="*/ 87 h 190"/>
                  <a:gd name="T98" fmla="*/ 29 w 370"/>
                  <a:gd name="T99" fmla="*/ 97 h 190"/>
                  <a:gd name="T100" fmla="*/ 21 w 370"/>
                  <a:gd name="T101" fmla="*/ 108 h 190"/>
                  <a:gd name="T102" fmla="*/ 13 w 370"/>
                  <a:gd name="T103" fmla="*/ 123 h 190"/>
                  <a:gd name="T104" fmla="*/ 0 w 370"/>
                  <a:gd name="T105" fmla="*/ 64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0"/>
                  <a:gd name="T160" fmla="*/ 0 h 190"/>
                  <a:gd name="T161" fmla="*/ 370 w 370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0" h="190">
                    <a:moveTo>
                      <a:pt x="0" y="64"/>
                    </a:moveTo>
                    <a:lnTo>
                      <a:pt x="296" y="0"/>
                    </a:lnTo>
                    <a:lnTo>
                      <a:pt x="321" y="123"/>
                    </a:lnTo>
                    <a:lnTo>
                      <a:pt x="370" y="118"/>
                    </a:lnTo>
                    <a:lnTo>
                      <a:pt x="367" y="144"/>
                    </a:lnTo>
                    <a:lnTo>
                      <a:pt x="367" y="159"/>
                    </a:lnTo>
                    <a:lnTo>
                      <a:pt x="365" y="159"/>
                    </a:lnTo>
                    <a:lnTo>
                      <a:pt x="365" y="164"/>
                    </a:lnTo>
                    <a:lnTo>
                      <a:pt x="362" y="167"/>
                    </a:lnTo>
                    <a:lnTo>
                      <a:pt x="362" y="182"/>
                    </a:lnTo>
                    <a:lnTo>
                      <a:pt x="332" y="190"/>
                    </a:lnTo>
                    <a:lnTo>
                      <a:pt x="332" y="177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19" y="164"/>
                    </a:lnTo>
                    <a:lnTo>
                      <a:pt x="319" y="149"/>
                    </a:lnTo>
                    <a:lnTo>
                      <a:pt x="321" y="146"/>
                    </a:lnTo>
                    <a:lnTo>
                      <a:pt x="326" y="138"/>
                    </a:lnTo>
                    <a:lnTo>
                      <a:pt x="321" y="133"/>
                    </a:lnTo>
                    <a:lnTo>
                      <a:pt x="314" y="123"/>
                    </a:lnTo>
                    <a:lnTo>
                      <a:pt x="308" y="115"/>
                    </a:lnTo>
                    <a:lnTo>
                      <a:pt x="296" y="110"/>
                    </a:lnTo>
                    <a:lnTo>
                      <a:pt x="290" y="95"/>
                    </a:lnTo>
                    <a:lnTo>
                      <a:pt x="283" y="90"/>
                    </a:lnTo>
                    <a:lnTo>
                      <a:pt x="283" y="85"/>
                    </a:lnTo>
                    <a:lnTo>
                      <a:pt x="288" y="82"/>
                    </a:lnTo>
                    <a:lnTo>
                      <a:pt x="278" y="77"/>
                    </a:lnTo>
                    <a:lnTo>
                      <a:pt x="275" y="69"/>
                    </a:lnTo>
                    <a:lnTo>
                      <a:pt x="275" y="54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73" y="33"/>
                    </a:lnTo>
                    <a:lnTo>
                      <a:pt x="270" y="28"/>
                    </a:lnTo>
                    <a:lnTo>
                      <a:pt x="270" y="18"/>
                    </a:lnTo>
                    <a:lnTo>
                      <a:pt x="262" y="10"/>
                    </a:lnTo>
                    <a:lnTo>
                      <a:pt x="260" y="13"/>
                    </a:lnTo>
                    <a:lnTo>
                      <a:pt x="257" y="18"/>
                    </a:lnTo>
                    <a:lnTo>
                      <a:pt x="252" y="33"/>
                    </a:lnTo>
                    <a:lnTo>
                      <a:pt x="252" y="43"/>
                    </a:lnTo>
                    <a:lnTo>
                      <a:pt x="255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57" y="77"/>
                    </a:lnTo>
                    <a:lnTo>
                      <a:pt x="255" y="85"/>
                    </a:lnTo>
                    <a:lnTo>
                      <a:pt x="260" y="87"/>
                    </a:lnTo>
                    <a:lnTo>
                      <a:pt x="265" y="92"/>
                    </a:lnTo>
                    <a:lnTo>
                      <a:pt x="265" y="97"/>
                    </a:lnTo>
                    <a:lnTo>
                      <a:pt x="270" y="118"/>
                    </a:lnTo>
                    <a:lnTo>
                      <a:pt x="275" y="126"/>
                    </a:lnTo>
                    <a:lnTo>
                      <a:pt x="283" y="133"/>
                    </a:lnTo>
                    <a:lnTo>
                      <a:pt x="288" y="141"/>
                    </a:lnTo>
                    <a:lnTo>
                      <a:pt x="290" y="146"/>
                    </a:lnTo>
                    <a:lnTo>
                      <a:pt x="283" y="141"/>
                    </a:lnTo>
                    <a:lnTo>
                      <a:pt x="273" y="138"/>
                    </a:lnTo>
                    <a:lnTo>
                      <a:pt x="257" y="136"/>
                    </a:lnTo>
                    <a:lnTo>
                      <a:pt x="249" y="136"/>
                    </a:lnTo>
                    <a:lnTo>
                      <a:pt x="247" y="133"/>
                    </a:lnTo>
                    <a:lnTo>
                      <a:pt x="244" y="133"/>
                    </a:lnTo>
                    <a:lnTo>
                      <a:pt x="239" y="128"/>
                    </a:lnTo>
                    <a:lnTo>
                      <a:pt x="239" y="126"/>
                    </a:lnTo>
                    <a:lnTo>
                      <a:pt x="244" y="123"/>
                    </a:lnTo>
                    <a:lnTo>
                      <a:pt x="247" y="123"/>
                    </a:lnTo>
                    <a:lnTo>
                      <a:pt x="247" y="121"/>
                    </a:lnTo>
                    <a:lnTo>
                      <a:pt x="242" y="115"/>
                    </a:lnTo>
                    <a:lnTo>
                      <a:pt x="239" y="110"/>
                    </a:lnTo>
                    <a:lnTo>
                      <a:pt x="229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6" y="115"/>
                    </a:lnTo>
                    <a:lnTo>
                      <a:pt x="208" y="126"/>
                    </a:lnTo>
                    <a:lnTo>
                      <a:pt x="149" y="87"/>
                    </a:lnTo>
                    <a:lnTo>
                      <a:pt x="142" y="85"/>
                    </a:lnTo>
                    <a:lnTo>
                      <a:pt x="131" y="79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6" y="72"/>
                    </a:lnTo>
                    <a:lnTo>
                      <a:pt x="113" y="69"/>
                    </a:lnTo>
                    <a:lnTo>
                      <a:pt x="106" y="69"/>
                    </a:lnTo>
                    <a:lnTo>
                      <a:pt x="103" y="67"/>
                    </a:lnTo>
                    <a:lnTo>
                      <a:pt x="103" y="61"/>
                    </a:lnTo>
                    <a:lnTo>
                      <a:pt x="98" y="59"/>
                    </a:lnTo>
                    <a:lnTo>
                      <a:pt x="88" y="59"/>
                    </a:lnTo>
                    <a:lnTo>
                      <a:pt x="83" y="54"/>
                    </a:lnTo>
                    <a:lnTo>
                      <a:pt x="70" y="54"/>
                    </a:lnTo>
                    <a:lnTo>
                      <a:pt x="67" y="56"/>
                    </a:lnTo>
                    <a:lnTo>
                      <a:pt x="65" y="61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9" y="82"/>
                    </a:lnTo>
                    <a:lnTo>
                      <a:pt x="47" y="85"/>
                    </a:lnTo>
                    <a:lnTo>
                      <a:pt x="42" y="85"/>
                    </a:lnTo>
                    <a:lnTo>
                      <a:pt x="39" y="82"/>
                    </a:lnTo>
                    <a:lnTo>
                      <a:pt x="36" y="82"/>
                    </a:lnTo>
                    <a:lnTo>
                      <a:pt x="34" y="87"/>
                    </a:lnTo>
                    <a:lnTo>
                      <a:pt x="34" y="92"/>
                    </a:lnTo>
                    <a:lnTo>
                      <a:pt x="29" y="97"/>
                    </a:lnTo>
                    <a:lnTo>
                      <a:pt x="24" y="105"/>
                    </a:lnTo>
                    <a:lnTo>
                      <a:pt x="21" y="108"/>
                    </a:lnTo>
                    <a:lnTo>
                      <a:pt x="21" y="115"/>
                    </a:lnTo>
                    <a:lnTo>
                      <a:pt x="13" y="123"/>
                    </a:lnTo>
                    <a:lnTo>
                      <a:pt x="0" y="13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8" name="Freeform 694"/>
              <p:cNvSpPr>
                <a:spLocks/>
              </p:cNvSpPr>
              <p:nvPr/>
            </p:nvSpPr>
            <p:spPr bwMode="auto">
              <a:xfrm>
                <a:off x="7656513" y="3001963"/>
                <a:ext cx="44450" cy="119063"/>
              </a:xfrm>
              <a:custGeom>
                <a:avLst/>
                <a:gdLst>
                  <a:gd name="T0" fmla="*/ 0 w 28"/>
                  <a:gd name="T1" fmla="*/ 8 h 75"/>
                  <a:gd name="T2" fmla="*/ 0 w 28"/>
                  <a:gd name="T3" fmla="*/ 28 h 75"/>
                  <a:gd name="T4" fmla="*/ 5 w 28"/>
                  <a:gd name="T5" fmla="*/ 57 h 75"/>
                  <a:gd name="T6" fmla="*/ 10 w 28"/>
                  <a:gd name="T7" fmla="*/ 67 h 75"/>
                  <a:gd name="T8" fmla="*/ 13 w 28"/>
                  <a:gd name="T9" fmla="*/ 75 h 75"/>
                  <a:gd name="T10" fmla="*/ 18 w 28"/>
                  <a:gd name="T11" fmla="*/ 69 h 75"/>
                  <a:gd name="T12" fmla="*/ 18 w 28"/>
                  <a:gd name="T13" fmla="*/ 64 h 75"/>
                  <a:gd name="T14" fmla="*/ 28 w 28"/>
                  <a:gd name="T15" fmla="*/ 54 h 75"/>
                  <a:gd name="T16" fmla="*/ 28 w 28"/>
                  <a:gd name="T17" fmla="*/ 0 h 75"/>
                  <a:gd name="T18" fmla="*/ 0 w 28"/>
                  <a:gd name="T19" fmla="*/ 8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75"/>
                  <a:gd name="T32" fmla="*/ 28 w 2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75">
                    <a:moveTo>
                      <a:pt x="0" y="8"/>
                    </a:moveTo>
                    <a:lnTo>
                      <a:pt x="0" y="28"/>
                    </a:lnTo>
                    <a:lnTo>
                      <a:pt x="5" y="57"/>
                    </a:lnTo>
                    <a:lnTo>
                      <a:pt x="10" y="67"/>
                    </a:lnTo>
                    <a:lnTo>
                      <a:pt x="13" y="75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28" y="5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9" name="Freeform 695"/>
              <p:cNvSpPr>
                <a:spLocks/>
              </p:cNvSpPr>
              <p:nvPr/>
            </p:nvSpPr>
            <p:spPr bwMode="auto">
              <a:xfrm>
                <a:off x="6735763" y="2676525"/>
                <a:ext cx="627062" cy="647700"/>
              </a:xfrm>
              <a:custGeom>
                <a:avLst/>
                <a:gdLst>
                  <a:gd name="T0" fmla="*/ 244 w 395"/>
                  <a:gd name="T1" fmla="*/ 87 h 408"/>
                  <a:gd name="T2" fmla="*/ 259 w 395"/>
                  <a:gd name="T3" fmla="*/ 146 h 408"/>
                  <a:gd name="T4" fmla="*/ 272 w 395"/>
                  <a:gd name="T5" fmla="*/ 118 h 408"/>
                  <a:gd name="T6" fmla="*/ 282 w 395"/>
                  <a:gd name="T7" fmla="*/ 108 h 408"/>
                  <a:gd name="T8" fmla="*/ 290 w 395"/>
                  <a:gd name="T9" fmla="*/ 108 h 408"/>
                  <a:gd name="T10" fmla="*/ 303 w 395"/>
                  <a:gd name="T11" fmla="*/ 95 h 408"/>
                  <a:gd name="T12" fmla="*/ 308 w 395"/>
                  <a:gd name="T13" fmla="*/ 87 h 408"/>
                  <a:gd name="T14" fmla="*/ 313 w 395"/>
                  <a:gd name="T15" fmla="*/ 79 h 408"/>
                  <a:gd name="T16" fmla="*/ 331 w 395"/>
                  <a:gd name="T17" fmla="*/ 79 h 408"/>
                  <a:gd name="T18" fmla="*/ 347 w 395"/>
                  <a:gd name="T19" fmla="*/ 84 h 408"/>
                  <a:gd name="T20" fmla="*/ 354 w 395"/>
                  <a:gd name="T21" fmla="*/ 92 h 408"/>
                  <a:gd name="T22" fmla="*/ 365 w 395"/>
                  <a:gd name="T23" fmla="*/ 100 h 408"/>
                  <a:gd name="T24" fmla="*/ 388 w 395"/>
                  <a:gd name="T25" fmla="*/ 108 h 408"/>
                  <a:gd name="T26" fmla="*/ 388 w 395"/>
                  <a:gd name="T27" fmla="*/ 128 h 408"/>
                  <a:gd name="T28" fmla="*/ 362 w 395"/>
                  <a:gd name="T29" fmla="*/ 159 h 408"/>
                  <a:gd name="T30" fmla="*/ 334 w 395"/>
                  <a:gd name="T31" fmla="*/ 192 h 408"/>
                  <a:gd name="T32" fmla="*/ 321 w 395"/>
                  <a:gd name="T33" fmla="*/ 190 h 408"/>
                  <a:gd name="T34" fmla="*/ 300 w 395"/>
                  <a:gd name="T35" fmla="*/ 238 h 408"/>
                  <a:gd name="T36" fmla="*/ 282 w 395"/>
                  <a:gd name="T37" fmla="*/ 241 h 408"/>
                  <a:gd name="T38" fmla="*/ 270 w 395"/>
                  <a:gd name="T39" fmla="*/ 215 h 408"/>
                  <a:gd name="T40" fmla="*/ 257 w 395"/>
                  <a:gd name="T41" fmla="*/ 238 h 408"/>
                  <a:gd name="T42" fmla="*/ 244 w 395"/>
                  <a:gd name="T43" fmla="*/ 285 h 408"/>
                  <a:gd name="T44" fmla="*/ 228 w 395"/>
                  <a:gd name="T45" fmla="*/ 318 h 408"/>
                  <a:gd name="T46" fmla="*/ 239 w 395"/>
                  <a:gd name="T47" fmla="*/ 339 h 408"/>
                  <a:gd name="T48" fmla="*/ 205 w 395"/>
                  <a:gd name="T49" fmla="*/ 367 h 408"/>
                  <a:gd name="T50" fmla="*/ 177 w 395"/>
                  <a:gd name="T51" fmla="*/ 367 h 408"/>
                  <a:gd name="T52" fmla="*/ 167 w 395"/>
                  <a:gd name="T53" fmla="*/ 385 h 408"/>
                  <a:gd name="T54" fmla="*/ 123 w 395"/>
                  <a:gd name="T55" fmla="*/ 398 h 408"/>
                  <a:gd name="T56" fmla="*/ 108 w 395"/>
                  <a:gd name="T57" fmla="*/ 400 h 408"/>
                  <a:gd name="T58" fmla="*/ 85 w 395"/>
                  <a:gd name="T59" fmla="*/ 408 h 408"/>
                  <a:gd name="T60" fmla="*/ 72 w 395"/>
                  <a:gd name="T61" fmla="*/ 393 h 408"/>
                  <a:gd name="T62" fmla="*/ 59 w 395"/>
                  <a:gd name="T63" fmla="*/ 364 h 408"/>
                  <a:gd name="T64" fmla="*/ 44 w 395"/>
                  <a:gd name="T65" fmla="*/ 328 h 408"/>
                  <a:gd name="T66" fmla="*/ 31 w 395"/>
                  <a:gd name="T67" fmla="*/ 305 h 408"/>
                  <a:gd name="T68" fmla="*/ 15 w 395"/>
                  <a:gd name="T69" fmla="*/ 292 h 408"/>
                  <a:gd name="T70" fmla="*/ 0 w 395"/>
                  <a:gd name="T71" fmla="*/ 280 h 408"/>
                  <a:gd name="T72" fmla="*/ 18 w 395"/>
                  <a:gd name="T73" fmla="*/ 269 h 408"/>
                  <a:gd name="T74" fmla="*/ 26 w 395"/>
                  <a:gd name="T75" fmla="*/ 256 h 408"/>
                  <a:gd name="T76" fmla="*/ 26 w 395"/>
                  <a:gd name="T77" fmla="*/ 246 h 408"/>
                  <a:gd name="T78" fmla="*/ 33 w 395"/>
                  <a:gd name="T79" fmla="*/ 233 h 408"/>
                  <a:gd name="T80" fmla="*/ 39 w 395"/>
                  <a:gd name="T81" fmla="*/ 244 h 408"/>
                  <a:gd name="T82" fmla="*/ 51 w 395"/>
                  <a:gd name="T83" fmla="*/ 241 h 408"/>
                  <a:gd name="T84" fmla="*/ 41 w 395"/>
                  <a:gd name="T85" fmla="*/ 226 h 408"/>
                  <a:gd name="T86" fmla="*/ 59 w 395"/>
                  <a:gd name="T87" fmla="*/ 215 h 408"/>
                  <a:gd name="T88" fmla="*/ 57 w 395"/>
                  <a:gd name="T89" fmla="*/ 200 h 408"/>
                  <a:gd name="T90" fmla="*/ 77 w 395"/>
                  <a:gd name="T91" fmla="*/ 172 h 408"/>
                  <a:gd name="T92" fmla="*/ 95 w 395"/>
                  <a:gd name="T93" fmla="*/ 167 h 408"/>
                  <a:gd name="T94" fmla="*/ 98 w 395"/>
                  <a:gd name="T95" fmla="*/ 144 h 408"/>
                  <a:gd name="T96" fmla="*/ 123 w 395"/>
                  <a:gd name="T97" fmla="*/ 84 h 408"/>
                  <a:gd name="T98" fmla="*/ 134 w 395"/>
                  <a:gd name="T99" fmla="*/ 41 h 408"/>
                  <a:gd name="T100" fmla="*/ 131 w 395"/>
                  <a:gd name="T101" fmla="*/ 23 h 408"/>
                  <a:gd name="T102" fmla="*/ 126 w 395"/>
                  <a:gd name="T103" fmla="*/ 13 h 408"/>
                  <a:gd name="T104" fmla="*/ 139 w 395"/>
                  <a:gd name="T105" fmla="*/ 0 h 4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408"/>
                  <a:gd name="T161" fmla="*/ 395 w 395"/>
                  <a:gd name="T162" fmla="*/ 408 h 4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408">
                    <a:moveTo>
                      <a:pt x="144" y="0"/>
                    </a:moveTo>
                    <a:lnTo>
                      <a:pt x="159" y="105"/>
                    </a:lnTo>
                    <a:lnTo>
                      <a:pt x="244" y="87"/>
                    </a:lnTo>
                    <a:lnTo>
                      <a:pt x="246" y="156"/>
                    </a:lnTo>
                    <a:lnTo>
                      <a:pt x="254" y="151"/>
                    </a:lnTo>
                    <a:lnTo>
                      <a:pt x="259" y="146"/>
                    </a:lnTo>
                    <a:lnTo>
                      <a:pt x="267" y="136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80" y="11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5" y="108"/>
                    </a:lnTo>
                    <a:lnTo>
                      <a:pt x="295" y="102"/>
                    </a:lnTo>
                    <a:lnTo>
                      <a:pt x="303" y="95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3" y="82"/>
                    </a:lnTo>
                    <a:lnTo>
                      <a:pt x="313" y="79"/>
                    </a:lnTo>
                    <a:lnTo>
                      <a:pt x="318" y="77"/>
                    </a:lnTo>
                    <a:lnTo>
                      <a:pt x="326" y="77"/>
                    </a:lnTo>
                    <a:lnTo>
                      <a:pt x="331" y="79"/>
                    </a:lnTo>
                    <a:lnTo>
                      <a:pt x="334" y="82"/>
                    </a:lnTo>
                    <a:lnTo>
                      <a:pt x="344" y="82"/>
                    </a:lnTo>
                    <a:lnTo>
                      <a:pt x="347" y="84"/>
                    </a:lnTo>
                    <a:lnTo>
                      <a:pt x="349" y="84"/>
                    </a:lnTo>
                    <a:lnTo>
                      <a:pt x="352" y="90"/>
                    </a:lnTo>
                    <a:lnTo>
                      <a:pt x="354" y="92"/>
                    </a:lnTo>
                    <a:lnTo>
                      <a:pt x="359" y="92"/>
                    </a:lnTo>
                    <a:lnTo>
                      <a:pt x="362" y="95"/>
                    </a:lnTo>
                    <a:lnTo>
                      <a:pt x="365" y="100"/>
                    </a:lnTo>
                    <a:lnTo>
                      <a:pt x="367" y="100"/>
                    </a:lnTo>
                    <a:lnTo>
                      <a:pt x="380" y="102"/>
                    </a:lnTo>
                    <a:lnTo>
                      <a:pt x="388" y="108"/>
                    </a:lnTo>
                    <a:lnTo>
                      <a:pt x="395" y="110"/>
                    </a:lnTo>
                    <a:lnTo>
                      <a:pt x="393" y="113"/>
                    </a:lnTo>
                    <a:lnTo>
                      <a:pt x="388" y="128"/>
                    </a:lnTo>
                    <a:lnTo>
                      <a:pt x="382" y="131"/>
                    </a:lnTo>
                    <a:lnTo>
                      <a:pt x="372" y="138"/>
                    </a:lnTo>
                    <a:lnTo>
                      <a:pt x="362" y="159"/>
                    </a:lnTo>
                    <a:lnTo>
                      <a:pt x="354" y="161"/>
                    </a:lnTo>
                    <a:lnTo>
                      <a:pt x="347" y="167"/>
                    </a:lnTo>
                    <a:lnTo>
                      <a:pt x="334" y="192"/>
                    </a:lnTo>
                    <a:lnTo>
                      <a:pt x="331" y="195"/>
                    </a:lnTo>
                    <a:lnTo>
                      <a:pt x="329" y="192"/>
                    </a:lnTo>
                    <a:lnTo>
                      <a:pt x="321" y="190"/>
                    </a:lnTo>
                    <a:lnTo>
                      <a:pt x="318" y="197"/>
                    </a:lnTo>
                    <a:lnTo>
                      <a:pt x="316" y="200"/>
                    </a:lnTo>
                    <a:lnTo>
                      <a:pt x="300" y="238"/>
                    </a:lnTo>
                    <a:lnTo>
                      <a:pt x="295" y="246"/>
                    </a:lnTo>
                    <a:lnTo>
                      <a:pt x="288" y="246"/>
                    </a:lnTo>
                    <a:lnTo>
                      <a:pt x="282" y="241"/>
                    </a:lnTo>
                    <a:lnTo>
                      <a:pt x="277" y="228"/>
                    </a:lnTo>
                    <a:lnTo>
                      <a:pt x="272" y="221"/>
                    </a:lnTo>
                    <a:lnTo>
                      <a:pt x="270" y="215"/>
                    </a:lnTo>
                    <a:lnTo>
                      <a:pt x="262" y="218"/>
                    </a:lnTo>
                    <a:lnTo>
                      <a:pt x="262" y="228"/>
                    </a:lnTo>
                    <a:lnTo>
                      <a:pt x="257" y="238"/>
                    </a:lnTo>
                    <a:lnTo>
                      <a:pt x="257" y="259"/>
                    </a:lnTo>
                    <a:lnTo>
                      <a:pt x="254" y="274"/>
                    </a:lnTo>
                    <a:lnTo>
                      <a:pt x="244" y="285"/>
                    </a:lnTo>
                    <a:lnTo>
                      <a:pt x="236" y="303"/>
                    </a:lnTo>
                    <a:lnTo>
                      <a:pt x="231" y="310"/>
                    </a:lnTo>
                    <a:lnTo>
                      <a:pt x="228" y="318"/>
                    </a:lnTo>
                    <a:lnTo>
                      <a:pt x="228" y="331"/>
                    </a:lnTo>
                    <a:lnTo>
                      <a:pt x="231" y="333"/>
                    </a:lnTo>
                    <a:lnTo>
                      <a:pt x="239" y="339"/>
                    </a:lnTo>
                    <a:lnTo>
                      <a:pt x="236" y="344"/>
                    </a:lnTo>
                    <a:lnTo>
                      <a:pt x="218" y="359"/>
                    </a:lnTo>
                    <a:lnTo>
                      <a:pt x="205" y="367"/>
                    </a:lnTo>
                    <a:lnTo>
                      <a:pt x="195" y="372"/>
                    </a:lnTo>
                    <a:lnTo>
                      <a:pt x="187" y="369"/>
                    </a:lnTo>
                    <a:lnTo>
                      <a:pt x="177" y="367"/>
                    </a:lnTo>
                    <a:lnTo>
                      <a:pt x="172" y="372"/>
                    </a:lnTo>
                    <a:lnTo>
                      <a:pt x="169" y="380"/>
                    </a:lnTo>
                    <a:lnTo>
                      <a:pt x="167" y="385"/>
                    </a:lnTo>
                    <a:lnTo>
                      <a:pt x="149" y="395"/>
                    </a:lnTo>
                    <a:lnTo>
                      <a:pt x="136" y="400"/>
                    </a:lnTo>
                    <a:lnTo>
                      <a:pt x="123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08" y="400"/>
                    </a:lnTo>
                    <a:lnTo>
                      <a:pt x="100" y="403"/>
                    </a:lnTo>
                    <a:lnTo>
                      <a:pt x="92" y="408"/>
                    </a:lnTo>
                    <a:lnTo>
                      <a:pt x="85" y="408"/>
                    </a:lnTo>
                    <a:lnTo>
                      <a:pt x="77" y="403"/>
                    </a:lnTo>
                    <a:lnTo>
                      <a:pt x="72" y="395"/>
                    </a:lnTo>
                    <a:lnTo>
                      <a:pt x="72" y="393"/>
                    </a:lnTo>
                    <a:lnTo>
                      <a:pt x="67" y="390"/>
                    </a:lnTo>
                    <a:lnTo>
                      <a:pt x="62" y="377"/>
                    </a:lnTo>
                    <a:lnTo>
                      <a:pt x="59" y="364"/>
                    </a:lnTo>
                    <a:lnTo>
                      <a:pt x="54" y="35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39" y="321"/>
                    </a:lnTo>
                    <a:lnTo>
                      <a:pt x="39" y="310"/>
                    </a:lnTo>
                    <a:lnTo>
                      <a:pt x="31" y="305"/>
                    </a:lnTo>
                    <a:lnTo>
                      <a:pt x="23" y="303"/>
                    </a:lnTo>
                    <a:lnTo>
                      <a:pt x="18" y="295"/>
                    </a:lnTo>
                    <a:lnTo>
                      <a:pt x="15" y="292"/>
                    </a:lnTo>
                    <a:lnTo>
                      <a:pt x="15" y="290"/>
                    </a:lnTo>
                    <a:lnTo>
                      <a:pt x="10" y="285"/>
                    </a:lnTo>
                    <a:lnTo>
                      <a:pt x="0" y="280"/>
                    </a:lnTo>
                    <a:lnTo>
                      <a:pt x="8" y="274"/>
                    </a:lnTo>
                    <a:lnTo>
                      <a:pt x="15" y="272"/>
                    </a:lnTo>
                    <a:lnTo>
                      <a:pt x="18" y="269"/>
                    </a:lnTo>
                    <a:lnTo>
                      <a:pt x="21" y="264"/>
                    </a:lnTo>
                    <a:lnTo>
                      <a:pt x="21" y="259"/>
                    </a:lnTo>
                    <a:lnTo>
                      <a:pt x="26" y="256"/>
                    </a:lnTo>
                    <a:lnTo>
                      <a:pt x="28" y="254"/>
                    </a:lnTo>
                    <a:lnTo>
                      <a:pt x="28" y="249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8" y="236"/>
                    </a:lnTo>
                    <a:lnTo>
                      <a:pt x="33" y="233"/>
                    </a:lnTo>
                    <a:lnTo>
                      <a:pt x="36" y="233"/>
                    </a:lnTo>
                    <a:lnTo>
                      <a:pt x="39" y="238"/>
                    </a:lnTo>
                    <a:lnTo>
                      <a:pt x="39" y="244"/>
                    </a:lnTo>
                    <a:lnTo>
                      <a:pt x="41" y="246"/>
                    </a:lnTo>
                    <a:lnTo>
                      <a:pt x="41" y="241"/>
                    </a:lnTo>
                    <a:lnTo>
                      <a:pt x="51" y="241"/>
                    </a:lnTo>
                    <a:lnTo>
                      <a:pt x="49" y="236"/>
                    </a:lnTo>
                    <a:lnTo>
                      <a:pt x="44" y="228"/>
                    </a:lnTo>
                    <a:lnTo>
                      <a:pt x="41" y="226"/>
                    </a:lnTo>
                    <a:lnTo>
                      <a:pt x="41" y="221"/>
                    </a:lnTo>
                    <a:lnTo>
                      <a:pt x="51" y="215"/>
                    </a:lnTo>
                    <a:lnTo>
                      <a:pt x="59" y="215"/>
                    </a:lnTo>
                    <a:lnTo>
                      <a:pt x="59" y="210"/>
                    </a:lnTo>
                    <a:lnTo>
                      <a:pt x="57" y="203"/>
                    </a:lnTo>
                    <a:lnTo>
                      <a:pt x="57" y="200"/>
                    </a:lnTo>
                    <a:lnTo>
                      <a:pt x="59" y="192"/>
                    </a:lnTo>
                    <a:lnTo>
                      <a:pt x="69" y="174"/>
                    </a:lnTo>
                    <a:lnTo>
                      <a:pt x="77" y="172"/>
                    </a:lnTo>
                    <a:lnTo>
                      <a:pt x="82" y="169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1"/>
                    </a:lnTo>
                    <a:lnTo>
                      <a:pt x="100" y="154"/>
                    </a:lnTo>
                    <a:lnTo>
                      <a:pt x="98" y="144"/>
                    </a:lnTo>
                    <a:lnTo>
                      <a:pt x="100" y="138"/>
                    </a:lnTo>
                    <a:lnTo>
                      <a:pt x="105" y="133"/>
                    </a:lnTo>
                    <a:lnTo>
                      <a:pt x="123" y="84"/>
                    </a:lnTo>
                    <a:lnTo>
                      <a:pt x="134" y="54"/>
                    </a:lnTo>
                    <a:lnTo>
                      <a:pt x="131" y="49"/>
                    </a:lnTo>
                    <a:lnTo>
                      <a:pt x="134" y="41"/>
                    </a:lnTo>
                    <a:lnTo>
                      <a:pt x="136" y="38"/>
                    </a:lnTo>
                    <a:lnTo>
                      <a:pt x="136" y="33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6" y="20"/>
                    </a:lnTo>
                    <a:lnTo>
                      <a:pt x="126" y="13"/>
                    </a:lnTo>
                    <a:lnTo>
                      <a:pt x="128" y="7"/>
                    </a:lnTo>
                    <a:lnTo>
                      <a:pt x="136" y="5"/>
                    </a:lnTo>
                    <a:lnTo>
                      <a:pt x="13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0" name="Freeform 696"/>
              <p:cNvSpPr>
                <a:spLocks/>
              </p:cNvSpPr>
              <p:nvPr/>
            </p:nvSpPr>
            <p:spPr bwMode="auto">
              <a:xfrm>
                <a:off x="7791450" y="5284788"/>
                <a:ext cx="244475" cy="88900"/>
              </a:xfrm>
              <a:custGeom>
                <a:avLst/>
                <a:gdLst>
                  <a:gd name="T0" fmla="*/ 133 w 154"/>
                  <a:gd name="T1" fmla="*/ 43 h 56"/>
                  <a:gd name="T2" fmla="*/ 123 w 154"/>
                  <a:gd name="T3" fmla="*/ 49 h 56"/>
                  <a:gd name="T4" fmla="*/ 95 w 154"/>
                  <a:gd name="T5" fmla="*/ 51 h 56"/>
                  <a:gd name="T6" fmla="*/ 51 w 154"/>
                  <a:gd name="T7" fmla="*/ 51 h 56"/>
                  <a:gd name="T8" fmla="*/ 28 w 154"/>
                  <a:gd name="T9" fmla="*/ 56 h 56"/>
                  <a:gd name="T10" fmla="*/ 5 w 154"/>
                  <a:gd name="T11" fmla="*/ 54 h 56"/>
                  <a:gd name="T12" fmla="*/ 8 w 154"/>
                  <a:gd name="T13" fmla="*/ 28 h 56"/>
                  <a:gd name="T14" fmla="*/ 0 w 154"/>
                  <a:gd name="T15" fmla="*/ 15 h 56"/>
                  <a:gd name="T16" fmla="*/ 8 w 154"/>
                  <a:gd name="T17" fmla="*/ 10 h 56"/>
                  <a:gd name="T18" fmla="*/ 8 w 154"/>
                  <a:gd name="T19" fmla="*/ 2 h 56"/>
                  <a:gd name="T20" fmla="*/ 31 w 154"/>
                  <a:gd name="T21" fmla="*/ 2 h 56"/>
                  <a:gd name="T22" fmla="*/ 43 w 154"/>
                  <a:gd name="T23" fmla="*/ 0 h 56"/>
                  <a:gd name="T24" fmla="*/ 85 w 154"/>
                  <a:gd name="T25" fmla="*/ 0 h 56"/>
                  <a:gd name="T26" fmla="*/ 113 w 154"/>
                  <a:gd name="T27" fmla="*/ 5 h 56"/>
                  <a:gd name="T28" fmla="*/ 123 w 154"/>
                  <a:gd name="T29" fmla="*/ 0 h 56"/>
                  <a:gd name="T30" fmla="*/ 151 w 154"/>
                  <a:gd name="T31" fmla="*/ 7 h 56"/>
                  <a:gd name="T32" fmla="*/ 154 w 154"/>
                  <a:gd name="T33" fmla="*/ 18 h 56"/>
                  <a:gd name="T34" fmla="*/ 151 w 154"/>
                  <a:gd name="T35" fmla="*/ 23 h 56"/>
                  <a:gd name="T36" fmla="*/ 144 w 154"/>
                  <a:gd name="T37" fmla="*/ 28 h 56"/>
                  <a:gd name="T38" fmla="*/ 133 w 154"/>
                  <a:gd name="T39" fmla="*/ 43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4"/>
                  <a:gd name="T61" fmla="*/ 0 h 56"/>
                  <a:gd name="T62" fmla="*/ 154 w 154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4" h="56">
                    <a:moveTo>
                      <a:pt x="133" y="43"/>
                    </a:moveTo>
                    <a:lnTo>
                      <a:pt x="123" y="49"/>
                    </a:lnTo>
                    <a:lnTo>
                      <a:pt x="95" y="51"/>
                    </a:lnTo>
                    <a:lnTo>
                      <a:pt x="51" y="51"/>
                    </a:lnTo>
                    <a:lnTo>
                      <a:pt x="28" y="56"/>
                    </a:lnTo>
                    <a:lnTo>
                      <a:pt x="5" y="54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85" y="0"/>
                    </a:lnTo>
                    <a:lnTo>
                      <a:pt x="113" y="5"/>
                    </a:lnTo>
                    <a:lnTo>
                      <a:pt x="123" y="0"/>
                    </a:lnTo>
                    <a:lnTo>
                      <a:pt x="151" y="7"/>
                    </a:lnTo>
                    <a:lnTo>
                      <a:pt x="154" y="18"/>
                    </a:lnTo>
                    <a:lnTo>
                      <a:pt x="151" y="23"/>
                    </a:lnTo>
                    <a:lnTo>
                      <a:pt x="144" y="28"/>
                    </a:lnTo>
                    <a:lnTo>
                      <a:pt x="133" y="43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612078" y="5804853"/>
              <a:ext cx="2560919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99FF99"/>
                  </a:solidFill>
                  <a:latin typeface="+mn-lt"/>
                </a:rPr>
                <a:t>Current E.U., 400K</a:t>
              </a:r>
              <a:endParaRPr lang="en-US" sz="2000" dirty="0">
                <a:solidFill>
                  <a:srgbClr val="99FF99"/>
                </a:solidFill>
                <a:latin typeface="+mn-lt"/>
              </a:endParaRPr>
            </a:p>
          </p:txBody>
        </p:sp>
      </p:grpSp>
      <p:grpSp>
        <p:nvGrpSpPr>
          <p:cNvPr id="283" name="Group 282"/>
          <p:cNvGrpSpPr>
            <a:grpSpLocks/>
          </p:cNvGrpSpPr>
          <p:nvPr/>
        </p:nvGrpSpPr>
        <p:grpSpPr bwMode="auto">
          <a:xfrm>
            <a:off x="3200400" y="2800350"/>
            <a:ext cx="2743200" cy="1993900"/>
            <a:chOff x="3228702" y="2747917"/>
            <a:chExt cx="2743200" cy="1993415"/>
          </a:xfrm>
        </p:grpSpPr>
        <p:grpSp>
          <p:nvGrpSpPr>
            <p:cNvPr id="31879" name="Group 57"/>
            <p:cNvGrpSpPr>
              <a:grpSpLocks/>
            </p:cNvGrpSpPr>
            <p:nvPr/>
          </p:nvGrpSpPr>
          <p:grpSpPr bwMode="auto">
            <a:xfrm>
              <a:off x="3228702" y="2747917"/>
              <a:ext cx="2743200" cy="1600200"/>
              <a:chOff x="1333500" y="1054100"/>
              <a:chExt cx="7043738" cy="4397376"/>
            </a:xfrm>
          </p:grpSpPr>
          <p:sp>
            <p:nvSpPr>
              <p:cNvPr id="31881" name="Freeform 643"/>
              <p:cNvSpPr>
                <a:spLocks/>
              </p:cNvSpPr>
              <p:nvPr/>
            </p:nvSpPr>
            <p:spPr bwMode="auto">
              <a:xfrm>
                <a:off x="1333500" y="2182813"/>
                <a:ext cx="1079500" cy="1858963"/>
              </a:xfrm>
              <a:custGeom>
                <a:avLst/>
                <a:gdLst>
                  <a:gd name="T0" fmla="*/ 313 w 680"/>
                  <a:gd name="T1" fmla="*/ 398 h 1171"/>
                  <a:gd name="T2" fmla="*/ 654 w 680"/>
                  <a:gd name="T3" fmla="*/ 968 h 1171"/>
                  <a:gd name="T4" fmla="*/ 667 w 680"/>
                  <a:gd name="T5" fmla="*/ 988 h 1171"/>
                  <a:gd name="T6" fmla="*/ 675 w 680"/>
                  <a:gd name="T7" fmla="*/ 1004 h 1171"/>
                  <a:gd name="T8" fmla="*/ 677 w 680"/>
                  <a:gd name="T9" fmla="*/ 1017 h 1171"/>
                  <a:gd name="T10" fmla="*/ 639 w 680"/>
                  <a:gd name="T11" fmla="*/ 1040 h 1171"/>
                  <a:gd name="T12" fmla="*/ 623 w 680"/>
                  <a:gd name="T13" fmla="*/ 1107 h 1171"/>
                  <a:gd name="T14" fmla="*/ 605 w 680"/>
                  <a:gd name="T15" fmla="*/ 1137 h 1171"/>
                  <a:gd name="T16" fmla="*/ 621 w 680"/>
                  <a:gd name="T17" fmla="*/ 1155 h 1171"/>
                  <a:gd name="T18" fmla="*/ 592 w 680"/>
                  <a:gd name="T19" fmla="*/ 1171 h 1171"/>
                  <a:gd name="T20" fmla="*/ 367 w 680"/>
                  <a:gd name="T21" fmla="*/ 1119 h 1171"/>
                  <a:gd name="T22" fmla="*/ 354 w 680"/>
                  <a:gd name="T23" fmla="*/ 1040 h 1171"/>
                  <a:gd name="T24" fmla="*/ 338 w 680"/>
                  <a:gd name="T25" fmla="*/ 1001 h 1171"/>
                  <a:gd name="T26" fmla="*/ 302 w 680"/>
                  <a:gd name="T27" fmla="*/ 973 h 1171"/>
                  <a:gd name="T28" fmla="*/ 254 w 680"/>
                  <a:gd name="T29" fmla="*/ 924 h 1171"/>
                  <a:gd name="T30" fmla="*/ 187 w 680"/>
                  <a:gd name="T31" fmla="*/ 870 h 1171"/>
                  <a:gd name="T32" fmla="*/ 154 w 680"/>
                  <a:gd name="T33" fmla="*/ 855 h 1171"/>
                  <a:gd name="T34" fmla="*/ 136 w 680"/>
                  <a:gd name="T35" fmla="*/ 829 h 1171"/>
                  <a:gd name="T36" fmla="*/ 148 w 680"/>
                  <a:gd name="T37" fmla="*/ 783 h 1171"/>
                  <a:gd name="T38" fmla="*/ 102 w 680"/>
                  <a:gd name="T39" fmla="*/ 706 h 1171"/>
                  <a:gd name="T40" fmla="*/ 82 w 680"/>
                  <a:gd name="T41" fmla="*/ 642 h 1171"/>
                  <a:gd name="T42" fmla="*/ 69 w 680"/>
                  <a:gd name="T43" fmla="*/ 614 h 1171"/>
                  <a:gd name="T44" fmla="*/ 77 w 680"/>
                  <a:gd name="T45" fmla="*/ 596 h 1171"/>
                  <a:gd name="T46" fmla="*/ 107 w 680"/>
                  <a:gd name="T47" fmla="*/ 580 h 1171"/>
                  <a:gd name="T48" fmla="*/ 74 w 680"/>
                  <a:gd name="T49" fmla="*/ 537 h 1171"/>
                  <a:gd name="T50" fmla="*/ 69 w 680"/>
                  <a:gd name="T51" fmla="*/ 483 h 1171"/>
                  <a:gd name="T52" fmla="*/ 82 w 680"/>
                  <a:gd name="T53" fmla="*/ 478 h 1171"/>
                  <a:gd name="T54" fmla="*/ 100 w 680"/>
                  <a:gd name="T55" fmla="*/ 493 h 1171"/>
                  <a:gd name="T56" fmla="*/ 107 w 680"/>
                  <a:gd name="T57" fmla="*/ 467 h 1171"/>
                  <a:gd name="T58" fmla="*/ 97 w 680"/>
                  <a:gd name="T59" fmla="*/ 442 h 1171"/>
                  <a:gd name="T60" fmla="*/ 118 w 680"/>
                  <a:gd name="T61" fmla="*/ 437 h 1171"/>
                  <a:gd name="T62" fmla="*/ 84 w 680"/>
                  <a:gd name="T63" fmla="*/ 411 h 1171"/>
                  <a:gd name="T64" fmla="*/ 79 w 680"/>
                  <a:gd name="T65" fmla="*/ 424 h 1171"/>
                  <a:gd name="T66" fmla="*/ 64 w 680"/>
                  <a:gd name="T67" fmla="*/ 449 h 1171"/>
                  <a:gd name="T68" fmla="*/ 48 w 680"/>
                  <a:gd name="T69" fmla="*/ 431 h 1171"/>
                  <a:gd name="T70" fmla="*/ 38 w 680"/>
                  <a:gd name="T71" fmla="*/ 416 h 1171"/>
                  <a:gd name="T72" fmla="*/ 38 w 680"/>
                  <a:gd name="T73" fmla="*/ 390 h 1171"/>
                  <a:gd name="T74" fmla="*/ 38 w 680"/>
                  <a:gd name="T75" fmla="*/ 362 h 1171"/>
                  <a:gd name="T76" fmla="*/ 28 w 680"/>
                  <a:gd name="T77" fmla="*/ 334 h 1171"/>
                  <a:gd name="T78" fmla="*/ 12 w 680"/>
                  <a:gd name="T79" fmla="*/ 265 h 1171"/>
                  <a:gd name="T80" fmla="*/ 25 w 680"/>
                  <a:gd name="T81" fmla="*/ 221 h 1171"/>
                  <a:gd name="T82" fmla="*/ 7 w 680"/>
                  <a:gd name="T83" fmla="*/ 182 h 1171"/>
                  <a:gd name="T84" fmla="*/ 0 w 680"/>
                  <a:gd name="T85" fmla="*/ 144 h 1171"/>
                  <a:gd name="T86" fmla="*/ 18 w 680"/>
                  <a:gd name="T87" fmla="*/ 95 h 1171"/>
                  <a:gd name="T88" fmla="*/ 25 w 680"/>
                  <a:gd name="T89" fmla="*/ 113 h 1171"/>
                  <a:gd name="T90" fmla="*/ 46 w 680"/>
                  <a:gd name="T91" fmla="*/ 72 h 1171"/>
                  <a:gd name="T92" fmla="*/ 66 w 680"/>
                  <a:gd name="T93" fmla="*/ 0 h 1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0"/>
                  <a:gd name="T142" fmla="*/ 0 h 1171"/>
                  <a:gd name="T143" fmla="*/ 680 w 680"/>
                  <a:gd name="T144" fmla="*/ 1171 h 1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0" h="1171">
                    <a:moveTo>
                      <a:pt x="66" y="0"/>
                    </a:moveTo>
                    <a:lnTo>
                      <a:pt x="379" y="82"/>
                    </a:lnTo>
                    <a:lnTo>
                      <a:pt x="313" y="398"/>
                    </a:lnTo>
                    <a:lnTo>
                      <a:pt x="652" y="932"/>
                    </a:lnTo>
                    <a:lnTo>
                      <a:pt x="654" y="940"/>
                    </a:lnTo>
                    <a:lnTo>
                      <a:pt x="654" y="968"/>
                    </a:lnTo>
                    <a:lnTo>
                      <a:pt x="657" y="976"/>
                    </a:lnTo>
                    <a:lnTo>
                      <a:pt x="662" y="983"/>
                    </a:lnTo>
                    <a:lnTo>
                      <a:pt x="667" y="988"/>
                    </a:lnTo>
                    <a:lnTo>
                      <a:pt x="669" y="996"/>
                    </a:lnTo>
                    <a:lnTo>
                      <a:pt x="672" y="1001"/>
                    </a:lnTo>
                    <a:lnTo>
                      <a:pt x="675" y="1004"/>
                    </a:lnTo>
                    <a:lnTo>
                      <a:pt x="680" y="1012"/>
                    </a:lnTo>
                    <a:lnTo>
                      <a:pt x="680" y="1014"/>
                    </a:lnTo>
                    <a:lnTo>
                      <a:pt x="677" y="1017"/>
                    </a:lnTo>
                    <a:lnTo>
                      <a:pt x="662" y="1024"/>
                    </a:lnTo>
                    <a:lnTo>
                      <a:pt x="646" y="1030"/>
                    </a:lnTo>
                    <a:lnTo>
                      <a:pt x="639" y="1040"/>
                    </a:lnTo>
                    <a:lnTo>
                      <a:pt x="631" y="1055"/>
                    </a:lnTo>
                    <a:lnTo>
                      <a:pt x="626" y="1076"/>
                    </a:lnTo>
                    <a:lnTo>
                      <a:pt x="623" y="1107"/>
                    </a:lnTo>
                    <a:lnTo>
                      <a:pt x="616" y="1122"/>
                    </a:lnTo>
                    <a:lnTo>
                      <a:pt x="605" y="1130"/>
                    </a:lnTo>
                    <a:lnTo>
                      <a:pt x="605" y="1137"/>
                    </a:lnTo>
                    <a:lnTo>
                      <a:pt x="616" y="1140"/>
                    </a:lnTo>
                    <a:lnTo>
                      <a:pt x="621" y="1148"/>
                    </a:lnTo>
                    <a:lnTo>
                      <a:pt x="621" y="1155"/>
                    </a:lnTo>
                    <a:lnTo>
                      <a:pt x="616" y="1158"/>
                    </a:lnTo>
                    <a:lnTo>
                      <a:pt x="600" y="1168"/>
                    </a:lnTo>
                    <a:lnTo>
                      <a:pt x="592" y="1171"/>
                    </a:lnTo>
                    <a:lnTo>
                      <a:pt x="592" y="1158"/>
                    </a:lnTo>
                    <a:lnTo>
                      <a:pt x="367" y="1132"/>
                    </a:lnTo>
                    <a:lnTo>
                      <a:pt x="367" y="1119"/>
                    </a:lnTo>
                    <a:lnTo>
                      <a:pt x="369" y="1109"/>
                    </a:lnTo>
                    <a:lnTo>
                      <a:pt x="367" y="1063"/>
                    </a:lnTo>
                    <a:lnTo>
                      <a:pt x="354" y="1040"/>
                    </a:lnTo>
                    <a:lnTo>
                      <a:pt x="341" y="1027"/>
                    </a:lnTo>
                    <a:lnTo>
                      <a:pt x="341" y="1019"/>
                    </a:lnTo>
                    <a:lnTo>
                      <a:pt x="338" y="1001"/>
                    </a:lnTo>
                    <a:lnTo>
                      <a:pt x="326" y="994"/>
                    </a:lnTo>
                    <a:lnTo>
                      <a:pt x="310" y="976"/>
                    </a:lnTo>
                    <a:lnTo>
                      <a:pt x="302" y="973"/>
                    </a:lnTo>
                    <a:lnTo>
                      <a:pt x="302" y="963"/>
                    </a:lnTo>
                    <a:lnTo>
                      <a:pt x="284" y="950"/>
                    </a:lnTo>
                    <a:lnTo>
                      <a:pt x="254" y="924"/>
                    </a:lnTo>
                    <a:lnTo>
                      <a:pt x="246" y="917"/>
                    </a:lnTo>
                    <a:lnTo>
                      <a:pt x="233" y="911"/>
                    </a:lnTo>
                    <a:lnTo>
                      <a:pt x="187" y="870"/>
                    </a:lnTo>
                    <a:lnTo>
                      <a:pt x="182" y="863"/>
                    </a:lnTo>
                    <a:lnTo>
                      <a:pt x="166" y="855"/>
                    </a:lnTo>
                    <a:lnTo>
                      <a:pt x="154" y="855"/>
                    </a:lnTo>
                    <a:lnTo>
                      <a:pt x="146" y="850"/>
                    </a:lnTo>
                    <a:lnTo>
                      <a:pt x="138" y="842"/>
                    </a:lnTo>
                    <a:lnTo>
                      <a:pt x="136" y="829"/>
                    </a:lnTo>
                    <a:lnTo>
                      <a:pt x="138" y="819"/>
                    </a:lnTo>
                    <a:lnTo>
                      <a:pt x="151" y="799"/>
                    </a:lnTo>
                    <a:lnTo>
                      <a:pt x="148" y="783"/>
                    </a:lnTo>
                    <a:lnTo>
                      <a:pt x="138" y="752"/>
                    </a:lnTo>
                    <a:lnTo>
                      <a:pt x="110" y="714"/>
                    </a:lnTo>
                    <a:lnTo>
                      <a:pt x="102" y="706"/>
                    </a:lnTo>
                    <a:lnTo>
                      <a:pt x="102" y="683"/>
                    </a:lnTo>
                    <a:lnTo>
                      <a:pt x="82" y="662"/>
                    </a:lnTo>
                    <a:lnTo>
                      <a:pt x="82" y="642"/>
                    </a:lnTo>
                    <a:lnTo>
                      <a:pt x="77" y="634"/>
                    </a:lnTo>
                    <a:lnTo>
                      <a:pt x="74" y="621"/>
                    </a:lnTo>
                    <a:lnTo>
                      <a:pt x="69" y="614"/>
                    </a:lnTo>
                    <a:lnTo>
                      <a:pt x="69" y="609"/>
                    </a:lnTo>
                    <a:lnTo>
                      <a:pt x="74" y="598"/>
                    </a:lnTo>
                    <a:lnTo>
                      <a:pt x="77" y="596"/>
                    </a:lnTo>
                    <a:lnTo>
                      <a:pt x="97" y="591"/>
                    </a:lnTo>
                    <a:lnTo>
                      <a:pt x="107" y="583"/>
                    </a:lnTo>
                    <a:lnTo>
                      <a:pt x="107" y="580"/>
                    </a:lnTo>
                    <a:lnTo>
                      <a:pt x="92" y="570"/>
                    </a:lnTo>
                    <a:lnTo>
                      <a:pt x="82" y="552"/>
                    </a:lnTo>
                    <a:lnTo>
                      <a:pt x="74" y="537"/>
                    </a:lnTo>
                    <a:lnTo>
                      <a:pt x="71" y="521"/>
                    </a:lnTo>
                    <a:lnTo>
                      <a:pt x="71" y="498"/>
                    </a:lnTo>
                    <a:lnTo>
                      <a:pt x="69" y="483"/>
                    </a:lnTo>
                    <a:lnTo>
                      <a:pt x="69" y="478"/>
                    </a:lnTo>
                    <a:lnTo>
                      <a:pt x="71" y="470"/>
                    </a:lnTo>
                    <a:lnTo>
                      <a:pt x="82" y="478"/>
                    </a:lnTo>
                    <a:lnTo>
                      <a:pt x="92" y="483"/>
                    </a:lnTo>
                    <a:lnTo>
                      <a:pt x="95" y="490"/>
                    </a:lnTo>
                    <a:lnTo>
                      <a:pt x="100" y="493"/>
                    </a:lnTo>
                    <a:lnTo>
                      <a:pt x="110" y="493"/>
                    </a:lnTo>
                    <a:lnTo>
                      <a:pt x="107" y="478"/>
                    </a:lnTo>
                    <a:lnTo>
                      <a:pt x="107" y="467"/>
                    </a:lnTo>
                    <a:lnTo>
                      <a:pt x="102" y="460"/>
                    </a:lnTo>
                    <a:lnTo>
                      <a:pt x="97" y="449"/>
                    </a:lnTo>
                    <a:lnTo>
                      <a:pt x="97" y="442"/>
                    </a:lnTo>
                    <a:lnTo>
                      <a:pt x="107" y="444"/>
                    </a:lnTo>
                    <a:lnTo>
                      <a:pt x="118" y="449"/>
                    </a:lnTo>
                    <a:lnTo>
                      <a:pt x="118" y="437"/>
                    </a:lnTo>
                    <a:lnTo>
                      <a:pt x="115" y="429"/>
                    </a:lnTo>
                    <a:lnTo>
                      <a:pt x="105" y="421"/>
                    </a:lnTo>
                    <a:lnTo>
                      <a:pt x="84" y="411"/>
                    </a:lnTo>
                    <a:lnTo>
                      <a:pt x="77" y="411"/>
                    </a:lnTo>
                    <a:lnTo>
                      <a:pt x="77" y="419"/>
                    </a:lnTo>
                    <a:lnTo>
                      <a:pt x="79" y="424"/>
                    </a:lnTo>
                    <a:lnTo>
                      <a:pt x="79" y="444"/>
                    </a:lnTo>
                    <a:lnTo>
                      <a:pt x="71" y="449"/>
                    </a:lnTo>
                    <a:lnTo>
                      <a:pt x="64" y="449"/>
                    </a:lnTo>
                    <a:lnTo>
                      <a:pt x="56" y="444"/>
                    </a:lnTo>
                    <a:lnTo>
                      <a:pt x="51" y="442"/>
                    </a:lnTo>
                    <a:lnTo>
                      <a:pt x="48" y="431"/>
                    </a:lnTo>
                    <a:lnTo>
                      <a:pt x="48" y="429"/>
                    </a:lnTo>
                    <a:lnTo>
                      <a:pt x="43" y="419"/>
                    </a:lnTo>
                    <a:lnTo>
                      <a:pt x="38" y="416"/>
                    </a:lnTo>
                    <a:lnTo>
                      <a:pt x="36" y="408"/>
                    </a:lnTo>
                    <a:lnTo>
                      <a:pt x="36" y="390"/>
                    </a:lnTo>
                    <a:lnTo>
                      <a:pt x="38" y="390"/>
                    </a:lnTo>
                    <a:lnTo>
                      <a:pt x="46" y="385"/>
                    </a:lnTo>
                    <a:lnTo>
                      <a:pt x="48" y="377"/>
                    </a:lnTo>
                    <a:lnTo>
                      <a:pt x="38" y="362"/>
                    </a:lnTo>
                    <a:lnTo>
                      <a:pt x="30" y="352"/>
                    </a:lnTo>
                    <a:lnTo>
                      <a:pt x="28" y="344"/>
                    </a:lnTo>
                    <a:lnTo>
                      <a:pt x="28" y="334"/>
                    </a:lnTo>
                    <a:lnTo>
                      <a:pt x="18" y="303"/>
                    </a:lnTo>
                    <a:lnTo>
                      <a:pt x="12" y="293"/>
                    </a:lnTo>
                    <a:lnTo>
                      <a:pt x="12" y="265"/>
                    </a:lnTo>
                    <a:lnTo>
                      <a:pt x="20" y="247"/>
                    </a:lnTo>
                    <a:lnTo>
                      <a:pt x="20" y="226"/>
                    </a:lnTo>
                    <a:lnTo>
                      <a:pt x="25" y="221"/>
                    </a:lnTo>
                    <a:lnTo>
                      <a:pt x="20" y="205"/>
                    </a:lnTo>
                    <a:lnTo>
                      <a:pt x="12" y="190"/>
                    </a:lnTo>
                    <a:lnTo>
                      <a:pt x="7" y="182"/>
                    </a:lnTo>
                    <a:lnTo>
                      <a:pt x="7" y="172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7" y="113"/>
                    </a:lnTo>
                    <a:lnTo>
                      <a:pt x="12" y="103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3" y="103"/>
                    </a:lnTo>
                    <a:lnTo>
                      <a:pt x="25" y="113"/>
                    </a:lnTo>
                    <a:lnTo>
                      <a:pt x="38" y="113"/>
                    </a:lnTo>
                    <a:lnTo>
                      <a:pt x="41" y="105"/>
                    </a:lnTo>
                    <a:lnTo>
                      <a:pt x="46" y="72"/>
                    </a:lnTo>
                    <a:lnTo>
                      <a:pt x="56" y="44"/>
                    </a:lnTo>
                    <a:lnTo>
                      <a:pt x="6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644"/>
              <p:cNvSpPr>
                <a:spLocks/>
              </p:cNvSpPr>
              <p:nvPr/>
            </p:nvSpPr>
            <p:spPr bwMode="auto">
              <a:xfrm>
                <a:off x="1430338" y="1493838"/>
                <a:ext cx="1042987" cy="904875"/>
              </a:xfrm>
              <a:custGeom>
                <a:avLst/>
                <a:gdLst>
                  <a:gd name="T0" fmla="*/ 5 w 657"/>
                  <a:gd name="T1" fmla="*/ 411 h 570"/>
                  <a:gd name="T2" fmla="*/ 0 w 657"/>
                  <a:gd name="T3" fmla="*/ 393 h 570"/>
                  <a:gd name="T4" fmla="*/ 3 w 657"/>
                  <a:gd name="T5" fmla="*/ 372 h 570"/>
                  <a:gd name="T6" fmla="*/ 0 w 657"/>
                  <a:gd name="T7" fmla="*/ 316 h 570"/>
                  <a:gd name="T8" fmla="*/ 23 w 657"/>
                  <a:gd name="T9" fmla="*/ 301 h 570"/>
                  <a:gd name="T10" fmla="*/ 44 w 657"/>
                  <a:gd name="T11" fmla="*/ 283 h 570"/>
                  <a:gd name="T12" fmla="*/ 57 w 657"/>
                  <a:gd name="T13" fmla="*/ 254 h 570"/>
                  <a:gd name="T14" fmla="*/ 72 w 657"/>
                  <a:gd name="T15" fmla="*/ 229 h 570"/>
                  <a:gd name="T16" fmla="*/ 77 w 657"/>
                  <a:gd name="T17" fmla="*/ 193 h 570"/>
                  <a:gd name="T18" fmla="*/ 93 w 657"/>
                  <a:gd name="T19" fmla="*/ 167 h 570"/>
                  <a:gd name="T20" fmla="*/ 111 w 657"/>
                  <a:gd name="T21" fmla="*/ 131 h 570"/>
                  <a:gd name="T22" fmla="*/ 121 w 657"/>
                  <a:gd name="T23" fmla="*/ 111 h 570"/>
                  <a:gd name="T24" fmla="*/ 136 w 657"/>
                  <a:gd name="T25" fmla="*/ 103 h 570"/>
                  <a:gd name="T26" fmla="*/ 146 w 657"/>
                  <a:gd name="T27" fmla="*/ 98 h 570"/>
                  <a:gd name="T28" fmla="*/ 144 w 657"/>
                  <a:gd name="T29" fmla="*/ 82 h 570"/>
                  <a:gd name="T30" fmla="*/ 139 w 657"/>
                  <a:gd name="T31" fmla="*/ 57 h 570"/>
                  <a:gd name="T32" fmla="*/ 154 w 657"/>
                  <a:gd name="T33" fmla="*/ 18 h 570"/>
                  <a:gd name="T34" fmla="*/ 170 w 657"/>
                  <a:gd name="T35" fmla="*/ 0 h 570"/>
                  <a:gd name="T36" fmla="*/ 188 w 657"/>
                  <a:gd name="T37" fmla="*/ 18 h 570"/>
                  <a:gd name="T38" fmla="*/ 206 w 657"/>
                  <a:gd name="T39" fmla="*/ 28 h 570"/>
                  <a:gd name="T40" fmla="*/ 213 w 657"/>
                  <a:gd name="T41" fmla="*/ 54 h 570"/>
                  <a:gd name="T42" fmla="*/ 218 w 657"/>
                  <a:gd name="T43" fmla="*/ 90 h 570"/>
                  <a:gd name="T44" fmla="*/ 231 w 657"/>
                  <a:gd name="T45" fmla="*/ 103 h 570"/>
                  <a:gd name="T46" fmla="*/ 277 w 657"/>
                  <a:gd name="T47" fmla="*/ 108 h 570"/>
                  <a:gd name="T48" fmla="*/ 298 w 657"/>
                  <a:gd name="T49" fmla="*/ 100 h 570"/>
                  <a:gd name="T50" fmla="*/ 306 w 657"/>
                  <a:gd name="T51" fmla="*/ 103 h 570"/>
                  <a:gd name="T52" fmla="*/ 339 w 657"/>
                  <a:gd name="T53" fmla="*/ 111 h 570"/>
                  <a:gd name="T54" fmla="*/ 370 w 657"/>
                  <a:gd name="T55" fmla="*/ 129 h 570"/>
                  <a:gd name="T56" fmla="*/ 390 w 657"/>
                  <a:gd name="T57" fmla="*/ 139 h 570"/>
                  <a:gd name="T58" fmla="*/ 434 w 657"/>
                  <a:gd name="T59" fmla="*/ 141 h 570"/>
                  <a:gd name="T60" fmla="*/ 457 w 657"/>
                  <a:gd name="T61" fmla="*/ 144 h 570"/>
                  <a:gd name="T62" fmla="*/ 480 w 657"/>
                  <a:gd name="T63" fmla="*/ 134 h 570"/>
                  <a:gd name="T64" fmla="*/ 483 w 657"/>
                  <a:gd name="T65" fmla="*/ 131 h 570"/>
                  <a:gd name="T66" fmla="*/ 519 w 657"/>
                  <a:gd name="T67" fmla="*/ 144 h 570"/>
                  <a:gd name="T68" fmla="*/ 578 w 657"/>
                  <a:gd name="T69" fmla="*/ 149 h 570"/>
                  <a:gd name="T70" fmla="*/ 614 w 657"/>
                  <a:gd name="T71" fmla="*/ 159 h 570"/>
                  <a:gd name="T72" fmla="*/ 637 w 657"/>
                  <a:gd name="T73" fmla="*/ 165 h 570"/>
                  <a:gd name="T74" fmla="*/ 655 w 657"/>
                  <a:gd name="T75" fmla="*/ 177 h 570"/>
                  <a:gd name="T76" fmla="*/ 657 w 657"/>
                  <a:gd name="T77" fmla="*/ 203 h 570"/>
                  <a:gd name="T78" fmla="*/ 647 w 657"/>
                  <a:gd name="T79" fmla="*/ 229 h 570"/>
                  <a:gd name="T80" fmla="*/ 621 w 657"/>
                  <a:gd name="T81" fmla="*/ 260 h 570"/>
                  <a:gd name="T82" fmla="*/ 588 w 657"/>
                  <a:gd name="T83" fmla="*/ 298 h 570"/>
                  <a:gd name="T84" fmla="*/ 578 w 657"/>
                  <a:gd name="T85" fmla="*/ 355 h 570"/>
                  <a:gd name="T86" fmla="*/ 583 w 657"/>
                  <a:gd name="T87" fmla="*/ 388 h 570"/>
                  <a:gd name="T88" fmla="*/ 526 w 657"/>
                  <a:gd name="T89" fmla="*/ 570 h 570"/>
                  <a:gd name="T90" fmla="*/ 13 w 657"/>
                  <a:gd name="T91" fmla="*/ 437 h 5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7"/>
                  <a:gd name="T139" fmla="*/ 0 h 570"/>
                  <a:gd name="T140" fmla="*/ 657 w 657"/>
                  <a:gd name="T141" fmla="*/ 570 h 5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7" h="570">
                    <a:moveTo>
                      <a:pt x="5" y="434"/>
                    </a:moveTo>
                    <a:lnTo>
                      <a:pt x="5" y="411"/>
                    </a:lnTo>
                    <a:lnTo>
                      <a:pt x="3" y="401"/>
                    </a:lnTo>
                    <a:lnTo>
                      <a:pt x="0" y="393"/>
                    </a:lnTo>
                    <a:lnTo>
                      <a:pt x="0" y="383"/>
                    </a:lnTo>
                    <a:lnTo>
                      <a:pt x="3" y="372"/>
                    </a:lnTo>
                    <a:lnTo>
                      <a:pt x="0" y="337"/>
                    </a:lnTo>
                    <a:lnTo>
                      <a:pt x="0" y="316"/>
                    </a:lnTo>
                    <a:lnTo>
                      <a:pt x="3" y="311"/>
                    </a:lnTo>
                    <a:lnTo>
                      <a:pt x="23" y="301"/>
                    </a:lnTo>
                    <a:lnTo>
                      <a:pt x="31" y="295"/>
                    </a:lnTo>
                    <a:lnTo>
                      <a:pt x="44" y="283"/>
                    </a:lnTo>
                    <a:lnTo>
                      <a:pt x="52" y="272"/>
                    </a:lnTo>
                    <a:lnTo>
                      <a:pt x="57" y="254"/>
                    </a:lnTo>
                    <a:lnTo>
                      <a:pt x="67" y="234"/>
                    </a:lnTo>
                    <a:lnTo>
                      <a:pt x="72" y="229"/>
                    </a:lnTo>
                    <a:lnTo>
                      <a:pt x="72" y="200"/>
                    </a:lnTo>
                    <a:lnTo>
                      <a:pt x="77" y="193"/>
                    </a:lnTo>
                    <a:lnTo>
                      <a:pt x="85" y="188"/>
                    </a:lnTo>
                    <a:lnTo>
                      <a:pt x="93" y="167"/>
                    </a:lnTo>
                    <a:lnTo>
                      <a:pt x="100" y="144"/>
                    </a:lnTo>
                    <a:lnTo>
                      <a:pt x="111" y="131"/>
                    </a:lnTo>
                    <a:lnTo>
                      <a:pt x="118" y="118"/>
                    </a:lnTo>
                    <a:lnTo>
                      <a:pt x="121" y="111"/>
                    </a:lnTo>
                    <a:lnTo>
                      <a:pt x="129" y="106"/>
                    </a:lnTo>
                    <a:lnTo>
                      <a:pt x="136" y="103"/>
                    </a:lnTo>
                    <a:lnTo>
                      <a:pt x="139" y="100"/>
                    </a:lnTo>
                    <a:lnTo>
                      <a:pt x="146" y="98"/>
                    </a:lnTo>
                    <a:lnTo>
                      <a:pt x="146" y="90"/>
                    </a:lnTo>
                    <a:lnTo>
                      <a:pt x="144" y="82"/>
                    </a:lnTo>
                    <a:lnTo>
                      <a:pt x="139" y="77"/>
                    </a:lnTo>
                    <a:lnTo>
                      <a:pt x="139" y="57"/>
                    </a:lnTo>
                    <a:lnTo>
                      <a:pt x="149" y="36"/>
                    </a:lnTo>
                    <a:lnTo>
                      <a:pt x="154" y="18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8" y="18"/>
                    </a:lnTo>
                    <a:lnTo>
                      <a:pt x="198" y="23"/>
                    </a:lnTo>
                    <a:lnTo>
                      <a:pt x="206" y="28"/>
                    </a:lnTo>
                    <a:lnTo>
                      <a:pt x="213" y="39"/>
                    </a:lnTo>
                    <a:lnTo>
                      <a:pt x="213" y="54"/>
                    </a:lnTo>
                    <a:lnTo>
                      <a:pt x="216" y="67"/>
                    </a:lnTo>
                    <a:lnTo>
                      <a:pt x="218" y="90"/>
                    </a:lnTo>
                    <a:lnTo>
                      <a:pt x="223" y="98"/>
                    </a:lnTo>
                    <a:lnTo>
                      <a:pt x="231" y="103"/>
                    </a:lnTo>
                    <a:lnTo>
                      <a:pt x="247" y="108"/>
                    </a:lnTo>
                    <a:lnTo>
                      <a:pt x="277" y="108"/>
                    </a:lnTo>
                    <a:lnTo>
                      <a:pt x="285" y="106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24" y="111"/>
                    </a:lnTo>
                    <a:lnTo>
                      <a:pt x="339" y="111"/>
                    </a:lnTo>
                    <a:lnTo>
                      <a:pt x="360" y="121"/>
                    </a:lnTo>
                    <a:lnTo>
                      <a:pt x="370" y="129"/>
                    </a:lnTo>
                    <a:lnTo>
                      <a:pt x="377" y="131"/>
                    </a:lnTo>
                    <a:lnTo>
                      <a:pt x="390" y="139"/>
                    </a:lnTo>
                    <a:lnTo>
                      <a:pt x="424" y="139"/>
                    </a:lnTo>
                    <a:lnTo>
                      <a:pt x="434" y="141"/>
                    </a:lnTo>
                    <a:lnTo>
                      <a:pt x="447" y="144"/>
                    </a:lnTo>
                    <a:lnTo>
                      <a:pt x="457" y="144"/>
                    </a:lnTo>
                    <a:lnTo>
                      <a:pt x="465" y="141"/>
                    </a:lnTo>
                    <a:lnTo>
                      <a:pt x="480" y="134"/>
                    </a:lnTo>
                    <a:lnTo>
                      <a:pt x="480" y="131"/>
                    </a:lnTo>
                    <a:lnTo>
                      <a:pt x="483" y="131"/>
                    </a:lnTo>
                    <a:lnTo>
                      <a:pt x="490" y="134"/>
                    </a:lnTo>
                    <a:lnTo>
                      <a:pt x="519" y="144"/>
                    </a:lnTo>
                    <a:lnTo>
                      <a:pt x="565" y="144"/>
                    </a:lnTo>
                    <a:lnTo>
                      <a:pt x="578" y="149"/>
                    </a:lnTo>
                    <a:lnTo>
                      <a:pt x="598" y="154"/>
                    </a:lnTo>
                    <a:lnTo>
                      <a:pt x="614" y="159"/>
                    </a:lnTo>
                    <a:lnTo>
                      <a:pt x="632" y="162"/>
                    </a:lnTo>
                    <a:lnTo>
                      <a:pt x="637" y="165"/>
                    </a:lnTo>
                    <a:lnTo>
                      <a:pt x="644" y="167"/>
                    </a:lnTo>
                    <a:lnTo>
                      <a:pt x="655" y="177"/>
                    </a:lnTo>
                    <a:lnTo>
                      <a:pt x="657" y="188"/>
                    </a:lnTo>
                    <a:lnTo>
                      <a:pt x="657" y="203"/>
                    </a:lnTo>
                    <a:lnTo>
                      <a:pt x="652" y="224"/>
                    </a:lnTo>
                    <a:lnTo>
                      <a:pt x="647" y="229"/>
                    </a:lnTo>
                    <a:lnTo>
                      <a:pt x="642" y="239"/>
                    </a:lnTo>
                    <a:lnTo>
                      <a:pt x="621" y="260"/>
                    </a:lnTo>
                    <a:lnTo>
                      <a:pt x="598" y="285"/>
                    </a:lnTo>
                    <a:lnTo>
                      <a:pt x="588" y="298"/>
                    </a:lnTo>
                    <a:lnTo>
                      <a:pt x="583" y="313"/>
                    </a:lnTo>
                    <a:lnTo>
                      <a:pt x="578" y="355"/>
                    </a:lnTo>
                    <a:lnTo>
                      <a:pt x="583" y="375"/>
                    </a:lnTo>
                    <a:lnTo>
                      <a:pt x="583" y="388"/>
                    </a:lnTo>
                    <a:lnTo>
                      <a:pt x="580" y="396"/>
                    </a:lnTo>
                    <a:lnTo>
                      <a:pt x="526" y="570"/>
                    </a:lnTo>
                    <a:lnTo>
                      <a:pt x="316" y="514"/>
                    </a:lnTo>
                    <a:lnTo>
                      <a:pt x="13" y="437"/>
                    </a:ln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645"/>
              <p:cNvSpPr>
                <a:spLocks/>
              </p:cNvSpPr>
              <p:nvPr/>
            </p:nvSpPr>
            <p:spPr bwMode="auto">
              <a:xfrm>
                <a:off x="1679575" y="1054100"/>
                <a:ext cx="879475" cy="696913"/>
              </a:xfrm>
              <a:custGeom>
                <a:avLst/>
                <a:gdLst>
                  <a:gd name="T0" fmla="*/ 7 w 554"/>
                  <a:gd name="T1" fmla="*/ 264 h 439"/>
                  <a:gd name="T2" fmla="*/ 5 w 554"/>
                  <a:gd name="T3" fmla="*/ 241 h 439"/>
                  <a:gd name="T4" fmla="*/ 18 w 554"/>
                  <a:gd name="T5" fmla="*/ 244 h 439"/>
                  <a:gd name="T6" fmla="*/ 28 w 554"/>
                  <a:gd name="T7" fmla="*/ 236 h 439"/>
                  <a:gd name="T8" fmla="*/ 20 w 554"/>
                  <a:gd name="T9" fmla="*/ 223 h 439"/>
                  <a:gd name="T10" fmla="*/ 2 w 554"/>
                  <a:gd name="T11" fmla="*/ 213 h 439"/>
                  <a:gd name="T12" fmla="*/ 10 w 554"/>
                  <a:gd name="T13" fmla="*/ 205 h 439"/>
                  <a:gd name="T14" fmla="*/ 25 w 554"/>
                  <a:gd name="T15" fmla="*/ 200 h 439"/>
                  <a:gd name="T16" fmla="*/ 36 w 554"/>
                  <a:gd name="T17" fmla="*/ 190 h 439"/>
                  <a:gd name="T18" fmla="*/ 13 w 554"/>
                  <a:gd name="T19" fmla="*/ 182 h 439"/>
                  <a:gd name="T20" fmla="*/ 2 w 554"/>
                  <a:gd name="T21" fmla="*/ 149 h 439"/>
                  <a:gd name="T22" fmla="*/ 7 w 554"/>
                  <a:gd name="T23" fmla="*/ 105 h 439"/>
                  <a:gd name="T24" fmla="*/ 5 w 554"/>
                  <a:gd name="T25" fmla="*/ 44 h 439"/>
                  <a:gd name="T26" fmla="*/ 18 w 554"/>
                  <a:gd name="T27" fmla="*/ 44 h 439"/>
                  <a:gd name="T28" fmla="*/ 36 w 554"/>
                  <a:gd name="T29" fmla="*/ 59 h 439"/>
                  <a:gd name="T30" fmla="*/ 82 w 554"/>
                  <a:gd name="T31" fmla="*/ 77 h 439"/>
                  <a:gd name="T32" fmla="*/ 100 w 554"/>
                  <a:gd name="T33" fmla="*/ 82 h 439"/>
                  <a:gd name="T34" fmla="*/ 123 w 554"/>
                  <a:gd name="T35" fmla="*/ 92 h 439"/>
                  <a:gd name="T36" fmla="*/ 133 w 554"/>
                  <a:gd name="T37" fmla="*/ 95 h 439"/>
                  <a:gd name="T38" fmla="*/ 138 w 554"/>
                  <a:gd name="T39" fmla="*/ 131 h 439"/>
                  <a:gd name="T40" fmla="*/ 123 w 554"/>
                  <a:gd name="T41" fmla="*/ 157 h 439"/>
                  <a:gd name="T42" fmla="*/ 146 w 554"/>
                  <a:gd name="T43" fmla="*/ 151 h 439"/>
                  <a:gd name="T44" fmla="*/ 167 w 554"/>
                  <a:gd name="T45" fmla="*/ 108 h 439"/>
                  <a:gd name="T46" fmla="*/ 167 w 554"/>
                  <a:gd name="T47" fmla="*/ 85 h 439"/>
                  <a:gd name="T48" fmla="*/ 167 w 554"/>
                  <a:gd name="T49" fmla="*/ 49 h 439"/>
                  <a:gd name="T50" fmla="*/ 159 w 554"/>
                  <a:gd name="T51" fmla="*/ 23 h 439"/>
                  <a:gd name="T52" fmla="*/ 154 w 554"/>
                  <a:gd name="T53" fmla="*/ 0 h 439"/>
                  <a:gd name="T54" fmla="*/ 357 w 554"/>
                  <a:gd name="T55" fmla="*/ 64 h 439"/>
                  <a:gd name="T56" fmla="*/ 554 w 554"/>
                  <a:gd name="T57" fmla="*/ 113 h 439"/>
                  <a:gd name="T58" fmla="*/ 477 w 554"/>
                  <a:gd name="T59" fmla="*/ 421 h 439"/>
                  <a:gd name="T60" fmla="*/ 454 w 554"/>
                  <a:gd name="T61" fmla="*/ 436 h 439"/>
                  <a:gd name="T62" fmla="*/ 426 w 554"/>
                  <a:gd name="T63" fmla="*/ 429 h 439"/>
                  <a:gd name="T64" fmla="*/ 362 w 554"/>
                  <a:gd name="T65" fmla="*/ 421 h 439"/>
                  <a:gd name="T66" fmla="*/ 333 w 554"/>
                  <a:gd name="T67" fmla="*/ 411 h 439"/>
                  <a:gd name="T68" fmla="*/ 323 w 554"/>
                  <a:gd name="T69" fmla="*/ 411 h 439"/>
                  <a:gd name="T70" fmla="*/ 290 w 554"/>
                  <a:gd name="T71" fmla="*/ 421 h 439"/>
                  <a:gd name="T72" fmla="*/ 269 w 554"/>
                  <a:gd name="T73" fmla="*/ 416 h 439"/>
                  <a:gd name="T74" fmla="*/ 233 w 554"/>
                  <a:gd name="T75" fmla="*/ 416 h 439"/>
                  <a:gd name="T76" fmla="*/ 210 w 554"/>
                  <a:gd name="T77" fmla="*/ 406 h 439"/>
                  <a:gd name="T78" fmla="*/ 195 w 554"/>
                  <a:gd name="T79" fmla="*/ 393 h 439"/>
                  <a:gd name="T80" fmla="*/ 161 w 554"/>
                  <a:gd name="T81" fmla="*/ 388 h 439"/>
                  <a:gd name="T82" fmla="*/ 146 w 554"/>
                  <a:gd name="T83" fmla="*/ 377 h 439"/>
                  <a:gd name="T84" fmla="*/ 128 w 554"/>
                  <a:gd name="T85" fmla="*/ 383 h 439"/>
                  <a:gd name="T86" fmla="*/ 84 w 554"/>
                  <a:gd name="T87" fmla="*/ 383 h 439"/>
                  <a:gd name="T88" fmla="*/ 66 w 554"/>
                  <a:gd name="T89" fmla="*/ 375 h 439"/>
                  <a:gd name="T90" fmla="*/ 59 w 554"/>
                  <a:gd name="T91" fmla="*/ 354 h 439"/>
                  <a:gd name="T92" fmla="*/ 56 w 554"/>
                  <a:gd name="T93" fmla="*/ 313 h 439"/>
                  <a:gd name="T94" fmla="*/ 41 w 554"/>
                  <a:gd name="T95" fmla="*/ 300 h 439"/>
                  <a:gd name="T96" fmla="*/ 23 w 554"/>
                  <a:gd name="T97" fmla="*/ 285 h 439"/>
                  <a:gd name="T98" fmla="*/ 7 w 554"/>
                  <a:gd name="T99" fmla="*/ 277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4"/>
                  <a:gd name="T151" fmla="*/ 0 h 439"/>
                  <a:gd name="T152" fmla="*/ 554 w 554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4" h="439">
                    <a:moveTo>
                      <a:pt x="5" y="277"/>
                    </a:moveTo>
                    <a:lnTo>
                      <a:pt x="5" y="270"/>
                    </a:lnTo>
                    <a:lnTo>
                      <a:pt x="7" y="264"/>
                    </a:lnTo>
                    <a:lnTo>
                      <a:pt x="7" y="252"/>
                    </a:lnTo>
                    <a:lnTo>
                      <a:pt x="2" y="244"/>
                    </a:lnTo>
                    <a:lnTo>
                      <a:pt x="5" y="241"/>
                    </a:lnTo>
                    <a:lnTo>
                      <a:pt x="7" y="236"/>
                    </a:lnTo>
                    <a:lnTo>
                      <a:pt x="10" y="236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0" y="223"/>
                    </a:lnTo>
                    <a:lnTo>
                      <a:pt x="10" y="221"/>
                    </a:lnTo>
                    <a:lnTo>
                      <a:pt x="2" y="216"/>
                    </a:lnTo>
                    <a:lnTo>
                      <a:pt x="2" y="213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5" y="208"/>
                    </a:lnTo>
                    <a:lnTo>
                      <a:pt x="18" y="208"/>
                    </a:lnTo>
                    <a:lnTo>
                      <a:pt x="25" y="200"/>
                    </a:lnTo>
                    <a:lnTo>
                      <a:pt x="23" y="198"/>
                    </a:lnTo>
                    <a:lnTo>
                      <a:pt x="28" y="193"/>
                    </a:lnTo>
                    <a:lnTo>
                      <a:pt x="36" y="190"/>
                    </a:lnTo>
                    <a:lnTo>
                      <a:pt x="31" y="187"/>
                    </a:lnTo>
                    <a:lnTo>
                      <a:pt x="18" y="185"/>
                    </a:lnTo>
                    <a:lnTo>
                      <a:pt x="13" y="182"/>
                    </a:lnTo>
                    <a:lnTo>
                      <a:pt x="7" y="177"/>
                    </a:lnTo>
                    <a:lnTo>
                      <a:pt x="7" y="157"/>
                    </a:lnTo>
                    <a:lnTo>
                      <a:pt x="2" y="149"/>
                    </a:lnTo>
                    <a:lnTo>
                      <a:pt x="2" y="144"/>
                    </a:lnTo>
                    <a:lnTo>
                      <a:pt x="7" y="123"/>
                    </a:lnTo>
                    <a:lnTo>
                      <a:pt x="7" y="105"/>
                    </a:lnTo>
                    <a:lnTo>
                      <a:pt x="2" y="90"/>
                    </a:lnTo>
                    <a:lnTo>
                      <a:pt x="2" y="51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13" y="41"/>
                    </a:lnTo>
                    <a:lnTo>
                      <a:pt x="18" y="44"/>
                    </a:lnTo>
                    <a:lnTo>
                      <a:pt x="23" y="51"/>
                    </a:lnTo>
                    <a:lnTo>
                      <a:pt x="31" y="54"/>
                    </a:lnTo>
                    <a:lnTo>
                      <a:pt x="36" y="59"/>
                    </a:lnTo>
                    <a:lnTo>
                      <a:pt x="41" y="62"/>
                    </a:lnTo>
                    <a:lnTo>
                      <a:pt x="69" y="69"/>
                    </a:lnTo>
                    <a:lnTo>
                      <a:pt x="82" y="77"/>
                    </a:lnTo>
                    <a:lnTo>
                      <a:pt x="87" y="80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5" y="85"/>
                    </a:lnTo>
                    <a:lnTo>
                      <a:pt x="115" y="85"/>
                    </a:lnTo>
                    <a:lnTo>
                      <a:pt x="123" y="92"/>
                    </a:lnTo>
                    <a:lnTo>
                      <a:pt x="128" y="95"/>
                    </a:lnTo>
                    <a:lnTo>
                      <a:pt x="128" y="98"/>
                    </a:lnTo>
                    <a:lnTo>
                      <a:pt x="133" y="95"/>
                    </a:lnTo>
                    <a:lnTo>
                      <a:pt x="136" y="108"/>
                    </a:lnTo>
                    <a:lnTo>
                      <a:pt x="138" y="118"/>
                    </a:lnTo>
                    <a:lnTo>
                      <a:pt x="138" y="131"/>
                    </a:lnTo>
                    <a:lnTo>
                      <a:pt x="136" y="141"/>
                    </a:lnTo>
                    <a:lnTo>
                      <a:pt x="128" y="149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36" y="154"/>
                    </a:lnTo>
                    <a:lnTo>
                      <a:pt x="146" y="151"/>
                    </a:lnTo>
                    <a:lnTo>
                      <a:pt x="151" y="144"/>
                    </a:lnTo>
                    <a:lnTo>
                      <a:pt x="159" y="128"/>
                    </a:lnTo>
                    <a:lnTo>
                      <a:pt x="167" y="108"/>
                    </a:lnTo>
                    <a:lnTo>
                      <a:pt x="169" y="103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54" y="59"/>
                    </a:lnTo>
                    <a:lnTo>
                      <a:pt x="154" y="56"/>
                    </a:lnTo>
                    <a:lnTo>
                      <a:pt x="167" y="49"/>
                    </a:lnTo>
                    <a:lnTo>
                      <a:pt x="174" y="36"/>
                    </a:lnTo>
                    <a:lnTo>
                      <a:pt x="172" y="36"/>
                    </a:lnTo>
                    <a:lnTo>
                      <a:pt x="159" y="23"/>
                    </a:lnTo>
                    <a:lnTo>
                      <a:pt x="156" y="18"/>
                    </a:lnTo>
                    <a:lnTo>
                      <a:pt x="156" y="10"/>
                    </a:lnTo>
                    <a:lnTo>
                      <a:pt x="154" y="0"/>
                    </a:lnTo>
                    <a:lnTo>
                      <a:pt x="177" y="13"/>
                    </a:lnTo>
                    <a:lnTo>
                      <a:pt x="246" y="33"/>
                    </a:lnTo>
                    <a:lnTo>
                      <a:pt x="357" y="64"/>
                    </a:lnTo>
                    <a:lnTo>
                      <a:pt x="428" y="85"/>
                    </a:lnTo>
                    <a:lnTo>
                      <a:pt x="513" y="105"/>
                    </a:lnTo>
                    <a:lnTo>
                      <a:pt x="554" y="113"/>
                    </a:lnTo>
                    <a:lnTo>
                      <a:pt x="480" y="400"/>
                    </a:lnTo>
                    <a:lnTo>
                      <a:pt x="477" y="408"/>
                    </a:lnTo>
                    <a:lnTo>
                      <a:pt x="477" y="421"/>
                    </a:lnTo>
                    <a:lnTo>
                      <a:pt x="475" y="439"/>
                    </a:lnTo>
                    <a:lnTo>
                      <a:pt x="469" y="436"/>
                    </a:lnTo>
                    <a:lnTo>
                      <a:pt x="454" y="436"/>
                    </a:lnTo>
                    <a:lnTo>
                      <a:pt x="441" y="431"/>
                    </a:lnTo>
                    <a:lnTo>
                      <a:pt x="431" y="429"/>
                    </a:lnTo>
                    <a:lnTo>
                      <a:pt x="426" y="429"/>
                    </a:lnTo>
                    <a:lnTo>
                      <a:pt x="418" y="426"/>
                    </a:lnTo>
                    <a:lnTo>
                      <a:pt x="410" y="421"/>
                    </a:lnTo>
                    <a:lnTo>
                      <a:pt x="362" y="421"/>
                    </a:lnTo>
                    <a:lnTo>
                      <a:pt x="354" y="418"/>
                    </a:lnTo>
                    <a:lnTo>
                      <a:pt x="344" y="413"/>
                    </a:lnTo>
                    <a:lnTo>
                      <a:pt x="333" y="411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411"/>
                    </a:lnTo>
                    <a:lnTo>
                      <a:pt x="308" y="418"/>
                    </a:lnTo>
                    <a:lnTo>
                      <a:pt x="300" y="421"/>
                    </a:lnTo>
                    <a:lnTo>
                      <a:pt x="290" y="421"/>
                    </a:lnTo>
                    <a:lnTo>
                      <a:pt x="277" y="418"/>
                    </a:lnTo>
                    <a:lnTo>
                      <a:pt x="272" y="416"/>
                    </a:lnTo>
                    <a:lnTo>
                      <a:pt x="269" y="416"/>
                    </a:lnTo>
                    <a:lnTo>
                      <a:pt x="269" y="413"/>
                    </a:lnTo>
                    <a:lnTo>
                      <a:pt x="262" y="416"/>
                    </a:lnTo>
                    <a:lnTo>
                      <a:pt x="233" y="416"/>
                    </a:lnTo>
                    <a:lnTo>
                      <a:pt x="228" y="413"/>
                    </a:lnTo>
                    <a:lnTo>
                      <a:pt x="220" y="411"/>
                    </a:lnTo>
                    <a:lnTo>
                      <a:pt x="210" y="406"/>
                    </a:lnTo>
                    <a:lnTo>
                      <a:pt x="205" y="400"/>
                    </a:lnTo>
                    <a:lnTo>
                      <a:pt x="200" y="398"/>
                    </a:lnTo>
                    <a:lnTo>
                      <a:pt x="195" y="393"/>
                    </a:lnTo>
                    <a:lnTo>
                      <a:pt x="192" y="393"/>
                    </a:lnTo>
                    <a:lnTo>
                      <a:pt x="182" y="388"/>
                    </a:lnTo>
                    <a:lnTo>
                      <a:pt x="161" y="388"/>
                    </a:lnTo>
                    <a:lnTo>
                      <a:pt x="156" y="383"/>
                    </a:lnTo>
                    <a:lnTo>
                      <a:pt x="151" y="383"/>
                    </a:lnTo>
                    <a:lnTo>
                      <a:pt x="146" y="377"/>
                    </a:lnTo>
                    <a:lnTo>
                      <a:pt x="141" y="377"/>
                    </a:lnTo>
                    <a:lnTo>
                      <a:pt x="136" y="380"/>
                    </a:lnTo>
                    <a:lnTo>
                      <a:pt x="128" y="383"/>
                    </a:lnTo>
                    <a:lnTo>
                      <a:pt x="123" y="385"/>
                    </a:lnTo>
                    <a:lnTo>
                      <a:pt x="90" y="385"/>
                    </a:lnTo>
                    <a:lnTo>
                      <a:pt x="84" y="383"/>
                    </a:lnTo>
                    <a:lnTo>
                      <a:pt x="74" y="383"/>
                    </a:lnTo>
                    <a:lnTo>
                      <a:pt x="72" y="377"/>
                    </a:lnTo>
                    <a:lnTo>
                      <a:pt x="66" y="375"/>
                    </a:lnTo>
                    <a:lnTo>
                      <a:pt x="61" y="365"/>
                    </a:lnTo>
                    <a:lnTo>
                      <a:pt x="61" y="359"/>
                    </a:lnTo>
                    <a:lnTo>
                      <a:pt x="59" y="354"/>
                    </a:lnTo>
                    <a:lnTo>
                      <a:pt x="59" y="341"/>
                    </a:lnTo>
                    <a:lnTo>
                      <a:pt x="56" y="336"/>
                    </a:lnTo>
                    <a:lnTo>
                      <a:pt x="56" y="313"/>
                    </a:lnTo>
                    <a:lnTo>
                      <a:pt x="51" y="305"/>
                    </a:lnTo>
                    <a:lnTo>
                      <a:pt x="49" y="303"/>
                    </a:lnTo>
                    <a:lnTo>
                      <a:pt x="41" y="300"/>
                    </a:lnTo>
                    <a:lnTo>
                      <a:pt x="31" y="295"/>
                    </a:lnTo>
                    <a:lnTo>
                      <a:pt x="28" y="293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18" y="280"/>
                    </a:lnTo>
                    <a:lnTo>
                      <a:pt x="7" y="277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646"/>
              <p:cNvSpPr>
                <a:spLocks/>
              </p:cNvSpPr>
              <p:nvPr/>
            </p:nvSpPr>
            <p:spPr bwMode="auto">
              <a:xfrm>
                <a:off x="2265363" y="1233488"/>
                <a:ext cx="808037" cy="1308100"/>
              </a:xfrm>
              <a:custGeom>
                <a:avLst/>
                <a:gdLst>
                  <a:gd name="T0" fmla="*/ 113 w 509"/>
                  <a:gd name="T1" fmla="*/ 280 h 824"/>
                  <a:gd name="T2" fmla="*/ 108 w 509"/>
                  <a:gd name="T3" fmla="*/ 308 h 824"/>
                  <a:gd name="T4" fmla="*/ 106 w 509"/>
                  <a:gd name="T5" fmla="*/ 326 h 824"/>
                  <a:gd name="T6" fmla="*/ 124 w 509"/>
                  <a:gd name="T7" fmla="*/ 339 h 824"/>
                  <a:gd name="T8" fmla="*/ 131 w 509"/>
                  <a:gd name="T9" fmla="*/ 352 h 824"/>
                  <a:gd name="T10" fmla="*/ 129 w 509"/>
                  <a:gd name="T11" fmla="*/ 372 h 824"/>
                  <a:gd name="T12" fmla="*/ 121 w 509"/>
                  <a:gd name="T13" fmla="*/ 395 h 824"/>
                  <a:gd name="T14" fmla="*/ 88 w 509"/>
                  <a:gd name="T15" fmla="*/ 429 h 824"/>
                  <a:gd name="T16" fmla="*/ 72 w 509"/>
                  <a:gd name="T17" fmla="*/ 449 h 824"/>
                  <a:gd name="T18" fmla="*/ 62 w 509"/>
                  <a:gd name="T19" fmla="*/ 462 h 824"/>
                  <a:gd name="T20" fmla="*/ 54 w 509"/>
                  <a:gd name="T21" fmla="*/ 493 h 824"/>
                  <a:gd name="T22" fmla="*/ 54 w 509"/>
                  <a:gd name="T23" fmla="*/ 529 h 824"/>
                  <a:gd name="T24" fmla="*/ 57 w 509"/>
                  <a:gd name="T25" fmla="*/ 552 h 824"/>
                  <a:gd name="T26" fmla="*/ 47 w 509"/>
                  <a:gd name="T27" fmla="*/ 580 h 824"/>
                  <a:gd name="T28" fmla="*/ 44 w 509"/>
                  <a:gd name="T29" fmla="*/ 747 h 824"/>
                  <a:gd name="T30" fmla="*/ 249 w 509"/>
                  <a:gd name="T31" fmla="*/ 791 h 824"/>
                  <a:gd name="T32" fmla="*/ 465 w 509"/>
                  <a:gd name="T33" fmla="*/ 824 h 824"/>
                  <a:gd name="T34" fmla="*/ 470 w 509"/>
                  <a:gd name="T35" fmla="*/ 791 h 824"/>
                  <a:gd name="T36" fmla="*/ 478 w 509"/>
                  <a:gd name="T37" fmla="*/ 752 h 824"/>
                  <a:gd name="T38" fmla="*/ 483 w 509"/>
                  <a:gd name="T39" fmla="*/ 714 h 824"/>
                  <a:gd name="T40" fmla="*/ 506 w 509"/>
                  <a:gd name="T41" fmla="*/ 585 h 824"/>
                  <a:gd name="T42" fmla="*/ 501 w 509"/>
                  <a:gd name="T43" fmla="*/ 570 h 824"/>
                  <a:gd name="T44" fmla="*/ 496 w 509"/>
                  <a:gd name="T45" fmla="*/ 567 h 824"/>
                  <a:gd name="T46" fmla="*/ 478 w 509"/>
                  <a:gd name="T47" fmla="*/ 552 h 824"/>
                  <a:gd name="T48" fmla="*/ 467 w 509"/>
                  <a:gd name="T49" fmla="*/ 544 h 824"/>
                  <a:gd name="T50" fmla="*/ 455 w 509"/>
                  <a:gd name="T51" fmla="*/ 552 h 824"/>
                  <a:gd name="T52" fmla="*/ 432 w 509"/>
                  <a:gd name="T53" fmla="*/ 542 h 824"/>
                  <a:gd name="T54" fmla="*/ 406 w 509"/>
                  <a:gd name="T55" fmla="*/ 544 h 824"/>
                  <a:gd name="T56" fmla="*/ 393 w 509"/>
                  <a:gd name="T57" fmla="*/ 544 h 824"/>
                  <a:gd name="T58" fmla="*/ 367 w 509"/>
                  <a:gd name="T59" fmla="*/ 526 h 824"/>
                  <a:gd name="T60" fmla="*/ 349 w 509"/>
                  <a:gd name="T61" fmla="*/ 519 h 824"/>
                  <a:gd name="T62" fmla="*/ 342 w 509"/>
                  <a:gd name="T63" fmla="*/ 503 h 824"/>
                  <a:gd name="T64" fmla="*/ 337 w 509"/>
                  <a:gd name="T65" fmla="*/ 475 h 824"/>
                  <a:gd name="T66" fmla="*/ 329 w 509"/>
                  <a:gd name="T67" fmla="*/ 462 h 824"/>
                  <a:gd name="T68" fmla="*/ 311 w 509"/>
                  <a:gd name="T69" fmla="*/ 434 h 824"/>
                  <a:gd name="T70" fmla="*/ 298 w 509"/>
                  <a:gd name="T71" fmla="*/ 413 h 824"/>
                  <a:gd name="T72" fmla="*/ 283 w 509"/>
                  <a:gd name="T73" fmla="*/ 416 h 824"/>
                  <a:gd name="T74" fmla="*/ 270 w 509"/>
                  <a:gd name="T75" fmla="*/ 400 h 824"/>
                  <a:gd name="T76" fmla="*/ 267 w 509"/>
                  <a:gd name="T77" fmla="*/ 372 h 824"/>
                  <a:gd name="T78" fmla="*/ 283 w 509"/>
                  <a:gd name="T79" fmla="*/ 341 h 824"/>
                  <a:gd name="T80" fmla="*/ 296 w 509"/>
                  <a:gd name="T81" fmla="*/ 323 h 824"/>
                  <a:gd name="T82" fmla="*/ 283 w 509"/>
                  <a:gd name="T83" fmla="*/ 305 h 824"/>
                  <a:gd name="T84" fmla="*/ 270 w 509"/>
                  <a:gd name="T85" fmla="*/ 300 h 824"/>
                  <a:gd name="T86" fmla="*/ 257 w 509"/>
                  <a:gd name="T87" fmla="*/ 272 h 824"/>
                  <a:gd name="T88" fmla="*/ 252 w 509"/>
                  <a:gd name="T89" fmla="*/ 249 h 824"/>
                  <a:gd name="T90" fmla="*/ 244 w 509"/>
                  <a:gd name="T91" fmla="*/ 234 h 824"/>
                  <a:gd name="T92" fmla="*/ 234 w 509"/>
                  <a:gd name="T93" fmla="*/ 218 h 824"/>
                  <a:gd name="T94" fmla="*/ 236 w 509"/>
                  <a:gd name="T95" fmla="*/ 198 h 824"/>
                  <a:gd name="T96" fmla="*/ 231 w 509"/>
                  <a:gd name="T97" fmla="*/ 180 h 824"/>
                  <a:gd name="T98" fmla="*/ 229 w 509"/>
                  <a:gd name="T99" fmla="*/ 154 h 824"/>
                  <a:gd name="T100" fmla="*/ 221 w 509"/>
                  <a:gd name="T101" fmla="*/ 5 h 824"/>
                  <a:gd name="T102" fmla="*/ 185 w 509"/>
                  <a:gd name="T103" fmla="*/ 0 h 8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824"/>
                  <a:gd name="T158" fmla="*/ 509 w 509"/>
                  <a:gd name="T159" fmla="*/ 824 h 8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824">
                    <a:moveTo>
                      <a:pt x="185" y="0"/>
                    </a:moveTo>
                    <a:lnTo>
                      <a:pt x="113" y="280"/>
                    </a:lnTo>
                    <a:lnTo>
                      <a:pt x="111" y="290"/>
                    </a:lnTo>
                    <a:lnTo>
                      <a:pt x="108" y="308"/>
                    </a:lnTo>
                    <a:lnTo>
                      <a:pt x="108" y="316"/>
                    </a:lnTo>
                    <a:lnTo>
                      <a:pt x="106" y="326"/>
                    </a:lnTo>
                    <a:lnTo>
                      <a:pt x="121" y="331"/>
                    </a:lnTo>
                    <a:lnTo>
                      <a:pt x="124" y="339"/>
                    </a:lnTo>
                    <a:lnTo>
                      <a:pt x="129" y="341"/>
                    </a:lnTo>
                    <a:lnTo>
                      <a:pt x="131" y="352"/>
                    </a:lnTo>
                    <a:lnTo>
                      <a:pt x="131" y="364"/>
                    </a:lnTo>
                    <a:lnTo>
                      <a:pt x="129" y="372"/>
                    </a:lnTo>
                    <a:lnTo>
                      <a:pt x="126" y="385"/>
                    </a:lnTo>
                    <a:lnTo>
                      <a:pt x="121" y="395"/>
                    </a:lnTo>
                    <a:lnTo>
                      <a:pt x="103" y="416"/>
                    </a:lnTo>
                    <a:lnTo>
                      <a:pt x="88" y="429"/>
                    </a:lnTo>
                    <a:lnTo>
                      <a:pt x="80" y="442"/>
                    </a:lnTo>
                    <a:lnTo>
                      <a:pt x="72" y="449"/>
                    </a:lnTo>
                    <a:lnTo>
                      <a:pt x="67" y="459"/>
                    </a:lnTo>
                    <a:lnTo>
                      <a:pt x="62" y="462"/>
                    </a:lnTo>
                    <a:lnTo>
                      <a:pt x="57" y="477"/>
                    </a:lnTo>
                    <a:lnTo>
                      <a:pt x="54" y="493"/>
                    </a:lnTo>
                    <a:lnTo>
                      <a:pt x="52" y="516"/>
                    </a:lnTo>
                    <a:lnTo>
                      <a:pt x="54" y="529"/>
                    </a:lnTo>
                    <a:lnTo>
                      <a:pt x="57" y="539"/>
                    </a:lnTo>
                    <a:lnTo>
                      <a:pt x="57" y="552"/>
                    </a:lnTo>
                    <a:lnTo>
                      <a:pt x="54" y="557"/>
                    </a:lnTo>
                    <a:lnTo>
                      <a:pt x="47" y="580"/>
                    </a:lnTo>
                    <a:lnTo>
                      <a:pt x="0" y="732"/>
                    </a:lnTo>
                    <a:lnTo>
                      <a:pt x="44" y="747"/>
                    </a:lnTo>
                    <a:lnTo>
                      <a:pt x="144" y="770"/>
                    </a:lnTo>
                    <a:lnTo>
                      <a:pt x="249" y="791"/>
                    </a:lnTo>
                    <a:lnTo>
                      <a:pt x="411" y="816"/>
                    </a:lnTo>
                    <a:lnTo>
                      <a:pt x="465" y="824"/>
                    </a:lnTo>
                    <a:lnTo>
                      <a:pt x="470" y="806"/>
                    </a:lnTo>
                    <a:lnTo>
                      <a:pt x="470" y="791"/>
                    </a:lnTo>
                    <a:lnTo>
                      <a:pt x="475" y="768"/>
                    </a:lnTo>
                    <a:lnTo>
                      <a:pt x="478" y="752"/>
                    </a:lnTo>
                    <a:lnTo>
                      <a:pt x="480" y="732"/>
                    </a:lnTo>
                    <a:lnTo>
                      <a:pt x="483" y="714"/>
                    </a:lnTo>
                    <a:lnTo>
                      <a:pt x="503" y="601"/>
                    </a:lnTo>
                    <a:lnTo>
                      <a:pt x="506" y="585"/>
                    </a:lnTo>
                    <a:lnTo>
                      <a:pt x="509" y="567"/>
                    </a:lnTo>
                    <a:lnTo>
                      <a:pt x="501" y="570"/>
                    </a:lnTo>
                    <a:lnTo>
                      <a:pt x="498" y="570"/>
                    </a:lnTo>
                    <a:lnTo>
                      <a:pt x="496" y="567"/>
                    </a:lnTo>
                    <a:lnTo>
                      <a:pt x="493" y="560"/>
                    </a:lnTo>
                    <a:lnTo>
                      <a:pt x="478" y="552"/>
                    </a:lnTo>
                    <a:lnTo>
                      <a:pt x="473" y="547"/>
                    </a:lnTo>
                    <a:lnTo>
                      <a:pt x="467" y="544"/>
                    </a:lnTo>
                    <a:lnTo>
                      <a:pt x="460" y="547"/>
                    </a:lnTo>
                    <a:lnTo>
                      <a:pt x="455" y="552"/>
                    </a:lnTo>
                    <a:lnTo>
                      <a:pt x="439" y="547"/>
                    </a:lnTo>
                    <a:lnTo>
                      <a:pt x="432" y="542"/>
                    </a:lnTo>
                    <a:lnTo>
                      <a:pt x="414" y="542"/>
                    </a:lnTo>
                    <a:lnTo>
                      <a:pt x="406" y="544"/>
                    </a:lnTo>
                    <a:lnTo>
                      <a:pt x="403" y="547"/>
                    </a:lnTo>
                    <a:lnTo>
                      <a:pt x="393" y="544"/>
                    </a:lnTo>
                    <a:lnTo>
                      <a:pt x="378" y="536"/>
                    </a:lnTo>
                    <a:lnTo>
                      <a:pt x="367" y="526"/>
                    </a:lnTo>
                    <a:lnTo>
                      <a:pt x="355" y="526"/>
                    </a:lnTo>
                    <a:lnTo>
                      <a:pt x="349" y="519"/>
                    </a:lnTo>
                    <a:lnTo>
                      <a:pt x="347" y="519"/>
                    </a:lnTo>
                    <a:lnTo>
                      <a:pt x="342" y="503"/>
                    </a:lnTo>
                    <a:lnTo>
                      <a:pt x="339" y="485"/>
                    </a:lnTo>
                    <a:lnTo>
                      <a:pt x="337" y="475"/>
                    </a:lnTo>
                    <a:lnTo>
                      <a:pt x="334" y="470"/>
                    </a:lnTo>
                    <a:lnTo>
                      <a:pt x="329" y="462"/>
                    </a:lnTo>
                    <a:lnTo>
                      <a:pt x="319" y="452"/>
                    </a:lnTo>
                    <a:lnTo>
                      <a:pt x="311" y="434"/>
                    </a:lnTo>
                    <a:lnTo>
                      <a:pt x="308" y="424"/>
                    </a:lnTo>
                    <a:lnTo>
                      <a:pt x="298" y="413"/>
                    </a:lnTo>
                    <a:lnTo>
                      <a:pt x="288" y="416"/>
                    </a:lnTo>
                    <a:lnTo>
                      <a:pt x="283" y="416"/>
                    </a:lnTo>
                    <a:lnTo>
                      <a:pt x="280" y="408"/>
                    </a:lnTo>
                    <a:lnTo>
                      <a:pt x="270" y="400"/>
                    </a:lnTo>
                    <a:lnTo>
                      <a:pt x="267" y="385"/>
                    </a:lnTo>
                    <a:lnTo>
                      <a:pt x="267" y="372"/>
                    </a:lnTo>
                    <a:lnTo>
                      <a:pt x="270" y="357"/>
                    </a:lnTo>
                    <a:lnTo>
                      <a:pt x="283" y="341"/>
                    </a:lnTo>
                    <a:lnTo>
                      <a:pt x="290" y="336"/>
                    </a:lnTo>
                    <a:lnTo>
                      <a:pt x="296" y="323"/>
                    </a:lnTo>
                    <a:lnTo>
                      <a:pt x="296" y="318"/>
                    </a:lnTo>
                    <a:lnTo>
                      <a:pt x="283" y="305"/>
                    </a:lnTo>
                    <a:lnTo>
                      <a:pt x="272" y="300"/>
                    </a:lnTo>
                    <a:lnTo>
                      <a:pt x="270" y="300"/>
                    </a:lnTo>
                    <a:lnTo>
                      <a:pt x="267" y="293"/>
                    </a:lnTo>
                    <a:lnTo>
                      <a:pt x="257" y="272"/>
                    </a:lnTo>
                    <a:lnTo>
                      <a:pt x="254" y="262"/>
                    </a:lnTo>
                    <a:lnTo>
                      <a:pt x="252" y="249"/>
                    </a:lnTo>
                    <a:lnTo>
                      <a:pt x="252" y="239"/>
                    </a:lnTo>
                    <a:lnTo>
                      <a:pt x="244" y="234"/>
                    </a:lnTo>
                    <a:lnTo>
                      <a:pt x="244" y="228"/>
                    </a:lnTo>
                    <a:lnTo>
                      <a:pt x="234" y="218"/>
                    </a:lnTo>
                    <a:lnTo>
                      <a:pt x="234" y="216"/>
                    </a:lnTo>
                    <a:lnTo>
                      <a:pt x="236" y="198"/>
                    </a:lnTo>
                    <a:lnTo>
                      <a:pt x="236" y="190"/>
                    </a:lnTo>
                    <a:lnTo>
                      <a:pt x="231" y="180"/>
                    </a:lnTo>
                    <a:lnTo>
                      <a:pt x="229" y="180"/>
                    </a:lnTo>
                    <a:lnTo>
                      <a:pt x="229" y="154"/>
                    </a:lnTo>
                    <a:lnTo>
                      <a:pt x="254" y="13"/>
                    </a:lnTo>
                    <a:lnTo>
                      <a:pt x="221" y="5"/>
                    </a:lnTo>
                    <a:lnTo>
                      <a:pt x="190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647"/>
              <p:cNvSpPr>
                <a:spLocks/>
              </p:cNvSpPr>
              <p:nvPr/>
            </p:nvSpPr>
            <p:spPr bwMode="auto">
              <a:xfrm>
                <a:off x="1830388" y="2312988"/>
                <a:ext cx="830262" cy="1349375"/>
              </a:xfrm>
              <a:custGeom>
                <a:avLst/>
                <a:gdLst>
                  <a:gd name="T0" fmla="*/ 66 w 523"/>
                  <a:gd name="T1" fmla="*/ 0 h 850"/>
                  <a:gd name="T2" fmla="*/ 141 w 523"/>
                  <a:gd name="T3" fmla="*/ 21 h 850"/>
                  <a:gd name="T4" fmla="*/ 215 w 523"/>
                  <a:gd name="T5" fmla="*/ 39 h 850"/>
                  <a:gd name="T6" fmla="*/ 300 w 523"/>
                  <a:gd name="T7" fmla="*/ 59 h 850"/>
                  <a:gd name="T8" fmla="*/ 390 w 523"/>
                  <a:gd name="T9" fmla="*/ 82 h 850"/>
                  <a:gd name="T10" fmla="*/ 477 w 523"/>
                  <a:gd name="T11" fmla="*/ 100 h 850"/>
                  <a:gd name="T12" fmla="*/ 523 w 523"/>
                  <a:gd name="T13" fmla="*/ 111 h 850"/>
                  <a:gd name="T14" fmla="*/ 405 w 523"/>
                  <a:gd name="T15" fmla="*/ 729 h 850"/>
                  <a:gd name="T16" fmla="*/ 398 w 523"/>
                  <a:gd name="T17" fmla="*/ 740 h 850"/>
                  <a:gd name="T18" fmla="*/ 395 w 523"/>
                  <a:gd name="T19" fmla="*/ 745 h 850"/>
                  <a:gd name="T20" fmla="*/ 390 w 523"/>
                  <a:gd name="T21" fmla="*/ 745 h 850"/>
                  <a:gd name="T22" fmla="*/ 380 w 523"/>
                  <a:gd name="T23" fmla="*/ 747 h 850"/>
                  <a:gd name="T24" fmla="*/ 372 w 523"/>
                  <a:gd name="T25" fmla="*/ 745 h 850"/>
                  <a:gd name="T26" fmla="*/ 369 w 523"/>
                  <a:gd name="T27" fmla="*/ 740 h 850"/>
                  <a:gd name="T28" fmla="*/ 369 w 523"/>
                  <a:gd name="T29" fmla="*/ 737 h 850"/>
                  <a:gd name="T30" fmla="*/ 367 w 523"/>
                  <a:gd name="T31" fmla="*/ 732 h 850"/>
                  <a:gd name="T32" fmla="*/ 359 w 523"/>
                  <a:gd name="T33" fmla="*/ 727 h 850"/>
                  <a:gd name="T34" fmla="*/ 354 w 523"/>
                  <a:gd name="T35" fmla="*/ 732 h 850"/>
                  <a:gd name="T36" fmla="*/ 349 w 523"/>
                  <a:gd name="T37" fmla="*/ 740 h 850"/>
                  <a:gd name="T38" fmla="*/ 346 w 523"/>
                  <a:gd name="T39" fmla="*/ 740 h 850"/>
                  <a:gd name="T40" fmla="*/ 346 w 523"/>
                  <a:gd name="T41" fmla="*/ 745 h 850"/>
                  <a:gd name="T42" fmla="*/ 349 w 523"/>
                  <a:gd name="T43" fmla="*/ 755 h 850"/>
                  <a:gd name="T44" fmla="*/ 351 w 523"/>
                  <a:gd name="T45" fmla="*/ 783 h 850"/>
                  <a:gd name="T46" fmla="*/ 346 w 523"/>
                  <a:gd name="T47" fmla="*/ 809 h 850"/>
                  <a:gd name="T48" fmla="*/ 341 w 523"/>
                  <a:gd name="T49" fmla="*/ 819 h 850"/>
                  <a:gd name="T50" fmla="*/ 339 w 523"/>
                  <a:gd name="T51" fmla="*/ 835 h 850"/>
                  <a:gd name="T52" fmla="*/ 339 w 523"/>
                  <a:gd name="T53" fmla="*/ 850 h 850"/>
                  <a:gd name="T54" fmla="*/ 0 w 523"/>
                  <a:gd name="T55" fmla="*/ 316 h 850"/>
                  <a:gd name="T56" fmla="*/ 64 w 523"/>
                  <a:gd name="T57" fmla="*/ 13 h 850"/>
                  <a:gd name="T58" fmla="*/ 66 w 523"/>
                  <a:gd name="T59" fmla="*/ 0 h 8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3"/>
                  <a:gd name="T91" fmla="*/ 0 h 850"/>
                  <a:gd name="T92" fmla="*/ 523 w 523"/>
                  <a:gd name="T93" fmla="*/ 850 h 8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3" h="850">
                    <a:moveTo>
                      <a:pt x="66" y="0"/>
                    </a:moveTo>
                    <a:lnTo>
                      <a:pt x="141" y="21"/>
                    </a:lnTo>
                    <a:lnTo>
                      <a:pt x="215" y="39"/>
                    </a:lnTo>
                    <a:lnTo>
                      <a:pt x="300" y="59"/>
                    </a:lnTo>
                    <a:lnTo>
                      <a:pt x="390" y="82"/>
                    </a:lnTo>
                    <a:lnTo>
                      <a:pt x="477" y="100"/>
                    </a:lnTo>
                    <a:lnTo>
                      <a:pt x="523" y="111"/>
                    </a:lnTo>
                    <a:lnTo>
                      <a:pt x="405" y="729"/>
                    </a:lnTo>
                    <a:lnTo>
                      <a:pt x="398" y="740"/>
                    </a:lnTo>
                    <a:lnTo>
                      <a:pt x="395" y="745"/>
                    </a:lnTo>
                    <a:lnTo>
                      <a:pt x="390" y="745"/>
                    </a:lnTo>
                    <a:lnTo>
                      <a:pt x="380" y="747"/>
                    </a:lnTo>
                    <a:lnTo>
                      <a:pt x="372" y="745"/>
                    </a:lnTo>
                    <a:lnTo>
                      <a:pt x="369" y="740"/>
                    </a:lnTo>
                    <a:lnTo>
                      <a:pt x="369" y="737"/>
                    </a:lnTo>
                    <a:lnTo>
                      <a:pt x="367" y="732"/>
                    </a:lnTo>
                    <a:lnTo>
                      <a:pt x="359" y="727"/>
                    </a:lnTo>
                    <a:lnTo>
                      <a:pt x="354" y="732"/>
                    </a:lnTo>
                    <a:lnTo>
                      <a:pt x="349" y="740"/>
                    </a:lnTo>
                    <a:lnTo>
                      <a:pt x="346" y="740"/>
                    </a:lnTo>
                    <a:lnTo>
                      <a:pt x="346" y="745"/>
                    </a:lnTo>
                    <a:lnTo>
                      <a:pt x="349" y="755"/>
                    </a:lnTo>
                    <a:lnTo>
                      <a:pt x="351" y="783"/>
                    </a:lnTo>
                    <a:lnTo>
                      <a:pt x="346" y="809"/>
                    </a:lnTo>
                    <a:lnTo>
                      <a:pt x="341" y="819"/>
                    </a:lnTo>
                    <a:lnTo>
                      <a:pt x="339" y="835"/>
                    </a:lnTo>
                    <a:lnTo>
                      <a:pt x="339" y="850"/>
                    </a:lnTo>
                    <a:lnTo>
                      <a:pt x="0" y="316"/>
                    </a:lnTo>
                    <a:lnTo>
                      <a:pt x="6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648"/>
              <p:cNvSpPr>
                <a:spLocks/>
              </p:cNvSpPr>
              <p:nvPr/>
            </p:nvSpPr>
            <p:spPr bwMode="auto">
              <a:xfrm>
                <a:off x="2628900" y="1254125"/>
                <a:ext cx="1466850" cy="884238"/>
              </a:xfrm>
              <a:custGeom>
                <a:avLst/>
                <a:gdLst>
                  <a:gd name="T0" fmla="*/ 2 w 924"/>
                  <a:gd name="T1" fmla="*/ 131 h 557"/>
                  <a:gd name="T2" fmla="*/ 0 w 924"/>
                  <a:gd name="T3" fmla="*/ 167 h 557"/>
                  <a:gd name="T4" fmla="*/ 7 w 924"/>
                  <a:gd name="T5" fmla="*/ 177 h 557"/>
                  <a:gd name="T6" fmla="*/ 5 w 924"/>
                  <a:gd name="T7" fmla="*/ 203 h 557"/>
                  <a:gd name="T8" fmla="*/ 7 w 924"/>
                  <a:gd name="T9" fmla="*/ 210 h 557"/>
                  <a:gd name="T10" fmla="*/ 20 w 924"/>
                  <a:gd name="T11" fmla="*/ 226 h 557"/>
                  <a:gd name="T12" fmla="*/ 23 w 924"/>
                  <a:gd name="T13" fmla="*/ 233 h 557"/>
                  <a:gd name="T14" fmla="*/ 33 w 924"/>
                  <a:gd name="T15" fmla="*/ 272 h 557"/>
                  <a:gd name="T16" fmla="*/ 51 w 924"/>
                  <a:gd name="T17" fmla="*/ 290 h 557"/>
                  <a:gd name="T18" fmla="*/ 59 w 924"/>
                  <a:gd name="T19" fmla="*/ 295 h 557"/>
                  <a:gd name="T20" fmla="*/ 64 w 924"/>
                  <a:gd name="T21" fmla="*/ 321 h 557"/>
                  <a:gd name="T22" fmla="*/ 54 w 924"/>
                  <a:gd name="T23" fmla="*/ 331 h 557"/>
                  <a:gd name="T24" fmla="*/ 41 w 924"/>
                  <a:gd name="T25" fmla="*/ 349 h 557"/>
                  <a:gd name="T26" fmla="*/ 38 w 924"/>
                  <a:gd name="T27" fmla="*/ 372 h 557"/>
                  <a:gd name="T28" fmla="*/ 49 w 924"/>
                  <a:gd name="T29" fmla="*/ 393 h 557"/>
                  <a:gd name="T30" fmla="*/ 56 w 924"/>
                  <a:gd name="T31" fmla="*/ 403 h 557"/>
                  <a:gd name="T32" fmla="*/ 64 w 924"/>
                  <a:gd name="T33" fmla="*/ 400 h 557"/>
                  <a:gd name="T34" fmla="*/ 72 w 924"/>
                  <a:gd name="T35" fmla="*/ 403 h 557"/>
                  <a:gd name="T36" fmla="*/ 77 w 924"/>
                  <a:gd name="T37" fmla="*/ 411 h 557"/>
                  <a:gd name="T38" fmla="*/ 84 w 924"/>
                  <a:gd name="T39" fmla="*/ 423 h 557"/>
                  <a:gd name="T40" fmla="*/ 97 w 924"/>
                  <a:gd name="T41" fmla="*/ 446 h 557"/>
                  <a:gd name="T42" fmla="*/ 108 w 924"/>
                  <a:gd name="T43" fmla="*/ 459 h 557"/>
                  <a:gd name="T44" fmla="*/ 110 w 924"/>
                  <a:gd name="T45" fmla="*/ 485 h 557"/>
                  <a:gd name="T46" fmla="*/ 118 w 924"/>
                  <a:gd name="T47" fmla="*/ 506 h 557"/>
                  <a:gd name="T48" fmla="*/ 133 w 924"/>
                  <a:gd name="T49" fmla="*/ 513 h 557"/>
                  <a:gd name="T50" fmla="*/ 149 w 924"/>
                  <a:gd name="T51" fmla="*/ 521 h 557"/>
                  <a:gd name="T52" fmla="*/ 172 w 924"/>
                  <a:gd name="T53" fmla="*/ 534 h 557"/>
                  <a:gd name="T54" fmla="*/ 185 w 924"/>
                  <a:gd name="T55" fmla="*/ 529 h 557"/>
                  <a:gd name="T56" fmla="*/ 210 w 924"/>
                  <a:gd name="T57" fmla="*/ 531 h 557"/>
                  <a:gd name="T58" fmla="*/ 226 w 924"/>
                  <a:gd name="T59" fmla="*/ 539 h 557"/>
                  <a:gd name="T60" fmla="*/ 244 w 924"/>
                  <a:gd name="T61" fmla="*/ 534 h 557"/>
                  <a:gd name="T62" fmla="*/ 262 w 924"/>
                  <a:gd name="T63" fmla="*/ 547 h 557"/>
                  <a:gd name="T64" fmla="*/ 269 w 924"/>
                  <a:gd name="T65" fmla="*/ 557 h 557"/>
                  <a:gd name="T66" fmla="*/ 280 w 924"/>
                  <a:gd name="T67" fmla="*/ 552 h 557"/>
                  <a:gd name="T68" fmla="*/ 377 w 924"/>
                  <a:gd name="T69" fmla="*/ 518 h 557"/>
                  <a:gd name="T70" fmla="*/ 526 w 924"/>
                  <a:gd name="T71" fmla="*/ 534 h 557"/>
                  <a:gd name="T72" fmla="*/ 675 w 924"/>
                  <a:gd name="T73" fmla="*/ 547 h 557"/>
                  <a:gd name="T74" fmla="*/ 865 w 924"/>
                  <a:gd name="T75" fmla="*/ 552 h 557"/>
                  <a:gd name="T76" fmla="*/ 888 w 924"/>
                  <a:gd name="T77" fmla="*/ 516 h 557"/>
                  <a:gd name="T78" fmla="*/ 914 w 924"/>
                  <a:gd name="T79" fmla="*/ 223 h 557"/>
                  <a:gd name="T80" fmla="*/ 744 w 924"/>
                  <a:gd name="T81" fmla="*/ 90 h 557"/>
                  <a:gd name="T82" fmla="*/ 467 w 924"/>
                  <a:gd name="T83" fmla="*/ 61 h 557"/>
                  <a:gd name="T84" fmla="*/ 118 w 924"/>
                  <a:gd name="T85" fmla="*/ 18 h 557"/>
                  <a:gd name="T86" fmla="*/ 25 w 924"/>
                  <a:gd name="T87" fmla="*/ 0 h 5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4"/>
                  <a:gd name="T133" fmla="*/ 0 h 557"/>
                  <a:gd name="T134" fmla="*/ 924 w 924"/>
                  <a:gd name="T135" fmla="*/ 557 h 5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4" h="557">
                    <a:moveTo>
                      <a:pt x="25" y="0"/>
                    </a:moveTo>
                    <a:lnTo>
                      <a:pt x="2" y="131"/>
                    </a:lnTo>
                    <a:lnTo>
                      <a:pt x="0" y="144"/>
                    </a:lnTo>
                    <a:lnTo>
                      <a:pt x="0" y="167"/>
                    </a:lnTo>
                    <a:lnTo>
                      <a:pt x="5" y="169"/>
                    </a:lnTo>
                    <a:lnTo>
                      <a:pt x="7" y="177"/>
                    </a:lnTo>
                    <a:lnTo>
                      <a:pt x="7" y="190"/>
                    </a:lnTo>
                    <a:lnTo>
                      <a:pt x="5" y="203"/>
                    </a:lnTo>
                    <a:lnTo>
                      <a:pt x="5" y="205"/>
                    </a:lnTo>
                    <a:lnTo>
                      <a:pt x="7" y="210"/>
                    </a:lnTo>
                    <a:lnTo>
                      <a:pt x="15" y="221"/>
                    </a:lnTo>
                    <a:lnTo>
                      <a:pt x="20" y="226"/>
                    </a:lnTo>
                    <a:lnTo>
                      <a:pt x="23" y="226"/>
                    </a:lnTo>
                    <a:lnTo>
                      <a:pt x="23" y="233"/>
                    </a:lnTo>
                    <a:lnTo>
                      <a:pt x="28" y="257"/>
                    </a:lnTo>
                    <a:lnTo>
                      <a:pt x="33" y="272"/>
                    </a:lnTo>
                    <a:lnTo>
                      <a:pt x="41" y="287"/>
                    </a:lnTo>
                    <a:lnTo>
                      <a:pt x="51" y="290"/>
                    </a:lnTo>
                    <a:lnTo>
                      <a:pt x="54" y="292"/>
                    </a:lnTo>
                    <a:lnTo>
                      <a:pt x="59" y="295"/>
                    </a:lnTo>
                    <a:lnTo>
                      <a:pt x="64" y="305"/>
                    </a:lnTo>
                    <a:lnTo>
                      <a:pt x="64" y="321"/>
                    </a:lnTo>
                    <a:lnTo>
                      <a:pt x="61" y="326"/>
                    </a:lnTo>
                    <a:lnTo>
                      <a:pt x="54" y="331"/>
                    </a:lnTo>
                    <a:lnTo>
                      <a:pt x="49" y="339"/>
                    </a:lnTo>
                    <a:lnTo>
                      <a:pt x="41" y="349"/>
                    </a:lnTo>
                    <a:lnTo>
                      <a:pt x="41" y="359"/>
                    </a:lnTo>
                    <a:lnTo>
                      <a:pt x="38" y="372"/>
                    </a:lnTo>
                    <a:lnTo>
                      <a:pt x="41" y="387"/>
                    </a:lnTo>
                    <a:lnTo>
                      <a:pt x="49" y="393"/>
                    </a:lnTo>
                    <a:lnTo>
                      <a:pt x="51" y="400"/>
                    </a:lnTo>
                    <a:lnTo>
                      <a:pt x="56" y="403"/>
                    </a:lnTo>
                    <a:lnTo>
                      <a:pt x="61" y="403"/>
                    </a:lnTo>
                    <a:lnTo>
                      <a:pt x="64" y="400"/>
                    </a:lnTo>
                    <a:lnTo>
                      <a:pt x="67" y="400"/>
                    </a:lnTo>
                    <a:lnTo>
                      <a:pt x="72" y="403"/>
                    </a:lnTo>
                    <a:lnTo>
                      <a:pt x="74" y="405"/>
                    </a:lnTo>
                    <a:lnTo>
                      <a:pt x="77" y="411"/>
                    </a:lnTo>
                    <a:lnTo>
                      <a:pt x="82" y="416"/>
                    </a:lnTo>
                    <a:lnTo>
                      <a:pt x="84" y="423"/>
                    </a:lnTo>
                    <a:lnTo>
                      <a:pt x="87" y="436"/>
                    </a:lnTo>
                    <a:lnTo>
                      <a:pt x="97" y="446"/>
                    </a:lnTo>
                    <a:lnTo>
                      <a:pt x="102" y="454"/>
                    </a:lnTo>
                    <a:lnTo>
                      <a:pt x="108" y="459"/>
                    </a:lnTo>
                    <a:lnTo>
                      <a:pt x="110" y="472"/>
                    </a:lnTo>
                    <a:lnTo>
                      <a:pt x="110" y="485"/>
                    </a:lnTo>
                    <a:lnTo>
                      <a:pt x="115" y="495"/>
                    </a:lnTo>
                    <a:lnTo>
                      <a:pt x="118" y="506"/>
                    </a:lnTo>
                    <a:lnTo>
                      <a:pt x="126" y="513"/>
                    </a:lnTo>
                    <a:lnTo>
                      <a:pt x="133" y="513"/>
                    </a:lnTo>
                    <a:lnTo>
                      <a:pt x="136" y="516"/>
                    </a:lnTo>
                    <a:lnTo>
                      <a:pt x="149" y="521"/>
                    </a:lnTo>
                    <a:lnTo>
                      <a:pt x="159" y="529"/>
                    </a:lnTo>
                    <a:lnTo>
                      <a:pt x="172" y="534"/>
                    </a:lnTo>
                    <a:lnTo>
                      <a:pt x="179" y="531"/>
                    </a:lnTo>
                    <a:lnTo>
                      <a:pt x="185" y="529"/>
                    </a:lnTo>
                    <a:lnTo>
                      <a:pt x="203" y="529"/>
                    </a:lnTo>
                    <a:lnTo>
                      <a:pt x="210" y="531"/>
                    </a:lnTo>
                    <a:lnTo>
                      <a:pt x="213" y="536"/>
                    </a:lnTo>
                    <a:lnTo>
                      <a:pt x="226" y="539"/>
                    </a:lnTo>
                    <a:lnTo>
                      <a:pt x="233" y="534"/>
                    </a:lnTo>
                    <a:lnTo>
                      <a:pt x="244" y="534"/>
                    </a:lnTo>
                    <a:lnTo>
                      <a:pt x="249" y="539"/>
                    </a:lnTo>
                    <a:lnTo>
                      <a:pt x="262" y="547"/>
                    </a:lnTo>
                    <a:lnTo>
                      <a:pt x="269" y="554"/>
                    </a:lnTo>
                    <a:lnTo>
                      <a:pt x="269" y="557"/>
                    </a:lnTo>
                    <a:lnTo>
                      <a:pt x="274" y="557"/>
                    </a:lnTo>
                    <a:lnTo>
                      <a:pt x="280" y="552"/>
                    </a:lnTo>
                    <a:lnTo>
                      <a:pt x="285" y="508"/>
                    </a:lnTo>
                    <a:lnTo>
                      <a:pt x="377" y="518"/>
                    </a:lnTo>
                    <a:lnTo>
                      <a:pt x="449" y="526"/>
                    </a:lnTo>
                    <a:lnTo>
                      <a:pt x="526" y="534"/>
                    </a:lnTo>
                    <a:lnTo>
                      <a:pt x="611" y="541"/>
                    </a:lnTo>
                    <a:lnTo>
                      <a:pt x="675" y="547"/>
                    </a:lnTo>
                    <a:lnTo>
                      <a:pt x="775" y="549"/>
                    </a:lnTo>
                    <a:lnTo>
                      <a:pt x="865" y="552"/>
                    </a:lnTo>
                    <a:lnTo>
                      <a:pt x="883" y="552"/>
                    </a:lnTo>
                    <a:lnTo>
                      <a:pt x="888" y="516"/>
                    </a:lnTo>
                    <a:lnTo>
                      <a:pt x="901" y="357"/>
                    </a:lnTo>
                    <a:lnTo>
                      <a:pt x="914" y="223"/>
                    </a:lnTo>
                    <a:lnTo>
                      <a:pt x="924" y="100"/>
                    </a:lnTo>
                    <a:lnTo>
                      <a:pt x="744" y="90"/>
                    </a:lnTo>
                    <a:lnTo>
                      <a:pt x="611" y="77"/>
                    </a:lnTo>
                    <a:lnTo>
                      <a:pt x="467" y="61"/>
                    </a:lnTo>
                    <a:lnTo>
                      <a:pt x="292" y="41"/>
                    </a:lnTo>
                    <a:lnTo>
                      <a:pt x="118" y="18"/>
                    </a:lnTo>
                    <a:lnTo>
                      <a:pt x="38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649"/>
              <p:cNvSpPr>
                <a:spLocks/>
              </p:cNvSpPr>
              <p:nvPr/>
            </p:nvSpPr>
            <p:spPr bwMode="auto">
              <a:xfrm>
                <a:off x="2979738" y="2060575"/>
                <a:ext cx="1050925" cy="746125"/>
              </a:xfrm>
              <a:custGeom>
                <a:avLst/>
                <a:gdLst>
                  <a:gd name="T0" fmla="*/ 0 w 662"/>
                  <a:gd name="T1" fmla="*/ 408 h 470"/>
                  <a:gd name="T2" fmla="*/ 38 w 662"/>
                  <a:gd name="T3" fmla="*/ 413 h 470"/>
                  <a:gd name="T4" fmla="*/ 146 w 662"/>
                  <a:gd name="T5" fmla="*/ 431 h 470"/>
                  <a:gd name="T6" fmla="*/ 200 w 662"/>
                  <a:gd name="T7" fmla="*/ 439 h 470"/>
                  <a:gd name="T8" fmla="*/ 315 w 662"/>
                  <a:gd name="T9" fmla="*/ 449 h 470"/>
                  <a:gd name="T10" fmla="*/ 469 w 662"/>
                  <a:gd name="T11" fmla="*/ 462 h 470"/>
                  <a:gd name="T12" fmla="*/ 554 w 662"/>
                  <a:gd name="T13" fmla="*/ 467 h 470"/>
                  <a:gd name="T14" fmla="*/ 623 w 662"/>
                  <a:gd name="T15" fmla="*/ 470 h 470"/>
                  <a:gd name="T16" fmla="*/ 662 w 662"/>
                  <a:gd name="T17" fmla="*/ 44 h 470"/>
                  <a:gd name="T18" fmla="*/ 562 w 662"/>
                  <a:gd name="T19" fmla="*/ 41 h 470"/>
                  <a:gd name="T20" fmla="*/ 426 w 662"/>
                  <a:gd name="T21" fmla="*/ 36 h 470"/>
                  <a:gd name="T22" fmla="*/ 328 w 662"/>
                  <a:gd name="T23" fmla="*/ 26 h 470"/>
                  <a:gd name="T24" fmla="*/ 166 w 662"/>
                  <a:gd name="T25" fmla="*/ 13 h 470"/>
                  <a:gd name="T26" fmla="*/ 69 w 662"/>
                  <a:gd name="T27" fmla="*/ 0 h 470"/>
                  <a:gd name="T28" fmla="*/ 64 w 662"/>
                  <a:gd name="T29" fmla="*/ 0 h 470"/>
                  <a:gd name="T30" fmla="*/ 0 w 662"/>
                  <a:gd name="T31" fmla="*/ 406 h 470"/>
                  <a:gd name="T32" fmla="*/ 0 w 662"/>
                  <a:gd name="T33" fmla="*/ 408 h 4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0"/>
                  <a:gd name="T53" fmla="*/ 662 w 662"/>
                  <a:gd name="T54" fmla="*/ 470 h 4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0">
                    <a:moveTo>
                      <a:pt x="0" y="408"/>
                    </a:moveTo>
                    <a:lnTo>
                      <a:pt x="38" y="413"/>
                    </a:lnTo>
                    <a:lnTo>
                      <a:pt x="146" y="431"/>
                    </a:lnTo>
                    <a:lnTo>
                      <a:pt x="200" y="439"/>
                    </a:lnTo>
                    <a:lnTo>
                      <a:pt x="315" y="449"/>
                    </a:lnTo>
                    <a:lnTo>
                      <a:pt x="469" y="462"/>
                    </a:lnTo>
                    <a:lnTo>
                      <a:pt x="554" y="467"/>
                    </a:lnTo>
                    <a:lnTo>
                      <a:pt x="623" y="470"/>
                    </a:lnTo>
                    <a:lnTo>
                      <a:pt x="662" y="44"/>
                    </a:lnTo>
                    <a:lnTo>
                      <a:pt x="562" y="41"/>
                    </a:lnTo>
                    <a:lnTo>
                      <a:pt x="426" y="36"/>
                    </a:lnTo>
                    <a:lnTo>
                      <a:pt x="328" y="26"/>
                    </a:lnTo>
                    <a:lnTo>
                      <a:pt x="166" y="1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0" y="406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650"/>
              <p:cNvSpPr>
                <a:spLocks/>
              </p:cNvSpPr>
              <p:nvPr/>
            </p:nvSpPr>
            <p:spPr bwMode="auto">
              <a:xfrm>
                <a:off x="2498725" y="2489200"/>
                <a:ext cx="765175" cy="944563"/>
              </a:xfrm>
              <a:custGeom>
                <a:avLst/>
                <a:gdLst>
                  <a:gd name="T0" fmla="*/ 0 w 482"/>
                  <a:gd name="T1" fmla="*/ 526 h 595"/>
                  <a:gd name="T2" fmla="*/ 102 w 482"/>
                  <a:gd name="T3" fmla="*/ 0 h 595"/>
                  <a:gd name="T4" fmla="*/ 149 w 482"/>
                  <a:gd name="T5" fmla="*/ 7 h 595"/>
                  <a:gd name="T6" fmla="*/ 205 w 482"/>
                  <a:gd name="T7" fmla="*/ 15 h 595"/>
                  <a:gd name="T8" fmla="*/ 282 w 482"/>
                  <a:gd name="T9" fmla="*/ 28 h 595"/>
                  <a:gd name="T10" fmla="*/ 318 w 482"/>
                  <a:gd name="T11" fmla="*/ 33 h 595"/>
                  <a:gd name="T12" fmla="*/ 300 w 482"/>
                  <a:gd name="T13" fmla="*/ 138 h 595"/>
                  <a:gd name="T14" fmla="*/ 433 w 482"/>
                  <a:gd name="T15" fmla="*/ 159 h 595"/>
                  <a:gd name="T16" fmla="*/ 469 w 482"/>
                  <a:gd name="T17" fmla="*/ 164 h 595"/>
                  <a:gd name="T18" fmla="*/ 482 w 482"/>
                  <a:gd name="T19" fmla="*/ 167 h 595"/>
                  <a:gd name="T20" fmla="*/ 423 w 482"/>
                  <a:gd name="T21" fmla="*/ 595 h 595"/>
                  <a:gd name="T22" fmla="*/ 279 w 482"/>
                  <a:gd name="T23" fmla="*/ 575 h 595"/>
                  <a:gd name="T24" fmla="*/ 190 w 482"/>
                  <a:gd name="T25" fmla="*/ 559 h 595"/>
                  <a:gd name="T26" fmla="*/ 46 w 482"/>
                  <a:gd name="T27" fmla="*/ 534 h 595"/>
                  <a:gd name="T28" fmla="*/ 7 w 482"/>
                  <a:gd name="T29" fmla="*/ 528 h 595"/>
                  <a:gd name="T30" fmla="*/ 0 w 482"/>
                  <a:gd name="T31" fmla="*/ 526 h 5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595"/>
                  <a:gd name="T50" fmla="*/ 482 w 482"/>
                  <a:gd name="T51" fmla="*/ 595 h 5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595">
                    <a:moveTo>
                      <a:pt x="0" y="526"/>
                    </a:moveTo>
                    <a:lnTo>
                      <a:pt x="102" y="0"/>
                    </a:lnTo>
                    <a:lnTo>
                      <a:pt x="149" y="7"/>
                    </a:lnTo>
                    <a:lnTo>
                      <a:pt x="205" y="15"/>
                    </a:lnTo>
                    <a:lnTo>
                      <a:pt x="282" y="28"/>
                    </a:lnTo>
                    <a:lnTo>
                      <a:pt x="318" y="33"/>
                    </a:lnTo>
                    <a:lnTo>
                      <a:pt x="300" y="138"/>
                    </a:lnTo>
                    <a:lnTo>
                      <a:pt x="433" y="159"/>
                    </a:lnTo>
                    <a:lnTo>
                      <a:pt x="469" y="164"/>
                    </a:lnTo>
                    <a:lnTo>
                      <a:pt x="482" y="167"/>
                    </a:lnTo>
                    <a:lnTo>
                      <a:pt x="423" y="595"/>
                    </a:lnTo>
                    <a:lnTo>
                      <a:pt x="279" y="575"/>
                    </a:lnTo>
                    <a:lnTo>
                      <a:pt x="190" y="559"/>
                    </a:lnTo>
                    <a:lnTo>
                      <a:pt x="46" y="534"/>
                    </a:lnTo>
                    <a:lnTo>
                      <a:pt x="7" y="528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651"/>
              <p:cNvSpPr>
                <a:spLocks/>
              </p:cNvSpPr>
              <p:nvPr/>
            </p:nvSpPr>
            <p:spPr bwMode="auto">
              <a:xfrm>
                <a:off x="2273300" y="3324225"/>
                <a:ext cx="896937" cy="1100138"/>
              </a:xfrm>
              <a:custGeom>
                <a:avLst/>
                <a:gdLst>
                  <a:gd name="T0" fmla="*/ 11 w 565"/>
                  <a:gd name="T1" fmla="*/ 449 h 693"/>
                  <a:gd name="T2" fmla="*/ 29 w 565"/>
                  <a:gd name="T3" fmla="*/ 436 h 693"/>
                  <a:gd name="T4" fmla="*/ 24 w 565"/>
                  <a:gd name="T5" fmla="*/ 424 h 693"/>
                  <a:gd name="T6" fmla="*/ 13 w 565"/>
                  <a:gd name="T7" fmla="*/ 416 h 693"/>
                  <a:gd name="T8" fmla="*/ 18 w 565"/>
                  <a:gd name="T9" fmla="*/ 406 h 693"/>
                  <a:gd name="T10" fmla="*/ 24 w 565"/>
                  <a:gd name="T11" fmla="*/ 400 h 693"/>
                  <a:gd name="T12" fmla="*/ 31 w 565"/>
                  <a:gd name="T13" fmla="*/ 375 h 693"/>
                  <a:gd name="T14" fmla="*/ 34 w 565"/>
                  <a:gd name="T15" fmla="*/ 354 h 693"/>
                  <a:gd name="T16" fmla="*/ 42 w 565"/>
                  <a:gd name="T17" fmla="*/ 331 h 693"/>
                  <a:gd name="T18" fmla="*/ 54 w 565"/>
                  <a:gd name="T19" fmla="*/ 308 h 693"/>
                  <a:gd name="T20" fmla="*/ 70 w 565"/>
                  <a:gd name="T21" fmla="*/ 305 h 693"/>
                  <a:gd name="T22" fmla="*/ 85 w 565"/>
                  <a:gd name="T23" fmla="*/ 295 h 693"/>
                  <a:gd name="T24" fmla="*/ 85 w 565"/>
                  <a:gd name="T25" fmla="*/ 290 h 693"/>
                  <a:gd name="T26" fmla="*/ 77 w 565"/>
                  <a:gd name="T27" fmla="*/ 277 h 693"/>
                  <a:gd name="T28" fmla="*/ 67 w 565"/>
                  <a:gd name="T29" fmla="*/ 257 h 693"/>
                  <a:gd name="T30" fmla="*/ 62 w 565"/>
                  <a:gd name="T31" fmla="*/ 221 h 693"/>
                  <a:gd name="T32" fmla="*/ 57 w 565"/>
                  <a:gd name="T33" fmla="*/ 213 h 693"/>
                  <a:gd name="T34" fmla="*/ 62 w 565"/>
                  <a:gd name="T35" fmla="*/ 185 h 693"/>
                  <a:gd name="T36" fmla="*/ 72 w 565"/>
                  <a:gd name="T37" fmla="*/ 151 h 693"/>
                  <a:gd name="T38" fmla="*/ 70 w 565"/>
                  <a:gd name="T39" fmla="*/ 115 h 693"/>
                  <a:gd name="T40" fmla="*/ 67 w 565"/>
                  <a:gd name="T41" fmla="*/ 108 h 693"/>
                  <a:gd name="T42" fmla="*/ 77 w 565"/>
                  <a:gd name="T43" fmla="*/ 92 h 693"/>
                  <a:gd name="T44" fmla="*/ 90 w 565"/>
                  <a:gd name="T45" fmla="*/ 100 h 693"/>
                  <a:gd name="T46" fmla="*/ 93 w 565"/>
                  <a:gd name="T47" fmla="*/ 108 h 693"/>
                  <a:gd name="T48" fmla="*/ 101 w 565"/>
                  <a:gd name="T49" fmla="*/ 110 h 693"/>
                  <a:gd name="T50" fmla="*/ 116 w 565"/>
                  <a:gd name="T51" fmla="*/ 108 h 693"/>
                  <a:gd name="T52" fmla="*/ 121 w 565"/>
                  <a:gd name="T53" fmla="*/ 103 h 693"/>
                  <a:gd name="T54" fmla="*/ 142 w 565"/>
                  <a:gd name="T55" fmla="*/ 0 h 693"/>
                  <a:gd name="T56" fmla="*/ 308 w 565"/>
                  <a:gd name="T57" fmla="*/ 28 h 693"/>
                  <a:gd name="T58" fmla="*/ 514 w 565"/>
                  <a:gd name="T59" fmla="*/ 62 h 693"/>
                  <a:gd name="T60" fmla="*/ 483 w 565"/>
                  <a:gd name="T61" fmla="*/ 693 h 693"/>
                  <a:gd name="T62" fmla="*/ 3 w 565"/>
                  <a:gd name="T63" fmla="*/ 457 h 6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693"/>
                  <a:gd name="T98" fmla="*/ 565 w 565"/>
                  <a:gd name="T99" fmla="*/ 693 h 6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693">
                    <a:moveTo>
                      <a:pt x="0" y="452"/>
                    </a:moveTo>
                    <a:lnTo>
                      <a:pt x="11" y="449"/>
                    </a:lnTo>
                    <a:lnTo>
                      <a:pt x="24" y="436"/>
                    </a:lnTo>
                    <a:lnTo>
                      <a:pt x="29" y="436"/>
                    </a:lnTo>
                    <a:lnTo>
                      <a:pt x="29" y="429"/>
                    </a:lnTo>
                    <a:lnTo>
                      <a:pt x="24" y="424"/>
                    </a:lnTo>
                    <a:lnTo>
                      <a:pt x="18" y="421"/>
                    </a:lnTo>
                    <a:lnTo>
                      <a:pt x="13" y="416"/>
                    </a:lnTo>
                    <a:lnTo>
                      <a:pt x="13" y="411"/>
                    </a:lnTo>
                    <a:lnTo>
                      <a:pt x="18" y="406"/>
                    </a:lnTo>
                    <a:lnTo>
                      <a:pt x="24" y="406"/>
                    </a:lnTo>
                    <a:lnTo>
                      <a:pt x="24" y="400"/>
                    </a:lnTo>
                    <a:lnTo>
                      <a:pt x="29" y="393"/>
                    </a:lnTo>
                    <a:lnTo>
                      <a:pt x="31" y="375"/>
                    </a:lnTo>
                    <a:lnTo>
                      <a:pt x="34" y="370"/>
                    </a:lnTo>
                    <a:lnTo>
                      <a:pt x="34" y="354"/>
                    </a:lnTo>
                    <a:lnTo>
                      <a:pt x="39" y="341"/>
                    </a:lnTo>
                    <a:lnTo>
                      <a:pt x="42" y="331"/>
                    </a:lnTo>
                    <a:lnTo>
                      <a:pt x="49" y="316"/>
                    </a:lnTo>
                    <a:lnTo>
                      <a:pt x="54" y="308"/>
                    </a:lnTo>
                    <a:lnTo>
                      <a:pt x="62" y="308"/>
                    </a:lnTo>
                    <a:lnTo>
                      <a:pt x="70" y="305"/>
                    </a:lnTo>
                    <a:lnTo>
                      <a:pt x="80" y="300"/>
                    </a:lnTo>
                    <a:lnTo>
                      <a:pt x="85" y="295"/>
                    </a:lnTo>
                    <a:lnTo>
                      <a:pt x="88" y="295"/>
                    </a:lnTo>
                    <a:lnTo>
                      <a:pt x="85" y="290"/>
                    </a:lnTo>
                    <a:lnTo>
                      <a:pt x="80" y="282"/>
                    </a:lnTo>
                    <a:lnTo>
                      <a:pt x="77" y="277"/>
                    </a:lnTo>
                    <a:lnTo>
                      <a:pt x="70" y="264"/>
                    </a:lnTo>
                    <a:lnTo>
                      <a:pt x="67" y="257"/>
                    </a:lnTo>
                    <a:lnTo>
                      <a:pt x="62" y="249"/>
                    </a:lnTo>
                    <a:lnTo>
                      <a:pt x="62" y="221"/>
                    </a:lnTo>
                    <a:lnTo>
                      <a:pt x="60" y="216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62" y="185"/>
                    </a:lnTo>
                    <a:lnTo>
                      <a:pt x="67" y="167"/>
                    </a:lnTo>
                    <a:lnTo>
                      <a:pt x="72" y="151"/>
                    </a:lnTo>
                    <a:lnTo>
                      <a:pt x="72" y="144"/>
                    </a:lnTo>
                    <a:lnTo>
                      <a:pt x="70" y="115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70" y="100"/>
                    </a:lnTo>
                    <a:lnTo>
                      <a:pt x="77" y="92"/>
                    </a:lnTo>
                    <a:lnTo>
                      <a:pt x="83" y="92"/>
                    </a:lnTo>
                    <a:lnTo>
                      <a:pt x="90" y="100"/>
                    </a:lnTo>
                    <a:lnTo>
                      <a:pt x="93" y="105"/>
                    </a:lnTo>
                    <a:lnTo>
                      <a:pt x="93" y="108"/>
                    </a:lnTo>
                    <a:lnTo>
                      <a:pt x="95" y="108"/>
                    </a:lnTo>
                    <a:lnTo>
                      <a:pt x="101" y="110"/>
                    </a:lnTo>
                    <a:lnTo>
                      <a:pt x="108" y="108"/>
                    </a:lnTo>
                    <a:lnTo>
                      <a:pt x="116" y="108"/>
                    </a:lnTo>
                    <a:lnTo>
                      <a:pt x="119" y="103"/>
                    </a:lnTo>
                    <a:lnTo>
                      <a:pt x="121" y="103"/>
                    </a:lnTo>
                    <a:lnTo>
                      <a:pt x="124" y="92"/>
                    </a:lnTo>
                    <a:lnTo>
                      <a:pt x="142" y="0"/>
                    </a:lnTo>
                    <a:lnTo>
                      <a:pt x="239" y="20"/>
                    </a:lnTo>
                    <a:lnTo>
                      <a:pt x="308" y="28"/>
                    </a:lnTo>
                    <a:lnTo>
                      <a:pt x="375" y="41"/>
                    </a:lnTo>
                    <a:lnTo>
                      <a:pt x="514" y="62"/>
                    </a:lnTo>
                    <a:lnTo>
                      <a:pt x="565" y="69"/>
                    </a:lnTo>
                    <a:lnTo>
                      <a:pt x="483" y="693"/>
                    </a:lnTo>
                    <a:lnTo>
                      <a:pt x="301" y="665"/>
                    </a:lnTo>
                    <a:lnTo>
                      <a:pt x="3" y="45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652"/>
              <p:cNvSpPr>
                <a:spLocks/>
              </p:cNvSpPr>
              <p:nvPr/>
            </p:nvSpPr>
            <p:spPr bwMode="auto">
              <a:xfrm>
                <a:off x="3170238" y="2754313"/>
                <a:ext cx="1050925" cy="752475"/>
              </a:xfrm>
              <a:custGeom>
                <a:avLst/>
                <a:gdLst>
                  <a:gd name="T0" fmla="*/ 62 w 662"/>
                  <a:gd name="T1" fmla="*/ 0 h 474"/>
                  <a:gd name="T2" fmla="*/ 108 w 662"/>
                  <a:gd name="T3" fmla="*/ 2 h 474"/>
                  <a:gd name="T4" fmla="*/ 223 w 662"/>
                  <a:gd name="T5" fmla="*/ 15 h 474"/>
                  <a:gd name="T6" fmla="*/ 347 w 662"/>
                  <a:gd name="T7" fmla="*/ 25 h 474"/>
                  <a:gd name="T8" fmla="*/ 480 w 662"/>
                  <a:gd name="T9" fmla="*/ 30 h 474"/>
                  <a:gd name="T10" fmla="*/ 511 w 662"/>
                  <a:gd name="T11" fmla="*/ 33 h 474"/>
                  <a:gd name="T12" fmla="*/ 662 w 662"/>
                  <a:gd name="T13" fmla="*/ 38 h 474"/>
                  <a:gd name="T14" fmla="*/ 642 w 662"/>
                  <a:gd name="T15" fmla="*/ 474 h 474"/>
                  <a:gd name="T16" fmla="*/ 549 w 662"/>
                  <a:gd name="T17" fmla="*/ 474 h 474"/>
                  <a:gd name="T18" fmla="*/ 419 w 662"/>
                  <a:gd name="T19" fmla="*/ 464 h 474"/>
                  <a:gd name="T20" fmla="*/ 306 w 662"/>
                  <a:gd name="T21" fmla="*/ 456 h 474"/>
                  <a:gd name="T22" fmla="*/ 172 w 662"/>
                  <a:gd name="T23" fmla="*/ 446 h 474"/>
                  <a:gd name="T24" fmla="*/ 72 w 662"/>
                  <a:gd name="T25" fmla="*/ 436 h 474"/>
                  <a:gd name="T26" fmla="*/ 0 w 662"/>
                  <a:gd name="T27" fmla="*/ 428 h 474"/>
                  <a:gd name="T28" fmla="*/ 57 w 662"/>
                  <a:gd name="T29" fmla="*/ 28 h 474"/>
                  <a:gd name="T30" fmla="*/ 59 w 662"/>
                  <a:gd name="T31" fmla="*/ 7 h 474"/>
                  <a:gd name="T32" fmla="*/ 62 w 662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4"/>
                  <a:gd name="T53" fmla="*/ 662 w 662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4">
                    <a:moveTo>
                      <a:pt x="62" y="0"/>
                    </a:moveTo>
                    <a:lnTo>
                      <a:pt x="108" y="2"/>
                    </a:lnTo>
                    <a:lnTo>
                      <a:pt x="223" y="15"/>
                    </a:lnTo>
                    <a:lnTo>
                      <a:pt x="347" y="25"/>
                    </a:lnTo>
                    <a:lnTo>
                      <a:pt x="480" y="30"/>
                    </a:lnTo>
                    <a:lnTo>
                      <a:pt x="511" y="33"/>
                    </a:lnTo>
                    <a:lnTo>
                      <a:pt x="662" y="38"/>
                    </a:lnTo>
                    <a:lnTo>
                      <a:pt x="642" y="474"/>
                    </a:lnTo>
                    <a:lnTo>
                      <a:pt x="549" y="474"/>
                    </a:lnTo>
                    <a:lnTo>
                      <a:pt x="419" y="464"/>
                    </a:lnTo>
                    <a:lnTo>
                      <a:pt x="306" y="456"/>
                    </a:lnTo>
                    <a:lnTo>
                      <a:pt x="172" y="446"/>
                    </a:lnTo>
                    <a:lnTo>
                      <a:pt x="72" y="436"/>
                    </a:lnTo>
                    <a:lnTo>
                      <a:pt x="0" y="428"/>
                    </a:lnTo>
                    <a:lnTo>
                      <a:pt x="57" y="28"/>
                    </a:lnTo>
                    <a:lnTo>
                      <a:pt x="59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653"/>
              <p:cNvSpPr>
                <a:spLocks/>
              </p:cNvSpPr>
              <p:nvPr/>
            </p:nvSpPr>
            <p:spPr bwMode="auto">
              <a:xfrm>
                <a:off x="3040063" y="3433763"/>
                <a:ext cx="1001712" cy="998538"/>
              </a:xfrm>
              <a:custGeom>
                <a:avLst/>
                <a:gdLst>
                  <a:gd name="T0" fmla="*/ 0 w 631"/>
                  <a:gd name="T1" fmla="*/ 627 h 629"/>
                  <a:gd name="T2" fmla="*/ 82 w 631"/>
                  <a:gd name="T3" fmla="*/ 0 h 629"/>
                  <a:gd name="T4" fmla="*/ 167 w 631"/>
                  <a:gd name="T5" fmla="*/ 11 h 629"/>
                  <a:gd name="T6" fmla="*/ 349 w 631"/>
                  <a:gd name="T7" fmla="*/ 26 h 629"/>
                  <a:gd name="T8" fmla="*/ 465 w 631"/>
                  <a:gd name="T9" fmla="*/ 34 h 629"/>
                  <a:gd name="T10" fmla="*/ 585 w 631"/>
                  <a:gd name="T11" fmla="*/ 41 h 629"/>
                  <a:gd name="T12" fmla="*/ 631 w 631"/>
                  <a:gd name="T13" fmla="*/ 44 h 629"/>
                  <a:gd name="T14" fmla="*/ 603 w 631"/>
                  <a:gd name="T15" fmla="*/ 565 h 629"/>
                  <a:gd name="T16" fmla="*/ 213 w 631"/>
                  <a:gd name="T17" fmla="*/ 565 h 629"/>
                  <a:gd name="T18" fmla="*/ 213 w 631"/>
                  <a:gd name="T19" fmla="*/ 593 h 629"/>
                  <a:gd name="T20" fmla="*/ 56 w 631"/>
                  <a:gd name="T21" fmla="*/ 586 h 629"/>
                  <a:gd name="T22" fmla="*/ 51 w 631"/>
                  <a:gd name="T23" fmla="*/ 629 h 629"/>
                  <a:gd name="T24" fmla="*/ 0 w 631"/>
                  <a:gd name="T25" fmla="*/ 627 h 6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1"/>
                  <a:gd name="T40" fmla="*/ 0 h 629"/>
                  <a:gd name="T41" fmla="*/ 631 w 631"/>
                  <a:gd name="T42" fmla="*/ 629 h 6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1" h="629">
                    <a:moveTo>
                      <a:pt x="0" y="627"/>
                    </a:moveTo>
                    <a:lnTo>
                      <a:pt x="82" y="0"/>
                    </a:lnTo>
                    <a:lnTo>
                      <a:pt x="167" y="11"/>
                    </a:lnTo>
                    <a:lnTo>
                      <a:pt x="349" y="26"/>
                    </a:lnTo>
                    <a:lnTo>
                      <a:pt x="465" y="34"/>
                    </a:lnTo>
                    <a:lnTo>
                      <a:pt x="585" y="41"/>
                    </a:lnTo>
                    <a:lnTo>
                      <a:pt x="631" y="44"/>
                    </a:lnTo>
                    <a:lnTo>
                      <a:pt x="603" y="565"/>
                    </a:lnTo>
                    <a:lnTo>
                      <a:pt x="213" y="565"/>
                    </a:lnTo>
                    <a:lnTo>
                      <a:pt x="213" y="593"/>
                    </a:lnTo>
                    <a:lnTo>
                      <a:pt x="56" y="586"/>
                    </a:lnTo>
                    <a:lnTo>
                      <a:pt x="51" y="629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654"/>
              <p:cNvSpPr>
                <a:spLocks/>
              </p:cNvSpPr>
              <p:nvPr/>
            </p:nvSpPr>
            <p:spPr bwMode="auto">
              <a:xfrm>
                <a:off x="4046538" y="1416050"/>
                <a:ext cx="871537" cy="600075"/>
              </a:xfrm>
              <a:custGeom>
                <a:avLst/>
                <a:gdLst>
                  <a:gd name="T0" fmla="*/ 0 w 549"/>
                  <a:gd name="T1" fmla="*/ 350 h 378"/>
                  <a:gd name="T2" fmla="*/ 31 w 549"/>
                  <a:gd name="T3" fmla="*/ 0 h 378"/>
                  <a:gd name="T4" fmla="*/ 67 w 549"/>
                  <a:gd name="T5" fmla="*/ 3 h 378"/>
                  <a:gd name="T6" fmla="*/ 154 w 549"/>
                  <a:gd name="T7" fmla="*/ 8 h 378"/>
                  <a:gd name="T8" fmla="*/ 234 w 549"/>
                  <a:gd name="T9" fmla="*/ 11 h 378"/>
                  <a:gd name="T10" fmla="*/ 367 w 549"/>
                  <a:gd name="T11" fmla="*/ 11 h 378"/>
                  <a:gd name="T12" fmla="*/ 459 w 549"/>
                  <a:gd name="T13" fmla="*/ 13 h 378"/>
                  <a:gd name="T14" fmla="*/ 513 w 549"/>
                  <a:gd name="T15" fmla="*/ 13 h 378"/>
                  <a:gd name="T16" fmla="*/ 516 w 549"/>
                  <a:gd name="T17" fmla="*/ 47 h 378"/>
                  <a:gd name="T18" fmla="*/ 516 w 549"/>
                  <a:gd name="T19" fmla="*/ 67 h 378"/>
                  <a:gd name="T20" fmla="*/ 513 w 549"/>
                  <a:gd name="T21" fmla="*/ 85 h 378"/>
                  <a:gd name="T22" fmla="*/ 508 w 549"/>
                  <a:gd name="T23" fmla="*/ 106 h 378"/>
                  <a:gd name="T24" fmla="*/ 506 w 549"/>
                  <a:gd name="T25" fmla="*/ 119 h 378"/>
                  <a:gd name="T26" fmla="*/ 508 w 549"/>
                  <a:gd name="T27" fmla="*/ 129 h 378"/>
                  <a:gd name="T28" fmla="*/ 513 w 549"/>
                  <a:gd name="T29" fmla="*/ 134 h 378"/>
                  <a:gd name="T30" fmla="*/ 524 w 549"/>
                  <a:gd name="T31" fmla="*/ 142 h 378"/>
                  <a:gd name="T32" fmla="*/ 529 w 549"/>
                  <a:gd name="T33" fmla="*/ 147 h 378"/>
                  <a:gd name="T34" fmla="*/ 534 w 549"/>
                  <a:gd name="T35" fmla="*/ 157 h 378"/>
                  <a:gd name="T36" fmla="*/ 534 w 549"/>
                  <a:gd name="T37" fmla="*/ 160 h 378"/>
                  <a:gd name="T38" fmla="*/ 536 w 549"/>
                  <a:gd name="T39" fmla="*/ 185 h 378"/>
                  <a:gd name="T40" fmla="*/ 534 w 549"/>
                  <a:gd name="T41" fmla="*/ 206 h 378"/>
                  <a:gd name="T42" fmla="*/ 529 w 549"/>
                  <a:gd name="T43" fmla="*/ 239 h 378"/>
                  <a:gd name="T44" fmla="*/ 534 w 549"/>
                  <a:gd name="T45" fmla="*/ 262 h 378"/>
                  <a:gd name="T46" fmla="*/ 539 w 549"/>
                  <a:gd name="T47" fmla="*/ 280 h 378"/>
                  <a:gd name="T48" fmla="*/ 542 w 549"/>
                  <a:gd name="T49" fmla="*/ 291 h 378"/>
                  <a:gd name="T50" fmla="*/ 539 w 549"/>
                  <a:gd name="T51" fmla="*/ 303 h 378"/>
                  <a:gd name="T52" fmla="*/ 539 w 549"/>
                  <a:gd name="T53" fmla="*/ 316 h 378"/>
                  <a:gd name="T54" fmla="*/ 544 w 549"/>
                  <a:gd name="T55" fmla="*/ 344 h 378"/>
                  <a:gd name="T56" fmla="*/ 549 w 549"/>
                  <a:gd name="T57" fmla="*/ 362 h 378"/>
                  <a:gd name="T58" fmla="*/ 547 w 549"/>
                  <a:gd name="T59" fmla="*/ 378 h 378"/>
                  <a:gd name="T60" fmla="*/ 0 w 549"/>
                  <a:gd name="T61" fmla="*/ 350 h 3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9"/>
                  <a:gd name="T94" fmla="*/ 0 h 378"/>
                  <a:gd name="T95" fmla="*/ 549 w 549"/>
                  <a:gd name="T96" fmla="*/ 378 h 3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9" h="378">
                    <a:moveTo>
                      <a:pt x="0" y="350"/>
                    </a:moveTo>
                    <a:lnTo>
                      <a:pt x="31" y="0"/>
                    </a:lnTo>
                    <a:lnTo>
                      <a:pt x="67" y="3"/>
                    </a:lnTo>
                    <a:lnTo>
                      <a:pt x="154" y="8"/>
                    </a:lnTo>
                    <a:lnTo>
                      <a:pt x="234" y="11"/>
                    </a:lnTo>
                    <a:lnTo>
                      <a:pt x="367" y="11"/>
                    </a:lnTo>
                    <a:lnTo>
                      <a:pt x="459" y="13"/>
                    </a:lnTo>
                    <a:lnTo>
                      <a:pt x="513" y="13"/>
                    </a:lnTo>
                    <a:lnTo>
                      <a:pt x="516" y="47"/>
                    </a:lnTo>
                    <a:lnTo>
                      <a:pt x="516" y="67"/>
                    </a:lnTo>
                    <a:lnTo>
                      <a:pt x="513" y="85"/>
                    </a:lnTo>
                    <a:lnTo>
                      <a:pt x="508" y="106"/>
                    </a:lnTo>
                    <a:lnTo>
                      <a:pt x="506" y="119"/>
                    </a:lnTo>
                    <a:lnTo>
                      <a:pt x="508" y="129"/>
                    </a:lnTo>
                    <a:lnTo>
                      <a:pt x="513" y="134"/>
                    </a:lnTo>
                    <a:lnTo>
                      <a:pt x="524" y="142"/>
                    </a:lnTo>
                    <a:lnTo>
                      <a:pt x="529" y="147"/>
                    </a:lnTo>
                    <a:lnTo>
                      <a:pt x="534" y="157"/>
                    </a:lnTo>
                    <a:lnTo>
                      <a:pt x="534" y="160"/>
                    </a:lnTo>
                    <a:lnTo>
                      <a:pt x="536" y="185"/>
                    </a:lnTo>
                    <a:lnTo>
                      <a:pt x="534" y="206"/>
                    </a:lnTo>
                    <a:lnTo>
                      <a:pt x="529" y="239"/>
                    </a:lnTo>
                    <a:lnTo>
                      <a:pt x="534" y="262"/>
                    </a:lnTo>
                    <a:lnTo>
                      <a:pt x="539" y="280"/>
                    </a:lnTo>
                    <a:lnTo>
                      <a:pt x="542" y="291"/>
                    </a:lnTo>
                    <a:lnTo>
                      <a:pt x="539" y="303"/>
                    </a:lnTo>
                    <a:lnTo>
                      <a:pt x="539" y="316"/>
                    </a:lnTo>
                    <a:lnTo>
                      <a:pt x="544" y="344"/>
                    </a:lnTo>
                    <a:lnTo>
                      <a:pt x="549" y="362"/>
                    </a:lnTo>
                    <a:lnTo>
                      <a:pt x="547" y="378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655"/>
              <p:cNvSpPr>
                <a:spLocks/>
              </p:cNvSpPr>
              <p:nvPr/>
            </p:nvSpPr>
            <p:spPr bwMode="auto">
              <a:xfrm>
                <a:off x="4002088" y="1971675"/>
                <a:ext cx="957262" cy="635000"/>
              </a:xfrm>
              <a:custGeom>
                <a:avLst/>
                <a:gdLst>
                  <a:gd name="T0" fmla="*/ 0 w 603"/>
                  <a:gd name="T1" fmla="*/ 315 h 400"/>
                  <a:gd name="T2" fmla="*/ 28 w 603"/>
                  <a:gd name="T3" fmla="*/ 0 h 400"/>
                  <a:gd name="T4" fmla="*/ 105 w 603"/>
                  <a:gd name="T5" fmla="*/ 5 h 400"/>
                  <a:gd name="T6" fmla="*/ 282 w 603"/>
                  <a:gd name="T7" fmla="*/ 12 h 400"/>
                  <a:gd name="T8" fmla="*/ 464 w 603"/>
                  <a:gd name="T9" fmla="*/ 23 h 400"/>
                  <a:gd name="T10" fmla="*/ 577 w 603"/>
                  <a:gd name="T11" fmla="*/ 28 h 400"/>
                  <a:gd name="T12" fmla="*/ 577 w 603"/>
                  <a:gd name="T13" fmla="*/ 61 h 400"/>
                  <a:gd name="T14" fmla="*/ 580 w 603"/>
                  <a:gd name="T15" fmla="*/ 66 h 400"/>
                  <a:gd name="T16" fmla="*/ 588 w 603"/>
                  <a:gd name="T17" fmla="*/ 71 h 400"/>
                  <a:gd name="T18" fmla="*/ 590 w 603"/>
                  <a:gd name="T19" fmla="*/ 74 h 400"/>
                  <a:gd name="T20" fmla="*/ 595 w 603"/>
                  <a:gd name="T21" fmla="*/ 77 h 400"/>
                  <a:gd name="T22" fmla="*/ 598 w 603"/>
                  <a:gd name="T23" fmla="*/ 82 h 400"/>
                  <a:gd name="T24" fmla="*/ 600 w 603"/>
                  <a:gd name="T25" fmla="*/ 89 h 400"/>
                  <a:gd name="T26" fmla="*/ 603 w 603"/>
                  <a:gd name="T27" fmla="*/ 256 h 400"/>
                  <a:gd name="T28" fmla="*/ 595 w 603"/>
                  <a:gd name="T29" fmla="*/ 256 h 400"/>
                  <a:gd name="T30" fmla="*/ 588 w 603"/>
                  <a:gd name="T31" fmla="*/ 259 h 400"/>
                  <a:gd name="T32" fmla="*/ 588 w 603"/>
                  <a:gd name="T33" fmla="*/ 267 h 400"/>
                  <a:gd name="T34" fmla="*/ 590 w 603"/>
                  <a:gd name="T35" fmla="*/ 269 h 400"/>
                  <a:gd name="T36" fmla="*/ 590 w 603"/>
                  <a:gd name="T37" fmla="*/ 279 h 400"/>
                  <a:gd name="T38" fmla="*/ 582 w 603"/>
                  <a:gd name="T39" fmla="*/ 287 h 400"/>
                  <a:gd name="T40" fmla="*/ 585 w 603"/>
                  <a:gd name="T41" fmla="*/ 292 h 400"/>
                  <a:gd name="T42" fmla="*/ 593 w 603"/>
                  <a:gd name="T43" fmla="*/ 300 h 400"/>
                  <a:gd name="T44" fmla="*/ 598 w 603"/>
                  <a:gd name="T45" fmla="*/ 308 h 400"/>
                  <a:gd name="T46" fmla="*/ 600 w 603"/>
                  <a:gd name="T47" fmla="*/ 321 h 400"/>
                  <a:gd name="T48" fmla="*/ 595 w 603"/>
                  <a:gd name="T49" fmla="*/ 326 h 400"/>
                  <a:gd name="T50" fmla="*/ 595 w 603"/>
                  <a:gd name="T51" fmla="*/ 338 h 400"/>
                  <a:gd name="T52" fmla="*/ 598 w 603"/>
                  <a:gd name="T53" fmla="*/ 346 h 400"/>
                  <a:gd name="T54" fmla="*/ 603 w 603"/>
                  <a:gd name="T55" fmla="*/ 354 h 400"/>
                  <a:gd name="T56" fmla="*/ 600 w 603"/>
                  <a:gd name="T57" fmla="*/ 367 h 400"/>
                  <a:gd name="T58" fmla="*/ 598 w 603"/>
                  <a:gd name="T59" fmla="*/ 382 h 400"/>
                  <a:gd name="T60" fmla="*/ 598 w 603"/>
                  <a:gd name="T61" fmla="*/ 398 h 400"/>
                  <a:gd name="T62" fmla="*/ 595 w 603"/>
                  <a:gd name="T63" fmla="*/ 400 h 400"/>
                  <a:gd name="T64" fmla="*/ 585 w 603"/>
                  <a:gd name="T65" fmla="*/ 390 h 400"/>
                  <a:gd name="T66" fmla="*/ 575 w 603"/>
                  <a:gd name="T67" fmla="*/ 387 h 400"/>
                  <a:gd name="T68" fmla="*/ 559 w 603"/>
                  <a:gd name="T69" fmla="*/ 387 h 400"/>
                  <a:gd name="T70" fmla="*/ 544 w 603"/>
                  <a:gd name="T71" fmla="*/ 377 h 400"/>
                  <a:gd name="T72" fmla="*/ 536 w 603"/>
                  <a:gd name="T73" fmla="*/ 369 h 400"/>
                  <a:gd name="T74" fmla="*/ 526 w 603"/>
                  <a:gd name="T75" fmla="*/ 364 h 400"/>
                  <a:gd name="T76" fmla="*/ 490 w 603"/>
                  <a:gd name="T77" fmla="*/ 364 h 400"/>
                  <a:gd name="T78" fmla="*/ 464 w 603"/>
                  <a:gd name="T79" fmla="*/ 351 h 400"/>
                  <a:gd name="T80" fmla="*/ 457 w 603"/>
                  <a:gd name="T81" fmla="*/ 349 h 400"/>
                  <a:gd name="T82" fmla="*/ 423 w 603"/>
                  <a:gd name="T83" fmla="*/ 349 h 400"/>
                  <a:gd name="T84" fmla="*/ 423 w 603"/>
                  <a:gd name="T85" fmla="*/ 344 h 400"/>
                  <a:gd name="T86" fmla="*/ 413 w 603"/>
                  <a:gd name="T87" fmla="*/ 333 h 400"/>
                  <a:gd name="T88" fmla="*/ 408 w 603"/>
                  <a:gd name="T89" fmla="*/ 326 h 400"/>
                  <a:gd name="T90" fmla="*/ 203 w 603"/>
                  <a:gd name="T91" fmla="*/ 318 h 400"/>
                  <a:gd name="T92" fmla="*/ 67 w 603"/>
                  <a:gd name="T93" fmla="*/ 315 h 400"/>
                  <a:gd name="T94" fmla="*/ 0 w 603"/>
                  <a:gd name="T95" fmla="*/ 315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400"/>
                  <a:gd name="T146" fmla="*/ 603 w 603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400">
                    <a:moveTo>
                      <a:pt x="0" y="315"/>
                    </a:moveTo>
                    <a:lnTo>
                      <a:pt x="28" y="0"/>
                    </a:lnTo>
                    <a:lnTo>
                      <a:pt x="105" y="5"/>
                    </a:lnTo>
                    <a:lnTo>
                      <a:pt x="282" y="12"/>
                    </a:lnTo>
                    <a:lnTo>
                      <a:pt x="464" y="23"/>
                    </a:lnTo>
                    <a:lnTo>
                      <a:pt x="577" y="28"/>
                    </a:lnTo>
                    <a:lnTo>
                      <a:pt x="577" y="61"/>
                    </a:lnTo>
                    <a:lnTo>
                      <a:pt x="580" y="66"/>
                    </a:lnTo>
                    <a:lnTo>
                      <a:pt x="588" y="71"/>
                    </a:lnTo>
                    <a:lnTo>
                      <a:pt x="590" y="74"/>
                    </a:lnTo>
                    <a:lnTo>
                      <a:pt x="595" y="77"/>
                    </a:lnTo>
                    <a:lnTo>
                      <a:pt x="598" y="82"/>
                    </a:lnTo>
                    <a:lnTo>
                      <a:pt x="600" y="89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8" y="259"/>
                    </a:lnTo>
                    <a:lnTo>
                      <a:pt x="588" y="267"/>
                    </a:lnTo>
                    <a:lnTo>
                      <a:pt x="590" y="269"/>
                    </a:lnTo>
                    <a:lnTo>
                      <a:pt x="590" y="279"/>
                    </a:lnTo>
                    <a:lnTo>
                      <a:pt x="582" y="287"/>
                    </a:lnTo>
                    <a:lnTo>
                      <a:pt x="585" y="292"/>
                    </a:lnTo>
                    <a:lnTo>
                      <a:pt x="593" y="300"/>
                    </a:lnTo>
                    <a:lnTo>
                      <a:pt x="598" y="308"/>
                    </a:lnTo>
                    <a:lnTo>
                      <a:pt x="600" y="321"/>
                    </a:lnTo>
                    <a:lnTo>
                      <a:pt x="595" y="326"/>
                    </a:lnTo>
                    <a:lnTo>
                      <a:pt x="595" y="338"/>
                    </a:lnTo>
                    <a:lnTo>
                      <a:pt x="598" y="346"/>
                    </a:lnTo>
                    <a:lnTo>
                      <a:pt x="603" y="354"/>
                    </a:lnTo>
                    <a:lnTo>
                      <a:pt x="600" y="367"/>
                    </a:lnTo>
                    <a:lnTo>
                      <a:pt x="598" y="382"/>
                    </a:lnTo>
                    <a:lnTo>
                      <a:pt x="598" y="398"/>
                    </a:lnTo>
                    <a:lnTo>
                      <a:pt x="595" y="400"/>
                    </a:lnTo>
                    <a:lnTo>
                      <a:pt x="585" y="390"/>
                    </a:lnTo>
                    <a:lnTo>
                      <a:pt x="575" y="387"/>
                    </a:lnTo>
                    <a:lnTo>
                      <a:pt x="559" y="387"/>
                    </a:lnTo>
                    <a:lnTo>
                      <a:pt x="544" y="377"/>
                    </a:lnTo>
                    <a:lnTo>
                      <a:pt x="536" y="369"/>
                    </a:lnTo>
                    <a:lnTo>
                      <a:pt x="526" y="364"/>
                    </a:lnTo>
                    <a:lnTo>
                      <a:pt x="490" y="364"/>
                    </a:lnTo>
                    <a:lnTo>
                      <a:pt x="464" y="351"/>
                    </a:lnTo>
                    <a:lnTo>
                      <a:pt x="457" y="349"/>
                    </a:lnTo>
                    <a:lnTo>
                      <a:pt x="423" y="349"/>
                    </a:lnTo>
                    <a:lnTo>
                      <a:pt x="423" y="344"/>
                    </a:lnTo>
                    <a:lnTo>
                      <a:pt x="413" y="333"/>
                    </a:lnTo>
                    <a:lnTo>
                      <a:pt x="408" y="326"/>
                    </a:lnTo>
                    <a:lnTo>
                      <a:pt x="203" y="318"/>
                    </a:lnTo>
                    <a:lnTo>
                      <a:pt x="67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656"/>
              <p:cNvSpPr>
                <a:spLocks/>
              </p:cNvSpPr>
              <p:nvPr/>
            </p:nvSpPr>
            <p:spPr bwMode="auto">
              <a:xfrm>
                <a:off x="3968750" y="2471738"/>
                <a:ext cx="1117600" cy="534988"/>
              </a:xfrm>
              <a:custGeom>
                <a:avLst/>
                <a:gdLst>
                  <a:gd name="T0" fmla="*/ 0 w 704"/>
                  <a:gd name="T1" fmla="*/ 211 h 337"/>
                  <a:gd name="T2" fmla="*/ 21 w 704"/>
                  <a:gd name="T3" fmla="*/ 0 h 337"/>
                  <a:gd name="T4" fmla="*/ 103 w 704"/>
                  <a:gd name="T5" fmla="*/ 0 h 337"/>
                  <a:gd name="T6" fmla="*/ 193 w 704"/>
                  <a:gd name="T7" fmla="*/ 3 h 337"/>
                  <a:gd name="T8" fmla="*/ 339 w 704"/>
                  <a:gd name="T9" fmla="*/ 8 h 337"/>
                  <a:gd name="T10" fmla="*/ 426 w 704"/>
                  <a:gd name="T11" fmla="*/ 8 h 337"/>
                  <a:gd name="T12" fmla="*/ 431 w 704"/>
                  <a:gd name="T13" fmla="*/ 11 h 337"/>
                  <a:gd name="T14" fmla="*/ 442 w 704"/>
                  <a:gd name="T15" fmla="*/ 26 h 337"/>
                  <a:gd name="T16" fmla="*/ 447 w 704"/>
                  <a:gd name="T17" fmla="*/ 31 h 337"/>
                  <a:gd name="T18" fmla="*/ 452 w 704"/>
                  <a:gd name="T19" fmla="*/ 34 h 337"/>
                  <a:gd name="T20" fmla="*/ 483 w 704"/>
                  <a:gd name="T21" fmla="*/ 34 h 337"/>
                  <a:gd name="T22" fmla="*/ 488 w 704"/>
                  <a:gd name="T23" fmla="*/ 39 h 337"/>
                  <a:gd name="T24" fmla="*/ 503 w 704"/>
                  <a:gd name="T25" fmla="*/ 44 h 337"/>
                  <a:gd name="T26" fmla="*/ 516 w 704"/>
                  <a:gd name="T27" fmla="*/ 49 h 337"/>
                  <a:gd name="T28" fmla="*/ 550 w 704"/>
                  <a:gd name="T29" fmla="*/ 49 h 337"/>
                  <a:gd name="T30" fmla="*/ 552 w 704"/>
                  <a:gd name="T31" fmla="*/ 52 h 337"/>
                  <a:gd name="T32" fmla="*/ 557 w 704"/>
                  <a:gd name="T33" fmla="*/ 54 h 337"/>
                  <a:gd name="T34" fmla="*/ 565 w 704"/>
                  <a:gd name="T35" fmla="*/ 62 h 337"/>
                  <a:gd name="T36" fmla="*/ 573 w 704"/>
                  <a:gd name="T37" fmla="*/ 67 h 337"/>
                  <a:gd name="T38" fmla="*/ 578 w 704"/>
                  <a:gd name="T39" fmla="*/ 70 h 337"/>
                  <a:gd name="T40" fmla="*/ 580 w 704"/>
                  <a:gd name="T41" fmla="*/ 72 h 337"/>
                  <a:gd name="T42" fmla="*/ 591 w 704"/>
                  <a:gd name="T43" fmla="*/ 70 h 337"/>
                  <a:gd name="T44" fmla="*/ 596 w 704"/>
                  <a:gd name="T45" fmla="*/ 70 h 337"/>
                  <a:gd name="T46" fmla="*/ 598 w 704"/>
                  <a:gd name="T47" fmla="*/ 72 h 337"/>
                  <a:gd name="T48" fmla="*/ 606 w 704"/>
                  <a:gd name="T49" fmla="*/ 75 h 337"/>
                  <a:gd name="T50" fmla="*/ 621 w 704"/>
                  <a:gd name="T51" fmla="*/ 90 h 337"/>
                  <a:gd name="T52" fmla="*/ 627 w 704"/>
                  <a:gd name="T53" fmla="*/ 98 h 337"/>
                  <a:gd name="T54" fmla="*/ 632 w 704"/>
                  <a:gd name="T55" fmla="*/ 108 h 337"/>
                  <a:gd name="T56" fmla="*/ 632 w 704"/>
                  <a:gd name="T57" fmla="*/ 113 h 337"/>
                  <a:gd name="T58" fmla="*/ 637 w 704"/>
                  <a:gd name="T59" fmla="*/ 121 h 337"/>
                  <a:gd name="T60" fmla="*/ 642 w 704"/>
                  <a:gd name="T61" fmla="*/ 134 h 337"/>
                  <a:gd name="T62" fmla="*/ 657 w 704"/>
                  <a:gd name="T63" fmla="*/ 160 h 337"/>
                  <a:gd name="T64" fmla="*/ 662 w 704"/>
                  <a:gd name="T65" fmla="*/ 172 h 337"/>
                  <a:gd name="T66" fmla="*/ 662 w 704"/>
                  <a:gd name="T67" fmla="*/ 183 h 337"/>
                  <a:gd name="T68" fmla="*/ 668 w 704"/>
                  <a:gd name="T69" fmla="*/ 195 h 337"/>
                  <a:gd name="T70" fmla="*/ 675 w 704"/>
                  <a:gd name="T71" fmla="*/ 208 h 337"/>
                  <a:gd name="T72" fmla="*/ 680 w 704"/>
                  <a:gd name="T73" fmla="*/ 211 h 337"/>
                  <a:gd name="T74" fmla="*/ 680 w 704"/>
                  <a:gd name="T75" fmla="*/ 221 h 337"/>
                  <a:gd name="T76" fmla="*/ 678 w 704"/>
                  <a:gd name="T77" fmla="*/ 231 h 337"/>
                  <a:gd name="T78" fmla="*/ 675 w 704"/>
                  <a:gd name="T79" fmla="*/ 234 h 337"/>
                  <a:gd name="T80" fmla="*/ 678 w 704"/>
                  <a:gd name="T81" fmla="*/ 239 h 337"/>
                  <a:gd name="T82" fmla="*/ 678 w 704"/>
                  <a:gd name="T83" fmla="*/ 247 h 337"/>
                  <a:gd name="T84" fmla="*/ 680 w 704"/>
                  <a:gd name="T85" fmla="*/ 249 h 337"/>
                  <a:gd name="T86" fmla="*/ 686 w 704"/>
                  <a:gd name="T87" fmla="*/ 257 h 337"/>
                  <a:gd name="T88" fmla="*/ 691 w 704"/>
                  <a:gd name="T89" fmla="*/ 267 h 337"/>
                  <a:gd name="T90" fmla="*/ 696 w 704"/>
                  <a:gd name="T91" fmla="*/ 275 h 337"/>
                  <a:gd name="T92" fmla="*/ 696 w 704"/>
                  <a:gd name="T93" fmla="*/ 288 h 337"/>
                  <a:gd name="T94" fmla="*/ 698 w 704"/>
                  <a:gd name="T95" fmla="*/ 301 h 337"/>
                  <a:gd name="T96" fmla="*/ 696 w 704"/>
                  <a:gd name="T97" fmla="*/ 314 h 337"/>
                  <a:gd name="T98" fmla="*/ 698 w 704"/>
                  <a:gd name="T99" fmla="*/ 326 h 337"/>
                  <a:gd name="T100" fmla="*/ 704 w 704"/>
                  <a:gd name="T101" fmla="*/ 337 h 337"/>
                  <a:gd name="T102" fmla="*/ 639 w 704"/>
                  <a:gd name="T103" fmla="*/ 337 h 337"/>
                  <a:gd name="T104" fmla="*/ 490 w 704"/>
                  <a:gd name="T105" fmla="*/ 334 h 337"/>
                  <a:gd name="T106" fmla="*/ 306 w 704"/>
                  <a:gd name="T107" fmla="*/ 334 h 337"/>
                  <a:gd name="T108" fmla="*/ 175 w 704"/>
                  <a:gd name="T109" fmla="*/ 329 h 337"/>
                  <a:gd name="T110" fmla="*/ 154 w 704"/>
                  <a:gd name="T111" fmla="*/ 329 h 337"/>
                  <a:gd name="T112" fmla="*/ 159 w 704"/>
                  <a:gd name="T113" fmla="*/ 216 h 337"/>
                  <a:gd name="T114" fmla="*/ 16 w 704"/>
                  <a:gd name="T115" fmla="*/ 211 h 337"/>
                  <a:gd name="T116" fmla="*/ 0 w 704"/>
                  <a:gd name="T117" fmla="*/ 211 h 3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4"/>
                  <a:gd name="T178" fmla="*/ 0 h 337"/>
                  <a:gd name="T179" fmla="*/ 704 w 704"/>
                  <a:gd name="T180" fmla="*/ 337 h 3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4" h="337">
                    <a:moveTo>
                      <a:pt x="0" y="211"/>
                    </a:moveTo>
                    <a:lnTo>
                      <a:pt x="21" y="0"/>
                    </a:lnTo>
                    <a:lnTo>
                      <a:pt x="103" y="0"/>
                    </a:lnTo>
                    <a:lnTo>
                      <a:pt x="193" y="3"/>
                    </a:lnTo>
                    <a:lnTo>
                      <a:pt x="339" y="8"/>
                    </a:lnTo>
                    <a:lnTo>
                      <a:pt x="426" y="8"/>
                    </a:lnTo>
                    <a:lnTo>
                      <a:pt x="431" y="11"/>
                    </a:lnTo>
                    <a:lnTo>
                      <a:pt x="442" y="26"/>
                    </a:lnTo>
                    <a:lnTo>
                      <a:pt x="447" y="31"/>
                    </a:lnTo>
                    <a:lnTo>
                      <a:pt x="452" y="34"/>
                    </a:lnTo>
                    <a:lnTo>
                      <a:pt x="483" y="34"/>
                    </a:lnTo>
                    <a:lnTo>
                      <a:pt x="488" y="39"/>
                    </a:lnTo>
                    <a:lnTo>
                      <a:pt x="503" y="44"/>
                    </a:lnTo>
                    <a:lnTo>
                      <a:pt x="516" y="49"/>
                    </a:lnTo>
                    <a:lnTo>
                      <a:pt x="550" y="49"/>
                    </a:lnTo>
                    <a:lnTo>
                      <a:pt x="552" y="52"/>
                    </a:lnTo>
                    <a:lnTo>
                      <a:pt x="557" y="54"/>
                    </a:lnTo>
                    <a:lnTo>
                      <a:pt x="565" y="62"/>
                    </a:lnTo>
                    <a:lnTo>
                      <a:pt x="573" y="67"/>
                    </a:lnTo>
                    <a:lnTo>
                      <a:pt x="578" y="70"/>
                    </a:lnTo>
                    <a:lnTo>
                      <a:pt x="580" y="72"/>
                    </a:lnTo>
                    <a:lnTo>
                      <a:pt x="591" y="70"/>
                    </a:lnTo>
                    <a:lnTo>
                      <a:pt x="596" y="70"/>
                    </a:lnTo>
                    <a:lnTo>
                      <a:pt x="598" y="72"/>
                    </a:lnTo>
                    <a:lnTo>
                      <a:pt x="606" y="75"/>
                    </a:lnTo>
                    <a:lnTo>
                      <a:pt x="621" y="90"/>
                    </a:lnTo>
                    <a:lnTo>
                      <a:pt x="627" y="98"/>
                    </a:lnTo>
                    <a:lnTo>
                      <a:pt x="632" y="108"/>
                    </a:lnTo>
                    <a:lnTo>
                      <a:pt x="632" y="113"/>
                    </a:lnTo>
                    <a:lnTo>
                      <a:pt x="637" y="121"/>
                    </a:lnTo>
                    <a:lnTo>
                      <a:pt x="642" y="134"/>
                    </a:lnTo>
                    <a:lnTo>
                      <a:pt x="657" y="160"/>
                    </a:lnTo>
                    <a:lnTo>
                      <a:pt x="662" y="172"/>
                    </a:lnTo>
                    <a:lnTo>
                      <a:pt x="662" y="183"/>
                    </a:lnTo>
                    <a:lnTo>
                      <a:pt x="668" y="195"/>
                    </a:lnTo>
                    <a:lnTo>
                      <a:pt x="675" y="208"/>
                    </a:lnTo>
                    <a:lnTo>
                      <a:pt x="680" y="211"/>
                    </a:lnTo>
                    <a:lnTo>
                      <a:pt x="680" y="221"/>
                    </a:lnTo>
                    <a:lnTo>
                      <a:pt x="678" y="231"/>
                    </a:lnTo>
                    <a:lnTo>
                      <a:pt x="675" y="234"/>
                    </a:lnTo>
                    <a:lnTo>
                      <a:pt x="678" y="239"/>
                    </a:lnTo>
                    <a:lnTo>
                      <a:pt x="678" y="247"/>
                    </a:lnTo>
                    <a:lnTo>
                      <a:pt x="680" y="249"/>
                    </a:lnTo>
                    <a:lnTo>
                      <a:pt x="686" y="257"/>
                    </a:lnTo>
                    <a:lnTo>
                      <a:pt x="691" y="267"/>
                    </a:lnTo>
                    <a:lnTo>
                      <a:pt x="696" y="275"/>
                    </a:lnTo>
                    <a:lnTo>
                      <a:pt x="696" y="288"/>
                    </a:lnTo>
                    <a:lnTo>
                      <a:pt x="698" y="301"/>
                    </a:lnTo>
                    <a:lnTo>
                      <a:pt x="696" y="314"/>
                    </a:lnTo>
                    <a:lnTo>
                      <a:pt x="698" y="326"/>
                    </a:lnTo>
                    <a:lnTo>
                      <a:pt x="704" y="337"/>
                    </a:lnTo>
                    <a:lnTo>
                      <a:pt x="639" y="337"/>
                    </a:lnTo>
                    <a:lnTo>
                      <a:pt x="490" y="334"/>
                    </a:lnTo>
                    <a:lnTo>
                      <a:pt x="306" y="334"/>
                    </a:lnTo>
                    <a:lnTo>
                      <a:pt x="175" y="329"/>
                    </a:lnTo>
                    <a:lnTo>
                      <a:pt x="154" y="329"/>
                    </a:lnTo>
                    <a:lnTo>
                      <a:pt x="159" y="216"/>
                    </a:lnTo>
                    <a:lnTo>
                      <a:pt x="16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657"/>
              <p:cNvSpPr>
                <a:spLocks/>
              </p:cNvSpPr>
              <p:nvPr/>
            </p:nvSpPr>
            <p:spPr bwMode="auto">
              <a:xfrm>
                <a:off x="4038600" y="3503613"/>
                <a:ext cx="1196975" cy="606425"/>
              </a:xfrm>
              <a:custGeom>
                <a:avLst/>
                <a:gdLst>
                  <a:gd name="T0" fmla="*/ 218 w 754"/>
                  <a:gd name="T1" fmla="*/ 5 h 382"/>
                  <a:gd name="T2" fmla="*/ 701 w 754"/>
                  <a:gd name="T3" fmla="*/ 15 h 382"/>
                  <a:gd name="T4" fmla="*/ 719 w 754"/>
                  <a:gd name="T5" fmla="*/ 56 h 382"/>
                  <a:gd name="T6" fmla="*/ 754 w 754"/>
                  <a:gd name="T7" fmla="*/ 382 h 382"/>
                  <a:gd name="T8" fmla="*/ 739 w 754"/>
                  <a:gd name="T9" fmla="*/ 380 h 382"/>
                  <a:gd name="T10" fmla="*/ 719 w 754"/>
                  <a:gd name="T11" fmla="*/ 372 h 382"/>
                  <a:gd name="T12" fmla="*/ 685 w 754"/>
                  <a:gd name="T13" fmla="*/ 362 h 382"/>
                  <a:gd name="T14" fmla="*/ 665 w 754"/>
                  <a:gd name="T15" fmla="*/ 354 h 382"/>
                  <a:gd name="T16" fmla="*/ 647 w 754"/>
                  <a:gd name="T17" fmla="*/ 354 h 382"/>
                  <a:gd name="T18" fmla="*/ 636 w 754"/>
                  <a:gd name="T19" fmla="*/ 352 h 382"/>
                  <a:gd name="T20" fmla="*/ 613 w 754"/>
                  <a:gd name="T21" fmla="*/ 359 h 382"/>
                  <a:gd name="T22" fmla="*/ 603 w 754"/>
                  <a:gd name="T23" fmla="*/ 367 h 382"/>
                  <a:gd name="T24" fmla="*/ 595 w 754"/>
                  <a:gd name="T25" fmla="*/ 377 h 382"/>
                  <a:gd name="T26" fmla="*/ 583 w 754"/>
                  <a:gd name="T27" fmla="*/ 380 h 382"/>
                  <a:gd name="T28" fmla="*/ 559 w 754"/>
                  <a:gd name="T29" fmla="*/ 377 h 382"/>
                  <a:gd name="T30" fmla="*/ 554 w 754"/>
                  <a:gd name="T31" fmla="*/ 367 h 382"/>
                  <a:gd name="T32" fmla="*/ 536 w 754"/>
                  <a:gd name="T33" fmla="*/ 354 h 382"/>
                  <a:gd name="T34" fmla="*/ 526 w 754"/>
                  <a:gd name="T35" fmla="*/ 357 h 382"/>
                  <a:gd name="T36" fmla="*/ 521 w 754"/>
                  <a:gd name="T37" fmla="*/ 367 h 382"/>
                  <a:gd name="T38" fmla="*/ 511 w 754"/>
                  <a:gd name="T39" fmla="*/ 364 h 382"/>
                  <a:gd name="T40" fmla="*/ 498 w 754"/>
                  <a:gd name="T41" fmla="*/ 367 h 382"/>
                  <a:gd name="T42" fmla="*/ 490 w 754"/>
                  <a:gd name="T43" fmla="*/ 377 h 382"/>
                  <a:gd name="T44" fmla="*/ 480 w 754"/>
                  <a:gd name="T45" fmla="*/ 382 h 382"/>
                  <a:gd name="T46" fmla="*/ 472 w 754"/>
                  <a:gd name="T47" fmla="*/ 370 h 382"/>
                  <a:gd name="T48" fmla="*/ 459 w 754"/>
                  <a:gd name="T49" fmla="*/ 367 h 382"/>
                  <a:gd name="T50" fmla="*/ 449 w 754"/>
                  <a:gd name="T51" fmla="*/ 359 h 382"/>
                  <a:gd name="T52" fmla="*/ 421 w 754"/>
                  <a:gd name="T53" fmla="*/ 362 h 382"/>
                  <a:gd name="T54" fmla="*/ 413 w 754"/>
                  <a:gd name="T55" fmla="*/ 352 h 382"/>
                  <a:gd name="T56" fmla="*/ 400 w 754"/>
                  <a:gd name="T57" fmla="*/ 346 h 382"/>
                  <a:gd name="T58" fmla="*/ 377 w 754"/>
                  <a:gd name="T59" fmla="*/ 349 h 382"/>
                  <a:gd name="T60" fmla="*/ 367 w 754"/>
                  <a:gd name="T61" fmla="*/ 336 h 382"/>
                  <a:gd name="T62" fmla="*/ 339 w 754"/>
                  <a:gd name="T63" fmla="*/ 334 h 382"/>
                  <a:gd name="T64" fmla="*/ 321 w 754"/>
                  <a:gd name="T65" fmla="*/ 336 h 382"/>
                  <a:gd name="T66" fmla="*/ 318 w 754"/>
                  <a:gd name="T67" fmla="*/ 326 h 382"/>
                  <a:gd name="T68" fmla="*/ 313 w 754"/>
                  <a:gd name="T69" fmla="*/ 316 h 382"/>
                  <a:gd name="T70" fmla="*/ 305 w 754"/>
                  <a:gd name="T71" fmla="*/ 305 h 382"/>
                  <a:gd name="T72" fmla="*/ 298 w 754"/>
                  <a:gd name="T73" fmla="*/ 300 h 382"/>
                  <a:gd name="T74" fmla="*/ 290 w 754"/>
                  <a:gd name="T75" fmla="*/ 303 h 382"/>
                  <a:gd name="T76" fmla="*/ 282 w 754"/>
                  <a:gd name="T77" fmla="*/ 308 h 382"/>
                  <a:gd name="T78" fmla="*/ 280 w 754"/>
                  <a:gd name="T79" fmla="*/ 298 h 382"/>
                  <a:gd name="T80" fmla="*/ 264 w 754"/>
                  <a:gd name="T81" fmla="*/ 293 h 382"/>
                  <a:gd name="T82" fmla="*/ 259 w 754"/>
                  <a:gd name="T83" fmla="*/ 77 h 382"/>
                  <a:gd name="T84" fmla="*/ 0 w 754"/>
                  <a:gd name="T85" fmla="*/ 74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4"/>
                  <a:gd name="T130" fmla="*/ 0 h 382"/>
                  <a:gd name="T131" fmla="*/ 754 w 754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4" h="382">
                    <a:moveTo>
                      <a:pt x="2" y="0"/>
                    </a:moveTo>
                    <a:lnTo>
                      <a:pt x="218" y="5"/>
                    </a:lnTo>
                    <a:lnTo>
                      <a:pt x="457" y="10"/>
                    </a:lnTo>
                    <a:lnTo>
                      <a:pt x="701" y="15"/>
                    </a:lnTo>
                    <a:lnTo>
                      <a:pt x="716" y="18"/>
                    </a:lnTo>
                    <a:lnTo>
                      <a:pt x="719" y="56"/>
                    </a:lnTo>
                    <a:lnTo>
                      <a:pt x="747" y="136"/>
                    </a:lnTo>
                    <a:lnTo>
                      <a:pt x="754" y="382"/>
                    </a:lnTo>
                    <a:lnTo>
                      <a:pt x="747" y="382"/>
                    </a:lnTo>
                    <a:lnTo>
                      <a:pt x="739" y="380"/>
                    </a:lnTo>
                    <a:lnTo>
                      <a:pt x="726" y="375"/>
                    </a:lnTo>
                    <a:lnTo>
                      <a:pt x="719" y="372"/>
                    </a:lnTo>
                    <a:lnTo>
                      <a:pt x="708" y="370"/>
                    </a:lnTo>
                    <a:lnTo>
                      <a:pt x="685" y="362"/>
                    </a:lnTo>
                    <a:lnTo>
                      <a:pt x="675" y="357"/>
                    </a:lnTo>
                    <a:lnTo>
                      <a:pt x="665" y="354"/>
                    </a:lnTo>
                    <a:lnTo>
                      <a:pt x="652" y="357"/>
                    </a:lnTo>
                    <a:lnTo>
                      <a:pt x="647" y="354"/>
                    </a:lnTo>
                    <a:lnTo>
                      <a:pt x="639" y="354"/>
                    </a:lnTo>
                    <a:lnTo>
                      <a:pt x="636" y="352"/>
                    </a:lnTo>
                    <a:lnTo>
                      <a:pt x="626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603" y="367"/>
                    </a:lnTo>
                    <a:lnTo>
                      <a:pt x="598" y="370"/>
                    </a:lnTo>
                    <a:lnTo>
                      <a:pt x="595" y="377"/>
                    </a:lnTo>
                    <a:lnTo>
                      <a:pt x="590" y="377"/>
                    </a:lnTo>
                    <a:lnTo>
                      <a:pt x="583" y="380"/>
                    </a:lnTo>
                    <a:lnTo>
                      <a:pt x="565" y="380"/>
                    </a:lnTo>
                    <a:lnTo>
                      <a:pt x="559" y="377"/>
                    </a:lnTo>
                    <a:lnTo>
                      <a:pt x="554" y="372"/>
                    </a:lnTo>
                    <a:lnTo>
                      <a:pt x="554" y="367"/>
                    </a:lnTo>
                    <a:lnTo>
                      <a:pt x="549" y="362"/>
                    </a:lnTo>
                    <a:lnTo>
                      <a:pt x="536" y="354"/>
                    </a:lnTo>
                    <a:lnTo>
                      <a:pt x="534" y="357"/>
                    </a:lnTo>
                    <a:lnTo>
                      <a:pt x="526" y="357"/>
                    </a:lnTo>
                    <a:lnTo>
                      <a:pt x="521" y="364"/>
                    </a:lnTo>
                    <a:lnTo>
                      <a:pt x="521" y="367"/>
                    </a:lnTo>
                    <a:lnTo>
                      <a:pt x="516" y="370"/>
                    </a:lnTo>
                    <a:lnTo>
                      <a:pt x="511" y="364"/>
                    </a:lnTo>
                    <a:lnTo>
                      <a:pt x="500" y="364"/>
                    </a:lnTo>
                    <a:lnTo>
                      <a:pt x="498" y="367"/>
                    </a:lnTo>
                    <a:lnTo>
                      <a:pt x="498" y="372"/>
                    </a:lnTo>
                    <a:lnTo>
                      <a:pt x="490" y="377"/>
                    </a:lnTo>
                    <a:lnTo>
                      <a:pt x="488" y="380"/>
                    </a:lnTo>
                    <a:lnTo>
                      <a:pt x="480" y="382"/>
                    </a:lnTo>
                    <a:lnTo>
                      <a:pt x="477" y="377"/>
                    </a:lnTo>
                    <a:lnTo>
                      <a:pt x="472" y="370"/>
                    </a:lnTo>
                    <a:lnTo>
                      <a:pt x="470" y="367"/>
                    </a:lnTo>
                    <a:lnTo>
                      <a:pt x="459" y="367"/>
                    </a:lnTo>
                    <a:lnTo>
                      <a:pt x="457" y="364"/>
                    </a:lnTo>
                    <a:lnTo>
                      <a:pt x="449" y="359"/>
                    </a:lnTo>
                    <a:lnTo>
                      <a:pt x="444" y="362"/>
                    </a:lnTo>
                    <a:lnTo>
                      <a:pt x="421" y="362"/>
                    </a:lnTo>
                    <a:lnTo>
                      <a:pt x="418" y="357"/>
                    </a:lnTo>
                    <a:lnTo>
                      <a:pt x="413" y="352"/>
                    </a:lnTo>
                    <a:lnTo>
                      <a:pt x="411" y="346"/>
                    </a:lnTo>
                    <a:lnTo>
                      <a:pt x="400" y="346"/>
                    </a:lnTo>
                    <a:lnTo>
                      <a:pt x="395" y="349"/>
                    </a:lnTo>
                    <a:lnTo>
                      <a:pt x="377" y="349"/>
                    </a:lnTo>
                    <a:lnTo>
                      <a:pt x="372" y="339"/>
                    </a:lnTo>
                    <a:lnTo>
                      <a:pt x="367" y="336"/>
                    </a:lnTo>
                    <a:lnTo>
                      <a:pt x="346" y="336"/>
                    </a:lnTo>
                    <a:lnTo>
                      <a:pt x="339" y="334"/>
                    </a:lnTo>
                    <a:lnTo>
                      <a:pt x="334" y="336"/>
                    </a:lnTo>
                    <a:lnTo>
                      <a:pt x="321" y="336"/>
                    </a:lnTo>
                    <a:lnTo>
                      <a:pt x="318" y="334"/>
                    </a:lnTo>
                    <a:lnTo>
                      <a:pt x="318" y="326"/>
                    </a:lnTo>
                    <a:lnTo>
                      <a:pt x="313" y="321"/>
                    </a:lnTo>
                    <a:lnTo>
                      <a:pt x="313" y="316"/>
                    </a:lnTo>
                    <a:lnTo>
                      <a:pt x="308" y="313"/>
                    </a:lnTo>
                    <a:lnTo>
                      <a:pt x="305" y="305"/>
                    </a:lnTo>
                    <a:lnTo>
                      <a:pt x="298" y="303"/>
                    </a:lnTo>
                    <a:lnTo>
                      <a:pt x="298" y="300"/>
                    </a:lnTo>
                    <a:lnTo>
                      <a:pt x="292" y="303"/>
                    </a:lnTo>
                    <a:lnTo>
                      <a:pt x="290" y="303"/>
                    </a:lnTo>
                    <a:lnTo>
                      <a:pt x="287" y="308"/>
                    </a:lnTo>
                    <a:lnTo>
                      <a:pt x="282" y="308"/>
                    </a:lnTo>
                    <a:lnTo>
                      <a:pt x="280" y="303"/>
                    </a:lnTo>
                    <a:lnTo>
                      <a:pt x="280" y="298"/>
                    </a:lnTo>
                    <a:lnTo>
                      <a:pt x="269" y="293"/>
                    </a:lnTo>
                    <a:lnTo>
                      <a:pt x="264" y="293"/>
                    </a:lnTo>
                    <a:lnTo>
                      <a:pt x="259" y="290"/>
                    </a:lnTo>
                    <a:lnTo>
                      <a:pt x="259" y="77"/>
                    </a:lnTo>
                    <a:lnTo>
                      <a:pt x="103" y="74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658"/>
              <p:cNvSpPr>
                <a:spLocks/>
              </p:cNvSpPr>
              <p:nvPr/>
            </p:nvSpPr>
            <p:spPr bwMode="auto">
              <a:xfrm>
                <a:off x="3378200" y="3617913"/>
                <a:ext cx="1968500" cy="1833563"/>
              </a:xfrm>
              <a:custGeom>
                <a:avLst/>
                <a:gdLst>
                  <a:gd name="T0" fmla="*/ 675 w 1240"/>
                  <a:gd name="T1" fmla="*/ 5 h 1155"/>
                  <a:gd name="T2" fmla="*/ 698 w 1240"/>
                  <a:gd name="T3" fmla="*/ 231 h 1155"/>
                  <a:gd name="T4" fmla="*/ 726 w 1240"/>
                  <a:gd name="T5" fmla="*/ 241 h 1155"/>
                  <a:gd name="T6" fmla="*/ 744 w 1240"/>
                  <a:gd name="T7" fmla="*/ 264 h 1155"/>
                  <a:gd name="T8" fmla="*/ 791 w 1240"/>
                  <a:gd name="T9" fmla="*/ 269 h 1155"/>
                  <a:gd name="T10" fmla="*/ 821 w 1240"/>
                  <a:gd name="T11" fmla="*/ 274 h 1155"/>
                  <a:gd name="T12" fmla="*/ 850 w 1240"/>
                  <a:gd name="T13" fmla="*/ 290 h 1155"/>
                  <a:gd name="T14" fmla="*/ 886 w 1240"/>
                  <a:gd name="T15" fmla="*/ 295 h 1155"/>
                  <a:gd name="T16" fmla="*/ 914 w 1240"/>
                  <a:gd name="T17" fmla="*/ 298 h 1155"/>
                  <a:gd name="T18" fmla="*/ 937 w 1240"/>
                  <a:gd name="T19" fmla="*/ 287 h 1155"/>
                  <a:gd name="T20" fmla="*/ 973 w 1240"/>
                  <a:gd name="T21" fmla="*/ 303 h 1155"/>
                  <a:gd name="T22" fmla="*/ 1016 w 1240"/>
                  <a:gd name="T23" fmla="*/ 295 h 1155"/>
                  <a:gd name="T24" fmla="*/ 1078 w 1240"/>
                  <a:gd name="T25" fmla="*/ 282 h 1155"/>
                  <a:gd name="T26" fmla="*/ 1163 w 1240"/>
                  <a:gd name="T27" fmla="*/ 310 h 1155"/>
                  <a:gd name="T28" fmla="*/ 1204 w 1240"/>
                  <a:gd name="T29" fmla="*/ 526 h 1155"/>
                  <a:gd name="T30" fmla="*/ 1232 w 1240"/>
                  <a:gd name="T31" fmla="*/ 580 h 1155"/>
                  <a:gd name="T32" fmla="*/ 1227 w 1240"/>
                  <a:gd name="T33" fmla="*/ 631 h 1155"/>
                  <a:gd name="T34" fmla="*/ 1227 w 1240"/>
                  <a:gd name="T35" fmla="*/ 685 h 1155"/>
                  <a:gd name="T36" fmla="*/ 1201 w 1240"/>
                  <a:gd name="T37" fmla="*/ 721 h 1155"/>
                  <a:gd name="T38" fmla="*/ 1132 w 1240"/>
                  <a:gd name="T39" fmla="*/ 752 h 1155"/>
                  <a:gd name="T40" fmla="*/ 1127 w 1240"/>
                  <a:gd name="T41" fmla="*/ 737 h 1155"/>
                  <a:gd name="T42" fmla="*/ 1086 w 1240"/>
                  <a:gd name="T43" fmla="*/ 731 h 1155"/>
                  <a:gd name="T44" fmla="*/ 1111 w 1240"/>
                  <a:gd name="T45" fmla="*/ 767 h 1155"/>
                  <a:gd name="T46" fmla="*/ 1040 w 1240"/>
                  <a:gd name="T47" fmla="*/ 855 h 1155"/>
                  <a:gd name="T48" fmla="*/ 996 w 1240"/>
                  <a:gd name="T49" fmla="*/ 842 h 1155"/>
                  <a:gd name="T50" fmla="*/ 975 w 1240"/>
                  <a:gd name="T51" fmla="*/ 834 h 1155"/>
                  <a:gd name="T52" fmla="*/ 937 w 1240"/>
                  <a:gd name="T53" fmla="*/ 839 h 1155"/>
                  <a:gd name="T54" fmla="*/ 942 w 1240"/>
                  <a:gd name="T55" fmla="*/ 883 h 1155"/>
                  <a:gd name="T56" fmla="*/ 924 w 1240"/>
                  <a:gd name="T57" fmla="*/ 883 h 1155"/>
                  <a:gd name="T58" fmla="*/ 904 w 1240"/>
                  <a:gd name="T59" fmla="*/ 919 h 1155"/>
                  <a:gd name="T60" fmla="*/ 878 w 1240"/>
                  <a:gd name="T61" fmla="*/ 916 h 1155"/>
                  <a:gd name="T62" fmla="*/ 855 w 1240"/>
                  <a:gd name="T63" fmla="*/ 944 h 1155"/>
                  <a:gd name="T64" fmla="*/ 880 w 1240"/>
                  <a:gd name="T65" fmla="*/ 980 h 1155"/>
                  <a:gd name="T66" fmla="*/ 857 w 1240"/>
                  <a:gd name="T67" fmla="*/ 1001 h 1155"/>
                  <a:gd name="T68" fmla="*/ 886 w 1240"/>
                  <a:gd name="T69" fmla="*/ 1127 h 1155"/>
                  <a:gd name="T70" fmla="*/ 898 w 1240"/>
                  <a:gd name="T71" fmla="*/ 1147 h 1155"/>
                  <a:gd name="T72" fmla="*/ 819 w 1240"/>
                  <a:gd name="T73" fmla="*/ 1124 h 1155"/>
                  <a:gd name="T74" fmla="*/ 747 w 1240"/>
                  <a:gd name="T75" fmla="*/ 1088 h 1155"/>
                  <a:gd name="T76" fmla="*/ 685 w 1240"/>
                  <a:gd name="T77" fmla="*/ 993 h 1155"/>
                  <a:gd name="T78" fmla="*/ 631 w 1240"/>
                  <a:gd name="T79" fmla="*/ 896 h 1155"/>
                  <a:gd name="T80" fmla="*/ 578 w 1240"/>
                  <a:gd name="T81" fmla="*/ 785 h 1155"/>
                  <a:gd name="T82" fmla="*/ 511 w 1240"/>
                  <a:gd name="T83" fmla="*/ 731 h 1155"/>
                  <a:gd name="T84" fmla="*/ 411 w 1240"/>
                  <a:gd name="T85" fmla="*/ 708 h 1155"/>
                  <a:gd name="T86" fmla="*/ 372 w 1240"/>
                  <a:gd name="T87" fmla="*/ 755 h 1155"/>
                  <a:gd name="T88" fmla="*/ 311 w 1240"/>
                  <a:gd name="T89" fmla="*/ 780 h 1155"/>
                  <a:gd name="T90" fmla="*/ 218 w 1240"/>
                  <a:gd name="T91" fmla="*/ 757 h 1155"/>
                  <a:gd name="T92" fmla="*/ 113 w 1240"/>
                  <a:gd name="T93" fmla="*/ 660 h 1155"/>
                  <a:gd name="T94" fmla="*/ 62 w 1240"/>
                  <a:gd name="T95" fmla="*/ 575 h 1155"/>
                  <a:gd name="T96" fmla="*/ 3 w 1240"/>
                  <a:gd name="T97" fmla="*/ 493 h 1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0"/>
                  <a:gd name="T148" fmla="*/ 0 h 1155"/>
                  <a:gd name="T149" fmla="*/ 1240 w 1240"/>
                  <a:gd name="T150" fmla="*/ 1155 h 1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0" h="1155">
                    <a:moveTo>
                      <a:pt x="390" y="449"/>
                    </a:moveTo>
                    <a:lnTo>
                      <a:pt x="416" y="0"/>
                    </a:lnTo>
                    <a:lnTo>
                      <a:pt x="516" y="2"/>
                    </a:lnTo>
                    <a:lnTo>
                      <a:pt x="675" y="5"/>
                    </a:lnTo>
                    <a:lnTo>
                      <a:pt x="675" y="218"/>
                    </a:lnTo>
                    <a:lnTo>
                      <a:pt x="680" y="221"/>
                    </a:lnTo>
                    <a:lnTo>
                      <a:pt x="691" y="223"/>
                    </a:lnTo>
                    <a:lnTo>
                      <a:pt x="698" y="231"/>
                    </a:lnTo>
                    <a:lnTo>
                      <a:pt x="701" y="236"/>
                    </a:lnTo>
                    <a:lnTo>
                      <a:pt x="708" y="228"/>
                    </a:lnTo>
                    <a:lnTo>
                      <a:pt x="716" y="228"/>
                    </a:lnTo>
                    <a:lnTo>
                      <a:pt x="726" y="241"/>
                    </a:lnTo>
                    <a:lnTo>
                      <a:pt x="732" y="249"/>
                    </a:lnTo>
                    <a:lnTo>
                      <a:pt x="734" y="256"/>
                    </a:lnTo>
                    <a:lnTo>
                      <a:pt x="739" y="264"/>
                    </a:lnTo>
                    <a:lnTo>
                      <a:pt x="744" y="264"/>
                    </a:lnTo>
                    <a:lnTo>
                      <a:pt x="755" y="262"/>
                    </a:lnTo>
                    <a:lnTo>
                      <a:pt x="768" y="264"/>
                    </a:lnTo>
                    <a:lnTo>
                      <a:pt x="785" y="264"/>
                    </a:lnTo>
                    <a:lnTo>
                      <a:pt x="791" y="269"/>
                    </a:lnTo>
                    <a:lnTo>
                      <a:pt x="791" y="272"/>
                    </a:lnTo>
                    <a:lnTo>
                      <a:pt x="796" y="277"/>
                    </a:lnTo>
                    <a:lnTo>
                      <a:pt x="809" y="277"/>
                    </a:lnTo>
                    <a:lnTo>
                      <a:pt x="821" y="274"/>
                    </a:lnTo>
                    <a:lnTo>
                      <a:pt x="827" y="274"/>
                    </a:lnTo>
                    <a:lnTo>
                      <a:pt x="832" y="280"/>
                    </a:lnTo>
                    <a:lnTo>
                      <a:pt x="837" y="290"/>
                    </a:lnTo>
                    <a:lnTo>
                      <a:pt x="850" y="290"/>
                    </a:lnTo>
                    <a:lnTo>
                      <a:pt x="862" y="287"/>
                    </a:lnTo>
                    <a:lnTo>
                      <a:pt x="870" y="292"/>
                    </a:lnTo>
                    <a:lnTo>
                      <a:pt x="873" y="295"/>
                    </a:lnTo>
                    <a:lnTo>
                      <a:pt x="886" y="295"/>
                    </a:lnTo>
                    <a:lnTo>
                      <a:pt x="893" y="305"/>
                    </a:lnTo>
                    <a:lnTo>
                      <a:pt x="898" y="310"/>
                    </a:lnTo>
                    <a:lnTo>
                      <a:pt x="904" y="308"/>
                    </a:lnTo>
                    <a:lnTo>
                      <a:pt x="914" y="298"/>
                    </a:lnTo>
                    <a:lnTo>
                      <a:pt x="919" y="290"/>
                    </a:lnTo>
                    <a:lnTo>
                      <a:pt x="927" y="295"/>
                    </a:lnTo>
                    <a:lnTo>
                      <a:pt x="932" y="298"/>
                    </a:lnTo>
                    <a:lnTo>
                      <a:pt x="937" y="287"/>
                    </a:lnTo>
                    <a:lnTo>
                      <a:pt x="947" y="285"/>
                    </a:lnTo>
                    <a:lnTo>
                      <a:pt x="957" y="285"/>
                    </a:lnTo>
                    <a:lnTo>
                      <a:pt x="968" y="290"/>
                    </a:lnTo>
                    <a:lnTo>
                      <a:pt x="973" y="303"/>
                    </a:lnTo>
                    <a:lnTo>
                      <a:pt x="981" y="308"/>
                    </a:lnTo>
                    <a:lnTo>
                      <a:pt x="1001" y="308"/>
                    </a:lnTo>
                    <a:lnTo>
                      <a:pt x="1011" y="303"/>
                    </a:lnTo>
                    <a:lnTo>
                      <a:pt x="1016" y="295"/>
                    </a:lnTo>
                    <a:lnTo>
                      <a:pt x="1029" y="285"/>
                    </a:lnTo>
                    <a:lnTo>
                      <a:pt x="1047" y="280"/>
                    </a:lnTo>
                    <a:lnTo>
                      <a:pt x="1068" y="285"/>
                    </a:lnTo>
                    <a:lnTo>
                      <a:pt x="1078" y="282"/>
                    </a:lnTo>
                    <a:lnTo>
                      <a:pt x="1099" y="287"/>
                    </a:lnTo>
                    <a:lnTo>
                      <a:pt x="1114" y="292"/>
                    </a:lnTo>
                    <a:lnTo>
                      <a:pt x="1142" y="303"/>
                    </a:lnTo>
                    <a:lnTo>
                      <a:pt x="1163" y="310"/>
                    </a:lnTo>
                    <a:lnTo>
                      <a:pt x="1170" y="310"/>
                    </a:lnTo>
                    <a:lnTo>
                      <a:pt x="1186" y="316"/>
                    </a:lnTo>
                    <a:lnTo>
                      <a:pt x="1196" y="313"/>
                    </a:lnTo>
                    <a:lnTo>
                      <a:pt x="1204" y="526"/>
                    </a:lnTo>
                    <a:lnTo>
                      <a:pt x="1232" y="554"/>
                    </a:lnTo>
                    <a:lnTo>
                      <a:pt x="1237" y="567"/>
                    </a:lnTo>
                    <a:lnTo>
                      <a:pt x="1230" y="572"/>
                    </a:lnTo>
                    <a:lnTo>
                      <a:pt x="1232" y="580"/>
                    </a:lnTo>
                    <a:lnTo>
                      <a:pt x="1240" y="588"/>
                    </a:lnTo>
                    <a:lnTo>
                      <a:pt x="1240" y="600"/>
                    </a:lnTo>
                    <a:lnTo>
                      <a:pt x="1232" y="621"/>
                    </a:lnTo>
                    <a:lnTo>
                      <a:pt x="1227" y="631"/>
                    </a:lnTo>
                    <a:lnTo>
                      <a:pt x="1227" y="647"/>
                    </a:lnTo>
                    <a:lnTo>
                      <a:pt x="1232" y="660"/>
                    </a:lnTo>
                    <a:lnTo>
                      <a:pt x="1230" y="675"/>
                    </a:lnTo>
                    <a:lnTo>
                      <a:pt x="1227" y="685"/>
                    </a:lnTo>
                    <a:lnTo>
                      <a:pt x="1227" y="698"/>
                    </a:lnTo>
                    <a:lnTo>
                      <a:pt x="1232" y="708"/>
                    </a:lnTo>
                    <a:lnTo>
                      <a:pt x="1224" y="721"/>
                    </a:lnTo>
                    <a:lnTo>
                      <a:pt x="1201" y="721"/>
                    </a:lnTo>
                    <a:lnTo>
                      <a:pt x="1153" y="747"/>
                    </a:lnTo>
                    <a:lnTo>
                      <a:pt x="1140" y="760"/>
                    </a:lnTo>
                    <a:lnTo>
                      <a:pt x="1137" y="760"/>
                    </a:lnTo>
                    <a:lnTo>
                      <a:pt x="1132" y="752"/>
                    </a:lnTo>
                    <a:lnTo>
                      <a:pt x="1150" y="742"/>
                    </a:lnTo>
                    <a:lnTo>
                      <a:pt x="1150" y="731"/>
                    </a:lnTo>
                    <a:lnTo>
                      <a:pt x="1135" y="737"/>
                    </a:lnTo>
                    <a:lnTo>
                      <a:pt x="1127" y="737"/>
                    </a:lnTo>
                    <a:lnTo>
                      <a:pt x="1127" y="719"/>
                    </a:lnTo>
                    <a:lnTo>
                      <a:pt x="1119" y="716"/>
                    </a:lnTo>
                    <a:lnTo>
                      <a:pt x="1099" y="721"/>
                    </a:lnTo>
                    <a:lnTo>
                      <a:pt x="1086" y="731"/>
                    </a:lnTo>
                    <a:lnTo>
                      <a:pt x="1093" y="747"/>
                    </a:lnTo>
                    <a:lnTo>
                      <a:pt x="1106" y="752"/>
                    </a:lnTo>
                    <a:lnTo>
                      <a:pt x="1111" y="757"/>
                    </a:lnTo>
                    <a:lnTo>
                      <a:pt x="1111" y="767"/>
                    </a:lnTo>
                    <a:lnTo>
                      <a:pt x="1091" y="788"/>
                    </a:lnTo>
                    <a:lnTo>
                      <a:pt x="1086" y="819"/>
                    </a:lnTo>
                    <a:lnTo>
                      <a:pt x="1068" y="834"/>
                    </a:lnTo>
                    <a:lnTo>
                      <a:pt x="1040" y="855"/>
                    </a:lnTo>
                    <a:lnTo>
                      <a:pt x="1006" y="873"/>
                    </a:lnTo>
                    <a:lnTo>
                      <a:pt x="1024" y="850"/>
                    </a:lnTo>
                    <a:lnTo>
                      <a:pt x="1022" y="839"/>
                    </a:lnTo>
                    <a:lnTo>
                      <a:pt x="996" y="842"/>
                    </a:lnTo>
                    <a:lnTo>
                      <a:pt x="986" y="844"/>
                    </a:lnTo>
                    <a:lnTo>
                      <a:pt x="978" y="837"/>
                    </a:lnTo>
                    <a:lnTo>
                      <a:pt x="983" y="829"/>
                    </a:lnTo>
                    <a:lnTo>
                      <a:pt x="975" y="834"/>
                    </a:lnTo>
                    <a:lnTo>
                      <a:pt x="955" y="837"/>
                    </a:lnTo>
                    <a:lnTo>
                      <a:pt x="945" y="829"/>
                    </a:lnTo>
                    <a:lnTo>
                      <a:pt x="937" y="832"/>
                    </a:lnTo>
                    <a:lnTo>
                      <a:pt x="937" y="839"/>
                    </a:lnTo>
                    <a:lnTo>
                      <a:pt x="950" y="850"/>
                    </a:lnTo>
                    <a:lnTo>
                      <a:pt x="960" y="850"/>
                    </a:lnTo>
                    <a:lnTo>
                      <a:pt x="960" y="862"/>
                    </a:lnTo>
                    <a:lnTo>
                      <a:pt x="942" y="883"/>
                    </a:lnTo>
                    <a:lnTo>
                      <a:pt x="939" y="888"/>
                    </a:lnTo>
                    <a:lnTo>
                      <a:pt x="932" y="883"/>
                    </a:lnTo>
                    <a:lnTo>
                      <a:pt x="932" y="878"/>
                    </a:lnTo>
                    <a:lnTo>
                      <a:pt x="924" y="883"/>
                    </a:lnTo>
                    <a:lnTo>
                      <a:pt x="927" y="896"/>
                    </a:lnTo>
                    <a:lnTo>
                      <a:pt x="929" y="898"/>
                    </a:lnTo>
                    <a:lnTo>
                      <a:pt x="914" y="919"/>
                    </a:lnTo>
                    <a:lnTo>
                      <a:pt x="904" y="919"/>
                    </a:lnTo>
                    <a:lnTo>
                      <a:pt x="904" y="898"/>
                    </a:lnTo>
                    <a:lnTo>
                      <a:pt x="901" y="901"/>
                    </a:lnTo>
                    <a:lnTo>
                      <a:pt x="901" y="914"/>
                    </a:lnTo>
                    <a:lnTo>
                      <a:pt x="878" y="916"/>
                    </a:lnTo>
                    <a:lnTo>
                      <a:pt x="883" y="924"/>
                    </a:lnTo>
                    <a:lnTo>
                      <a:pt x="898" y="924"/>
                    </a:lnTo>
                    <a:lnTo>
                      <a:pt x="893" y="944"/>
                    </a:lnTo>
                    <a:lnTo>
                      <a:pt x="855" y="944"/>
                    </a:lnTo>
                    <a:lnTo>
                      <a:pt x="860" y="950"/>
                    </a:lnTo>
                    <a:lnTo>
                      <a:pt x="873" y="952"/>
                    </a:lnTo>
                    <a:lnTo>
                      <a:pt x="878" y="962"/>
                    </a:lnTo>
                    <a:lnTo>
                      <a:pt x="880" y="980"/>
                    </a:lnTo>
                    <a:lnTo>
                      <a:pt x="868" y="988"/>
                    </a:lnTo>
                    <a:lnTo>
                      <a:pt x="850" y="988"/>
                    </a:lnTo>
                    <a:lnTo>
                      <a:pt x="850" y="998"/>
                    </a:lnTo>
                    <a:lnTo>
                      <a:pt x="857" y="1001"/>
                    </a:lnTo>
                    <a:lnTo>
                      <a:pt x="860" y="1022"/>
                    </a:lnTo>
                    <a:lnTo>
                      <a:pt x="868" y="1065"/>
                    </a:lnTo>
                    <a:lnTo>
                      <a:pt x="888" y="1122"/>
                    </a:lnTo>
                    <a:lnTo>
                      <a:pt x="886" y="1127"/>
                    </a:lnTo>
                    <a:lnTo>
                      <a:pt x="880" y="1127"/>
                    </a:lnTo>
                    <a:lnTo>
                      <a:pt x="886" y="1129"/>
                    </a:lnTo>
                    <a:lnTo>
                      <a:pt x="893" y="1137"/>
                    </a:lnTo>
                    <a:lnTo>
                      <a:pt x="898" y="1147"/>
                    </a:lnTo>
                    <a:lnTo>
                      <a:pt x="898" y="1155"/>
                    </a:lnTo>
                    <a:lnTo>
                      <a:pt x="868" y="1142"/>
                    </a:lnTo>
                    <a:lnTo>
                      <a:pt x="839" y="1132"/>
                    </a:lnTo>
                    <a:lnTo>
                      <a:pt x="819" y="1124"/>
                    </a:lnTo>
                    <a:lnTo>
                      <a:pt x="788" y="1119"/>
                    </a:lnTo>
                    <a:lnTo>
                      <a:pt x="773" y="1109"/>
                    </a:lnTo>
                    <a:lnTo>
                      <a:pt x="762" y="1093"/>
                    </a:lnTo>
                    <a:lnTo>
                      <a:pt x="747" y="1088"/>
                    </a:lnTo>
                    <a:lnTo>
                      <a:pt x="726" y="1075"/>
                    </a:lnTo>
                    <a:lnTo>
                      <a:pt x="708" y="1055"/>
                    </a:lnTo>
                    <a:lnTo>
                      <a:pt x="698" y="1034"/>
                    </a:lnTo>
                    <a:lnTo>
                      <a:pt x="685" y="993"/>
                    </a:lnTo>
                    <a:lnTo>
                      <a:pt x="675" y="980"/>
                    </a:lnTo>
                    <a:lnTo>
                      <a:pt x="655" y="960"/>
                    </a:lnTo>
                    <a:lnTo>
                      <a:pt x="642" y="934"/>
                    </a:lnTo>
                    <a:lnTo>
                      <a:pt x="631" y="896"/>
                    </a:lnTo>
                    <a:lnTo>
                      <a:pt x="616" y="878"/>
                    </a:lnTo>
                    <a:lnTo>
                      <a:pt x="598" y="847"/>
                    </a:lnTo>
                    <a:lnTo>
                      <a:pt x="580" y="814"/>
                    </a:lnTo>
                    <a:lnTo>
                      <a:pt x="578" y="785"/>
                    </a:lnTo>
                    <a:lnTo>
                      <a:pt x="562" y="767"/>
                    </a:lnTo>
                    <a:lnTo>
                      <a:pt x="542" y="747"/>
                    </a:lnTo>
                    <a:lnTo>
                      <a:pt x="529" y="737"/>
                    </a:lnTo>
                    <a:lnTo>
                      <a:pt x="511" y="731"/>
                    </a:lnTo>
                    <a:lnTo>
                      <a:pt x="503" y="721"/>
                    </a:lnTo>
                    <a:lnTo>
                      <a:pt x="480" y="713"/>
                    </a:lnTo>
                    <a:lnTo>
                      <a:pt x="434" y="713"/>
                    </a:lnTo>
                    <a:lnTo>
                      <a:pt x="411" y="708"/>
                    </a:lnTo>
                    <a:lnTo>
                      <a:pt x="393" y="708"/>
                    </a:lnTo>
                    <a:lnTo>
                      <a:pt x="388" y="713"/>
                    </a:lnTo>
                    <a:lnTo>
                      <a:pt x="375" y="749"/>
                    </a:lnTo>
                    <a:lnTo>
                      <a:pt x="372" y="755"/>
                    </a:lnTo>
                    <a:lnTo>
                      <a:pt x="354" y="783"/>
                    </a:lnTo>
                    <a:lnTo>
                      <a:pt x="341" y="796"/>
                    </a:lnTo>
                    <a:lnTo>
                      <a:pt x="334" y="796"/>
                    </a:lnTo>
                    <a:lnTo>
                      <a:pt x="311" y="780"/>
                    </a:lnTo>
                    <a:lnTo>
                      <a:pt x="295" y="772"/>
                    </a:lnTo>
                    <a:lnTo>
                      <a:pt x="285" y="772"/>
                    </a:lnTo>
                    <a:lnTo>
                      <a:pt x="259" y="765"/>
                    </a:lnTo>
                    <a:lnTo>
                      <a:pt x="218" y="757"/>
                    </a:lnTo>
                    <a:lnTo>
                      <a:pt x="154" y="726"/>
                    </a:lnTo>
                    <a:lnTo>
                      <a:pt x="141" y="711"/>
                    </a:lnTo>
                    <a:lnTo>
                      <a:pt x="128" y="678"/>
                    </a:lnTo>
                    <a:lnTo>
                      <a:pt x="113" y="660"/>
                    </a:lnTo>
                    <a:lnTo>
                      <a:pt x="103" y="644"/>
                    </a:lnTo>
                    <a:lnTo>
                      <a:pt x="95" y="608"/>
                    </a:lnTo>
                    <a:lnTo>
                      <a:pt x="80" y="585"/>
                    </a:lnTo>
                    <a:lnTo>
                      <a:pt x="62" y="575"/>
                    </a:lnTo>
                    <a:lnTo>
                      <a:pt x="49" y="549"/>
                    </a:lnTo>
                    <a:lnTo>
                      <a:pt x="31" y="531"/>
                    </a:lnTo>
                    <a:lnTo>
                      <a:pt x="23" y="516"/>
                    </a:lnTo>
                    <a:lnTo>
                      <a:pt x="3" y="493"/>
                    </a:lnTo>
                    <a:lnTo>
                      <a:pt x="0" y="477"/>
                    </a:lnTo>
                    <a:lnTo>
                      <a:pt x="0" y="449"/>
                    </a:lnTo>
                    <a:lnTo>
                      <a:pt x="390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659"/>
              <p:cNvSpPr>
                <a:spLocks/>
              </p:cNvSpPr>
              <p:nvPr/>
            </p:nvSpPr>
            <p:spPr bwMode="auto">
              <a:xfrm>
                <a:off x="4849813" y="1433513"/>
                <a:ext cx="855662" cy="944563"/>
              </a:xfrm>
              <a:custGeom>
                <a:avLst/>
                <a:gdLst>
                  <a:gd name="T0" fmla="*/ 120 w 539"/>
                  <a:gd name="T1" fmla="*/ 0 h 595"/>
                  <a:gd name="T2" fmla="*/ 169 w 539"/>
                  <a:gd name="T3" fmla="*/ 5 h 595"/>
                  <a:gd name="T4" fmla="*/ 172 w 539"/>
                  <a:gd name="T5" fmla="*/ 15 h 595"/>
                  <a:gd name="T6" fmla="*/ 213 w 539"/>
                  <a:gd name="T7" fmla="*/ 20 h 595"/>
                  <a:gd name="T8" fmla="*/ 228 w 539"/>
                  <a:gd name="T9" fmla="*/ 18 h 595"/>
                  <a:gd name="T10" fmla="*/ 238 w 539"/>
                  <a:gd name="T11" fmla="*/ 28 h 595"/>
                  <a:gd name="T12" fmla="*/ 251 w 539"/>
                  <a:gd name="T13" fmla="*/ 36 h 595"/>
                  <a:gd name="T14" fmla="*/ 274 w 539"/>
                  <a:gd name="T15" fmla="*/ 31 h 595"/>
                  <a:gd name="T16" fmla="*/ 313 w 539"/>
                  <a:gd name="T17" fmla="*/ 36 h 595"/>
                  <a:gd name="T18" fmla="*/ 326 w 539"/>
                  <a:gd name="T19" fmla="*/ 46 h 595"/>
                  <a:gd name="T20" fmla="*/ 328 w 539"/>
                  <a:gd name="T21" fmla="*/ 61 h 595"/>
                  <a:gd name="T22" fmla="*/ 344 w 539"/>
                  <a:gd name="T23" fmla="*/ 56 h 595"/>
                  <a:gd name="T24" fmla="*/ 354 w 539"/>
                  <a:gd name="T25" fmla="*/ 64 h 595"/>
                  <a:gd name="T26" fmla="*/ 367 w 539"/>
                  <a:gd name="T27" fmla="*/ 54 h 595"/>
                  <a:gd name="T28" fmla="*/ 390 w 539"/>
                  <a:gd name="T29" fmla="*/ 69 h 595"/>
                  <a:gd name="T30" fmla="*/ 410 w 539"/>
                  <a:gd name="T31" fmla="*/ 77 h 595"/>
                  <a:gd name="T32" fmla="*/ 431 w 539"/>
                  <a:gd name="T33" fmla="*/ 74 h 595"/>
                  <a:gd name="T34" fmla="*/ 444 w 539"/>
                  <a:gd name="T35" fmla="*/ 74 h 595"/>
                  <a:gd name="T36" fmla="*/ 464 w 539"/>
                  <a:gd name="T37" fmla="*/ 64 h 595"/>
                  <a:gd name="T38" fmla="*/ 477 w 539"/>
                  <a:gd name="T39" fmla="*/ 72 h 595"/>
                  <a:gd name="T40" fmla="*/ 510 w 539"/>
                  <a:gd name="T41" fmla="*/ 74 h 595"/>
                  <a:gd name="T42" fmla="*/ 531 w 539"/>
                  <a:gd name="T43" fmla="*/ 69 h 595"/>
                  <a:gd name="T44" fmla="*/ 518 w 539"/>
                  <a:gd name="T45" fmla="*/ 90 h 595"/>
                  <a:gd name="T46" fmla="*/ 454 w 539"/>
                  <a:gd name="T47" fmla="*/ 131 h 595"/>
                  <a:gd name="T48" fmla="*/ 400 w 539"/>
                  <a:gd name="T49" fmla="*/ 177 h 595"/>
                  <a:gd name="T50" fmla="*/ 395 w 539"/>
                  <a:gd name="T51" fmla="*/ 197 h 595"/>
                  <a:gd name="T52" fmla="*/ 374 w 539"/>
                  <a:gd name="T53" fmla="*/ 221 h 595"/>
                  <a:gd name="T54" fmla="*/ 369 w 539"/>
                  <a:gd name="T55" fmla="*/ 238 h 595"/>
                  <a:gd name="T56" fmla="*/ 364 w 539"/>
                  <a:gd name="T57" fmla="*/ 313 h 595"/>
                  <a:gd name="T58" fmla="*/ 338 w 539"/>
                  <a:gd name="T59" fmla="*/ 333 h 595"/>
                  <a:gd name="T60" fmla="*/ 326 w 539"/>
                  <a:gd name="T61" fmla="*/ 354 h 595"/>
                  <a:gd name="T62" fmla="*/ 328 w 539"/>
                  <a:gd name="T63" fmla="*/ 382 h 595"/>
                  <a:gd name="T64" fmla="*/ 344 w 539"/>
                  <a:gd name="T65" fmla="*/ 390 h 595"/>
                  <a:gd name="T66" fmla="*/ 341 w 539"/>
                  <a:gd name="T67" fmla="*/ 421 h 595"/>
                  <a:gd name="T68" fmla="*/ 349 w 539"/>
                  <a:gd name="T69" fmla="*/ 472 h 595"/>
                  <a:gd name="T70" fmla="*/ 369 w 539"/>
                  <a:gd name="T71" fmla="*/ 477 h 595"/>
                  <a:gd name="T72" fmla="*/ 382 w 539"/>
                  <a:gd name="T73" fmla="*/ 485 h 595"/>
                  <a:gd name="T74" fmla="*/ 397 w 539"/>
                  <a:gd name="T75" fmla="*/ 505 h 595"/>
                  <a:gd name="T76" fmla="*/ 410 w 539"/>
                  <a:gd name="T77" fmla="*/ 513 h 595"/>
                  <a:gd name="T78" fmla="*/ 426 w 539"/>
                  <a:gd name="T79" fmla="*/ 534 h 595"/>
                  <a:gd name="T80" fmla="*/ 441 w 539"/>
                  <a:gd name="T81" fmla="*/ 562 h 595"/>
                  <a:gd name="T82" fmla="*/ 444 w 539"/>
                  <a:gd name="T83" fmla="*/ 585 h 595"/>
                  <a:gd name="T84" fmla="*/ 66 w 539"/>
                  <a:gd name="T85" fmla="*/ 426 h 595"/>
                  <a:gd name="T86" fmla="*/ 61 w 539"/>
                  <a:gd name="T87" fmla="*/ 418 h 595"/>
                  <a:gd name="T88" fmla="*/ 54 w 539"/>
                  <a:gd name="T89" fmla="*/ 410 h 595"/>
                  <a:gd name="T90" fmla="*/ 46 w 539"/>
                  <a:gd name="T91" fmla="*/ 405 h 595"/>
                  <a:gd name="T92" fmla="*/ 43 w 539"/>
                  <a:gd name="T93" fmla="*/ 346 h 595"/>
                  <a:gd name="T94" fmla="*/ 33 w 539"/>
                  <a:gd name="T95" fmla="*/ 313 h 595"/>
                  <a:gd name="T96" fmla="*/ 36 w 539"/>
                  <a:gd name="T97" fmla="*/ 280 h 595"/>
                  <a:gd name="T98" fmla="*/ 33 w 539"/>
                  <a:gd name="T99" fmla="*/ 264 h 595"/>
                  <a:gd name="T100" fmla="*/ 23 w 539"/>
                  <a:gd name="T101" fmla="*/ 236 h 595"/>
                  <a:gd name="T102" fmla="*/ 25 w 539"/>
                  <a:gd name="T103" fmla="*/ 218 h 595"/>
                  <a:gd name="T104" fmla="*/ 30 w 539"/>
                  <a:gd name="T105" fmla="*/ 169 h 595"/>
                  <a:gd name="T106" fmla="*/ 28 w 539"/>
                  <a:gd name="T107" fmla="*/ 149 h 595"/>
                  <a:gd name="T108" fmla="*/ 18 w 539"/>
                  <a:gd name="T109" fmla="*/ 133 h 595"/>
                  <a:gd name="T110" fmla="*/ 10 w 539"/>
                  <a:gd name="T111" fmla="*/ 126 h 595"/>
                  <a:gd name="T112" fmla="*/ 2 w 539"/>
                  <a:gd name="T113" fmla="*/ 115 h 595"/>
                  <a:gd name="T114" fmla="*/ 0 w 539"/>
                  <a:gd name="T115" fmla="*/ 105 h 595"/>
                  <a:gd name="T116" fmla="*/ 10 w 539"/>
                  <a:gd name="T117" fmla="*/ 56 h 595"/>
                  <a:gd name="T118" fmla="*/ 7 w 539"/>
                  <a:gd name="T119" fmla="*/ 2 h 5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95"/>
                  <a:gd name="T182" fmla="*/ 539 w 539"/>
                  <a:gd name="T183" fmla="*/ 595 h 5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95">
                    <a:moveTo>
                      <a:pt x="7" y="2"/>
                    </a:moveTo>
                    <a:lnTo>
                      <a:pt x="120" y="0"/>
                    </a:lnTo>
                    <a:lnTo>
                      <a:pt x="159" y="0"/>
                    </a:lnTo>
                    <a:lnTo>
                      <a:pt x="169" y="5"/>
                    </a:lnTo>
                    <a:lnTo>
                      <a:pt x="169" y="10"/>
                    </a:lnTo>
                    <a:lnTo>
                      <a:pt x="172" y="15"/>
                    </a:lnTo>
                    <a:lnTo>
                      <a:pt x="182" y="20"/>
                    </a:lnTo>
                    <a:lnTo>
                      <a:pt x="213" y="20"/>
                    </a:lnTo>
                    <a:lnTo>
                      <a:pt x="220" y="18"/>
                    </a:lnTo>
                    <a:lnTo>
                      <a:pt x="228" y="18"/>
                    </a:lnTo>
                    <a:lnTo>
                      <a:pt x="238" y="20"/>
                    </a:lnTo>
                    <a:lnTo>
                      <a:pt x="238" y="28"/>
                    </a:lnTo>
                    <a:lnTo>
                      <a:pt x="243" y="33"/>
                    </a:lnTo>
                    <a:lnTo>
                      <a:pt x="251" y="36"/>
                    </a:lnTo>
                    <a:lnTo>
                      <a:pt x="259" y="36"/>
                    </a:lnTo>
                    <a:lnTo>
                      <a:pt x="274" y="31"/>
                    </a:lnTo>
                    <a:lnTo>
                      <a:pt x="295" y="31"/>
                    </a:lnTo>
                    <a:lnTo>
                      <a:pt x="313" y="36"/>
                    </a:lnTo>
                    <a:lnTo>
                      <a:pt x="323" y="41"/>
                    </a:lnTo>
                    <a:lnTo>
                      <a:pt x="326" y="46"/>
                    </a:lnTo>
                    <a:lnTo>
                      <a:pt x="326" y="54"/>
                    </a:lnTo>
                    <a:lnTo>
                      <a:pt x="328" y="61"/>
                    </a:lnTo>
                    <a:lnTo>
                      <a:pt x="338" y="56"/>
                    </a:lnTo>
                    <a:lnTo>
                      <a:pt x="344" y="56"/>
                    </a:lnTo>
                    <a:lnTo>
                      <a:pt x="346" y="61"/>
                    </a:lnTo>
                    <a:lnTo>
                      <a:pt x="354" y="64"/>
                    </a:lnTo>
                    <a:lnTo>
                      <a:pt x="359" y="54"/>
                    </a:lnTo>
                    <a:lnTo>
                      <a:pt x="367" y="54"/>
                    </a:lnTo>
                    <a:lnTo>
                      <a:pt x="374" y="61"/>
                    </a:lnTo>
                    <a:lnTo>
                      <a:pt x="390" y="69"/>
                    </a:lnTo>
                    <a:lnTo>
                      <a:pt x="397" y="74"/>
                    </a:lnTo>
                    <a:lnTo>
                      <a:pt x="410" y="77"/>
                    </a:lnTo>
                    <a:lnTo>
                      <a:pt x="415" y="74"/>
                    </a:lnTo>
                    <a:lnTo>
                      <a:pt x="431" y="74"/>
                    </a:lnTo>
                    <a:lnTo>
                      <a:pt x="436" y="77"/>
                    </a:lnTo>
                    <a:lnTo>
                      <a:pt x="444" y="74"/>
                    </a:lnTo>
                    <a:lnTo>
                      <a:pt x="457" y="69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7" y="72"/>
                    </a:lnTo>
                    <a:lnTo>
                      <a:pt x="477" y="74"/>
                    </a:lnTo>
                    <a:lnTo>
                      <a:pt x="510" y="74"/>
                    </a:lnTo>
                    <a:lnTo>
                      <a:pt x="518" y="69"/>
                    </a:lnTo>
                    <a:lnTo>
                      <a:pt x="531" y="69"/>
                    </a:lnTo>
                    <a:lnTo>
                      <a:pt x="539" y="72"/>
                    </a:lnTo>
                    <a:lnTo>
                      <a:pt x="518" y="90"/>
                    </a:lnTo>
                    <a:lnTo>
                      <a:pt x="487" y="108"/>
                    </a:lnTo>
                    <a:lnTo>
                      <a:pt x="454" y="131"/>
                    </a:lnTo>
                    <a:lnTo>
                      <a:pt x="428" y="151"/>
                    </a:lnTo>
                    <a:lnTo>
                      <a:pt x="400" y="177"/>
                    </a:lnTo>
                    <a:lnTo>
                      <a:pt x="397" y="182"/>
                    </a:lnTo>
                    <a:lnTo>
                      <a:pt x="395" y="197"/>
                    </a:lnTo>
                    <a:lnTo>
                      <a:pt x="382" y="213"/>
                    </a:lnTo>
                    <a:lnTo>
                      <a:pt x="374" y="221"/>
                    </a:lnTo>
                    <a:lnTo>
                      <a:pt x="372" y="228"/>
                    </a:lnTo>
                    <a:lnTo>
                      <a:pt x="369" y="238"/>
                    </a:lnTo>
                    <a:lnTo>
                      <a:pt x="372" y="300"/>
                    </a:lnTo>
                    <a:lnTo>
                      <a:pt x="364" y="313"/>
                    </a:lnTo>
                    <a:lnTo>
                      <a:pt x="354" y="323"/>
                    </a:lnTo>
                    <a:lnTo>
                      <a:pt x="338" y="333"/>
                    </a:lnTo>
                    <a:lnTo>
                      <a:pt x="328" y="344"/>
                    </a:lnTo>
                    <a:lnTo>
                      <a:pt x="326" y="354"/>
                    </a:lnTo>
                    <a:lnTo>
                      <a:pt x="326" y="380"/>
                    </a:lnTo>
                    <a:lnTo>
                      <a:pt x="328" y="382"/>
                    </a:lnTo>
                    <a:lnTo>
                      <a:pt x="336" y="382"/>
                    </a:lnTo>
                    <a:lnTo>
                      <a:pt x="344" y="390"/>
                    </a:lnTo>
                    <a:lnTo>
                      <a:pt x="344" y="393"/>
                    </a:lnTo>
                    <a:lnTo>
                      <a:pt x="341" y="421"/>
                    </a:lnTo>
                    <a:lnTo>
                      <a:pt x="346" y="452"/>
                    </a:lnTo>
                    <a:lnTo>
                      <a:pt x="349" y="472"/>
                    </a:lnTo>
                    <a:lnTo>
                      <a:pt x="354" y="477"/>
                    </a:lnTo>
                    <a:lnTo>
                      <a:pt x="369" y="477"/>
                    </a:lnTo>
                    <a:lnTo>
                      <a:pt x="380" y="485"/>
                    </a:lnTo>
                    <a:lnTo>
                      <a:pt x="382" y="485"/>
                    </a:lnTo>
                    <a:lnTo>
                      <a:pt x="392" y="500"/>
                    </a:lnTo>
                    <a:lnTo>
                      <a:pt x="397" y="505"/>
                    </a:lnTo>
                    <a:lnTo>
                      <a:pt x="403" y="508"/>
                    </a:lnTo>
                    <a:lnTo>
                      <a:pt x="410" y="513"/>
                    </a:lnTo>
                    <a:lnTo>
                      <a:pt x="413" y="516"/>
                    </a:lnTo>
                    <a:lnTo>
                      <a:pt x="426" y="534"/>
                    </a:lnTo>
                    <a:lnTo>
                      <a:pt x="433" y="547"/>
                    </a:lnTo>
                    <a:lnTo>
                      <a:pt x="441" y="562"/>
                    </a:lnTo>
                    <a:lnTo>
                      <a:pt x="444" y="577"/>
                    </a:lnTo>
                    <a:lnTo>
                      <a:pt x="444" y="585"/>
                    </a:lnTo>
                    <a:lnTo>
                      <a:pt x="69" y="595"/>
                    </a:lnTo>
                    <a:lnTo>
                      <a:pt x="66" y="426"/>
                    </a:lnTo>
                    <a:lnTo>
                      <a:pt x="64" y="421"/>
                    </a:lnTo>
                    <a:lnTo>
                      <a:pt x="61" y="418"/>
                    </a:lnTo>
                    <a:lnTo>
                      <a:pt x="59" y="413"/>
                    </a:lnTo>
                    <a:lnTo>
                      <a:pt x="54" y="410"/>
                    </a:lnTo>
                    <a:lnTo>
                      <a:pt x="51" y="408"/>
                    </a:lnTo>
                    <a:lnTo>
                      <a:pt x="46" y="405"/>
                    </a:lnTo>
                    <a:lnTo>
                      <a:pt x="43" y="400"/>
                    </a:lnTo>
                    <a:lnTo>
                      <a:pt x="43" y="346"/>
                    </a:lnTo>
                    <a:lnTo>
                      <a:pt x="38" y="333"/>
                    </a:lnTo>
                    <a:lnTo>
                      <a:pt x="33" y="313"/>
                    </a:lnTo>
                    <a:lnTo>
                      <a:pt x="33" y="292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3" y="264"/>
                    </a:lnTo>
                    <a:lnTo>
                      <a:pt x="28" y="251"/>
                    </a:lnTo>
                    <a:lnTo>
                      <a:pt x="23" y="236"/>
                    </a:lnTo>
                    <a:lnTo>
                      <a:pt x="23" y="228"/>
                    </a:lnTo>
                    <a:lnTo>
                      <a:pt x="25" y="218"/>
                    </a:lnTo>
                    <a:lnTo>
                      <a:pt x="30" y="195"/>
                    </a:lnTo>
                    <a:lnTo>
                      <a:pt x="30" y="169"/>
                    </a:lnTo>
                    <a:lnTo>
                      <a:pt x="28" y="159"/>
                    </a:lnTo>
                    <a:lnTo>
                      <a:pt x="28" y="149"/>
                    </a:lnTo>
                    <a:lnTo>
                      <a:pt x="25" y="141"/>
                    </a:lnTo>
                    <a:lnTo>
                      <a:pt x="18" y="133"/>
                    </a:lnTo>
                    <a:lnTo>
                      <a:pt x="18" y="128"/>
                    </a:lnTo>
                    <a:lnTo>
                      <a:pt x="10" y="126"/>
                    </a:lnTo>
                    <a:lnTo>
                      <a:pt x="5" y="120"/>
                    </a:lnTo>
                    <a:lnTo>
                      <a:pt x="2" y="115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7" y="74"/>
                    </a:lnTo>
                    <a:lnTo>
                      <a:pt x="10" y="56"/>
                    </a:lnTo>
                    <a:lnTo>
                      <a:pt x="7" y="1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660"/>
              <p:cNvSpPr>
                <a:spLocks/>
              </p:cNvSpPr>
              <p:nvPr/>
            </p:nvSpPr>
            <p:spPr bwMode="auto">
              <a:xfrm>
                <a:off x="4926013" y="2362200"/>
                <a:ext cx="782637" cy="569913"/>
              </a:xfrm>
              <a:custGeom>
                <a:avLst/>
                <a:gdLst>
                  <a:gd name="T0" fmla="*/ 311 w 493"/>
                  <a:gd name="T1" fmla="*/ 3 h 359"/>
                  <a:gd name="T2" fmla="*/ 398 w 493"/>
                  <a:gd name="T3" fmla="*/ 10 h 359"/>
                  <a:gd name="T4" fmla="*/ 409 w 493"/>
                  <a:gd name="T5" fmla="*/ 23 h 359"/>
                  <a:gd name="T6" fmla="*/ 403 w 493"/>
                  <a:gd name="T7" fmla="*/ 36 h 359"/>
                  <a:gd name="T8" fmla="*/ 419 w 493"/>
                  <a:gd name="T9" fmla="*/ 69 h 359"/>
                  <a:gd name="T10" fmla="*/ 426 w 493"/>
                  <a:gd name="T11" fmla="*/ 85 h 359"/>
                  <a:gd name="T12" fmla="*/ 437 w 493"/>
                  <a:gd name="T13" fmla="*/ 90 h 359"/>
                  <a:gd name="T14" fmla="*/ 444 w 493"/>
                  <a:gd name="T15" fmla="*/ 103 h 359"/>
                  <a:gd name="T16" fmla="*/ 462 w 493"/>
                  <a:gd name="T17" fmla="*/ 116 h 359"/>
                  <a:gd name="T18" fmla="*/ 475 w 493"/>
                  <a:gd name="T19" fmla="*/ 131 h 359"/>
                  <a:gd name="T20" fmla="*/ 480 w 493"/>
                  <a:gd name="T21" fmla="*/ 144 h 359"/>
                  <a:gd name="T22" fmla="*/ 488 w 493"/>
                  <a:gd name="T23" fmla="*/ 157 h 359"/>
                  <a:gd name="T24" fmla="*/ 491 w 493"/>
                  <a:gd name="T25" fmla="*/ 172 h 359"/>
                  <a:gd name="T26" fmla="*/ 493 w 493"/>
                  <a:gd name="T27" fmla="*/ 190 h 359"/>
                  <a:gd name="T28" fmla="*/ 488 w 493"/>
                  <a:gd name="T29" fmla="*/ 208 h 359"/>
                  <a:gd name="T30" fmla="*/ 475 w 493"/>
                  <a:gd name="T31" fmla="*/ 218 h 359"/>
                  <a:gd name="T32" fmla="*/ 457 w 493"/>
                  <a:gd name="T33" fmla="*/ 226 h 359"/>
                  <a:gd name="T34" fmla="*/ 442 w 493"/>
                  <a:gd name="T35" fmla="*/ 231 h 359"/>
                  <a:gd name="T36" fmla="*/ 432 w 493"/>
                  <a:gd name="T37" fmla="*/ 249 h 359"/>
                  <a:gd name="T38" fmla="*/ 429 w 493"/>
                  <a:gd name="T39" fmla="*/ 259 h 359"/>
                  <a:gd name="T40" fmla="*/ 442 w 493"/>
                  <a:gd name="T41" fmla="*/ 277 h 359"/>
                  <a:gd name="T42" fmla="*/ 437 w 493"/>
                  <a:gd name="T43" fmla="*/ 298 h 359"/>
                  <a:gd name="T44" fmla="*/ 432 w 493"/>
                  <a:gd name="T45" fmla="*/ 313 h 359"/>
                  <a:gd name="T46" fmla="*/ 419 w 493"/>
                  <a:gd name="T47" fmla="*/ 326 h 359"/>
                  <a:gd name="T48" fmla="*/ 411 w 493"/>
                  <a:gd name="T49" fmla="*/ 336 h 359"/>
                  <a:gd name="T50" fmla="*/ 409 w 493"/>
                  <a:gd name="T51" fmla="*/ 357 h 359"/>
                  <a:gd name="T52" fmla="*/ 406 w 493"/>
                  <a:gd name="T53" fmla="*/ 359 h 359"/>
                  <a:gd name="T54" fmla="*/ 385 w 493"/>
                  <a:gd name="T55" fmla="*/ 334 h 359"/>
                  <a:gd name="T56" fmla="*/ 306 w 493"/>
                  <a:gd name="T57" fmla="*/ 331 h 359"/>
                  <a:gd name="T58" fmla="*/ 83 w 493"/>
                  <a:gd name="T59" fmla="*/ 326 h 359"/>
                  <a:gd name="T60" fmla="*/ 75 w 493"/>
                  <a:gd name="T61" fmla="*/ 318 h 359"/>
                  <a:gd name="T62" fmla="*/ 72 w 493"/>
                  <a:gd name="T63" fmla="*/ 306 h 359"/>
                  <a:gd name="T64" fmla="*/ 77 w 493"/>
                  <a:gd name="T65" fmla="*/ 293 h 359"/>
                  <a:gd name="T66" fmla="*/ 72 w 493"/>
                  <a:gd name="T67" fmla="*/ 277 h 359"/>
                  <a:gd name="T68" fmla="*/ 65 w 493"/>
                  <a:gd name="T69" fmla="*/ 264 h 359"/>
                  <a:gd name="T70" fmla="*/ 59 w 493"/>
                  <a:gd name="T71" fmla="*/ 241 h 359"/>
                  <a:gd name="T72" fmla="*/ 54 w 493"/>
                  <a:gd name="T73" fmla="*/ 231 h 359"/>
                  <a:gd name="T74" fmla="*/ 36 w 493"/>
                  <a:gd name="T75" fmla="*/ 198 h 359"/>
                  <a:gd name="T76" fmla="*/ 29 w 493"/>
                  <a:gd name="T77" fmla="*/ 185 h 359"/>
                  <a:gd name="T78" fmla="*/ 26 w 493"/>
                  <a:gd name="T79" fmla="*/ 172 h 359"/>
                  <a:gd name="T80" fmla="*/ 21 w 493"/>
                  <a:gd name="T81" fmla="*/ 164 h 359"/>
                  <a:gd name="T82" fmla="*/ 13 w 493"/>
                  <a:gd name="T83" fmla="*/ 154 h 359"/>
                  <a:gd name="T84" fmla="*/ 16 w 493"/>
                  <a:gd name="T85" fmla="*/ 144 h 359"/>
                  <a:gd name="T86" fmla="*/ 21 w 493"/>
                  <a:gd name="T87" fmla="*/ 116 h 359"/>
                  <a:gd name="T88" fmla="*/ 18 w 493"/>
                  <a:gd name="T89" fmla="*/ 103 h 359"/>
                  <a:gd name="T90" fmla="*/ 13 w 493"/>
                  <a:gd name="T91" fmla="*/ 80 h 359"/>
                  <a:gd name="T92" fmla="*/ 18 w 493"/>
                  <a:gd name="T93" fmla="*/ 67 h 359"/>
                  <a:gd name="T94" fmla="*/ 13 w 493"/>
                  <a:gd name="T95" fmla="*/ 59 h 359"/>
                  <a:gd name="T96" fmla="*/ 8 w 493"/>
                  <a:gd name="T97" fmla="*/ 51 h 359"/>
                  <a:gd name="T98" fmla="*/ 0 w 493"/>
                  <a:gd name="T99" fmla="*/ 41 h 359"/>
                  <a:gd name="T100" fmla="*/ 8 w 493"/>
                  <a:gd name="T101" fmla="*/ 21 h 359"/>
                  <a:gd name="T102" fmla="*/ 6 w 493"/>
                  <a:gd name="T103" fmla="*/ 13 h 3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3"/>
                  <a:gd name="T157" fmla="*/ 0 h 359"/>
                  <a:gd name="T158" fmla="*/ 493 w 493"/>
                  <a:gd name="T159" fmla="*/ 359 h 3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3" h="359">
                    <a:moveTo>
                      <a:pt x="6" y="13"/>
                    </a:moveTo>
                    <a:lnTo>
                      <a:pt x="311" y="3"/>
                    </a:lnTo>
                    <a:lnTo>
                      <a:pt x="396" y="0"/>
                    </a:lnTo>
                    <a:lnTo>
                      <a:pt x="398" y="10"/>
                    </a:lnTo>
                    <a:lnTo>
                      <a:pt x="398" y="18"/>
                    </a:lnTo>
                    <a:lnTo>
                      <a:pt x="409" y="23"/>
                    </a:lnTo>
                    <a:lnTo>
                      <a:pt x="409" y="28"/>
                    </a:lnTo>
                    <a:lnTo>
                      <a:pt x="403" y="36"/>
                    </a:lnTo>
                    <a:lnTo>
                      <a:pt x="403" y="46"/>
                    </a:lnTo>
                    <a:lnTo>
                      <a:pt x="419" y="69"/>
                    </a:lnTo>
                    <a:lnTo>
                      <a:pt x="419" y="80"/>
                    </a:lnTo>
                    <a:lnTo>
                      <a:pt x="426" y="85"/>
                    </a:lnTo>
                    <a:lnTo>
                      <a:pt x="429" y="85"/>
                    </a:lnTo>
                    <a:lnTo>
                      <a:pt x="437" y="90"/>
                    </a:lnTo>
                    <a:lnTo>
                      <a:pt x="439" y="95"/>
                    </a:lnTo>
                    <a:lnTo>
                      <a:pt x="444" y="103"/>
                    </a:lnTo>
                    <a:lnTo>
                      <a:pt x="452" y="108"/>
                    </a:lnTo>
                    <a:lnTo>
                      <a:pt x="462" y="116"/>
                    </a:lnTo>
                    <a:lnTo>
                      <a:pt x="468" y="121"/>
                    </a:lnTo>
                    <a:lnTo>
                      <a:pt x="475" y="131"/>
                    </a:lnTo>
                    <a:lnTo>
                      <a:pt x="475" y="141"/>
                    </a:lnTo>
                    <a:lnTo>
                      <a:pt x="480" y="144"/>
                    </a:lnTo>
                    <a:lnTo>
                      <a:pt x="483" y="149"/>
                    </a:lnTo>
                    <a:lnTo>
                      <a:pt x="488" y="157"/>
                    </a:lnTo>
                    <a:lnTo>
                      <a:pt x="491" y="167"/>
                    </a:lnTo>
                    <a:lnTo>
                      <a:pt x="491" y="172"/>
                    </a:lnTo>
                    <a:lnTo>
                      <a:pt x="493" y="182"/>
                    </a:lnTo>
                    <a:lnTo>
                      <a:pt x="493" y="190"/>
                    </a:lnTo>
                    <a:lnTo>
                      <a:pt x="488" y="195"/>
                    </a:lnTo>
                    <a:lnTo>
                      <a:pt x="488" y="208"/>
                    </a:lnTo>
                    <a:lnTo>
                      <a:pt x="483" y="213"/>
                    </a:lnTo>
                    <a:lnTo>
                      <a:pt x="475" y="218"/>
                    </a:lnTo>
                    <a:lnTo>
                      <a:pt x="468" y="221"/>
                    </a:lnTo>
                    <a:lnTo>
                      <a:pt x="457" y="226"/>
                    </a:lnTo>
                    <a:lnTo>
                      <a:pt x="450" y="231"/>
                    </a:lnTo>
                    <a:lnTo>
                      <a:pt x="442" y="231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29" y="254"/>
                    </a:lnTo>
                    <a:lnTo>
                      <a:pt x="429" y="259"/>
                    </a:lnTo>
                    <a:lnTo>
                      <a:pt x="437" y="264"/>
                    </a:lnTo>
                    <a:lnTo>
                      <a:pt x="442" y="277"/>
                    </a:lnTo>
                    <a:lnTo>
                      <a:pt x="442" y="293"/>
                    </a:lnTo>
                    <a:lnTo>
                      <a:pt x="437" y="298"/>
                    </a:lnTo>
                    <a:lnTo>
                      <a:pt x="437" y="303"/>
                    </a:lnTo>
                    <a:lnTo>
                      <a:pt x="432" y="313"/>
                    </a:lnTo>
                    <a:lnTo>
                      <a:pt x="424" y="318"/>
                    </a:lnTo>
                    <a:lnTo>
                      <a:pt x="419" y="326"/>
                    </a:lnTo>
                    <a:lnTo>
                      <a:pt x="414" y="331"/>
                    </a:lnTo>
                    <a:lnTo>
                      <a:pt x="411" y="336"/>
                    </a:lnTo>
                    <a:lnTo>
                      <a:pt x="411" y="352"/>
                    </a:lnTo>
                    <a:lnTo>
                      <a:pt x="409" y="357"/>
                    </a:lnTo>
                    <a:lnTo>
                      <a:pt x="409" y="359"/>
                    </a:lnTo>
                    <a:lnTo>
                      <a:pt x="406" y="359"/>
                    </a:lnTo>
                    <a:lnTo>
                      <a:pt x="391" y="336"/>
                    </a:lnTo>
                    <a:lnTo>
                      <a:pt x="385" y="334"/>
                    </a:lnTo>
                    <a:lnTo>
                      <a:pt x="380" y="329"/>
                    </a:lnTo>
                    <a:lnTo>
                      <a:pt x="306" y="331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2" y="306"/>
                    </a:lnTo>
                    <a:lnTo>
                      <a:pt x="72" y="303"/>
                    </a:lnTo>
                    <a:lnTo>
                      <a:pt x="77" y="293"/>
                    </a:lnTo>
                    <a:lnTo>
                      <a:pt x="77" y="280"/>
                    </a:lnTo>
                    <a:lnTo>
                      <a:pt x="72" y="277"/>
                    </a:lnTo>
                    <a:lnTo>
                      <a:pt x="70" y="272"/>
                    </a:lnTo>
                    <a:lnTo>
                      <a:pt x="65" y="264"/>
                    </a:lnTo>
                    <a:lnTo>
                      <a:pt x="59" y="254"/>
                    </a:lnTo>
                    <a:lnTo>
                      <a:pt x="59" y="241"/>
                    </a:lnTo>
                    <a:lnTo>
                      <a:pt x="57" y="239"/>
                    </a:lnTo>
                    <a:lnTo>
                      <a:pt x="54" y="231"/>
                    </a:lnTo>
                    <a:lnTo>
                      <a:pt x="52" y="221"/>
                    </a:lnTo>
                    <a:lnTo>
                      <a:pt x="36" y="198"/>
                    </a:lnTo>
                    <a:lnTo>
                      <a:pt x="34" y="190"/>
                    </a:lnTo>
                    <a:lnTo>
                      <a:pt x="29" y="185"/>
                    </a:lnTo>
                    <a:lnTo>
                      <a:pt x="29" y="177"/>
                    </a:lnTo>
                    <a:lnTo>
                      <a:pt x="26" y="172"/>
                    </a:lnTo>
                    <a:lnTo>
                      <a:pt x="26" y="170"/>
                    </a:lnTo>
                    <a:lnTo>
                      <a:pt x="21" y="164"/>
                    </a:lnTo>
                    <a:lnTo>
                      <a:pt x="18" y="157"/>
                    </a:lnTo>
                    <a:lnTo>
                      <a:pt x="13" y="154"/>
                    </a:lnTo>
                    <a:lnTo>
                      <a:pt x="13" y="152"/>
                    </a:lnTo>
                    <a:lnTo>
                      <a:pt x="16" y="144"/>
                    </a:lnTo>
                    <a:lnTo>
                      <a:pt x="18" y="131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8" y="103"/>
                    </a:lnTo>
                    <a:lnTo>
                      <a:pt x="13" y="95"/>
                    </a:lnTo>
                    <a:lnTo>
                      <a:pt x="13" y="80"/>
                    </a:lnTo>
                    <a:lnTo>
                      <a:pt x="18" y="75"/>
                    </a:lnTo>
                    <a:lnTo>
                      <a:pt x="18" y="67"/>
                    </a:lnTo>
                    <a:lnTo>
                      <a:pt x="16" y="64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661"/>
              <p:cNvSpPr>
                <a:spLocks/>
              </p:cNvSpPr>
              <p:nvPr/>
            </p:nvSpPr>
            <p:spPr bwMode="auto">
              <a:xfrm>
                <a:off x="5060950" y="2884488"/>
                <a:ext cx="871537" cy="793750"/>
              </a:xfrm>
              <a:custGeom>
                <a:avLst/>
                <a:gdLst>
                  <a:gd name="T0" fmla="*/ 64 w 549"/>
                  <a:gd name="T1" fmla="*/ 174 h 500"/>
                  <a:gd name="T2" fmla="*/ 69 w 549"/>
                  <a:gd name="T3" fmla="*/ 164 h 500"/>
                  <a:gd name="T4" fmla="*/ 57 w 549"/>
                  <a:gd name="T5" fmla="*/ 159 h 500"/>
                  <a:gd name="T6" fmla="*/ 49 w 549"/>
                  <a:gd name="T7" fmla="*/ 154 h 500"/>
                  <a:gd name="T8" fmla="*/ 41 w 549"/>
                  <a:gd name="T9" fmla="*/ 136 h 500"/>
                  <a:gd name="T10" fmla="*/ 26 w 549"/>
                  <a:gd name="T11" fmla="*/ 125 h 500"/>
                  <a:gd name="T12" fmla="*/ 31 w 549"/>
                  <a:gd name="T13" fmla="*/ 120 h 500"/>
                  <a:gd name="T14" fmla="*/ 41 w 549"/>
                  <a:gd name="T15" fmla="*/ 113 h 500"/>
                  <a:gd name="T16" fmla="*/ 39 w 549"/>
                  <a:gd name="T17" fmla="*/ 107 h 500"/>
                  <a:gd name="T18" fmla="*/ 33 w 549"/>
                  <a:gd name="T19" fmla="*/ 97 h 500"/>
                  <a:gd name="T20" fmla="*/ 18 w 549"/>
                  <a:gd name="T21" fmla="*/ 95 h 500"/>
                  <a:gd name="T22" fmla="*/ 13 w 549"/>
                  <a:gd name="T23" fmla="*/ 74 h 500"/>
                  <a:gd name="T24" fmla="*/ 8 w 549"/>
                  <a:gd name="T25" fmla="*/ 48 h 500"/>
                  <a:gd name="T26" fmla="*/ 8 w 549"/>
                  <a:gd name="T27" fmla="*/ 25 h 500"/>
                  <a:gd name="T28" fmla="*/ 3 w 549"/>
                  <a:gd name="T29" fmla="*/ 7 h 500"/>
                  <a:gd name="T30" fmla="*/ 0 w 549"/>
                  <a:gd name="T31" fmla="*/ 2 h 500"/>
                  <a:gd name="T32" fmla="*/ 288 w 549"/>
                  <a:gd name="T33" fmla="*/ 0 h 500"/>
                  <a:gd name="T34" fmla="*/ 303 w 549"/>
                  <a:gd name="T35" fmla="*/ 5 h 500"/>
                  <a:gd name="T36" fmla="*/ 313 w 549"/>
                  <a:gd name="T37" fmla="*/ 18 h 500"/>
                  <a:gd name="T38" fmla="*/ 321 w 549"/>
                  <a:gd name="T39" fmla="*/ 30 h 500"/>
                  <a:gd name="T40" fmla="*/ 331 w 549"/>
                  <a:gd name="T41" fmla="*/ 48 h 500"/>
                  <a:gd name="T42" fmla="*/ 334 w 549"/>
                  <a:gd name="T43" fmla="*/ 77 h 500"/>
                  <a:gd name="T44" fmla="*/ 347 w 549"/>
                  <a:gd name="T45" fmla="*/ 84 h 500"/>
                  <a:gd name="T46" fmla="*/ 352 w 549"/>
                  <a:gd name="T47" fmla="*/ 97 h 500"/>
                  <a:gd name="T48" fmla="*/ 365 w 549"/>
                  <a:gd name="T49" fmla="*/ 115 h 500"/>
                  <a:gd name="T50" fmla="*/ 380 w 549"/>
                  <a:gd name="T51" fmla="*/ 125 h 500"/>
                  <a:gd name="T52" fmla="*/ 385 w 549"/>
                  <a:gd name="T53" fmla="*/ 151 h 500"/>
                  <a:gd name="T54" fmla="*/ 398 w 549"/>
                  <a:gd name="T55" fmla="*/ 174 h 500"/>
                  <a:gd name="T56" fmla="*/ 411 w 549"/>
                  <a:gd name="T57" fmla="*/ 174 h 500"/>
                  <a:gd name="T58" fmla="*/ 421 w 549"/>
                  <a:gd name="T59" fmla="*/ 164 h 500"/>
                  <a:gd name="T60" fmla="*/ 442 w 549"/>
                  <a:gd name="T61" fmla="*/ 185 h 500"/>
                  <a:gd name="T62" fmla="*/ 444 w 549"/>
                  <a:gd name="T63" fmla="*/ 205 h 500"/>
                  <a:gd name="T64" fmla="*/ 439 w 549"/>
                  <a:gd name="T65" fmla="*/ 226 h 500"/>
                  <a:gd name="T66" fmla="*/ 429 w 549"/>
                  <a:gd name="T67" fmla="*/ 241 h 500"/>
                  <a:gd name="T68" fmla="*/ 449 w 549"/>
                  <a:gd name="T69" fmla="*/ 272 h 500"/>
                  <a:gd name="T70" fmla="*/ 485 w 549"/>
                  <a:gd name="T71" fmla="*/ 295 h 500"/>
                  <a:gd name="T72" fmla="*/ 490 w 549"/>
                  <a:gd name="T73" fmla="*/ 313 h 500"/>
                  <a:gd name="T74" fmla="*/ 516 w 549"/>
                  <a:gd name="T75" fmla="*/ 344 h 500"/>
                  <a:gd name="T76" fmla="*/ 511 w 549"/>
                  <a:gd name="T77" fmla="*/ 357 h 500"/>
                  <a:gd name="T78" fmla="*/ 519 w 549"/>
                  <a:gd name="T79" fmla="*/ 367 h 500"/>
                  <a:gd name="T80" fmla="*/ 531 w 549"/>
                  <a:gd name="T81" fmla="*/ 382 h 500"/>
                  <a:gd name="T82" fmla="*/ 537 w 549"/>
                  <a:gd name="T83" fmla="*/ 374 h 500"/>
                  <a:gd name="T84" fmla="*/ 547 w 549"/>
                  <a:gd name="T85" fmla="*/ 387 h 500"/>
                  <a:gd name="T86" fmla="*/ 549 w 549"/>
                  <a:gd name="T87" fmla="*/ 403 h 500"/>
                  <a:gd name="T88" fmla="*/ 542 w 549"/>
                  <a:gd name="T89" fmla="*/ 423 h 500"/>
                  <a:gd name="T90" fmla="*/ 531 w 549"/>
                  <a:gd name="T91" fmla="*/ 426 h 500"/>
                  <a:gd name="T92" fmla="*/ 521 w 549"/>
                  <a:gd name="T93" fmla="*/ 431 h 500"/>
                  <a:gd name="T94" fmla="*/ 508 w 549"/>
                  <a:gd name="T95" fmla="*/ 446 h 500"/>
                  <a:gd name="T96" fmla="*/ 513 w 549"/>
                  <a:gd name="T97" fmla="*/ 464 h 500"/>
                  <a:gd name="T98" fmla="*/ 498 w 549"/>
                  <a:gd name="T99" fmla="*/ 490 h 500"/>
                  <a:gd name="T100" fmla="*/ 495 w 549"/>
                  <a:gd name="T101" fmla="*/ 498 h 500"/>
                  <a:gd name="T102" fmla="*/ 447 w 549"/>
                  <a:gd name="T103" fmla="*/ 500 h 500"/>
                  <a:gd name="T104" fmla="*/ 454 w 549"/>
                  <a:gd name="T105" fmla="*/ 472 h 500"/>
                  <a:gd name="T106" fmla="*/ 465 w 549"/>
                  <a:gd name="T107" fmla="*/ 457 h 500"/>
                  <a:gd name="T108" fmla="*/ 462 w 549"/>
                  <a:gd name="T109" fmla="*/ 444 h 500"/>
                  <a:gd name="T110" fmla="*/ 75 w 549"/>
                  <a:gd name="T111" fmla="*/ 446 h 500"/>
                  <a:gd name="T112" fmla="*/ 72 w 549"/>
                  <a:gd name="T113" fmla="*/ 408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00"/>
                  <a:gd name="T173" fmla="*/ 549 w 549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00">
                    <a:moveTo>
                      <a:pt x="72" y="408"/>
                    </a:moveTo>
                    <a:lnTo>
                      <a:pt x="64" y="174"/>
                    </a:lnTo>
                    <a:lnTo>
                      <a:pt x="69" y="169"/>
                    </a:lnTo>
                    <a:lnTo>
                      <a:pt x="69" y="164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9" y="136"/>
                    </a:lnTo>
                    <a:lnTo>
                      <a:pt x="41" y="136"/>
                    </a:lnTo>
                    <a:lnTo>
                      <a:pt x="33" y="128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41" y="113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0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3" y="74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10" y="41"/>
                    </a:lnTo>
                    <a:lnTo>
                      <a:pt x="8" y="25"/>
                    </a:lnTo>
                    <a:lnTo>
                      <a:pt x="8" y="1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69" y="2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5"/>
                    </a:lnTo>
                    <a:lnTo>
                      <a:pt x="306" y="10"/>
                    </a:lnTo>
                    <a:lnTo>
                      <a:pt x="313" y="18"/>
                    </a:lnTo>
                    <a:lnTo>
                      <a:pt x="316" y="25"/>
                    </a:lnTo>
                    <a:lnTo>
                      <a:pt x="321" y="30"/>
                    </a:lnTo>
                    <a:lnTo>
                      <a:pt x="326" y="41"/>
                    </a:lnTo>
                    <a:lnTo>
                      <a:pt x="331" y="48"/>
                    </a:lnTo>
                    <a:lnTo>
                      <a:pt x="331" y="69"/>
                    </a:lnTo>
                    <a:lnTo>
                      <a:pt x="334" y="77"/>
                    </a:lnTo>
                    <a:lnTo>
                      <a:pt x="341" y="79"/>
                    </a:lnTo>
                    <a:lnTo>
                      <a:pt x="347" y="84"/>
                    </a:lnTo>
                    <a:lnTo>
                      <a:pt x="347" y="90"/>
                    </a:lnTo>
                    <a:lnTo>
                      <a:pt x="352" y="97"/>
                    </a:lnTo>
                    <a:lnTo>
                      <a:pt x="354" y="102"/>
                    </a:lnTo>
                    <a:lnTo>
                      <a:pt x="365" y="115"/>
                    </a:lnTo>
                    <a:lnTo>
                      <a:pt x="375" y="118"/>
                    </a:lnTo>
                    <a:lnTo>
                      <a:pt x="380" y="125"/>
                    </a:lnTo>
                    <a:lnTo>
                      <a:pt x="385" y="138"/>
                    </a:lnTo>
                    <a:lnTo>
                      <a:pt x="385" y="151"/>
                    </a:lnTo>
                    <a:lnTo>
                      <a:pt x="390" y="164"/>
                    </a:lnTo>
                    <a:lnTo>
                      <a:pt x="398" y="174"/>
                    </a:lnTo>
                    <a:lnTo>
                      <a:pt x="406" y="177"/>
                    </a:lnTo>
                    <a:lnTo>
                      <a:pt x="411" y="174"/>
                    </a:lnTo>
                    <a:lnTo>
                      <a:pt x="411" y="167"/>
                    </a:lnTo>
                    <a:lnTo>
                      <a:pt x="421" y="164"/>
                    </a:lnTo>
                    <a:lnTo>
                      <a:pt x="429" y="167"/>
                    </a:lnTo>
                    <a:lnTo>
                      <a:pt x="442" y="185"/>
                    </a:lnTo>
                    <a:lnTo>
                      <a:pt x="449" y="197"/>
                    </a:lnTo>
                    <a:lnTo>
                      <a:pt x="444" y="205"/>
                    </a:lnTo>
                    <a:lnTo>
                      <a:pt x="442" y="213"/>
                    </a:lnTo>
                    <a:lnTo>
                      <a:pt x="439" y="226"/>
                    </a:lnTo>
                    <a:lnTo>
                      <a:pt x="436" y="236"/>
                    </a:lnTo>
                    <a:lnTo>
                      <a:pt x="429" y="241"/>
                    </a:lnTo>
                    <a:lnTo>
                      <a:pt x="429" y="256"/>
                    </a:lnTo>
                    <a:lnTo>
                      <a:pt x="449" y="272"/>
                    </a:lnTo>
                    <a:lnTo>
                      <a:pt x="472" y="285"/>
                    </a:lnTo>
                    <a:lnTo>
                      <a:pt x="485" y="295"/>
                    </a:lnTo>
                    <a:lnTo>
                      <a:pt x="490" y="303"/>
                    </a:lnTo>
                    <a:lnTo>
                      <a:pt x="490" y="313"/>
                    </a:lnTo>
                    <a:lnTo>
                      <a:pt x="511" y="333"/>
                    </a:lnTo>
                    <a:lnTo>
                      <a:pt x="516" y="344"/>
                    </a:lnTo>
                    <a:lnTo>
                      <a:pt x="516" y="351"/>
                    </a:lnTo>
                    <a:lnTo>
                      <a:pt x="511" y="357"/>
                    </a:lnTo>
                    <a:lnTo>
                      <a:pt x="511" y="362"/>
                    </a:lnTo>
                    <a:lnTo>
                      <a:pt x="519" y="367"/>
                    </a:lnTo>
                    <a:lnTo>
                      <a:pt x="524" y="374"/>
                    </a:lnTo>
                    <a:lnTo>
                      <a:pt x="531" y="382"/>
                    </a:lnTo>
                    <a:lnTo>
                      <a:pt x="534" y="380"/>
                    </a:lnTo>
                    <a:lnTo>
                      <a:pt x="537" y="374"/>
                    </a:lnTo>
                    <a:lnTo>
                      <a:pt x="542" y="374"/>
                    </a:lnTo>
                    <a:lnTo>
                      <a:pt x="547" y="387"/>
                    </a:lnTo>
                    <a:lnTo>
                      <a:pt x="549" y="398"/>
                    </a:lnTo>
                    <a:lnTo>
                      <a:pt x="549" y="403"/>
                    </a:lnTo>
                    <a:lnTo>
                      <a:pt x="542" y="408"/>
                    </a:lnTo>
                    <a:lnTo>
                      <a:pt x="542" y="423"/>
                    </a:lnTo>
                    <a:lnTo>
                      <a:pt x="539" y="423"/>
                    </a:lnTo>
                    <a:lnTo>
                      <a:pt x="531" y="426"/>
                    </a:lnTo>
                    <a:lnTo>
                      <a:pt x="524" y="431"/>
                    </a:lnTo>
                    <a:lnTo>
                      <a:pt x="521" y="431"/>
                    </a:lnTo>
                    <a:lnTo>
                      <a:pt x="508" y="434"/>
                    </a:lnTo>
                    <a:lnTo>
                      <a:pt x="508" y="446"/>
                    </a:lnTo>
                    <a:lnTo>
                      <a:pt x="513" y="459"/>
                    </a:lnTo>
                    <a:lnTo>
                      <a:pt x="513" y="464"/>
                    </a:lnTo>
                    <a:lnTo>
                      <a:pt x="498" y="475"/>
                    </a:lnTo>
                    <a:lnTo>
                      <a:pt x="498" y="490"/>
                    </a:lnTo>
                    <a:lnTo>
                      <a:pt x="495" y="493"/>
                    </a:lnTo>
                    <a:lnTo>
                      <a:pt x="495" y="498"/>
                    </a:lnTo>
                    <a:lnTo>
                      <a:pt x="460" y="500"/>
                    </a:lnTo>
                    <a:lnTo>
                      <a:pt x="447" y="500"/>
                    </a:lnTo>
                    <a:lnTo>
                      <a:pt x="449" y="485"/>
                    </a:lnTo>
                    <a:lnTo>
                      <a:pt x="454" y="472"/>
                    </a:lnTo>
                    <a:lnTo>
                      <a:pt x="462" y="462"/>
                    </a:lnTo>
                    <a:lnTo>
                      <a:pt x="465" y="457"/>
                    </a:lnTo>
                    <a:lnTo>
                      <a:pt x="465" y="449"/>
                    </a:lnTo>
                    <a:lnTo>
                      <a:pt x="462" y="444"/>
                    </a:lnTo>
                    <a:lnTo>
                      <a:pt x="462" y="439"/>
                    </a:lnTo>
                    <a:lnTo>
                      <a:pt x="75" y="446"/>
                    </a:lnTo>
                    <a:lnTo>
                      <a:pt x="72" y="410"/>
                    </a:lnTo>
                    <a:lnTo>
                      <a:pt x="72" y="40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662"/>
              <p:cNvSpPr>
                <a:spLocks/>
              </p:cNvSpPr>
              <p:nvPr/>
            </p:nvSpPr>
            <p:spPr bwMode="auto">
              <a:xfrm>
                <a:off x="4189413" y="2994025"/>
                <a:ext cx="985837" cy="538163"/>
              </a:xfrm>
              <a:custGeom>
                <a:avLst/>
                <a:gdLst>
                  <a:gd name="T0" fmla="*/ 0 w 621"/>
                  <a:gd name="T1" fmla="*/ 326 h 339"/>
                  <a:gd name="T2" fmla="*/ 15 w 621"/>
                  <a:gd name="T3" fmla="*/ 0 h 339"/>
                  <a:gd name="T4" fmla="*/ 167 w 621"/>
                  <a:gd name="T5" fmla="*/ 5 h 339"/>
                  <a:gd name="T6" fmla="*/ 344 w 621"/>
                  <a:gd name="T7" fmla="*/ 8 h 339"/>
                  <a:gd name="T8" fmla="*/ 562 w 621"/>
                  <a:gd name="T9" fmla="*/ 8 h 339"/>
                  <a:gd name="T10" fmla="*/ 567 w 621"/>
                  <a:gd name="T11" fmla="*/ 21 h 339"/>
                  <a:gd name="T12" fmla="*/ 567 w 621"/>
                  <a:gd name="T13" fmla="*/ 26 h 339"/>
                  <a:gd name="T14" fmla="*/ 575 w 621"/>
                  <a:gd name="T15" fmla="*/ 26 h 339"/>
                  <a:gd name="T16" fmla="*/ 580 w 621"/>
                  <a:gd name="T17" fmla="*/ 28 h 339"/>
                  <a:gd name="T18" fmla="*/ 585 w 621"/>
                  <a:gd name="T19" fmla="*/ 28 h 339"/>
                  <a:gd name="T20" fmla="*/ 588 w 621"/>
                  <a:gd name="T21" fmla="*/ 33 h 339"/>
                  <a:gd name="T22" fmla="*/ 588 w 621"/>
                  <a:gd name="T23" fmla="*/ 36 h 339"/>
                  <a:gd name="T24" fmla="*/ 590 w 621"/>
                  <a:gd name="T25" fmla="*/ 41 h 339"/>
                  <a:gd name="T26" fmla="*/ 588 w 621"/>
                  <a:gd name="T27" fmla="*/ 46 h 339"/>
                  <a:gd name="T28" fmla="*/ 585 w 621"/>
                  <a:gd name="T29" fmla="*/ 46 h 339"/>
                  <a:gd name="T30" fmla="*/ 582 w 621"/>
                  <a:gd name="T31" fmla="*/ 51 h 339"/>
                  <a:gd name="T32" fmla="*/ 575 w 621"/>
                  <a:gd name="T33" fmla="*/ 54 h 339"/>
                  <a:gd name="T34" fmla="*/ 580 w 621"/>
                  <a:gd name="T35" fmla="*/ 59 h 339"/>
                  <a:gd name="T36" fmla="*/ 582 w 621"/>
                  <a:gd name="T37" fmla="*/ 59 h 339"/>
                  <a:gd name="T38" fmla="*/ 585 w 621"/>
                  <a:gd name="T39" fmla="*/ 62 h 339"/>
                  <a:gd name="T40" fmla="*/ 590 w 621"/>
                  <a:gd name="T41" fmla="*/ 64 h 339"/>
                  <a:gd name="T42" fmla="*/ 598 w 621"/>
                  <a:gd name="T43" fmla="*/ 72 h 339"/>
                  <a:gd name="T44" fmla="*/ 598 w 621"/>
                  <a:gd name="T45" fmla="*/ 85 h 339"/>
                  <a:gd name="T46" fmla="*/ 600 w 621"/>
                  <a:gd name="T47" fmla="*/ 87 h 339"/>
                  <a:gd name="T48" fmla="*/ 608 w 621"/>
                  <a:gd name="T49" fmla="*/ 90 h 339"/>
                  <a:gd name="T50" fmla="*/ 618 w 621"/>
                  <a:gd name="T51" fmla="*/ 95 h 339"/>
                  <a:gd name="T52" fmla="*/ 618 w 621"/>
                  <a:gd name="T53" fmla="*/ 100 h 339"/>
                  <a:gd name="T54" fmla="*/ 613 w 621"/>
                  <a:gd name="T55" fmla="*/ 105 h 339"/>
                  <a:gd name="T56" fmla="*/ 621 w 621"/>
                  <a:gd name="T57" fmla="*/ 339 h 339"/>
                  <a:gd name="T58" fmla="*/ 367 w 621"/>
                  <a:gd name="T59" fmla="*/ 334 h 339"/>
                  <a:gd name="T60" fmla="*/ 174 w 621"/>
                  <a:gd name="T61" fmla="*/ 329 h 339"/>
                  <a:gd name="T62" fmla="*/ 18 w 621"/>
                  <a:gd name="T63" fmla="*/ 323 h 339"/>
                  <a:gd name="T64" fmla="*/ 0 w 621"/>
                  <a:gd name="T65" fmla="*/ 326 h 3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339"/>
                  <a:gd name="T101" fmla="*/ 621 w 621"/>
                  <a:gd name="T102" fmla="*/ 339 h 3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339">
                    <a:moveTo>
                      <a:pt x="0" y="326"/>
                    </a:moveTo>
                    <a:lnTo>
                      <a:pt x="15" y="0"/>
                    </a:lnTo>
                    <a:lnTo>
                      <a:pt x="167" y="5"/>
                    </a:lnTo>
                    <a:lnTo>
                      <a:pt x="344" y="8"/>
                    </a:lnTo>
                    <a:lnTo>
                      <a:pt x="562" y="8"/>
                    </a:lnTo>
                    <a:lnTo>
                      <a:pt x="567" y="21"/>
                    </a:lnTo>
                    <a:lnTo>
                      <a:pt x="567" y="26"/>
                    </a:lnTo>
                    <a:lnTo>
                      <a:pt x="575" y="26"/>
                    </a:lnTo>
                    <a:lnTo>
                      <a:pt x="580" y="28"/>
                    </a:lnTo>
                    <a:lnTo>
                      <a:pt x="585" y="28"/>
                    </a:lnTo>
                    <a:lnTo>
                      <a:pt x="588" y="33"/>
                    </a:lnTo>
                    <a:lnTo>
                      <a:pt x="588" y="36"/>
                    </a:lnTo>
                    <a:lnTo>
                      <a:pt x="590" y="41"/>
                    </a:lnTo>
                    <a:lnTo>
                      <a:pt x="588" y="46"/>
                    </a:lnTo>
                    <a:lnTo>
                      <a:pt x="585" y="46"/>
                    </a:lnTo>
                    <a:lnTo>
                      <a:pt x="582" y="51"/>
                    </a:lnTo>
                    <a:lnTo>
                      <a:pt x="575" y="54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5" y="62"/>
                    </a:lnTo>
                    <a:lnTo>
                      <a:pt x="590" y="64"/>
                    </a:lnTo>
                    <a:lnTo>
                      <a:pt x="598" y="72"/>
                    </a:lnTo>
                    <a:lnTo>
                      <a:pt x="598" y="85"/>
                    </a:lnTo>
                    <a:lnTo>
                      <a:pt x="600" y="87"/>
                    </a:lnTo>
                    <a:lnTo>
                      <a:pt x="608" y="90"/>
                    </a:lnTo>
                    <a:lnTo>
                      <a:pt x="618" y="95"/>
                    </a:lnTo>
                    <a:lnTo>
                      <a:pt x="618" y="100"/>
                    </a:lnTo>
                    <a:lnTo>
                      <a:pt x="613" y="105"/>
                    </a:lnTo>
                    <a:lnTo>
                      <a:pt x="621" y="339"/>
                    </a:lnTo>
                    <a:lnTo>
                      <a:pt x="367" y="334"/>
                    </a:lnTo>
                    <a:lnTo>
                      <a:pt x="174" y="329"/>
                    </a:lnTo>
                    <a:lnTo>
                      <a:pt x="18" y="323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663"/>
              <p:cNvSpPr>
                <a:spLocks/>
              </p:cNvSpPr>
              <p:nvPr/>
            </p:nvSpPr>
            <p:spPr bwMode="auto">
              <a:xfrm>
                <a:off x="5180013" y="3581400"/>
                <a:ext cx="679450" cy="635000"/>
              </a:xfrm>
              <a:custGeom>
                <a:avLst/>
                <a:gdLst>
                  <a:gd name="T0" fmla="*/ 279 w 428"/>
                  <a:gd name="T1" fmla="*/ 0 h 400"/>
                  <a:gd name="T2" fmla="*/ 387 w 428"/>
                  <a:gd name="T3" fmla="*/ 5 h 400"/>
                  <a:gd name="T4" fmla="*/ 390 w 428"/>
                  <a:gd name="T5" fmla="*/ 20 h 400"/>
                  <a:gd name="T6" fmla="*/ 377 w 428"/>
                  <a:gd name="T7" fmla="*/ 38 h 400"/>
                  <a:gd name="T8" fmla="*/ 374 w 428"/>
                  <a:gd name="T9" fmla="*/ 54 h 400"/>
                  <a:gd name="T10" fmla="*/ 397 w 428"/>
                  <a:gd name="T11" fmla="*/ 61 h 400"/>
                  <a:gd name="T12" fmla="*/ 420 w 428"/>
                  <a:gd name="T13" fmla="*/ 61 h 400"/>
                  <a:gd name="T14" fmla="*/ 426 w 428"/>
                  <a:gd name="T15" fmla="*/ 72 h 400"/>
                  <a:gd name="T16" fmla="*/ 415 w 428"/>
                  <a:gd name="T17" fmla="*/ 84 h 400"/>
                  <a:gd name="T18" fmla="*/ 400 w 428"/>
                  <a:gd name="T19" fmla="*/ 102 h 400"/>
                  <a:gd name="T20" fmla="*/ 390 w 428"/>
                  <a:gd name="T21" fmla="*/ 125 h 400"/>
                  <a:gd name="T22" fmla="*/ 397 w 428"/>
                  <a:gd name="T23" fmla="*/ 138 h 400"/>
                  <a:gd name="T24" fmla="*/ 403 w 428"/>
                  <a:gd name="T25" fmla="*/ 159 h 400"/>
                  <a:gd name="T26" fmla="*/ 387 w 428"/>
                  <a:gd name="T27" fmla="*/ 167 h 400"/>
                  <a:gd name="T28" fmla="*/ 374 w 428"/>
                  <a:gd name="T29" fmla="*/ 177 h 400"/>
                  <a:gd name="T30" fmla="*/ 372 w 428"/>
                  <a:gd name="T31" fmla="*/ 192 h 400"/>
                  <a:gd name="T32" fmla="*/ 374 w 428"/>
                  <a:gd name="T33" fmla="*/ 210 h 400"/>
                  <a:gd name="T34" fmla="*/ 367 w 428"/>
                  <a:gd name="T35" fmla="*/ 223 h 400"/>
                  <a:gd name="T36" fmla="*/ 354 w 428"/>
                  <a:gd name="T37" fmla="*/ 228 h 400"/>
                  <a:gd name="T38" fmla="*/ 351 w 428"/>
                  <a:gd name="T39" fmla="*/ 238 h 400"/>
                  <a:gd name="T40" fmla="*/ 341 w 428"/>
                  <a:gd name="T41" fmla="*/ 249 h 400"/>
                  <a:gd name="T42" fmla="*/ 333 w 428"/>
                  <a:gd name="T43" fmla="*/ 259 h 400"/>
                  <a:gd name="T44" fmla="*/ 351 w 428"/>
                  <a:gd name="T45" fmla="*/ 269 h 400"/>
                  <a:gd name="T46" fmla="*/ 336 w 428"/>
                  <a:gd name="T47" fmla="*/ 285 h 400"/>
                  <a:gd name="T48" fmla="*/ 318 w 428"/>
                  <a:gd name="T49" fmla="*/ 297 h 400"/>
                  <a:gd name="T50" fmla="*/ 323 w 428"/>
                  <a:gd name="T51" fmla="*/ 318 h 400"/>
                  <a:gd name="T52" fmla="*/ 305 w 428"/>
                  <a:gd name="T53" fmla="*/ 323 h 400"/>
                  <a:gd name="T54" fmla="*/ 302 w 428"/>
                  <a:gd name="T55" fmla="*/ 339 h 400"/>
                  <a:gd name="T56" fmla="*/ 318 w 428"/>
                  <a:gd name="T57" fmla="*/ 339 h 400"/>
                  <a:gd name="T58" fmla="*/ 326 w 428"/>
                  <a:gd name="T59" fmla="*/ 346 h 400"/>
                  <a:gd name="T60" fmla="*/ 310 w 428"/>
                  <a:gd name="T61" fmla="*/ 359 h 400"/>
                  <a:gd name="T62" fmla="*/ 323 w 428"/>
                  <a:gd name="T63" fmla="*/ 364 h 400"/>
                  <a:gd name="T64" fmla="*/ 313 w 428"/>
                  <a:gd name="T65" fmla="*/ 372 h 400"/>
                  <a:gd name="T66" fmla="*/ 318 w 428"/>
                  <a:gd name="T67" fmla="*/ 382 h 400"/>
                  <a:gd name="T68" fmla="*/ 308 w 428"/>
                  <a:gd name="T69" fmla="*/ 387 h 400"/>
                  <a:gd name="T70" fmla="*/ 64 w 428"/>
                  <a:gd name="T71" fmla="*/ 400 h 400"/>
                  <a:gd name="T72" fmla="*/ 43 w 428"/>
                  <a:gd name="T73" fmla="*/ 339 h 400"/>
                  <a:gd name="T74" fmla="*/ 33 w 428"/>
                  <a:gd name="T75" fmla="*/ 333 h 400"/>
                  <a:gd name="T76" fmla="*/ 0 w 428"/>
                  <a:gd name="T77" fmla="*/ 7 h 4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8"/>
                  <a:gd name="T118" fmla="*/ 0 h 400"/>
                  <a:gd name="T119" fmla="*/ 428 w 428"/>
                  <a:gd name="T120" fmla="*/ 400 h 4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8" h="400">
                    <a:moveTo>
                      <a:pt x="0" y="7"/>
                    </a:moveTo>
                    <a:lnTo>
                      <a:pt x="279" y="0"/>
                    </a:lnTo>
                    <a:lnTo>
                      <a:pt x="387" y="0"/>
                    </a:lnTo>
                    <a:lnTo>
                      <a:pt x="387" y="5"/>
                    </a:lnTo>
                    <a:lnTo>
                      <a:pt x="390" y="7"/>
                    </a:lnTo>
                    <a:lnTo>
                      <a:pt x="390" y="20"/>
                    </a:lnTo>
                    <a:lnTo>
                      <a:pt x="387" y="23"/>
                    </a:lnTo>
                    <a:lnTo>
                      <a:pt x="377" y="38"/>
                    </a:lnTo>
                    <a:lnTo>
                      <a:pt x="374" y="46"/>
                    </a:lnTo>
                    <a:lnTo>
                      <a:pt x="374" y="54"/>
                    </a:lnTo>
                    <a:lnTo>
                      <a:pt x="372" y="61"/>
                    </a:lnTo>
                    <a:lnTo>
                      <a:pt x="397" y="61"/>
                    </a:lnTo>
                    <a:lnTo>
                      <a:pt x="420" y="59"/>
                    </a:lnTo>
                    <a:lnTo>
                      <a:pt x="420" y="61"/>
                    </a:lnTo>
                    <a:lnTo>
                      <a:pt x="428" y="69"/>
                    </a:lnTo>
                    <a:lnTo>
                      <a:pt x="426" y="72"/>
                    </a:lnTo>
                    <a:lnTo>
                      <a:pt x="415" y="77"/>
                    </a:lnTo>
                    <a:lnTo>
                      <a:pt x="415" y="84"/>
                    </a:lnTo>
                    <a:lnTo>
                      <a:pt x="413" y="90"/>
                    </a:lnTo>
                    <a:lnTo>
                      <a:pt x="400" y="102"/>
                    </a:lnTo>
                    <a:lnTo>
                      <a:pt x="390" y="118"/>
                    </a:lnTo>
                    <a:lnTo>
                      <a:pt x="390" y="125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403" y="146"/>
                    </a:lnTo>
                    <a:lnTo>
                      <a:pt x="403" y="159"/>
                    </a:lnTo>
                    <a:lnTo>
                      <a:pt x="397" y="164"/>
                    </a:lnTo>
                    <a:lnTo>
                      <a:pt x="387" y="167"/>
                    </a:lnTo>
                    <a:lnTo>
                      <a:pt x="385" y="177"/>
                    </a:lnTo>
                    <a:lnTo>
                      <a:pt x="374" y="177"/>
                    </a:lnTo>
                    <a:lnTo>
                      <a:pt x="372" y="184"/>
                    </a:lnTo>
                    <a:lnTo>
                      <a:pt x="372" y="192"/>
                    </a:lnTo>
                    <a:lnTo>
                      <a:pt x="369" y="200"/>
                    </a:lnTo>
                    <a:lnTo>
                      <a:pt x="374" y="210"/>
                    </a:lnTo>
                    <a:lnTo>
                      <a:pt x="374" y="215"/>
                    </a:lnTo>
                    <a:lnTo>
                      <a:pt x="367" y="223"/>
                    </a:lnTo>
                    <a:lnTo>
                      <a:pt x="359" y="226"/>
                    </a:lnTo>
                    <a:lnTo>
                      <a:pt x="354" y="228"/>
                    </a:lnTo>
                    <a:lnTo>
                      <a:pt x="351" y="233"/>
                    </a:lnTo>
                    <a:lnTo>
                      <a:pt x="351" y="238"/>
                    </a:lnTo>
                    <a:lnTo>
                      <a:pt x="349" y="244"/>
                    </a:lnTo>
                    <a:lnTo>
                      <a:pt x="341" y="249"/>
                    </a:lnTo>
                    <a:lnTo>
                      <a:pt x="336" y="251"/>
                    </a:lnTo>
                    <a:lnTo>
                      <a:pt x="333" y="259"/>
                    </a:lnTo>
                    <a:lnTo>
                      <a:pt x="346" y="262"/>
                    </a:lnTo>
                    <a:lnTo>
                      <a:pt x="351" y="269"/>
                    </a:lnTo>
                    <a:lnTo>
                      <a:pt x="349" y="279"/>
                    </a:lnTo>
                    <a:lnTo>
                      <a:pt x="336" y="285"/>
                    </a:lnTo>
                    <a:lnTo>
                      <a:pt x="323" y="287"/>
                    </a:lnTo>
                    <a:lnTo>
                      <a:pt x="318" y="297"/>
                    </a:lnTo>
                    <a:lnTo>
                      <a:pt x="323" y="305"/>
                    </a:lnTo>
                    <a:lnTo>
                      <a:pt x="323" y="318"/>
                    </a:lnTo>
                    <a:lnTo>
                      <a:pt x="315" y="321"/>
                    </a:lnTo>
                    <a:lnTo>
                      <a:pt x="305" y="323"/>
                    </a:lnTo>
                    <a:lnTo>
                      <a:pt x="302" y="331"/>
                    </a:lnTo>
                    <a:lnTo>
                      <a:pt x="302" y="339"/>
                    </a:lnTo>
                    <a:lnTo>
                      <a:pt x="308" y="341"/>
                    </a:lnTo>
                    <a:lnTo>
                      <a:pt x="318" y="339"/>
                    </a:lnTo>
                    <a:lnTo>
                      <a:pt x="326" y="333"/>
                    </a:lnTo>
                    <a:lnTo>
                      <a:pt x="326" y="346"/>
                    </a:lnTo>
                    <a:lnTo>
                      <a:pt x="310" y="354"/>
                    </a:lnTo>
                    <a:lnTo>
                      <a:pt x="310" y="359"/>
                    </a:lnTo>
                    <a:lnTo>
                      <a:pt x="320" y="359"/>
                    </a:lnTo>
                    <a:lnTo>
                      <a:pt x="323" y="364"/>
                    </a:lnTo>
                    <a:lnTo>
                      <a:pt x="318" y="369"/>
                    </a:lnTo>
                    <a:lnTo>
                      <a:pt x="313" y="372"/>
                    </a:lnTo>
                    <a:lnTo>
                      <a:pt x="313" y="380"/>
                    </a:lnTo>
                    <a:lnTo>
                      <a:pt x="318" y="382"/>
                    </a:lnTo>
                    <a:lnTo>
                      <a:pt x="318" y="387"/>
                    </a:lnTo>
                    <a:lnTo>
                      <a:pt x="308" y="387"/>
                    </a:lnTo>
                    <a:lnTo>
                      <a:pt x="308" y="395"/>
                    </a:lnTo>
                    <a:lnTo>
                      <a:pt x="64" y="400"/>
                    </a:lnTo>
                    <a:lnTo>
                      <a:pt x="61" y="339"/>
                    </a:lnTo>
                    <a:lnTo>
                      <a:pt x="43" y="339"/>
                    </a:lnTo>
                    <a:lnTo>
                      <a:pt x="41" y="336"/>
                    </a:lnTo>
                    <a:lnTo>
                      <a:pt x="33" y="333"/>
                    </a:lnTo>
                    <a:lnTo>
                      <a:pt x="28" y="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664"/>
              <p:cNvSpPr>
                <a:spLocks/>
              </p:cNvSpPr>
              <p:nvPr/>
            </p:nvSpPr>
            <p:spPr bwMode="auto">
              <a:xfrm>
                <a:off x="5281613" y="4208463"/>
                <a:ext cx="773112" cy="668338"/>
              </a:xfrm>
              <a:custGeom>
                <a:avLst/>
                <a:gdLst>
                  <a:gd name="T0" fmla="*/ 31 w 487"/>
                  <a:gd name="T1" fmla="*/ 336 h 421"/>
                  <a:gd name="T2" fmla="*/ 33 w 487"/>
                  <a:gd name="T3" fmla="*/ 295 h 421"/>
                  <a:gd name="T4" fmla="*/ 28 w 487"/>
                  <a:gd name="T5" fmla="*/ 275 h 421"/>
                  <a:gd name="T6" fmla="*/ 36 w 487"/>
                  <a:gd name="T7" fmla="*/ 241 h 421"/>
                  <a:gd name="T8" fmla="*/ 38 w 487"/>
                  <a:gd name="T9" fmla="*/ 213 h 421"/>
                  <a:gd name="T10" fmla="*/ 31 w 487"/>
                  <a:gd name="T11" fmla="*/ 200 h 421"/>
                  <a:gd name="T12" fmla="*/ 36 w 487"/>
                  <a:gd name="T13" fmla="*/ 190 h 421"/>
                  <a:gd name="T14" fmla="*/ 18 w 487"/>
                  <a:gd name="T15" fmla="*/ 167 h 421"/>
                  <a:gd name="T16" fmla="*/ 213 w 487"/>
                  <a:gd name="T17" fmla="*/ 3 h 421"/>
                  <a:gd name="T18" fmla="*/ 251 w 487"/>
                  <a:gd name="T19" fmla="*/ 13 h 421"/>
                  <a:gd name="T20" fmla="*/ 249 w 487"/>
                  <a:gd name="T21" fmla="*/ 31 h 421"/>
                  <a:gd name="T22" fmla="*/ 254 w 487"/>
                  <a:gd name="T23" fmla="*/ 41 h 421"/>
                  <a:gd name="T24" fmla="*/ 259 w 487"/>
                  <a:gd name="T25" fmla="*/ 69 h 421"/>
                  <a:gd name="T26" fmla="*/ 272 w 487"/>
                  <a:gd name="T27" fmla="*/ 90 h 421"/>
                  <a:gd name="T28" fmla="*/ 244 w 487"/>
                  <a:gd name="T29" fmla="*/ 105 h 421"/>
                  <a:gd name="T30" fmla="*/ 262 w 487"/>
                  <a:gd name="T31" fmla="*/ 126 h 421"/>
                  <a:gd name="T32" fmla="*/ 259 w 487"/>
                  <a:gd name="T33" fmla="*/ 141 h 421"/>
                  <a:gd name="T34" fmla="*/ 251 w 487"/>
                  <a:gd name="T35" fmla="*/ 172 h 421"/>
                  <a:gd name="T36" fmla="*/ 249 w 487"/>
                  <a:gd name="T37" fmla="*/ 200 h 421"/>
                  <a:gd name="T38" fmla="*/ 241 w 487"/>
                  <a:gd name="T39" fmla="*/ 213 h 421"/>
                  <a:gd name="T40" fmla="*/ 238 w 487"/>
                  <a:gd name="T41" fmla="*/ 228 h 421"/>
                  <a:gd name="T42" fmla="*/ 382 w 487"/>
                  <a:gd name="T43" fmla="*/ 236 h 421"/>
                  <a:gd name="T44" fmla="*/ 410 w 487"/>
                  <a:gd name="T45" fmla="*/ 267 h 421"/>
                  <a:gd name="T46" fmla="*/ 387 w 487"/>
                  <a:gd name="T47" fmla="*/ 282 h 421"/>
                  <a:gd name="T48" fmla="*/ 392 w 487"/>
                  <a:gd name="T49" fmla="*/ 267 h 421"/>
                  <a:gd name="T50" fmla="*/ 339 w 487"/>
                  <a:gd name="T51" fmla="*/ 252 h 421"/>
                  <a:gd name="T52" fmla="*/ 315 w 487"/>
                  <a:gd name="T53" fmla="*/ 275 h 421"/>
                  <a:gd name="T54" fmla="*/ 367 w 487"/>
                  <a:gd name="T55" fmla="*/ 275 h 421"/>
                  <a:gd name="T56" fmla="*/ 362 w 487"/>
                  <a:gd name="T57" fmla="*/ 288 h 421"/>
                  <a:gd name="T58" fmla="*/ 387 w 487"/>
                  <a:gd name="T59" fmla="*/ 303 h 421"/>
                  <a:gd name="T60" fmla="*/ 413 w 487"/>
                  <a:gd name="T61" fmla="*/ 293 h 421"/>
                  <a:gd name="T62" fmla="*/ 433 w 487"/>
                  <a:gd name="T63" fmla="*/ 293 h 421"/>
                  <a:gd name="T64" fmla="*/ 433 w 487"/>
                  <a:gd name="T65" fmla="*/ 316 h 421"/>
                  <a:gd name="T66" fmla="*/ 446 w 487"/>
                  <a:gd name="T67" fmla="*/ 339 h 421"/>
                  <a:gd name="T68" fmla="*/ 426 w 487"/>
                  <a:gd name="T69" fmla="*/ 359 h 421"/>
                  <a:gd name="T70" fmla="*/ 469 w 487"/>
                  <a:gd name="T71" fmla="*/ 380 h 421"/>
                  <a:gd name="T72" fmla="*/ 467 w 487"/>
                  <a:gd name="T73" fmla="*/ 400 h 421"/>
                  <a:gd name="T74" fmla="*/ 421 w 487"/>
                  <a:gd name="T75" fmla="*/ 418 h 421"/>
                  <a:gd name="T76" fmla="*/ 421 w 487"/>
                  <a:gd name="T77" fmla="*/ 390 h 421"/>
                  <a:gd name="T78" fmla="*/ 385 w 487"/>
                  <a:gd name="T79" fmla="*/ 367 h 421"/>
                  <a:gd name="T80" fmla="*/ 354 w 487"/>
                  <a:gd name="T81" fmla="*/ 347 h 421"/>
                  <a:gd name="T82" fmla="*/ 313 w 487"/>
                  <a:gd name="T83" fmla="*/ 329 h 421"/>
                  <a:gd name="T84" fmla="*/ 310 w 487"/>
                  <a:gd name="T85" fmla="*/ 336 h 421"/>
                  <a:gd name="T86" fmla="*/ 367 w 487"/>
                  <a:gd name="T87" fmla="*/ 370 h 421"/>
                  <a:gd name="T88" fmla="*/ 364 w 487"/>
                  <a:gd name="T89" fmla="*/ 393 h 421"/>
                  <a:gd name="T90" fmla="*/ 336 w 487"/>
                  <a:gd name="T91" fmla="*/ 413 h 421"/>
                  <a:gd name="T92" fmla="*/ 308 w 487"/>
                  <a:gd name="T93" fmla="*/ 390 h 421"/>
                  <a:gd name="T94" fmla="*/ 256 w 487"/>
                  <a:gd name="T95" fmla="*/ 400 h 421"/>
                  <a:gd name="T96" fmla="*/ 215 w 487"/>
                  <a:gd name="T97" fmla="*/ 375 h 421"/>
                  <a:gd name="T98" fmla="*/ 192 w 487"/>
                  <a:gd name="T99" fmla="*/ 339 h 421"/>
                  <a:gd name="T100" fmla="*/ 177 w 487"/>
                  <a:gd name="T101" fmla="*/ 298 h 421"/>
                  <a:gd name="T102" fmla="*/ 141 w 487"/>
                  <a:gd name="T103" fmla="*/ 270 h 421"/>
                  <a:gd name="T104" fmla="*/ 167 w 487"/>
                  <a:gd name="T105" fmla="*/ 295 h 421"/>
                  <a:gd name="T106" fmla="*/ 190 w 487"/>
                  <a:gd name="T107" fmla="*/ 341 h 421"/>
                  <a:gd name="T108" fmla="*/ 190 w 487"/>
                  <a:gd name="T109" fmla="*/ 365 h 421"/>
                  <a:gd name="T110" fmla="*/ 161 w 487"/>
                  <a:gd name="T111" fmla="*/ 349 h 421"/>
                  <a:gd name="T112" fmla="*/ 149 w 487"/>
                  <a:gd name="T113" fmla="*/ 329 h 421"/>
                  <a:gd name="T114" fmla="*/ 125 w 487"/>
                  <a:gd name="T115" fmla="*/ 331 h 421"/>
                  <a:gd name="T116" fmla="*/ 138 w 487"/>
                  <a:gd name="T117" fmla="*/ 354 h 421"/>
                  <a:gd name="T118" fmla="*/ 90 w 487"/>
                  <a:gd name="T119" fmla="*/ 354 h 421"/>
                  <a:gd name="T120" fmla="*/ 41 w 487"/>
                  <a:gd name="T121" fmla="*/ 344 h 4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"/>
                  <a:gd name="T184" fmla="*/ 0 h 421"/>
                  <a:gd name="T185" fmla="*/ 487 w 487"/>
                  <a:gd name="T186" fmla="*/ 421 h 4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" h="421">
                    <a:moveTo>
                      <a:pt x="28" y="349"/>
                    </a:moveTo>
                    <a:lnTo>
                      <a:pt x="31" y="341"/>
                    </a:lnTo>
                    <a:lnTo>
                      <a:pt x="31" y="336"/>
                    </a:lnTo>
                    <a:lnTo>
                      <a:pt x="28" y="326"/>
                    </a:lnTo>
                    <a:lnTo>
                      <a:pt x="28" y="311"/>
                    </a:lnTo>
                    <a:lnTo>
                      <a:pt x="33" y="295"/>
                    </a:lnTo>
                    <a:lnTo>
                      <a:pt x="33" y="288"/>
                    </a:lnTo>
                    <a:lnTo>
                      <a:pt x="31" y="280"/>
                    </a:lnTo>
                    <a:lnTo>
                      <a:pt x="28" y="275"/>
                    </a:lnTo>
                    <a:lnTo>
                      <a:pt x="28" y="259"/>
                    </a:lnTo>
                    <a:lnTo>
                      <a:pt x="33" y="249"/>
                    </a:lnTo>
                    <a:lnTo>
                      <a:pt x="36" y="241"/>
                    </a:lnTo>
                    <a:lnTo>
                      <a:pt x="41" y="231"/>
                    </a:lnTo>
                    <a:lnTo>
                      <a:pt x="41" y="218"/>
                    </a:lnTo>
                    <a:lnTo>
                      <a:pt x="38" y="213"/>
                    </a:lnTo>
                    <a:lnTo>
                      <a:pt x="33" y="208"/>
                    </a:lnTo>
                    <a:lnTo>
                      <a:pt x="31" y="203"/>
                    </a:lnTo>
                    <a:lnTo>
                      <a:pt x="31" y="200"/>
                    </a:lnTo>
                    <a:lnTo>
                      <a:pt x="33" y="195"/>
                    </a:lnTo>
                    <a:lnTo>
                      <a:pt x="36" y="195"/>
                    </a:lnTo>
                    <a:lnTo>
                      <a:pt x="36" y="190"/>
                    </a:lnTo>
                    <a:lnTo>
                      <a:pt x="33" y="182"/>
                    </a:lnTo>
                    <a:lnTo>
                      <a:pt x="25" y="172"/>
                    </a:lnTo>
                    <a:lnTo>
                      <a:pt x="18" y="167"/>
                    </a:lnTo>
                    <a:lnTo>
                      <a:pt x="5" y="154"/>
                    </a:lnTo>
                    <a:lnTo>
                      <a:pt x="0" y="8"/>
                    </a:lnTo>
                    <a:lnTo>
                      <a:pt x="213" y="3"/>
                    </a:lnTo>
                    <a:lnTo>
                      <a:pt x="244" y="0"/>
                    </a:lnTo>
                    <a:lnTo>
                      <a:pt x="244" y="5"/>
                    </a:lnTo>
                    <a:lnTo>
                      <a:pt x="251" y="13"/>
                    </a:lnTo>
                    <a:lnTo>
                      <a:pt x="251" y="18"/>
                    </a:lnTo>
                    <a:lnTo>
                      <a:pt x="244" y="26"/>
                    </a:lnTo>
                    <a:lnTo>
                      <a:pt x="249" y="31"/>
                    </a:lnTo>
                    <a:lnTo>
                      <a:pt x="262" y="33"/>
                    </a:lnTo>
                    <a:lnTo>
                      <a:pt x="262" y="39"/>
                    </a:lnTo>
                    <a:lnTo>
                      <a:pt x="254" y="41"/>
                    </a:lnTo>
                    <a:lnTo>
                      <a:pt x="249" y="49"/>
                    </a:lnTo>
                    <a:lnTo>
                      <a:pt x="249" y="56"/>
                    </a:lnTo>
                    <a:lnTo>
                      <a:pt x="259" y="69"/>
                    </a:lnTo>
                    <a:lnTo>
                      <a:pt x="279" y="74"/>
                    </a:lnTo>
                    <a:lnTo>
                      <a:pt x="279" y="80"/>
                    </a:lnTo>
                    <a:lnTo>
                      <a:pt x="272" y="90"/>
                    </a:lnTo>
                    <a:lnTo>
                      <a:pt x="262" y="100"/>
                    </a:lnTo>
                    <a:lnTo>
                      <a:pt x="246" y="98"/>
                    </a:lnTo>
                    <a:lnTo>
                      <a:pt x="244" y="105"/>
                    </a:lnTo>
                    <a:lnTo>
                      <a:pt x="256" y="113"/>
                    </a:lnTo>
                    <a:lnTo>
                      <a:pt x="264" y="118"/>
                    </a:lnTo>
                    <a:lnTo>
                      <a:pt x="262" y="126"/>
                    </a:lnTo>
                    <a:lnTo>
                      <a:pt x="259" y="128"/>
                    </a:lnTo>
                    <a:lnTo>
                      <a:pt x="262" y="136"/>
                    </a:lnTo>
                    <a:lnTo>
                      <a:pt x="259" y="141"/>
                    </a:lnTo>
                    <a:lnTo>
                      <a:pt x="251" y="149"/>
                    </a:lnTo>
                    <a:lnTo>
                      <a:pt x="246" y="164"/>
                    </a:lnTo>
                    <a:lnTo>
                      <a:pt x="251" y="172"/>
                    </a:lnTo>
                    <a:lnTo>
                      <a:pt x="241" y="182"/>
                    </a:lnTo>
                    <a:lnTo>
                      <a:pt x="244" y="190"/>
                    </a:lnTo>
                    <a:lnTo>
                      <a:pt x="249" y="200"/>
                    </a:lnTo>
                    <a:lnTo>
                      <a:pt x="249" y="205"/>
                    </a:lnTo>
                    <a:lnTo>
                      <a:pt x="246" y="213"/>
                    </a:lnTo>
                    <a:lnTo>
                      <a:pt x="241" y="213"/>
                    </a:lnTo>
                    <a:lnTo>
                      <a:pt x="238" y="221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1" y="234"/>
                    </a:lnTo>
                    <a:lnTo>
                      <a:pt x="382" y="231"/>
                    </a:lnTo>
                    <a:lnTo>
                      <a:pt x="382" y="236"/>
                    </a:lnTo>
                    <a:lnTo>
                      <a:pt x="385" y="246"/>
                    </a:lnTo>
                    <a:lnTo>
                      <a:pt x="400" y="262"/>
                    </a:lnTo>
                    <a:lnTo>
                      <a:pt x="410" y="267"/>
                    </a:lnTo>
                    <a:lnTo>
                      <a:pt x="423" y="272"/>
                    </a:lnTo>
                    <a:lnTo>
                      <a:pt x="400" y="277"/>
                    </a:lnTo>
                    <a:lnTo>
                      <a:pt x="387" y="282"/>
                    </a:lnTo>
                    <a:lnTo>
                      <a:pt x="374" y="280"/>
                    </a:lnTo>
                    <a:lnTo>
                      <a:pt x="374" y="272"/>
                    </a:lnTo>
                    <a:lnTo>
                      <a:pt x="392" y="267"/>
                    </a:lnTo>
                    <a:lnTo>
                      <a:pt x="369" y="262"/>
                    </a:lnTo>
                    <a:lnTo>
                      <a:pt x="356" y="262"/>
                    </a:lnTo>
                    <a:lnTo>
                      <a:pt x="339" y="252"/>
                    </a:lnTo>
                    <a:lnTo>
                      <a:pt x="326" y="252"/>
                    </a:lnTo>
                    <a:lnTo>
                      <a:pt x="318" y="262"/>
                    </a:lnTo>
                    <a:lnTo>
                      <a:pt x="315" y="275"/>
                    </a:lnTo>
                    <a:lnTo>
                      <a:pt x="326" y="282"/>
                    </a:lnTo>
                    <a:lnTo>
                      <a:pt x="354" y="275"/>
                    </a:lnTo>
                    <a:lnTo>
                      <a:pt x="367" y="275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62" y="288"/>
                    </a:lnTo>
                    <a:lnTo>
                      <a:pt x="359" y="293"/>
                    </a:lnTo>
                    <a:lnTo>
                      <a:pt x="359" y="300"/>
                    </a:lnTo>
                    <a:lnTo>
                      <a:pt x="387" y="303"/>
                    </a:lnTo>
                    <a:lnTo>
                      <a:pt x="390" y="306"/>
                    </a:lnTo>
                    <a:lnTo>
                      <a:pt x="403" y="306"/>
                    </a:lnTo>
                    <a:lnTo>
                      <a:pt x="413" y="293"/>
                    </a:lnTo>
                    <a:lnTo>
                      <a:pt x="418" y="293"/>
                    </a:lnTo>
                    <a:lnTo>
                      <a:pt x="426" y="285"/>
                    </a:lnTo>
                    <a:lnTo>
                      <a:pt x="433" y="293"/>
                    </a:lnTo>
                    <a:lnTo>
                      <a:pt x="426" y="303"/>
                    </a:lnTo>
                    <a:lnTo>
                      <a:pt x="426" y="311"/>
                    </a:lnTo>
                    <a:lnTo>
                      <a:pt x="433" y="316"/>
                    </a:lnTo>
                    <a:lnTo>
                      <a:pt x="436" y="323"/>
                    </a:lnTo>
                    <a:lnTo>
                      <a:pt x="436" y="334"/>
                    </a:lnTo>
                    <a:lnTo>
                      <a:pt x="446" y="339"/>
                    </a:lnTo>
                    <a:lnTo>
                      <a:pt x="457" y="347"/>
                    </a:lnTo>
                    <a:lnTo>
                      <a:pt x="405" y="347"/>
                    </a:lnTo>
                    <a:lnTo>
                      <a:pt x="426" y="359"/>
                    </a:lnTo>
                    <a:lnTo>
                      <a:pt x="441" y="365"/>
                    </a:lnTo>
                    <a:lnTo>
                      <a:pt x="459" y="372"/>
                    </a:lnTo>
                    <a:lnTo>
                      <a:pt x="469" y="380"/>
                    </a:lnTo>
                    <a:lnTo>
                      <a:pt x="487" y="380"/>
                    </a:lnTo>
                    <a:lnTo>
                      <a:pt x="475" y="395"/>
                    </a:lnTo>
                    <a:lnTo>
                      <a:pt x="467" y="400"/>
                    </a:lnTo>
                    <a:lnTo>
                      <a:pt x="446" y="411"/>
                    </a:lnTo>
                    <a:lnTo>
                      <a:pt x="436" y="400"/>
                    </a:lnTo>
                    <a:lnTo>
                      <a:pt x="421" y="418"/>
                    </a:lnTo>
                    <a:lnTo>
                      <a:pt x="421" y="413"/>
                    </a:lnTo>
                    <a:lnTo>
                      <a:pt x="423" y="398"/>
                    </a:lnTo>
                    <a:lnTo>
                      <a:pt x="421" y="390"/>
                    </a:lnTo>
                    <a:lnTo>
                      <a:pt x="403" y="388"/>
                    </a:lnTo>
                    <a:lnTo>
                      <a:pt x="392" y="377"/>
                    </a:lnTo>
                    <a:lnTo>
                      <a:pt x="385" y="367"/>
                    </a:lnTo>
                    <a:lnTo>
                      <a:pt x="374" y="359"/>
                    </a:lnTo>
                    <a:lnTo>
                      <a:pt x="367" y="354"/>
                    </a:lnTo>
                    <a:lnTo>
                      <a:pt x="354" y="347"/>
                    </a:lnTo>
                    <a:lnTo>
                      <a:pt x="333" y="323"/>
                    </a:lnTo>
                    <a:lnTo>
                      <a:pt x="326" y="329"/>
                    </a:lnTo>
                    <a:lnTo>
                      <a:pt x="313" y="329"/>
                    </a:lnTo>
                    <a:lnTo>
                      <a:pt x="285" y="316"/>
                    </a:lnTo>
                    <a:lnTo>
                      <a:pt x="290" y="326"/>
                    </a:lnTo>
                    <a:lnTo>
                      <a:pt x="310" y="336"/>
                    </a:lnTo>
                    <a:lnTo>
                      <a:pt x="328" y="339"/>
                    </a:lnTo>
                    <a:lnTo>
                      <a:pt x="356" y="354"/>
                    </a:lnTo>
                    <a:lnTo>
                      <a:pt x="367" y="370"/>
                    </a:lnTo>
                    <a:lnTo>
                      <a:pt x="382" y="398"/>
                    </a:lnTo>
                    <a:lnTo>
                      <a:pt x="369" y="400"/>
                    </a:lnTo>
                    <a:lnTo>
                      <a:pt x="364" y="393"/>
                    </a:lnTo>
                    <a:lnTo>
                      <a:pt x="362" y="413"/>
                    </a:lnTo>
                    <a:lnTo>
                      <a:pt x="349" y="421"/>
                    </a:lnTo>
                    <a:lnTo>
                      <a:pt x="336" y="413"/>
                    </a:lnTo>
                    <a:lnTo>
                      <a:pt x="333" y="400"/>
                    </a:lnTo>
                    <a:lnTo>
                      <a:pt x="321" y="393"/>
                    </a:lnTo>
                    <a:lnTo>
                      <a:pt x="308" y="390"/>
                    </a:lnTo>
                    <a:lnTo>
                      <a:pt x="287" y="411"/>
                    </a:lnTo>
                    <a:lnTo>
                      <a:pt x="267" y="408"/>
                    </a:lnTo>
                    <a:lnTo>
                      <a:pt x="256" y="400"/>
                    </a:lnTo>
                    <a:lnTo>
                      <a:pt x="246" y="385"/>
                    </a:lnTo>
                    <a:lnTo>
                      <a:pt x="233" y="380"/>
                    </a:lnTo>
                    <a:lnTo>
                      <a:pt x="215" y="375"/>
                    </a:lnTo>
                    <a:lnTo>
                      <a:pt x="208" y="359"/>
                    </a:lnTo>
                    <a:lnTo>
                      <a:pt x="200" y="347"/>
                    </a:lnTo>
                    <a:lnTo>
                      <a:pt x="192" y="339"/>
                    </a:lnTo>
                    <a:lnTo>
                      <a:pt x="190" y="326"/>
                    </a:lnTo>
                    <a:lnTo>
                      <a:pt x="195" y="316"/>
                    </a:lnTo>
                    <a:lnTo>
                      <a:pt x="177" y="298"/>
                    </a:lnTo>
                    <a:lnTo>
                      <a:pt x="161" y="280"/>
                    </a:lnTo>
                    <a:lnTo>
                      <a:pt x="154" y="280"/>
                    </a:lnTo>
                    <a:lnTo>
                      <a:pt x="141" y="270"/>
                    </a:lnTo>
                    <a:lnTo>
                      <a:pt x="141" y="280"/>
                    </a:lnTo>
                    <a:lnTo>
                      <a:pt x="156" y="288"/>
                    </a:lnTo>
                    <a:lnTo>
                      <a:pt x="167" y="295"/>
                    </a:lnTo>
                    <a:lnTo>
                      <a:pt x="172" y="311"/>
                    </a:lnTo>
                    <a:lnTo>
                      <a:pt x="182" y="318"/>
                    </a:lnTo>
                    <a:lnTo>
                      <a:pt x="190" y="341"/>
                    </a:lnTo>
                    <a:lnTo>
                      <a:pt x="190" y="347"/>
                    </a:lnTo>
                    <a:lnTo>
                      <a:pt x="195" y="357"/>
                    </a:lnTo>
                    <a:lnTo>
                      <a:pt x="190" y="365"/>
                    </a:lnTo>
                    <a:lnTo>
                      <a:pt x="179" y="367"/>
                    </a:lnTo>
                    <a:lnTo>
                      <a:pt x="169" y="354"/>
                    </a:lnTo>
                    <a:lnTo>
                      <a:pt x="161" y="349"/>
                    </a:lnTo>
                    <a:lnTo>
                      <a:pt x="151" y="341"/>
                    </a:lnTo>
                    <a:lnTo>
                      <a:pt x="149" y="336"/>
                    </a:lnTo>
                    <a:lnTo>
                      <a:pt x="149" y="329"/>
                    </a:lnTo>
                    <a:lnTo>
                      <a:pt x="138" y="339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5" y="344"/>
                    </a:lnTo>
                    <a:lnTo>
                      <a:pt x="138" y="349"/>
                    </a:lnTo>
                    <a:lnTo>
                      <a:pt x="138" y="354"/>
                    </a:lnTo>
                    <a:lnTo>
                      <a:pt x="141" y="359"/>
                    </a:lnTo>
                    <a:lnTo>
                      <a:pt x="118" y="359"/>
                    </a:lnTo>
                    <a:lnTo>
                      <a:pt x="90" y="354"/>
                    </a:lnTo>
                    <a:lnTo>
                      <a:pt x="74" y="344"/>
                    </a:lnTo>
                    <a:lnTo>
                      <a:pt x="54" y="341"/>
                    </a:lnTo>
                    <a:lnTo>
                      <a:pt x="41" y="344"/>
                    </a:lnTo>
                    <a:lnTo>
                      <a:pt x="31" y="347"/>
                    </a:lnTo>
                    <a:lnTo>
                      <a:pt x="28" y="349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665"/>
              <p:cNvSpPr>
                <a:spLocks/>
              </p:cNvSpPr>
              <p:nvPr/>
            </p:nvSpPr>
            <p:spPr bwMode="auto">
              <a:xfrm>
                <a:off x="5367338" y="1755775"/>
                <a:ext cx="671512" cy="801688"/>
              </a:xfrm>
              <a:custGeom>
                <a:avLst/>
                <a:gdLst>
                  <a:gd name="T0" fmla="*/ 379 w 423"/>
                  <a:gd name="T1" fmla="*/ 213 h 505"/>
                  <a:gd name="T2" fmla="*/ 382 w 423"/>
                  <a:gd name="T3" fmla="*/ 184 h 505"/>
                  <a:gd name="T4" fmla="*/ 379 w 423"/>
                  <a:gd name="T5" fmla="*/ 174 h 505"/>
                  <a:gd name="T6" fmla="*/ 372 w 423"/>
                  <a:gd name="T7" fmla="*/ 154 h 505"/>
                  <a:gd name="T8" fmla="*/ 359 w 423"/>
                  <a:gd name="T9" fmla="*/ 141 h 505"/>
                  <a:gd name="T10" fmla="*/ 349 w 423"/>
                  <a:gd name="T11" fmla="*/ 120 h 505"/>
                  <a:gd name="T12" fmla="*/ 333 w 423"/>
                  <a:gd name="T13" fmla="*/ 102 h 505"/>
                  <a:gd name="T14" fmla="*/ 302 w 423"/>
                  <a:gd name="T15" fmla="*/ 95 h 505"/>
                  <a:gd name="T16" fmla="*/ 282 w 423"/>
                  <a:gd name="T17" fmla="*/ 87 h 505"/>
                  <a:gd name="T18" fmla="*/ 192 w 423"/>
                  <a:gd name="T19" fmla="*/ 66 h 505"/>
                  <a:gd name="T20" fmla="*/ 169 w 423"/>
                  <a:gd name="T21" fmla="*/ 38 h 505"/>
                  <a:gd name="T22" fmla="*/ 143 w 423"/>
                  <a:gd name="T23" fmla="*/ 23 h 505"/>
                  <a:gd name="T24" fmla="*/ 136 w 423"/>
                  <a:gd name="T25" fmla="*/ 35 h 505"/>
                  <a:gd name="T26" fmla="*/ 123 w 423"/>
                  <a:gd name="T27" fmla="*/ 35 h 505"/>
                  <a:gd name="T28" fmla="*/ 141 w 423"/>
                  <a:gd name="T29" fmla="*/ 10 h 505"/>
                  <a:gd name="T30" fmla="*/ 131 w 423"/>
                  <a:gd name="T31" fmla="*/ 0 h 505"/>
                  <a:gd name="T32" fmla="*/ 105 w 423"/>
                  <a:gd name="T33" fmla="*/ 15 h 505"/>
                  <a:gd name="T34" fmla="*/ 82 w 423"/>
                  <a:gd name="T35" fmla="*/ 28 h 505"/>
                  <a:gd name="T36" fmla="*/ 71 w 423"/>
                  <a:gd name="T37" fmla="*/ 18 h 505"/>
                  <a:gd name="T38" fmla="*/ 54 w 423"/>
                  <a:gd name="T39" fmla="*/ 30 h 505"/>
                  <a:gd name="T40" fmla="*/ 46 w 423"/>
                  <a:gd name="T41" fmla="*/ 97 h 505"/>
                  <a:gd name="T42" fmla="*/ 28 w 423"/>
                  <a:gd name="T43" fmla="*/ 120 h 505"/>
                  <a:gd name="T44" fmla="*/ 5 w 423"/>
                  <a:gd name="T45" fmla="*/ 138 h 505"/>
                  <a:gd name="T46" fmla="*/ 0 w 423"/>
                  <a:gd name="T47" fmla="*/ 174 h 505"/>
                  <a:gd name="T48" fmla="*/ 12 w 423"/>
                  <a:gd name="T49" fmla="*/ 182 h 505"/>
                  <a:gd name="T50" fmla="*/ 15 w 423"/>
                  <a:gd name="T51" fmla="*/ 218 h 505"/>
                  <a:gd name="T52" fmla="*/ 20 w 423"/>
                  <a:gd name="T53" fmla="*/ 261 h 505"/>
                  <a:gd name="T54" fmla="*/ 54 w 423"/>
                  <a:gd name="T55" fmla="*/ 282 h 505"/>
                  <a:gd name="T56" fmla="*/ 69 w 423"/>
                  <a:gd name="T57" fmla="*/ 297 h 505"/>
                  <a:gd name="T58" fmla="*/ 87 w 423"/>
                  <a:gd name="T59" fmla="*/ 313 h 505"/>
                  <a:gd name="T60" fmla="*/ 113 w 423"/>
                  <a:gd name="T61" fmla="*/ 354 h 505"/>
                  <a:gd name="T62" fmla="*/ 118 w 423"/>
                  <a:gd name="T63" fmla="*/ 390 h 505"/>
                  <a:gd name="T64" fmla="*/ 131 w 423"/>
                  <a:gd name="T65" fmla="*/ 405 h 505"/>
                  <a:gd name="T66" fmla="*/ 125 w 423"/>
                  <a:gd name="T67" fmla="*/ 428 h 505"/>
                  <a:gd name="T68" fmla="*/ 141 w 423"/>
                  <a:gd name="T69" fmla="*/ 451 h 505"/>
                  <a:gd name="T70" fmla="*/ 151 w 423"/>
                  <a:gd name="T71" fmla="*/ 467 h 505"/>
                  <a:gd name="T72" fmla="*/ 161 w 423"/>
                  <a:gd name="T73" fmla="*/ 477 h 505"/>
                  <a:gd name="T74" fmla="*/ 169 w 423"/>
                  <a:gd name="T75" fmla="*/ 485 h 505"/>
                  <a:gd name="T76" fmla="*/ 192 w 423"/>
                  <a:gd name="T77" fmla="*/ 505 h 505"/>
                  <a:gd name="T78" fmla="*/ 403 w 423"/>
                  <a:gd name="T79" fmla="*/ 490 h 505"/>
                  <a:gd name="T80" fmla="*/ 392 w 423"/>
                  <a:gd name="T81" fmla="*/ 359 h 505"/>
                  <a:gd name="T82" fmla="*/ 392 w 423"/>
                  <a:gd name="T83" fmla="*/ 320 h 505"/>
                  <a:gd name="T84" fmla="*/ 403 w 423"/>
                  <a:gd name="T85" fmla="*/ 290 h 505"/>
                  <a:gd name="T86" fmla="*/ 421 w 423"/>
                  <a:gd name="T87" fmla="*/ 228 h 505"/>
                  <a:gd name="T88" fmla="*/ 423 w 423"/>
                  <a:gd name="T89" fmla="*/ 210 h 505"/>
                  <a:gd name="T90" fmla="*/ 392 w 423"/>
                  <a:gd name="T91" fmla="*/ 233 h 505"/>
                  <a:gd name="T92" fmla="*/ 379 w 423"/>
                  <a:gd name="T93" fmla="*/ 241 h 5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3"/>
                  <a:gd name="T142" fmla="*/ 0 h 505"/>
                  <a:gd name="T143" fmla="*/ 423 w 423"/>
                  <a:gd name="T144" fmla="*/ 505 h 5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3" h="505">
                    <a:moveTo>
                      <a:pt x="379" y="238"/>
                    </a:moveTo>
                    <a:lnTo>
                      <a:pt x="377" y="228"/>
                    </a:lnTo>
                    <a:lnTo>
                      <a:pt x="379" y="213"/>
                    </a:lnTo>
                    <a:lnTo>
                      <a:pt x="379" y="197"/>
                    </a:lnTo>
                    <a:lnTo>
                      <a:pt x="382" y="190"/>
                    </a:lnTo>
                    <a:lnTo>
                      <a:pt x="382" y="184"/>
                    </a:lnTo>
                    <a:lnTo>
                      <a:pt x="385" y="182"/>
                    </a:lnTo>
                    <a:lnTo>
                      <a:pt x="385" y="177"/>
                    </a:lnTo>
                    <a:lnTo>
                      <a:pt x="379" y="174"/>
                    </a:lnTo>
                    <a:lnTo>
                      <a:pt x="367" y="169"/>
                    </a:lnTo>
                    <a:lnTo>
                      <a:pt x="367" y="164"/>
                    </a:lnTo>
                    <a:lnTo>
                      <a:pt x="372" y="154"/>
                    </a:lnTo>
                    <a:lnTo>
                      <a:pt x="377" y="151"/>
                    </a:lnTo>
                    <a:lnTo>
                      <a:pt x="369" y="141"/>
                    </a:lnTo>
                    <a:lnTo>
                      <a:pt x="359" y="141"/>
                    </a:lnTo>
                    <a:lnTo>
                      <a:pt x="351" y="148"/>
                    </a:lnTo>
                    <a:lnTo>
                      <a:pt x="349" y="143"/>
                    </a:lnTo>
                    <a:lnTo>
                      <a:pt x="349" y="120"/>
                    </a:lnTo>
                    <a:lnTo>
                      <a:pt x="341" y="115"/>
                    </a:lnTo>
                    <a:lnTo>
                      <a:pt x="341" y="110"/>
                    </a:lnTo>
                    <a:lnTo>
                      <a:pt x="333" y="102"/>
                    </a:lnTo>
                    <a:lnTo>
                      <a:pt x="328" y="100"/>
                    </a:lnTo>
                    <a:lnTo>
                      <a:pt x="308" y="100"/>
                    </a:lnTo>
                    <a:lnTo>
                      <a:pt x="302" y="95"/>
                    </a:lnTo>
                    <a:lnTo>
                      <a:pt x="305" y="89"/>
                    </a:lnTo>
                    <a:lnTo>
                      <a:pt x="302" y="87"/>
                    </a:lnTo>
                    <a:lnTo>
                      <a:pt x="282" y="87"/>
                    </a:lnTo>
                    <a:lnTo>
                      <a:pt x="269" y="92"/>
                    </a:lnTo>
                    <a:lnTo>
                      <a:pt x="261" y="92"/>
                    </a:lnTo>
                    <a:lnTo>
                      <a:pt x="192" y="66"/>
                    </a:lnTo>
                    <a:lnTo>
                      <a:pt x="179" y="53"/>
                    </a:lnTo>
                    <a:lnTo>
                      <a:pt x="172" y="43"/>
                    </a:lnTo>
                    <a:lnTo>
                      <a:pt x="169" y="38"/>
                    </a:lnTo>
                    <a:lnTo>
                      <a:pt x="154" y="38"/>
                    </a:lnTo>
                    <a:lnTo>
                      <a:pt x="148" y="25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6" y="35"/>
                    </a:lnTo>
                    <a:lnTo>
                      <a:pt x="136" y="35"/>
                    </a:lnTo>
                    <a:lnTo>
                      <a:pt x="125" y="41"/>
                    </a:lnTo>
                    <a:lnTo>
                      <a:pt x="123" y="38"/>
                    </a:lnTo>
                    <a:lnTo>
                      <a:pt x="123" y="35"/>
                    </a:lnTo>
                    <a:lnTo>
                      <a:pt x="128" y="28"/>
                    </a:lnTo>
                    <a:lnTo>
                      <a:pt x="128" y="23"/>
                    </a:lnTo>
                    <a:lnTo>
                      <a:pt x="141" y="10"/>
                    </a:lnTo>
                    <a:lnTo>
                      <a:pt x="141" y="5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0" y="5"/>
                    </a:lnTo>
                    <a:lnTo>
                      <a:pt x="113" y="12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9" y="23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71" y="28"/>
                    </a:lnTo>
                    <a:lnTo>
                      <a:pt x="71" y="18"/>
                    </a:lnTo>
                    <a:lnTo>
                      <a:pt x="61" y="20"/>
                    </a:lnTo>
                    <a:lnTo>
                      <a:pt x="59" y="25"/>
                    </a:lnTo>
                    <a:lnTo>
                      <a:pt x="54" y="30"/>
                    </a:lnTo>
                    <a:lnTo>
                      <a:pt x="51" y="35"/>
                    </a:lnTo>
                    <a:lnTo>
                      <a:pt x="43" y="35"/>
                    </a:lnTo>
                    <a:lnTo>
                      <a:pt x="46" y="97"/>
                    </a:lnTo>
                    <a:lnTo>
                      <a:pt x="38" y="107"/>
                    </a:lnTo>
                    <a:lnTo>
                      <a:pt x="33" y="115"/>
                    </a:lnTo>
                    <a:lnTo>
                      <a:pt x="28" y="120"/>
                    </a:lnTo>
                    <a:lnTo>
                      <a:pt x="20" y="125"/>
                    </a:lnTo>
                    <a:lnTo>
                      <a:pt x="10" y="130"/>
                    </a:lnTo>
                    <a:lnTo>
                      <a:pt x="5" y="138"/>
                    </a:lnTo>
                    <a:lnTo>
                      <a:pt x="2" y="143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2" y="179"/>
                    </a:lnTo>
                    <a:lnTo>
                      <a:pt x="5" y="179"/>
                    </a:lnTo>
                    <a:lnTo>
                      <a:pt x="12" y="182"/>
                    </a:lnTo>
                    <a:lnTo>
                      <a:pt x="18" y="187"/>
                    </a:lnTo>
                    <a:lnTo>
                      <a:pt x="15" y="192"/>
                    </a:lnTo>
                    <a:lnTo>
                      <a:pt x="15" y="218"/>
                    </a:lnTo>
                    <a:lnTo>
                      <a:pt x="18" y="233"/>
                    </a:lnTo>
                    <a:lnTo>
                      <a:pt x="20" y="246"/>
                    </a:lnTo>
                    <a:lnTo>
                      <a:pt x="20" y="261"/>
                    </a:lnTo>
                    <a:lnTo>
                      <a:pt x="23" y="272"/>
                    </a:lnTo>
                    <a:lnTo>
                      <a:pt x="43" y="277"/>
                    </a:lnTo>
                    <a:lnTo>
                      <a:pt x="54" y="282"/>
                    </a:lnTo>
                    <a:lnTo>
                      <a:pt x="61" y="287"/>
                    </a:lnTo>
                    <a:lnTo>
                      <a:pt x="61" y="295"/>
                    </a:lnTo>
                    <a:lnTo>
                      <a:pt x="69" y="297"/>
                    </a:lnTo>
                    <a:lnTo>
                      <a:pt x="71" y="302"/>
                    </a:lnTo>
                    <a:lnTo>
                      <a:pt x="84" y="310"/>
                    </a:lnTo>
                    <a:lnTo>
                      <a:pt x="87" y="313"/>
                    </a:lnTo>
                    <a:lnTo>
                      <a:pt x="95" y="323"/>
                    </a:lnTo>
                    <a:lnTo>
                      <a:pt x="107" y="338"/>
                    </a:lnTo>
                    <a:lnTo>
                      <a:pt x="113" y="354"/>
                    </a:lnTo>
                    <a:lnTo>
                      <a:pt x="115" y="367"/>
                    </a:lnTo>
                    <a:lnTo>
                      <a:pt x="118" y="374"/>
                    </a:lnTo>
                    <a:lnTo>
                      <a:pt x="118" y="390"/>
                    </a:lnTo>
                    <a:lnTo>
                      <a:pt x="120" y="397"/>
                    </a:lnTo>
                    <a:lnTo>
                      <a:pt x="125" y="403"/>
                    </a:lnTo>
                    <a:lnTo>
                      <a:pt x="131" y="405"/>
                    </a:lnTo>
                    <a:lnTo>
                      <a:pt x="131" y="413"/>
                    </a:lnTo>
                    <a:lnTo>
                      <a:pt x="125" y="418"/>
                    </a:lnTo>
                    <a:lnTo>
                      <a:pt x="125" y="428"/>
                    </a:lnTo>
                    <a:lnTo>
                      <a:pt x="131" y="436"/>
                    </a:lnTo>
                    <a:lnTo>
                      <a:pt x="136" y="446"/>
                    </a:lnTo>
                    <a:lnTo>
                      <a:pt x="141" y="451"/>
                    </a:lnTo>
                    <a:lnTo>
                      <a:pt x="141" y="462"/>
                    </a:lnTo>
                    <a:lnTo>
                      <a:pt x="146" y="467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9" y="472"/>
                    </a:lnTo>
                    <a:lnTo>
                      <a:pt x="161" y="477"/>
                    </a:lnTo>
                    <a:lnTo>
                      <a:pt x="164" y="480"/>
                    </a:lnTo>
                    <a:lnTo>
                      <a:pt x="166" y="485"/>
                    </a:lnTo>
                    <a:lnTo>
                      <a:pt x="169" y="485"/>
                    </a:lnTo>
                    <a:lnTo>
                      <a:pt x="172" y="490"/>
                    </a:lnTo>
                    <a:lnTo>
                      <a:pt x="184" y="498"/>
                    </a:lnTo>
                    <a:lnTo>
                      <a:pt x="192" y="505"/>
                    </a:lnTo>
                    <a:lnTo>
                      <a:pt x="410" y="503"/>
                    </a:lnTo>
                    <a:lnTo>
                      <a:pt x="408" y="492"/>
                    </a:lnTo>
                    <a:lnTo>
                      <a:pt x="403" y="490"/>
                    </a:lnTo>
                    <a:lnTo>
                      <a:pt x="397" y="485"/>
                    </a:lnTo>
                    <a:lnTo>
                      <a:pt x="392" y="459"/>
                    </a:lnTo>
                    <a:lnTo>
                      <a:pt x="392" y="359"/>
                    </a:lnTo>
                    <a:lnTo>
                      <a:pt x="387" y="349"/>
                    </a:lnTo>
                    <a:lnTo>
                      <a:pt x="387" y="336"/>
                    </a:lnTo>
                    <a:lnTo>
                      <a:pt x="392" y="320"/>
                    </a:lnTo>
                    <a:lnTo>
                      <a:pt x="400" y="305"/>
                    </a:lnTo>
                    <a:lnTo>
                      <a:pt x="400" y="297"/>
                    </a:lnTo>
                    <a:lnTo>
                      <a:pt x="403" y="290"/>
                    </a:lnTo>
                    <a:lnTo>
                      <a:pt x="410" y="274"/>
                    </a:lnTo>
                    <a:lnTo>
                      <a:pt x="418" y="241"/>
                    </a:lnTo>
                    <a:lnTo>
                      <a:pt x="421" y="228"/>
                    </a:lnTo>
                    <a:lnTo>
                      <a:pt x="421" y="223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15" y="207"/>
                    </a:lnTo>
                    <a:lnTo>
                      <a:pt x="405" y="207"/>
                    </a:lnTo>
                    <a:lnTo>
                      <a:pt x="392" y="233"/>
                    </a:lnTo>
                    <a:lnTo>
                      <a:pt x="387" y="236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3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666"/>
              <p:cNvSpPr>
                <a:spLocks/>
              </p:cNvSpPr>
              <p:nvPr/>
            </p:nvSpPr>
            <p:spPr bwMode="auto">
              <a:xfrm>
                <a:off x="6022975" y="2000250"/>
                <a:ext cx="41275" cy="76200"/>
              </a:xfrm>
              <a:custGeom>
                <a:avLst/>
                <a:gdLst>
                  <a:gd name="T0" fmla="*/ 10 w 26"/>
                  <a:gd name="T1" fmla="*/ 48 h 48"/>
                  <a:gd name="T2" fmla="*/ 13 w 26"/>
                  <a:gd name="T3" fmla="*/ 48 h 48"/>
                  <a:gd name="T4" fmla="*/ 18 w 26"/>
                  <a:gd name="T5" fmla="*/ 46 h 48"/>
                  <a:gd name="T6" fmla="*/ 23 w 26"/>
                  <a:gd name="T7" fmla="*/ 25 h 48"/>
                  <a:gd name="T8" fmla="*/ 26 w 26"/>
                  <a:gd name="T9" fmla="*/ 18 h 48"/>
                  <a:gd name="T10" fmla="*/ 26 w 26"/>
                  <a:gd name="T11" fmla="*/ 0 h 48"/>
                  <a:gd name="T12" fmla="*/ 18 w 26"/>
                  <a:gd name="T13" fmla="*/ 2 h 48"/>
                  <a:gd name="T14" fmla="*/ 10 w 26"/>
                  <a:gd name="T15" fmla="*/ 12 h 48"/>
                  <a:gd name="T16" fmla="*/ 8 w 26"/>
                  <a:gd name="T17" fmla="*/ 20 h 48"/>
                  <a:gd name="T18" fmla="*/ 2 w 26"/>
                  <a:gd name="T19" fmla="*/ 28 h 48"/>
                  <a:gd name="T20" fmla="*/ 0 w 26"/>
                  <a:gd name="T21" fmla="*/ 41 h 48"/>
                  <a:gd name="T22" fmla="*/ 0 w 26"/>
                  <a:gd name="T23" fmla="*/ 46 h 48"/>
                  <a:gd name="T24" fmla="*/ 5 w 26"/>
                  <a:gd name="T25" fmla="*/ 48 h 48"/>
                  <a:gd name="T26" fmla="*/ 10 w 26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48"/>
                  <a:gd name="T44" fmla="*/ 26 w 2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48">
                    <a:moveTo>
                      <a:pt x="10" y="48"/>
                    </a:moveTo>
                    <a:lnTo>
                      <a:pt x="13" y="48"/>
                    </a:lnTo>
                    <a:lnTo>
                      <a:pt x="18" y="46"/>
                    </a:lnTo>
                    <a:lnTo>
                      <a:pt x="23" y="25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667"/>
              <p:cNvSpPr>
                <a:spLocks/>
              </p:cNvSpPr>
              <p:nvPr/>
            </p:nvSpPr>
            <p:spPr bwMode="auto">
              <a:xfrm>
                <a:off x="6064250" y="1974850"/>
                <a:ext cx="19050" cy="20638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5 h 13"/>
                  <a:gd name="T4" fmla="*/ 7 w 12"/>
                  <a:gd name="T5" fmla="*/ 0 h 13"/>
                  <a:gd name="T6" fmla="*/ 5 w 12"/>
                  <a:gd name="T7" fmla="*/ 0 h 13"/>
                  <a:gd name="T8" fmla="*/ 0 w 12"/>
                  <a:gd name="T9" fmla="*/ 10 h 13"/>
                  <a:gd name="T10" fmla="*/ 5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3"/>
                  <a:gd name="T20" fmla="*/ 12 w 1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3">
                    <a:moveTo>
                      <a:pt x="5" y="13"/>
                    </a:moveTo>
                    <a:lnTo>
                      <a:pt x="12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668"/>
              <p:cNvSpPr>
                <a:spLocks/>
              </p:cNvSpPr>
              <p:nvPr/>
            </p:nvSpPr>
            <p:spPr bwMode="auto">
              <a:xfrm>
                <a:off x="5622925" y="1624013"/>
                <a:ext cx="815975" cy="412750"/>
              </a:xfrm>
              <a:custGeom>
                <a:avLst/>
                <a:gdLst>
                  <a:gd name="T0" fmla="*/ 16 w 514"/>
                  <a:gd name="T1" fmla="*/ 111 h 260"/>
                  <a:gd name="T2" fmla="*/ 64 w 514"/>
                  <a:gd name="T3" fmla="*/ 88 h 260"/>
                  <a:gd name="T4" fmla="*/ 111 w 514"/>
                  <a:gd name="T5" fmla="*/ 52 h 260"/>
                  <a:gd name="T6" fmla="*/ 152 w 514"/>
                  <a:gd name="T7" fmla="*/ 13 h 260"/>
                  <a:gd name="T8" fmla="*/ 185 w 514"/>
                  <a:gd name="T9" fmla="*/ 8 h 260"/>
                  <a:gd name="T10" fmla="*/ 162 w 514"/>
                  <a:gd name="T11" fmla="*/ 18 h 260"/>
                  <a:gd name="T12" fmla="*/ 139 w 514"/>
                  <a:gd name="T13" fmla="*/ 62 h 260"/>
                  <a:gd name="T14" fmla="*/ 165 w 514"/>
                  <a:gd name="T15" fmla="*/ 59 h 260"/>
                  <a:gd name="T16" fmla="*/ 172 w 514"/>
                  <a:gd name="T17" fmla="*/ 67 h 260"/>
                  <a:gd name="T18" fmla="*/ 203 w 514"/>
                  <a:gd name="T19" fmla="*/ 70 h 260"/>
                  <a:gd name="T20" fmla="*/ 229 w 514"/>
                  <a:gd name="T21" fmla="*/ 88 h 260"/>
                  <a:gd name="T22" fmla="*/ 260 w 514"/>
                  <a:gd name="T23" fmla="*/ 103 h 260"/>
                  <a:gd name="T24" fmla="*/ 283 w 514"/>
                  <a:gd name="T25" fmla="*/ 95 h 260"/>
                  <a:gd name="T26" fmla="*/ 298 w 514"/>
                  <a:gd name="T27" fmla="*/ 101 h 260"/>
                  <a:gd name="T28" fmla="*/ 339 w 514"/>
                  <a:gd name="T29" fmla="*/ 67 h 260"/>
                  <a:gd name="T30" fmla="*/ 367 w 514"/>
                  <a:gd name="T31" fmla="*/ 67 h 260"/>
                  <a:gd name="T32" fmla="*/ 416 w 514"/>
                  <a:gd name="T33" fmla="*/ 52 h 260"/>
                  <a:gd name="T34" fmla="*/ 424 w 514"/>
                  <a:gd name="T35" fmla="*/ 85 h 260"/>
                  <a:gd name="T36" fmla="*/ 450 w 514"/>
                  <a:gd name="T37" fmla="*/ 88 h 260"/>
                  <a:gd name="T38" fmla="*/ 475 w 514"/>
                  <a:gd name="T39" fmla="*/ 80 h 260"/>
                  <a:gd name="T40" fmla="*/ 485 w 514"/>
                  <a:gd name="T41" fmla="*/ 103 h 260"/>
                  <a:gd name="T42" fmla="*/ 506 w 514"/>
                  <a:gd name="T43" fmla="*/ 118 h 260"/>
                  <a:gd name="T44" fmla="*/ 506 w 514"/>
                  <a:gd name="T45" fmla="*/ 136 h 260"/>
                  <a:gd name="T46" fmla="*/ 462 w 514"/>
                  <a:gd name="T47" fmla="*/ 147 h 260"/>
                  <a:gd name="T48" fmla="*/ 437 w 514"/>
                  <a:gd name="T49" fmla="*/ 149 h 260"/>
                  <a:gd name="T50" fmla="*/ 403 w 514"/>
                  <a:gd name="T51" fmla="*/ 142 h 260"/>
                  <a:gd name="T52" fmla="*/ 411 w 514"/>
                  <a:gd name="T53" fmla="*/ 157 h 260"/>
                  <a:gd name="T54" fmla="*/ 383 w 514"/>
                  <a:gd name="T55" fmla="*/ 149 h 260"/>
                  <a:gd name="T56" fmla="*/ 357 w 514"/>
                  <a:gd name="T57" fmla="*/ 144 h 260"/>
                  <a:gd name="T58" fmla="*/ 334 w 514"/>
                  <a:gd name="T59" fmla="*/ 160 h 260"/>
                  <a:gd name="T60" fmla="*/ 308 w 514"/>
                  <a:gd name="T61" fmla="*/ 172 h 260"/>
                  <a:gd name="T62" fmla="*/ 298 w 514"/>
                  <a:gd name="T63" fmla="*/ 183 h 260"/>
                  <a:gd name="T64" fmla="*/ 270 w 514"/>
                  <a:gd name="T65" fmla="*/ 213 h 260"/>
                  <a:gd name="T66" fmla="*/ 270 w 514"/>
                  <a:gd name="T67" fmla="*/ 188 h 260"/>
                  <a:gd name="T68" fmla="*/ 257 w 514"/>
                  <a:gd name="T69" fmla="*/ 193 h 260"/>
                  <a:gd name="T70" fmla="*/ 252 w 514"/>
                  <a:gd name="T71" fmla="*/ 190 h 260"/>
                  <a:gd name="T72" fmla="*/ 224 w 514"/>
                  <a:gd name="T73" fmla="*/ 260 h 260"/>
                  <a:gd name="T74" fmla="*/ 208 w 514"/>
                  <a:gd name="T75" fmla="*/ 252 h 260"/>
                  <a:gd name="T76" fmla="*/ 211 w 514"/>
                  <a:gd name="T77" fmla="*/ 237 h 260"/>
                  <a:gd name="T78" fmla="*/ 208 w 514"/>
                  <a:gd name="T79" fmla="*/ 224 h 260"/>
                  <a:gd name="T80" fmla="*/ 193 w 514"/>
                  <a:gd name="T81" fmla="*/ 229 h 260"/>
                  <a:gd name="T82" fmla="*/ 188 w 514"/>
                  <a:gd name="T83" fmla="*/ 206 h 260"/>
                  <a:gd name="T84" fmla="*/ 172 w 514"/>
                  <a:gd name="T85" fmla="*/ 185 h 260"/>
                  <a:gd name="T86" fmla="*/ 144 w 514"/>
                  <a:gd name="T87" fmla="*/ 180 h 260"/>
                  <a:gd name="T88" fmla="*/ 144 w 514"/>
                  <a:gd name="T89" fmla="*/ 175 h 260"/>
                  <a:gd name="T90" fmla="*/ 118 w 514"/>
                  <a:gd name="T91" fmla="*/ 170 h 260"/>
                  <a:gd name="T92" fmla="*/ 29 w 514"/>
                  <a:gd name="T93" fmla="*/ 149 h 260"/>
                  <a:gd name="T94" fmla="*/ 11 w 514"/>
                  <a:gd name="T95" fmla="*/ 126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4"/>
                  <a:gd name="T145" fmla="*/ 0 h 260"/>
                  <a:gd name="T146" fmla="*/ 514 w 514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4" h="260">
                    <a:moveTo>
                      <a:pt x="0" y="121"/>
                    </a:moveTo>
                    <a:lnTo>
                      <a:pt x="11" y="116"/>
                    </a:lnTo>
                    <a:lnTo>
                      <a:pt x="16" y="111"/>
                    </a:lnTo>
                    <a:lnTo>
                      <a:pt x="39" y="93"/>
                    </a:lnTo>
                    <a:lnTo>
                      <a:pt x="49" y="88"/>
                    </a:lnTo>
                    <a:lnTo>
                      <a:pt x="64" y="88"/>
                    </a:lnTo>
                    <a:lnTo>
                      <a:pt x="75" y="83"/>
                    </a:lnTo>
                    <a:lnTo>
                      <a:pt x="88" y="75"/>
                    </a:lnTo>
                    <a:lnTo>
                      <a:pt x="111" y="52"/>
                    </a:lnTo>
                    <a:lnTo>
                      <a:pt x="124" y="34"/>
                    </a:lnTo>
                    <a:lnTo>
                      <a:pt x="139" y="24"/>
                    </a:lnTo>
                    <a:lnTo>
                      <a:pt x="152" y="13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0" y="13"/>
                    </a:lnTo>
                    <a:lnTo>
                      <a:pt x="162" y="18"/>
                    </a:lnTo>
                    <a:lnTo>
                      <a:pt x="152" y="34"/>
                    </a:lnTo>
                    <a:lnTo>
                      <a:pt x="147" y="47"/>
                    </a:lnTo>
                    <a:lnTo>
                      <a:pt x="139" y="62"/>
                    </a:lnTo>
                    <a:lnTo>
                      <a:pt x="139" y="75"/>
                    </a:lnTo>
                    <a:lnTo>
                      <a:pt x="141" y="83"/>
                    </a:lnTo>
                    <a:lnTo>
                      <a:pt x="165" y="59"/>
                    </a:lnTo>
                    <a:lnTo>
                      <a:pt x="170" y="57"/>
                    </a:lnTo>
                    <a:lnTo>
                      <a:pt x="165" y="67"/>
                    </a:lnTo>
                    <a:lnTo>
                      <a:pt x="172" y="67"/>
                    </a:lnTo>
                    <a:lnTo>
                      <a:pt x="180" y="65"/>
                    </a:lnTo>
                    <a:lnTo>
                      <a:pt x="195" y="65"/>
                    </a:lnTo>
                    <a:lnTo>
                      <a:pt x="203" y="70"/>
                    </a:lnTo>
                    <a:lnTo>
                      <a:pt x="208" y="75"/>
                    </a:lnTo>
                    <a:lnTo>
                      <a:pt x="213" y="77"/>
                    </a:lnTo>
                    <a:lnTo>
                      <a:pt x="229" y="88"/>
                    </a:lnTo>
                    <a:lnTo>
                      <a:pt x="242" y="98"/>
                    </a:lnTo>
                    <a:lnTo>
                      <a:pt x="252" y="103"/>
                    </a:lnTo>
                    <a:lnTo>
                      <a:pt x="260" y="103"/>
                    </a:lnTo>
                    <a:lnTo>
                      <a:pt x="270" y="101"/>
                    </a:lnTo>
                    <a:lnTo>
                      <a:pt x="278" y="95"/>
                    </a:lnTo>
                    <a:lnTo>
                      <a:pt x="283" y="95"/>
                    </a:lnTo>
                    <a:lnTo>
                      <a:pt x="288" y="101"/>
                    </a:lnTo>
                    <a:lnTo>
                      <a:pt x="296" y="106"/>
                    </a:lnTo>
                    <a:lnTo>
                      <a:pt x="298" y="101"/>
                    </a:lnTo>
                    <a:lnTo>
                      <a:pt x="311" y="88"/>
                    </a:lnTo>
                    <a:lnTo>
                      <a:pt x="331" y="77"/>
                    </a:lnTo>
                    <a:lnTo>
                      <a:pt x="339" y="67"/>
                    </a:lnTo>
                    <a:lnTo>
                      <a:pt x="347" y="65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85" y="65"/>
                    </a:lnTo>
                    <a:lnTo>
                      <a:pt x="401" y="57"/>
                    </a:lnTo>
                    <a:lnTo>
                      <a:pt x="416" y="52"/>
                    </a:lnTo>
                    <a:lnTo>
                      <a:pt x="416" y="62"/>
                    </a:lnTo>
                    <a:lnTo>
                      <a:pt x="421" y="80"/>
                    </a:lnTo>
                    <a:lnTo>
                      <a:pt x="424" y="85"/>
                    </a:lnTo>
                    <a:lnTo>
                      <a:pt x="432" y="88"/>
                    </a:lnTo>
                    <a:lnTo>
                      <a:pt x="447" y="83"/>
                    </a:lnTo>
                    <a:lnTo>
                      <a:pt x="450" y="88"/>
                    </a:lnTo>
                    <a:lnTo>
                      <a:pt x="460" y="88"/>
                    </a:lnTo>
                    <a:lnTo>
                      <a:pt x="467" y="80"/>
                    </a:lnTo>
                    <a:lnTo>
                      <a:pt x="475" y="80"/>
                    </a:lnTo>
                    <a:lnTo>
                      <a:pt x="480" y="88"/>
                    </a:lnTo>
                    <a:lnTo>
                      <a:pt x="480" y="98"/>
                    </a:lnTo>
                    <a:lnTo>
                      <a:pt x="485" y="103"/>
                    </a:lnTo>
                    <a:lnTo>
                      <a:pt x="493" y="106"/>
                    </a:lnTo>
                    <a:lnTo>
                      <a:pt x="501" y="116"/>
                    </a:lnTo>
                    <a:lnTo>
                      <a:pt x="506" y="118"/>
                    </a:lnTo>
                    <a:lnTo>
                      <a:pt x="511" y="126"/>
                    </a:lnTo>
                    <a:lnTo>
                      <a:pt x="514" y="131"/>
                    </a:lnTo>
                    <a:lnTo>
                      <a:pt x="506" y="136"/>
                    </a:lnTo>
                    <a:lnTo>
                      <a:pt x="491" y="142"/>
                    </a:lnTo>
                    <a:lnTo>
                      <a:pt x="480" y="144"/>
                    </a:lnTo>
                    <a:lnTo>
                      <a:pt x="462" y="147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37" y="149"/>
                    </a:lnTo>
                    <a:lnTo>
                      <a:pt x="411" y="139"/>
                    </a:lnTo>
                    <a:lnTo>
                      <a:pt x="406" y="139"/>
                    </a:lnTo>
                    <a:lnTo>
                      <a:pt x="403" y="142"/>
                    </a:lnTo>
                    <a:lnTo>
                      <a:pt x="401" y="147"/>
                    </a:lnTo>
                    <a:lnTo>
                      <a:pt x="406" y="149"/>
                    </a:lnTo>
                    <a:lnTo>
                      <a:pt x="411" y="157"/>
                    </a:lnTo>
                    <a:lnTo>
                      <a:pt x="406" y="160"/>
                    </a:lnTo>
                    <a:lnTo>
                      <a:pt x="393" y="160"/>
                    </a:lnTo>
                    <a:lnTo>
                      <a:pt x="383" y="149"/>
                    </a:lnTo>
                    <a:lnTo>
                      <a:pt x="378" y="147"/>
                    </a:lnTo>
                    <a:lnTo>
                      <a:pt x="367" y="144"/>
                    </a:lnTo>
                    <a:lnTo>
                      <a:pt x="357" y="144"/>
                    </a:lnTo>
                    <a:lnTo>
                      <a:pt x="349" y="147"/>
                    </a:lnTo>
                    <a:lnTo>
                      <a:pt x="344" y="154"/>
                    </a:lnTo>
                    <a:lnTo>
                      <a:pt x="334" y="160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8" y="172"/>
                    </a:lnTo>
                    <a:lnTo>
                      <a:pt x="308" y="175"/>
                    </a:lnTo>
                    <a:lnTo>
                      <a:pt x="306" y="178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75" y="203"/>
                    </a:lnTo>
                    <a:lnTo>
                      <a:pt x="270" y="213"/>
                    </a:lnTo>
                    <a:lnTo>
                      <a:pt x="265" y="208"/>
                    </a:lnTo>
                    <a:lnTo>
                      <a:pt x="267" y="196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62" y="190"/>
                    </a:lnTo>
                    <a:lnTo>
                      <a:pt x="257" y="193"/>
                    </a:lnTo>
                    <a:lnTo>
                      <a:pt x="257" y="188"/>
                    </a:lnTo>
                    <a:lnTo>
                      <a:pt x="254" y="188"/>
                    </a:lnTo>
                    <a:lnTo>
                      <a:pt x="252" y="190"/>
                    </a:lnTo>
                    <a:lnTo>
                      <a:pt x="239" y="226"/>
                    </a:lnTo>
                    <a:lnTo>
                      <a:pt x="229" y="242"/>
                    </a:lnTo>
                    <a:lnTo>
                      <a:pt x="224" y="260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08" y="252"/>
                    </a:lnTo>
                    <a:lnTo>
                      <a:pt x="206" y="252"/>
                    </a:lnTo>
                    <a:lnTo>
                      <a:pt x="206" y="247"/>
                    </a:lnTo>
                    <a:lnTo>
                      <a:pt x="211" y="237"/>
                    </a:lnTo>
                    <a:lnTo>
                      <a:pt x="213" y="234"/>
                    </a:lnTo>
                    <a:lnTo>
                      <a:pt x="213" y="229"/>
                    </a:lnTo>
                    <a:lnTo>
                      <a:pt x="208" y="224"/>
                    </a:lnTo>
                    <a:lnTo>
                      <a:pt x="201" y="224"/>
                    </a:lnTo>
                    <a:lnTo>
                      <a:pt x="198" y="226"/>
                    </a:lnTo>
                    <a:lnTo>
                      <a:pt x="193" y="229"/>
                    </a:lnTo>
                    <a:lnTo>
                      <a:pt x="190" y="231"/>
                    </a:lnTo>
                    <a:lnTo>
                      <a:pt x="188" y="229"/>
                    </a:lnTo>
                    <a:lnTo>
                      <a:pt x="188" y="206"/>
                    </a:lnTo>
                    <a:lnTo>
                      <a:pt x="180" y="198"/>
                    </a:lnTo>
                    <a:lnTo>
                      <a:pt x="177" y="193"/>
                    </a:lnTo>
                    <a:lnTo>
                      <a:pt x="172" y="185"/>
                    </a:lnTo>
                    <a:lnTo>
                      <a:pt x="170" y="183"/>
                    </a:lnTo>
                    <a:lnTo>
                      <a:pt x="147" y="183"/>
                    </a:lnTo>
                    <a:lnTo>
                      <a:pt x="144" y="180"/>
                    </a:lnTo>
                    <a:lnTo>
                      <a:pt x="141" y="180"/>
                    </a:lnTo>
                    <a:lnTo>
                      <a:pt x="141" y="178"/>
                    </a:lnTo>
                    <a:lnTo>
                      <a:pt x="144" y="175"/>
                    </a:lnTo>
                    <a:lnTo>
                      <a:pt x="144" y="172"/>
                    </a:lnTo>
                    <a:lnTo>
                      <a:pt x="141" y="170"/>
                    </a:lnTo>
                    <a:lnTo>
                      <a:pt x="118" y="170"/>
                    </a:lnTo>
                    <a:lnTo>
                      <a:pt x="106" y="175"/>
                    </a:lnTo>
                    <a:lnTo>
                      <a:pt x="100" y="175"/>
                    </a:lnTo>
                    <a:lnTo>
                      <a:pt x="29" y="149"/>
                    </a:lnTo>
                    <a:lnTo>
                      <a:pt x="21" y="139"/>
                    </a:lnTo>
                    <a:lnTo>
                      <a:pt x="16" y="134"/>
                    </a:lnTo>
                    <a:lnTo>
                      <a:pt x="11" y="126"/>
                    </a:lnTo>
                    <a:lnTo>
                      <a:pt x="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669"/>
              <p:cNvSpPr>
                <a:spLocks/>
              </p:cNvSpPr>
              <p:nvPr/>
            </p:nvSpPr>
            <p:spPr bwMode="auto">
              <a:xfrm>
                <a:off x="6124575" y="1881188"/>
                <a:ext cx="554037" cy="738188"/>
              </a:xfrm>
              <a:custGeom>
                <a:avLst/>
                <a:gdLst>
                  <a:gd name="T0" fmla="*/ 39 w 349"/>
                  <a:gd name="T1" fmla="*/ 408 h 465"/>
                  <a:gd name="T2" fmla="*/ 44 w 349"/>
                  <a:gd name="T3" fmla="*/ 331 h 465"/>
                  <a:gd name="T4" fmla="*/ 41 w 349"/>
                  <a:gd name="T5" fmla="*/ 306 h 465"/>
                  <a:gd name="T6" fmla="*/ 36 w 349"/>
                  <a:gd name="T7" fmla="*/ 280 h 465"/>
                  <a:gd name="T8" fmla="*/ 21 w 349"/>
                  <a:gd name="T9" fmla="*/ 249 h 465"/>
                  <a:gd name="T10" fmla="*/ 10 w 349"/>
                  <a:gd name="T11" fmla="*/ 234 h 465"/>
                  <a:gd name="T12" fmla="*/ 21 w 349"/>
                  <a:gd name="T13" fmla="*/ 177 h 465"/>
                  <a:gd name="T14" fmla="*/ 23 w 349"/>
                  <a:gd name="T15" fmla="*/ 159 h 465"/>
                  <a:gd name="T16" fmla="*/ 23 w 349"/>
                  <a:gd name="T17" fmla="*/ 134 h 465"/>
                  <a:gd name="T18" fmla="*/ 41 w 349"/>
                  <a:gd name="T19" fmla="*/ 121 h 465"/>
                  <a:gd name="T20" fmla="*/ 54 w 349"/>
                  <a:gd name="T21" fmla="*/ 77 h 465"/>
                  <a:gd name="T22" fmla="*/ 54 w 349"/>
                  <a:gd name="T23" fmla="*/ 87 h 465"/>
                  <a:gd name="T24" fmla="*/ 57 w 349"/>
                  <a:gd name="T25" fmla="*/ 111 h 465"/>
                  <a:gd name="T26" fmla="*/ 64 w 349"/>
                  <a:gd name="T27" fmla="*/ 95 h 465"/>
                  <a:gd name="T28" fmla="*/ 69 w 349"/>
                  <a:gd name="T29" fmla="*/ 118 h 465"/>
                  <a:gd name="T30" fmla="*/ 74 w 349"/>
                  <a:gd name="T31" fmla="*/ 85 h 465"/>
                  <a:gd name="T32" fmla="*/ 87 w 349"/>
                  <a:gd name="T33" fmla="*/ 75 h 465"/>
                  <a:gd name="T34" fmla="*/ 100 w 349"/>
                  <a:gd name="T35" fmla="*/ 64 h 465"/>
                  <a:gd name="T36" fmla="*/ 100 w 349"/>
                  <a:gd name="T37" fmla="*/ 23 h 465"/>
                  <a:gd name="T38" fmla="*/ 134 w 349"/>
                  <a:gd name="T39" fmla="*/ 5 h 465"/>
                  <a:gd name="T40" fmla="*/ 169 w 349"/>
                  <a:gd name="T41" fmla="*/ 31 h 465"/>
                  <a:gd name="T42" fmla="*/ 190 w 349"/>
                  <a:gd name="T43" fmla="*/ 36 h 465"/>
                  <a:gd name="T44" fmla="*/ 218 w 349"/>
                  <a:gd name="T45" fmla="*/ 54 h 465"/>
                  <a:gd name="T46" fmla="*/ 241 w 349"/>
                  <a:gd name="T47" fmla="*/ 69 h 465"/>
                  <a:gd name="T48" fmla="*/ 257 w 349"/>
                  <a:gd name="T49" fmla="*/ 95 h 465"/>
                  <a:gd name="T50" fmla="*/ 236 w 349"/>
                  <a:gd name="T51" fmla="*/ 108 h 465"/>
                  <a:gd name="T52" fmla="*/ 226 w 349"/>
                  <a:gd name="T53" fmla="*/ 152 h 465"/>
                  <a:gd name="T54" fmla="*/ 213 w 349"/>
                  <a:gd name="T55" fmla="*/ 172 h 465"/>
                  <a:gd name="T56" fmla="*/ 208 w 349"/>
                  <a:gd name="T57" fmla="*/ 190 h 465"/>
                  <a:gd name="T58" fmla="*/ 198 w 349"/>
                  <a:gd name="T59" fmla="*/ 216 h 465"/>
                  <a:gd name="T60" fmla="*/ 218 w 349"/>
                  <a:gd name="T61" fmla="*/ 236 h 465"/>
                  <a:gd name="T62" fmla="*/ 244 w 349"/>
                  <a:gd name="T63" fmla="*/ 211 h 465"/>
                  <a:gd name="T64" fmla="*/ 254 w 349"/>
                  <a:gd name="T65" fmla="*/ 203 h 465"/>
                  <a:gd name="T66" fmla="*/ 252 w 349"/>
                  <a:gd name="T67" fmla="*/ 188 h 465"/>
                  <a:gd name="T68" fmla="*/ 270 w 349"/>
                  <a:gd name="T69" fmla="*/ 175 h 465"/>
                  <a:gd name="T70" fmla="*/ 285 w 349"/>
                  <a:gd name="T71" fmla="*/ 162 h 465"/>
                  <a:gd name="T72" fmla="*/ 326 w 349"/>
                  <a:gd name="T73" fmla="*/ 223 h 465"/>
                  <a:gd name="T74" fmla="*/ 349 w 349"/>
                  <a:gd name="T75" fmla="*/ 306 h 465"/>
                  <a:gd name="T76" fmla="*/ 336 w 349"/>
                  <a:gd name="T77" fmla="*/ 329 h 465"/>
                  <a:gd name="T78" fmla="*/ 318 w 349"/>
                  <a:gd name="T79" fmla="*/ 329 h 465"/>
                  <a:gd name="T80" fmla="*/ 303 w 349"/>
                  <a:gd name="T81" fmla="*/ 354 h 465"/>
                  <a:gd name="T82" fmla="*/ 290 w 349"/>
                  <a:gd name="T83" fmla="*/ 388 h 465"/>
                  <a:gd name="T84" fmla="*/ 282 w 349"/>
                  <a:gd name="T85" fmla="*/ 411 h 465"/>
                  <a:gd name="T86" fmla="*/ 0 w 349"/>
                  <a:gd name="T87" fmla="*/ 465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465"/>
                  <a:gd name="T134" fmla="*/ 349 w 349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465">
                    <a:moveTo>
                      <a:pt x="0" y="465"/>
                    </a:moveTo>
                    <a:lnTo>
                      <a:pt x="8" y="447"/>
                    </a:lnTo>
                    <a:lnTo>
                      <a:pt x="39" y="408"/>
                    </a:lnTo>
                    <a:lnTo>
                      <a:pt x="51" y="372"/>
                    </a:lnTo>
                    <a:lnTo>
                      <a:pt x="51" y="352"/>
                    </a:lnTo>
                    <a:lnTo>
                      <a:pt x="44" y="331"/>
                    </a:lnTo>
                    <a:lnTo>
                      <a:pt x="39" y="324"/>
                    </a:lnTo>
                    <a:lnTo>
                      <a:pt x="33" y="313"/>
                    </a:lnTo>
                    <a:lnTo>
                      <a:pt x="41" y="306"/>
                    </a:lnTo>
                    <a:lnTo>
                      <a:pt x="44" y="301"/>
                    </a:lnTo>
                    <a:lnTo>
                      <a:pt x="44" y="293"/>
                    </a:lnTo>
                    <a:lnTo>
                      <a:pt x="36" y="280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21" y="249"/>
                    </a:lnTo>
                    <a:lnTo>
                      <a:pt x="18" y="244"/>
                    </a:lnTo>
                    <a:lnTo>
                      <a:pt x="10" y="244"/>
                    </a:lnTo>
                    <a:lnTo>
                      <a:pt x="10" y="234"/>
                    </a:lnTo>
                    <a:lnTo>
                      <a:pt x="18" y="211"/>
                    </a:lnTo>
                    <a:lnTo>
                      <a:pt x="21" y="188"/>
                    </a:lnTo>
                    <a:lnTo>
                      <a:pt x="21" y="177"/>
                    </a:lnTo>
                    <a:lnTo>
                      <a:pt x="13" y="167"/>
                    </a:lnTo>
                    <a:lnTo>
                      <a:pt x="18" y="162"/>
                    </a:lnTo>
                    <a:lnTo>
                      <a:pt x="23" y="159"/>
                    </a:lnTo>
                    <a:lnTo>
                      <a:pt x="26" y="152"/>
                    </a:lnTo>
                    <a:lnTo>
                      <a:pt x="23" y="144"/>
                    </a:lnTo>
                    <a:lnTo>
                      <a:pt x="23" y="134"/>
                    </a:lnTo>
                    <a:lnTo>
                      <a:pt x="28" y="128"/>
                    </a:lnTo>
                    <a:lnTo>
                      <a:pt x="33" y="121"/>
                    </a:lnTo>
                    <a:lnTo>
                      <a:pt x="41" y="121"/>
                    </a:lnTo>
                    <a:lnTo>
                      <a:pt x="41" y="111"/>
                    </a:lnTo>
                    <a:lnTo>
                      <a:pt x="49" y="93"/>
                    </a:lnTo>
                    <a:lnTo>
                      <a:pt x="54" y="77"/>
                    </a:lnTo>
                    <a:lnTo>
                      <a:pt x="57" y="77"/>
                    </a:lnTo>
                    <a:lnTo>
                      <a:pt x="59" y="85"/>
                    </a:lnTo>
                    <a:lnTo>
                      <a:pt x="54" y="87"/>
                    </a:lnTo>
                    <a:lnTo>
                      <a:pt x="54" y="93"/>
                    </a:lnTo>
                    <a:lnTo>
                      <a:pt x="57" y="100"/>
                    </a:lnTo>
                    <a:lnTo>
                      <a:pt x="57" y="111"/>
                    </a:lnTo>
                    <a:lnTo>
                      <a:pt x="62" y="116"/>
                    </a:lnTo>
                    <a:lnTo>
                      <a:pt x="64" y="108"/>
                    </a:lnTo>
                    <a:lnTo>
                      <a:pt x="64" y="95"/>
                    </a:lnTo>
                    <a:lnTo>
                      <a:pt x="67" y="100"/>
                    </a:lnTo>
                    <a:lnTo>
                      <a:pt x="67" y="111"/>
                    </a:lnTo>
                    <a:lnTo>
                      <a:pt x="69" y="118"/>
                    </a:lnTo>
                    <a:lnTo>
                      <a:pt x="72" y="113"/>
                    </a:lnTo>
                    <a:lnTo>
                      <a:pt x="74" y="98"/>
                    </a:lnTo>
                    <a:lnTo>
                      <a:pt x="74" y="85"/>
                    </a:lnTo>
                    <a:lnTo>
                      <a:pt x="77" y="77"/>
                    </a:lnTo>
                    <a:lnTo>
                      <a:pt x="80" y="72"/>
                    </a:lnTo>
                    <a:lnTo>
                      <a:pt x="87" y="75"/>
                    </a:lnTo>
                    <a:lnTo>
                      <a:pt x="108" y="75"/>
                    </a:lnTo>
                    <a:lnTo>
                      <a:pt x="108" y="69"/>
                    </a:lnTo>
                    <a:lnTo>
                      <a:pt x="100" y="64"/>
                    </a:lnTo>
                    <a:lnTo>
                      <a:pt x="95" y="54"/>
                    </a:lnTo>
                    <a:lnTo>
                      <a:pt x="95" y="44"/>
                    </a:lnTo>
                    <a:lnTo>
                      <a:pt x="100" y="23"/>
                    </a:lnTo>
                    <a:lnTo>
                      <a:pt x="113" y="8"/>
                    </a:lnTo>
                    <a:lnTo>
                      <a:pt x="121" y="0"/>
                    </a:lnTo>
                    <a:lnTo>
                      <a:pt x="134" y="5"/>
                    </a:lnTo>
                    <a:lnTo>
                      <a:pt x="157" y="18"/>
                    </a:lnTo>
                    <a:lnTo>
                      <a:pt x="164" y="28"/>
                    </a:lnTo>
                    <a:lnTo>
                      <a:pt x="169" y="31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90" y="36"/>
                    </a:lnTo>
                    <a:lnTo>
                      <a:pt x="195" y="44"/>
                    </a:lnTo>
                    <a:lnTo>
                      <a:pt x="203" y="46"/>
                    </a:lnTo>
                    <a:lnTo>
                      <a:pt x="218" y="54"/>
                    </a:lnTo>
                    <a:lnTo>
                      <a:pt x="231" y="59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34" y="75"/>
                    </a:lnTo>
                    <a:lnTo>
                      <a:pt x="246" y="85"/>
                    </a:lnTo>
                    <a:lnTo>
                      <a:pt x="257" y="95"/>
                    </a:lnTo>
                    <a:lnTo>
                      <a:pt x="257" y="103"/>
                    </a:lnTo>
                    <a:lnTo>
                      <a:pt x="244" y="103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1" y="136"/>
                    </a:lnTo>
                    <a:lnTo>
                      <a:pt x="226" y="152"/>
                    </a:lnTo>
                    <a:lnTo>
                      <a:pt x="218" y="157"/>
                    </a:lnTo>
                    <a:lnTo>
                      <a:pt x="216" y="16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08" y="185"/>
                    </a:lnTo>
                    <a:lnTo>
                      <a:pt x="208" y="190"/>
                    </a:lnTo>
                    <a:lnTo>
                      <a:pt x="200" y="195"/>
                    </a:lnTo>
                    <a:lnTo>
                      <a:pt x="198" y="206"/>
                    </a:lnTo>
                    <a:lnTo>
                      <a:pt x="198" y="216"/>
                    </a:lnTo>
                    <a:lnTo>
                      <a:pt x="205" y="229"/>
                    </a:lnTo>
                    <a:lnTo>
                      <a:pt x="208" y="236"/>
                    </a:lnTo>
                    <a:lnTo>
                      <a:pt x="218" y="236"/>
                    </a:lnTo>
                    <a:lnTo>
                      <a:pt x="231" y="231"/>
                    </a:lnTo>
                    <a:lnTo>
                      <a:pt x="236" y="223"/>
                    </a:lnTo>
                    <a:lnTo>
                      <a:pt x="244" y="211"/>
                    </a:lnTo>
                    <a:lnTo>
                      <a:pt x="249" y="206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7" y="195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4" y="185"/>
                    </a:lnTo>
                    <a:lnTo>
                      <a:pt x="262" y="182"/>
                    </a:lnTo>
                    <a:lnTo>
                      <a:pt x="270" y="175"/>
                    </a:lnTo>
                    <a:lnTo>
                      <a:pt x="272" y="167"/>
                    </a:lnTo>
                    <a:lnTo>
                      <a:pt x="282" y="162"/>
                    </a:lnTo>
                    <a:lnTo>
                      <a:pt x="285" y="162"/>
                    </a:lnTo>
                    <a:lnTo>
                      <a:pt x="293" y="170"/>
                    </a:lnTo>
                    <a:lnTo>
                      <a:pt x="303" y="182"/>
                    </a:lnTo>
                    <a:lnTo>
                      <a:pt x="326" y="223"/>
                    </a:lnTo>
                    <a:lnTo>
                      <a:pt x="344" y="280"/>
                    </a:lnTo>
                    <a:lnTo>
                      <a:pt x="349" y="298"/>
                    </a:lnTo>
                    <a:lnTo>
                      <a:pt x="349" y="306"/>
                    </a:lnTo>
                    <a:lnTo>
                      <a:pt x="344" y="313"/>
                    </a:lnTo>
                    <a:lnTo>
                      <a:pt x="344" y="324"/>
                    </a:lnTo>
                    <a:lnTo>
                      <a:pt x="336" y="329"/>
                    </a:lnTo>
                    <a:lnTo>
                      <a:pt x="331" y="329"/>
                    </a:lnTo>
                    <a:lnTo>
                      <a:pt x="326" y="324"/>
                    </a:lnTo>
                    <a:lnTo>
                      <a:pt x="318" y="329"/>
                    </a:lnTo>
                    <a:lnTo>
                      <a:pt x="313" y="334"/>
                    </a:lnTo>
                    <a:lnTo>
                      <a:pt x="313" y="344"/>
                    </a:lnTo>
                    <a:lnTo>
                      <a:pt x="303" y="354"/>
                    </a:lnTo>
                    <a:lnTo>
                      <a:pt x="295" y="365"/>
                    </a:lnTo>
                    <a:lnTo>
                      <a:pt x="293" y="378"/>
                    </a:lnTo>
                    <a:lnTo>
                      <a:pt x="290" y="388"/>
                    </a:lnTo>
                    <a:lnTo>
                      <a:pt x="285" y="393"/>
                    </a:lnTo>
                    <a:lnTo>
                      <a:pt x="282" y="398"/>
                    </a:lnTo>
                    <a:lnTo>
                      <a:pt x="282" y="411"/>
                    </a:lnTo>
                    <a:lnTo>
                      <a:pt x="285" y="416"/>
                    </a:lnTo>
                    <a:lnTo>
                      <a:pt x="285" y="424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670"/>
              <p:cNvSpPr>
                <a:spLocks/>
              </p:cNvSpPr>
              <p:nvPr/>
            </p:nvSpPr>
            <p:spPr bwMode="auto">
              <a:xfrm>
                <a:off x="5570538" y="2554288"/>
                <a:ext cx="538162" cy="969963"/>
              </a:xfrm>
              <a:custGeom>
                <a:avLst/>
                <a:gdLst>
                  <a:gd name="T0" fmla="*/ 282 w 339"/>
                  <a:gd name="T1" fmla="*/ 0 h 611"/>
                  <a:gd name="T2" fmla="*/ 285 w 339"/>
                  <a:gd name="T3" fmla="*/ 20 h 611"/>
                  <a:gd name="T4" fmla="*/ 305 w 339"/>
                  <a:gd name="T5" fmla="*/ 46 h 611"/>
                  <a:gd name="T6" fmla="*/ 334 w 339"/>
                  <a:gd name="T7" fmla="*/ 387 h 611"/>
                  <a:gd name="T8" fmla="*/ 323 w 339"/>
                  <a:gd name="T9" fmla="*/ 395 h 611"/>
                  <a:gd name="T10" fmla="*/ 329 w 339"/>
                  <a:gd name="T11" fmla="*/ 405 h 611"/>
                  <a:gd name="T12" fmla="*/ 331 w 339"/>
                  <a:gd name="T13" fmla="*/ 426 h 611"/>
                  <a:gd name="T14" fmla="*/ 321 w 339"/>
                  <a:gd name="T15" fmla="*/ 441 h 611"/>
                  <a:gd name="T16" fmla="*/ 318 w 339"/>
                  <a:gd name="T17" fmla="*/ 452 h 611"/>
                  <a:gd name="T18" fmla="*/ 313 w 339"/>
                  <a:gd name="T19" fmla="*/ 472 h 611"/>
                  <a:gd name="T20" fmla="*/ 308 w 339"/>
                  <a:gd name="T21" fmla="*/ 485 h 611"/>
                  <a:gd name="T22" fmla="*/ 300 w 339"/>
                  <a:gd name="T23" fmla="*/ 511 h 611"/>
                  <a:gd name="T24" fmla="*/ 295 w 339"/>
                  <a:gd name="T25" fmla="*/ 531 h 611"/>
                  <a:gd name="T26" fmla="*/ 295 w 339"/>
                  <a:gd name="T27" fmla="*/ 547 h 611"/>
                  <a:gd name="T28" fmla="*/ 269 w 339"/>
                  <a:gd name="T29" fmla="*/ 554 h 611"/>
                  <a:gd name="T30" fmla="*/ 282 w 339"/>
                  <a:gd name="T31" fmla="*/ 572 h 611"/>
                  <a:gd name="T32" fmla="*/ 277 w 339"/>
                  <a:gd name="T33" fmla="*/ 585 h 611"/>
                  <a:gd name="T34" fmla="*/ 254 w 339"/>
                  <a:gd name="T35" fmla="*/ 590 h 611"/>
                  <a:gd name="T36" fmla="*/ 239 w 339"/>
                  <a:gd name="T37" fmla="*/ 611 h 611"/>
                  <a:gd name="T38" fmla="*/ 231 w 339"/>
                  <a:gd name="T39" fmla="*/ 603 h 611"/>
                  <a:gd name="T40" fmla="*/ 223 w 339"/>
                  <a:gd name="T41" fmla="*/ 593 h 611"/>
                  <a:gd name="T42" fmla="*/ 221 w 339"/>
                  <a:gd name="T43" fmla="*/ 582 h 611"/>
                  <a:gd name="T44" fmla="*/ 216 w 339"/>
                  <a:gd name="T45" fmla="*/ 588 h 611"/>
                  <a:gd name="T46" fmla="*/ 210 w 339"/>
                  <a:gd name="T47" fmla="*/ 590 h 611"/>
                  <a:gd name="T48" fmla="*/ 190 w 339"/>
                  <a:gd name="T49" fmla="*/ 565 h 611"/>
                  <a:gd name="T50" fmla="*/ 195 w 339"/>
                  <a:gd name="T51" fmla="*/ 547 h 611"/>
                  <a:gd name="T52" fmla="*/ 169 w 339"/>
                  <a:gd name="T53" fmla="*/ 511 h 611"/>
                  <a:gd name="T54" fmla="*/ 144 w 339"/>
                  <a:gd name="T55" fmla="*/ 487 h 611"/>
                  <a:gd name="T56" fmla="*/ 115 w 339"/>
                  <a:gd name="T57" fmla="*/ 472 h 611"/>
                  <a:gd name="T58" fmla="*/ 108 w 339"/>
                  <a:gd name="T59" fmla="*/ 462 h 611"/>
                  <a:gd name="T60" fmla="*/ 113 w 339"/>
                  <a:gd name="T61" fmla="*/ 444 h 611"/>
                  <a:gd name="T62" fmla="*/ 118 w 339"/>
                  <a:gd name="T63" fmla="*/ 431 h 611"/>
                  <a:gd name="T64" fmla="*/ 123 w 339"/>
                  <a:gd name="T65" fmla="*/ 413 h 611"/>
                  <a:gd name="T66" fmla="*/ 128 w 339"/>
                  <a:gd name="T67" fmla="*/ 405 h 611"/>
                  <a:gd name="T68" fmla="*/ 110 w 339"/>
                  <a:gd name="T69" fmla="*/ 377 h 611"/>
                  <a:gd name="T70" fmla="*/ 92 w 339"/>
                  <a:gd name="T71" fmla="*/ 375 h 611"/>
                  <a:gd name="T72" fmla="*/ 87 w 339"/>
                  <a:gd name="T73" fmla="*/ 382 h 611"/>
                  <a:gd name="T74" fmla="*/ 80 w 339"/>
                  <a:gd name="T75" fmla="*/ 385 h 611"/>
                  <a:gd name="T76" fmla="*/ 69 w 339"/>
                  <a:gd name="T77" fmla="*/ 369 h 611"/>
                  <a:gd name="T78" fmla="*/ 64 w 339"/>
                  <a:gd name="T79" fmla="*/ 346 h 611"/>
                  <a:gd name="T80" fmla="*/ 62 w 339"/>
                  <a:gd name="T81" fmla="*/ 339 h 611"/>
                  <a:gd name="T82" fmla="*/ 56 w 339"/>
                  <a:gd name="T83" fmla="*/ 331 h 611"/>
                  <a:gd name="T84" fmla="*/ 44 w 339"/>
                  <a:gd name="T85" fmla="*/ 323 h 611"/>
                  <a:gd name="T86" fmla="*/ 36 w 339"/>
                  <a:gd name="T87" fmla="*/ 310 h 611"/>
                  <a:gd name="T88" fmla="*/ 28 w 339"/>
                  <a:gd name="T89" fmla="*/ 300 h 611"/>
                  <a:gd name="T90" fmla="*/ 23 w 339"/>
                  <a:gd name="T91" fmla="*/ 290 h 611"/>
                  <a:gd name="T92" fmla="*/ 13 w 339"/>
                  <a:gd name="T93" fmla="*/ 282 h 611"/>
                  <a:gd name="T94" fmla="*/ 10 w 339"/>
                  <a:gd name="T95" fmla="*/ 256 h 611"/>
                  <a:gd name="T96" fmla="*/ 5 w 339"/>
                  <a:gd name="T97" fmla="*/ 244 h 611"/>
                  <a:gd name="T98" fmla="*/ 3 w 339"/>
                  <a:gd name="T99" fmla="*/ 233 h 611"/>
                  <a:gd name="T100" fmla="*/ 5 w 339"/>
                  <a:gd name="T101" fmla="*/ 215 h 611"/>
                  <a:gd name="T102" fmla="*/ 26 w 339"/>
                  <a:gd name="T103" fmla="*/ 192 h 611"/>
                  <a:gd name="T104" fmla="*/ 31 w 339"/>
                  <a:gd name="T105" fmla="*/ 177 h 611"/>
                  <a:gd name="T106" fmla="*/ 36 w 339"/>
                  <a:gd name="T107" fmla="*/ 156 h 611"/>
                  <a:gd name="T108" fmla="*/ 26 w 339"/>
                  <a:gd name="T109" fmla="*/ 138 h 611"/>
                  <a:gd name="T110" fmla="*/ 28 w 339"/>
                  <a:gd name="T111" fmla="*/ 120 h 611"/>
                  <a:gd name="T112" fmla="*/ 62 w 339"/>
                  <a:gd name="T113" fmla="*/ 100 h 611"/>
                  <a:gd name="T114" fmla="*/ 80 w 339"/>
                  <a:gd name="T115" fmla="*/ 90 h 611"/>
                  <a:gd name="T116" fmla="*/ 82 w 339"/>
                  <a:gd name="T117" fmla="*/ 74 h 611"/>
                  <a:gd name="T118" fmla="*/ 87 w 339"/>
                  <a:gd name="T119" fmla="*/ 54 h 611"/>
                  <a:gd name="T120" fmla="*/ 85 w 339"/>
                  <a:gd name="T121" fmla="*/ 43 h 611"/>
                  <a:gd name="T122" fmla="*/ 80 w 339"/>
                  <a:gd name="T123" fmla="*/ 31 h 611"/>
                  <a:gd name="T124" fmla="*/ 69 w 339"/>
                  <a:gd name="T125" fmla="*/ 20 h 6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9"/>
                  <a:gd name="T190" fmla="*/ 0 h 611"/>
                  <a:gd name="T191" fmla="*/ 339 w 339"/>
                  <a:gd name="T192" fmla="*/ 611 h 6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9" h="611">
                    <a:moveTo>
                      <a:pt x="64" y="2"/>
                    </a:moveTo>
                    <a:lnTo>
                      <a:pt x="282" y="0"/>
                    </a:lnTo>
                    <a:lnTo>
                      <a:pt x="282" y="7"/>
                    </a:lnTo>
                    <a:lnTo>
                      <a:pt x="285" y="20"/>
                    </a:lnTo>
                    <a:lnTo>
                      <a:pt x="285" y="25"/>
                    </a:lnTo>
                    <a:lnTo>
                      <a:pt x="305" y="46"/>
                    </a:lnTo>
                    <a:lnTo>
                      <a:pt x="339" y="385"/>
                    </a:lnTo>
                    <a:lnTo>
                      <a:pt x="334" y="387"/>
                    </a:lnTo>
                    <a:lnTo>
                      <a:pt x="331" y="387"/>
                    </a:lnTo>
                    <a:lnTo>
                      <a:pt x="323" y="395"/>
                    </a:lnTo>
                    <a:lnTo>
                      <a:pt x="323" y="403"/>
                    </a:lnTo>
                    <a:lnTo>
                      <a:pt x="329" y="405"/>
                    </a:lnTo>
                    <a:lnTo>
                      <a:pt x="329" y="418"/>
                    </a:lnTo>
                    <a:lnTo>
                      <a:pt x="331" y="426"/>
                    </a:lnTo>
                    <a:lnTo>
                      <a:pt x="323" y="434"/>
                    </a:lnTo>
                    <a:lnTo>
                      <a:pt x="321" y="441"/>
                    </a:lnTo>
                    <a:lnTo>
                      <a:pt x="321" y="444"/>
                    </a:lnTo>
                    <a:lnTo>
                      <a:pt x="318" y="452"/>
                    </a:lnTo>
                    <a:lnTo>
                      <a:pt x="313" y="459"/>
                    </a:lnTo>
                    <a:lnTo>
                      <a:pt x="313" y="472"/>
                    </a:lnTo>
                    <a:lnTo>
                      <a:pt x="311" y="482"/>
                    </a:lnTo>
                    <a:lnTo>
                      <a:pt x="308" y="485"/>
                    </a:lnTo>
                    <a:lnTo>
                      <a:pt x="303" y="503"/>
                    </a:lnTo>
                    <a:lnTo>
                      <a:pt x="300" y="511"/>
                    </a:lnTo>
                    <a:lnTo>
                      <a:pt x="300" y="523"/>
                    </a:lnTo>
                    <a:lnTo>
                      <a:pt x="295" y="531"/>
                    </a:lnTo>
                    <a:lnTo>
                      <a:pt x="303" y="541"/>
                    </a:lnTo>
                    <a:lnTo>
                      <a:pt x="295" y="547"/>
                    </a:lnTo>
                    <a:lnTo>
                      <a:pt x="275" y="547"/>
                    </a:lnTo>
                    <a:lnTo>
                      <a:pt x="269" y="554"/>
                    </a:lnTo>
                    <a:lnTo>
                      <a:pt x="275" y="562"/>
                    </a:lnTo>
                    <a:lnTo>
                      <a:pt x="282" y="572"/>
                    </a:lnTo>
                    <a:lnTo>
                      <a:pt x="285" y="577"/>
                    </a:lnTo>
                    <a:lnTo>
                      <a:pt x="277" y="585"/>
                    </a:lnTo>
                    <a:lnTo>
                      <a:pt x="264" y="585"/>
                    </a:lnTo>
                    <a:lnTo>
                      <a:pt x="254" y="590"/>
                    </a:lnTo>
                    <a:lnTo>
                      <a:pt x="246" y="598"/>
                    </a:lnTo>
                    <a:lnTo>
                      <a:pt x="239" y="611"/>
                    </a:lnTo>
                    <a:lnTo>
                      <a:pt x="234" y="608"/>
                    </a:lnTo>
                    <a:lnTo>
                      <a:pt x="231" y="603"/>
                    </a:lnTo>
                    <a:lnTo>
                      <a:pt x="228" y="606"/>
                    </a:lnTo>
                    <a:lnTo>
                      <a:pt x="223" y="593"/>
                    </a:lnTo>
                    <a:lnTo>
                      <a:pt x="221" y="588"/>
                    </a:lnTo>
                    <a:lnTo>
                      <a:pt x="221" y="582"/>
                    </a:lnTo>
                    <a:lnTo>
                      <a:pt x="216" y="582"/>
                    </a:lnTo>
                    <a:lnTo>
                      <a:pt x="216" y="588"/>
                    </a:lnTo>
                    <a:lnTo>
                      <a:pt x="213" y="590"/>
                    </a:lnTo>
                    <a:lnTo>
                      <a:pt x="210" y="590"/>
                    </a:lnTo>
                    <a:lnTo>
                      <a:pt x="190" y="570"/>
                    </a:lnTo>
                    <a:lnTo>
                      <a:pt x="190" y="565"/>
                    </a:lnTo>
                    <a:lnTo>
                      <a:pt x="195" y="562"/>
                    </a:lnTo>
                    <a:lnTo>
                      <a:pt x="195" y="547"/>
                    </a:lnTo>
                    <a:lnTo>
                      <a:pt x="169" y="521"/>
                    </a:lnTo>
                    <a:lnTo>
                      <a:pt x="169" y="511"/>
                    </a:lnTo>
                    <a:lnTo>
                      <a:pt x="167" y="503"/>
                    </a:lnTo>
                    <a:lnTo>
                      <a:pt x="144" y="487"/>
                    </a:lnTo>
                    <a:lnTo>
                      <a:pt x="123" y="475"/>
                    </a:lnTo>
                    <a:lnTo>
                      <a:pt x="115" y="472"/>
                    </a:lnTo>
                    <a:lnTo>
                      <a:pt x="110" y="467"/>
                    </a:lnTo>
                    <a:lnTo>
                      <a:pt x="108" y="462"/>
                    </a:lnTo>
                    <a:lnTo>
                      <a:pt x="108" y="452"/>
                    </a:lnTo>
                    <a:lnTo>
                      <a:pt x="113" y="444"/>
                    </a:lnTo>
                    <a:lnTo>
                      <a:pt x="115" y="444"/>
                    </a:lnTo>
                    <a:lnTo>
                      <a:pt x="118" y="431"/>
                    </a:lnTo>
                    <a:lnTo>
                      <a:pt x="121" y="42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8" y="405"/>
                    </a:lnTo>
                    <a:lnTo>
                      <a:pt x="121" y="393"/>
                    </a:lnTo>
                    <a:lnTo>
                      <a:pt x="110" y="377"/>
                    </a:lnTo>
                    <a:lnTo>
                      <a:pt x="100" y="372"/>
                    </a:lnTo>
                    <a:lnTo>
                      <a:pt x="92" y="375"/>
                    </a:lnTo>
                    <a:lnTo>
                      <a:pt x="90" y="380"/>
                    </a:lnTo>
                    <a:lnTo>
                      <a:pt x="87" y="382"/>
                    </a:lnTo>
                    <a:lnTo>
                      <a:pt x="82" y="385"/>
                    </a:lnTo>
                    <a:lnTo>
                      <a:pt x="80" y="385"/>
                    </a:lnTo>
                    <a:lnTo>
                      <a:pt x="72" y="377"/>
                    </a:lnTo>
                    <a:lnTo>
                      <a:pt x="69" y="369"/>
                    </a:lnTo>
                    <a:lnTo>
                      <a:pt x="64" y="359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59" y="336"/>
                    </a:lnTo>
                    <a:lnTo>
                      <a:pt x="56" y="331"/>
                    </a:lnTo>
                    <a:lnTo>
                      <a:pt x="51" y="326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6" y="310"/>
                    </a:lnTo>
                    <a:lnTo>
                      <a:pt x="31" y="305"/>
                    </a:lnTo>
                    <a:lnTo>
                      <a:pt x="28" y="300"/>
                    </a:lnTo>
                    <a:lnTo>
                      <a:pt x="26" y="292"/>
                    </a:lnTo>
                    <a:lnTo>
                      <a:pt x="23" y="290"/>
                    </a:lnTo>
                    <a:lnTo>
                      <a:pt x="15" y="285"/>
                    </a:lnTo>
                    <a:lnTo>
                      <a:pt x="13" y="282"/>
                    </a:lnTo>
                    <a:lnTo>
                      <a:pt x="10" y="277"/>
                    </a:lnTo>
                    <a:lnTo>
                      <a:pt x="10" y="256"/>
                    </a:lnTo>
                    <a:lnTo>
                      <a:pt x="8" y="251"/>
                    </a:lnTo>
                    <a:lnTo>
                      <a:pt x="5" y="244"/>
                    </a:lnTo>
                    <a:lnTo>
                      <a:pt x="0" y="238"/>
                    </a:lnTo>
                    <a:lnTo>
                      <a:pt x="3" y="233"/>
                    </a:lnTo>
                    <a:lnTo>
                      <a:pt x="5" y="226"/>
                    </a:lnTo>
                    <a:lnTo>
                      <a:pt x="5" y="215"/>
                    </a:lnTo>
                    <a:lnTo>
                      <a:pt x="8" y="210"/>
                    </a:lnTo>
                    <a:lnTo>
                      <a:pt x="26" y="192"/>
                    </a:lnTo>
                    <a:lnTo>
                      <a:pt x="31" y="185"/>
                    </a:lnTo>
                    <a:lnTo>
                      <a:pt x="31" y="177"/>
                    </a:lnTo>
                    <a:lnTo>
                      <a:pt x="36" y="172"/>
                    </a:lnTo>
                    <a:lnTo>
                      <a:pt x="36" y="156"/>
                    </a:lnTo>
                    <a:lnTo>
                      <a:pt x="31" y="149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20"/>
                    </a:lnTo>
                    <a:lnTo>
                      <a:pt x="31" y="115"/>
                    </a:lnTo>
                    <a:lnTo>
                      <a:pt x="62" y="100"/>
                    </a:lnTo>
                    <a:lnTo>
                      <a:pt x="69" y="95"/>
                    </a:lnTo>
                    <a:lnTo>
                      <a:pt x="80" y="90"/>
                    </a:lnTo>
                    <a:lnTo>
                      <a:pt x="82" y="87"/>
                    </a:lnTo>
                    <a:lnTo>
                      <a:pt x="82" y="74"/>
                    </a:lnTo>
                    <a:lnTo>
                      <a:pt x="87" y="64"/>
                    </a:lnTo>
                    <a:lnTo>
                      <a:pt x="87" y="54"/>
                    </a:lnTo>
                    <a:lnTo>
                      <a:pt x="85" y="51"/>
                    </a:lnTo>
                    <a:lnTo>
                      <a:pt x="85" y="43"/>
                    </a:lnTo>
                    <a:lnTo>
                      <a:pt x="82" y="38"/>
                    </a:lnTo>
                    <a:lnTo>
                      <a:pt x="80" y="31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671"/>
              <p:cNvSpPr>
                <a:spLocks/>
              </p:cNvSpPr>
              <p:nvPr/>
            </p:nvSpPr>
            <p:spPr bwMode="auto">
              <a:xfrm>
                <a:off x="6054725" y="2586038"/>
                <a:ext cx="407987" cy="738188"/>
              </a:xfrm>
              <a:custGeom>
                <a:avLst/>
                <a:gdLst>
                  <a:gd name="T0" fmla="*/ 6 w 257"/>
                  <a:gd name="T1" fmla="*/ 31 h 465"/>
                  <a:gd name="T2" fmla="*/ 31 w 257"/>
                  <a:gd name="T3" fmla="*/ 34 h 465"/>
                  <a:gd name="T4" fmla="*/ 44 w 257"/>
                  <a:gd name="T5" fmla="*/ 26 h 465"/>
                  <a:gd name="T6" fmla="*/ 193 w 257"/>
                  <a:gd name="T7" fmla="*/ 0 h 465"/>
                  <a:gd name="T8" fmla="*/ 252 w 257"/>
                  <a:gd name="T9" fmla="*/ 326 h 465"/>
                  <a:gd name="T10" fmla="*/ 247 w 257"/>
                  <a:gd name="T11" fmla="*/ 331 h 465"/>
                  <a:gd name="T12" fmla="*/ 255 w 257"/>
                  <a:gd name="T13" fmla="*/ 334 h 465"/>
                  <a:gd name="T14" fmla="*/ 252 w 257"/>
                  <a:gd name="T15" fmla="*/ 339 h 465"/>
                  <a:gd name="T16" fmla="*/ 257 w 257"/>
                  <a:gd name="T17" fmla="*/ 347 h 465"/>
                  <a:gd name="T18" fmla="*/ 244 w 257"/>
                  <a:gd name="T19" fmla="*/ 352 h 465"/>
                  <a:gd name="T20" fmla="*/ 234 w 257"/>
                  <a:gd name="T21" fmla="*/ 357 h 465"/>
                  <a:gd name="T22" fmla="*/ 219 w 257"/>
                  <a:gd name="T23" fmla="*/ 344 h 465"/>
                  <a:gd name="T24" fmla="*/ 201 w 257"/>
                  <a:gd name="T25" fmla="*/ 360 h 465"/>
                  <a:gd name="T26" fmla="*/ 195 w 257"/>
                  <a:gd name="T27" fmla="*/ 380 h 465"/>
                  <a:gd name="T28" fmla="*/ 188 w 257"/>
                  <a:gd name="T29" fmla="*/ 396 h 465"/>
                  <a:gd name="T30" fmla="*/ 172 w 257"/>
                  <a:gd name="T31" fmla="*/ 411 h 465"/>
                  <a:gd name="T32" fmla="*/ 154 w 257"/>
                  <a:gd name="T33" fmla="*/ 426 h 465"/>
                  <a:gd name="T34" fmla="*/ 144 w 257"/>
                  <a:gd name="T35" fmla="*/ 411 h 465"/>
                  <a:gd name="T36" fmla="*/ 136 w 257"/>
                  <a:gd name="T37" fmla="*/ 406 h 465"/>
                  <a:gd name="T38" fmla="*/ 131 w 257"/>
                  <a:gd name="T39" fmla="*/ 421 h 465"/>
                  <a:gd name="T40" fmla="*/ 118 w 257"/>
                  <a:gd name="T41" fmla="*/ 429 h 465"/>
                  <a:gd name="T42" fmla="*/ 108 w 257"/>
                  <a:gd name="T43" fmla="*/ 434 h 465"/>
                  <a:gd name="T44" fmla="*/ 95 w 257"/>
                  <a:gd name="T45" fmla="*/ 429 h 465"/>
                  <a:gd name="T46" fmla="*/ 85 w 257"/>
                  <a:gd name="T47" fmla="*/ 447 h 465"/>
                  <a:gd name="T48" fmla="*/ 70 w 257"/>
                  <a:gd name="T49" fmla="*/ 444 h 465"/>
                  <a:gd name="T50" fmla="*/ 62 w 257"/>
                  <a:gd name="T51" fmla="*/ 434 h 465"/>
                  <a:gd name="T52" fmla="*/ 52 w 257"/>
                  <a:gd name="T53" fmla="*/ 442 h 465"/>
                  <a:gd name="T54" fmla="*/ 41 w 257"/>
                  <a:gd name="T55" fmla="*/ 455 h 465"/>
                  <a:gd name="T56" fmla="*/ 18 w 257"/>
                  <a:gd name="T57" fmla="*/ 460 h 465"/>
                  <a:gd name="T58" fmla="*/ 6 w 257"/>
                  <a:gd name="T59" fmla="*/ 462 h 465"/>
                  <a:gd name="T60" fmla="*/ 8 w 257"/>
                  <a:gd name="T61" fmla="*/ 439 h 465"/>
                  <a:gd name="T62" fmla="*/ 16 w 257"/>
                  <a:gd name="T63" fmla="*/ 416 h 465"/>
                  <a:gd name="T64" fmla="*/ 24 w 257"/>
                  <a:gd name="T65" fmla="*/ 408 h 465"/>
                  <a:gd name="T66" fmla="*/ 26 w 257"/>
                  <a:gd name="T67" fmla="*/ 403 h 465"/>
                  <a:gd name="T68" fmla="*/ 24 w 257"/>
                  <a:gd name="T69" fmla="*/ 385 h 465"/>
                  <a:gd name="T70" fmla="*/ 18 w 257"/>
                  <a:gd name="T71" fmla="*/ 383 h 465"/>
                  <a:gd name="T72" fmla="*/ 24 w 257"/>
                  <a:gd name="T73" fmla="*/ 370 h 465"/>
                  <a:gd name="T74" fmla="*/ 29 w 257"/>
                  <a:gd name="T75" fmla="*/ 367 h 465"/>
                  <a:gd name="T76" fmla="*/ 0 w 257"/>
                  <a:gd name="T77" fmla="*/ 31 h 4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7"/>
                  <a:gd name="T118" fmla="*/ 0 h 465"/>
                  <a:gd name="T119" fmla="*/ 257 w 257"/>
                  <a:gd name="T120" fmla="*/ 465 h 4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7" h="465">
                    <a:moveTo>
                      <a:pt x="0" y="23"/>
                    </a:moveTo>
                    <a:lnTo>
                      <a:pt x="6" y="31"/>
                    </a:lnTo>
                    <a:lnTo>
                      <a:pt x="11" y="34"/>
                    </a:lnTo>
                    <a:lnTo>
                      <a:pt x="31" y="34"/>
                    </a:lnTo>
                    <a:lnTo>
                      <a:pt x="39" y="29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193" y="0"/>
                    </a:lnTo>
                    <a:lnTo>
                      <a:pt x="255" y="321"/>
                    </a:lnTo>
                    <a:lnTo>
                      <a:pt x="252" y="326"/>
                    </a:lnTo>
                    <a:lnTo>
                      <a:pt x="247" y="326"/>
                    </a:lnTo>
                    <a:lnTo>
                      <a:pt x="247" y="331"/>
                    </a:lnTo>
                    <a:lnTo>
                      <a:pt x="252" y="334"/>
                    </a:lnTo>
                    <a:lnTo>
                      <a:pt x="255" y="334"/>
                    </a:lnTo>
                    <a:lnTo>
                      <a:pt x="252" y="337"/>
                    </a:lnTo>
                    <a:lnTo>
                      <a:pt x="252" y="339"/>
                    </a:lnTo>
                    <a:lnTo>
                      <a:pt x="255" y="342"/>
                    </a:lnTo>
                    <a:lnTo>
                      <a:pt x="257" y="347"/>
                    </a:lnTo>
                    <a:lnTo>
                      <a:pt x="255" y="347"/>
                    </a:lnTo>
                    <a:lnTo>
                      <a:pt x="244" y="352"/>
                    </a:lnTo>
                    <a:lnTo>
                      <a:pt x="242" y="352"/>
                    </a:lnTo>
                    <a:lnTo>
                      <a:pt x="234" y="357"/>
                    </a:lnTo>
                    <a:lnTo>
                      <a:pt x="229" y="355"/>
                    </a:lnTo>
                    <a:lnTo>
                      <a:pt x="219" y="344"/>
                    </a:lnTo>
                    <a:lnTo>
                      <a:pt x="208" y="349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195" y="380"/>
                    </a:lnTo>
                    <a:lnTo>
                      <a:pt x="190" y="388"/>
                    </a:lnTo>
                    <a:lnTo>
                      <a:pt x="188" y="396"/>
                    </a:lnTo>
                    <a:lnTo>
                      <a:pt x="178" y="401"/>
                    </a:lnTo>
                    <a:lnTo>
                      <a:pt x="172" y="411"/>
                    </a:lnTo>
                    <a:lnTo>
                      <a:pt x="165" y="424"/>
                    </a:lnTo>
                    <a:lnTo>
                      <a:pt x="154" y="426"/>
                    </a:lnTo>
                    <a:lnTo>
                      <a:pt x="147" y="424"/>
                    </a:lnTo>
                    <a:lnTo>
                      <a:pt x="144" y="411"/>
                    </a:lnTo>
                    <a:lnTo>
                      <a:pt x="139" y="406"/>
                    </a:lnTo>
                    <a:lnTo>
                      <a:pt x="136" y="406"/>
                    </a:lnTo>
                    <a:lnTo>
                      <a:pt x="134" y="416"/>
                    </a:lnTo>
                    <a:lnTo>
                      <a:pt x="131" y="421"/>
                    </a:lnTo>
                    <a:lnTo>
                      <a:pt x="126" y="421"/>
                    </a:lnTo>
                    <a:lnTo>
                      <a:pt x="118" y="429"/>
                    </a:lnTo>
                    <a:lnTo>
                      <a:pt x="116" y="434"/>
                    </a:lnTo>
                    <a:lnTo>
                      <a:pt x="108" y="434"/>
                    </a:lnTo>
                    <a:lnTo>
                      <a:pt x="101" y="429"/>
                    </a:lnTo>
                    <a:lnTo>
                      <a:pt x="95" y="429"/>
                    </a:lnTo>
                    <a:lnTo>
                      <a:pt x="85" y="437"/>
                    </a:lnTo>
                    <a:lnTo>
                      <a:pt x="85" y="447"/>
                    </a:lnTo>
                    <a:lnTo>
                      <a:pt x="77" y="447"/>
                    </a:lnTo>
                    <a:lnTo>
                      <a:pt x="70" y="444"/>
                    </a:lnTo>
                    <a:lnTo>
                      <a:pt x="67" y="437"/>
                    </a:lnTo>
                    <a:lnTo>
                      <a:pt x="62" y="434"/>
                    </a:lnTo>
                    <a:lnTo>
                      <a:pt x="57" y="437"/>
                    </a:lnTo>
                    <a:lnTo>
                      <a:pt x="52" y="442"/>
                    </a:lnTo>
                    <a:lnTo>
                      <a:pt x="47" y="450"/>
                    </a:lnTo>
                    <a:lnTo>
                      <a:pt x="41" y="455"/>
                    </a:lnTo>
                    <a:lnTo>
                      <a:pt x="26" y="460"/>
                    </a:lnTo>
                    <a:lnTo>
                      <a:pt x="18" y="460"/>
                    </a:lnTo>
                    <a:lnTo>
                      <a:pt x="11" y="465"/>
                    </a:lnTo>
                    <a:lnTo>
                      <a:pt x="6" y="462"/>
                    </a:lnTo>
                    <a:lnTo>
                      <a:pt x="8" y="455"/>
                    </a:lnTo>
                    <a:lnTo>
                      <a:pt x="8" y="439"/>
                    </a:lnTo>
                    <a:lnTo>
                      <a:pt x="16" y="424"/>
                    </a:lnTo>
                    <a:lnTo>
                      <a:pt x="16" y="416"/>
                    </a:lnTo>
                    <a:lnTo>
                      <a:pt x="18" y="411"/>
                    </a:lnTo>
                    <a:lnTo>
                      <a:pt x="24" y="408"/>
                    </a:lnTo>
                    <a:lnTo>
                      <a:pt x="26" y="406"/>
                    </a:lnTo>
                    <a:lnTo>
                      <a:pt x="26" y="403"/>
                    </a:lnTo>
                    <a:lnTo>
                      <a:pt x="24" y="398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8" y="383"/>
                    </a:lnTo>
                    <a:lnTo>
                      <a:pt x="18" y="378"/>
                    </a:lnTo>
                    <a:lnTo>
                      <a:pt x="24" y="370"/>
                    </a:lnTo>
                    <a:lnTo>
                      <a:pt x="26" y="367"/>
                    </a:lnTo>
                    <a:lnTo>
                      <a:pt x="29" y="367"/>
                    </a:lnTo>
                    <a:lnTo>
                      <a:pt x="34" y="365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672"/>
              <p:cNvSpPr>
                <a:spLocks/>
              </p:cNvSpPr>
              <p:nvPr/>
            </p:nvSpPr>
            <p:spPr bwMode="auto">
              <a:xfrm>
                <a:off x="6361113" y="2439988"/>
                <a:ext cx="603250" cy="681038"/>
              </a:xfrm>
              <a:custGeom>
                <a:avLst/>
                <a:gdLst>
                  <a:gd name="T0" fmla="*/ 139 w 380"/>
                  <a:gd name="T1" fmla="*/ 72 h 429"/>
                  <a:gd name="T2" fmla="*/ 146 w 380"/>
                  <a:gd name="T3" fmla="*/ 77 h 429"/>
                  <a:gd name="T4" fmla="*/ 156 w 380"/>
                  <a:gd name="T5" fmla="*/ 72 h 429"/>
                  <a:gd name="T6" fmla="*/ 164 w 380"/>
                  <a:gd name="T7" fmla="*/ 74 h 429"/>
                  <a:gd name="T8" fmla="*/ 185 w 380"/>
                  <a:gd name="T9" fmla="*/ 79 h 429"/>
                  <a:gd name="T10" fmla="*/ 192 w 380"/>
                  <a:gd name="T11" fmla="*/ 67 h 429"/>
                  <a:gd name="T12" fmla="*/ 203 w 380"/>
                  <a:gd name="T13" fmla="*/ 74 h 429"/>
                  <a:gd name="T14" fmla="*/ 182 w 380"/>
                  <a:gd name="T15" fmla="*/ 85 h 429"/>
                  <a:gd name="T16" fmla="*/ 174 w 380"/>
                  <a:gd name="T17" fmla="*/ 92 h 429"/>
                  <a:gd name="T18" fmla="*/ 200 w 380"/>
                  <a:gd name="T19" fmla="*/ 87 h 429"/>
                  <a:gd name="T20" fmla="*/ 221 w 380"/>
                  <a:gd name="T21" fmla="*/ 72 h 429"/>
                  <a:gd name="T22" fmla="*/ 244 w 380"/>
                  <a:gd name="T23" fmla="*/ 69 h 429"/>
                  <a:gd name="T24" fmla="*/ 259 w 380"/>
                  <a:gd name="T25" fmla="*/ 59 h 429"/>
                  <a:gd name="T26" fmla="*/ 290 w 380"/>
                  <a:gd name="T27" fmla="*/ 46 h 429"/>
                  <a:gd name="T28" fmla="*/ 336 w 380"/>
                  <a:gd name="T29" fmla="*/ 10 h 429"/>
                  <a:gd name="T30" fmla="*/ 352 w 380"/>
                  <a:gd name="T31" fmla="*/ 0 h 429"/>
                  <a:gd name="T32" fmla="*/ 372 w 380"/>
                  <a:gd name="T33" fmla="*/ 156 h 429"/>
                  <a:gd name="T34" fmla="*/ 362 w 380"/>
                  <a:gd name="T35" fmla="*/ 164 h 429"/>
                  <a:gd name="T36" fmla="*/ 367 w 380"/>
                  <a:gd name="T37" fmla="*/ 172 h 429"/>
                  <a:gd name="T38" fmla="*/ 372 w 380"/>
                  <a:gd name="T39" fmla="*/ 187 h 429"/>
                  <a:gd name="T40" fmla="*/ 370 w 380"/>
                  <a:gd name="T41" fmla="*/ 205 h 429"/>
                  <a:gd name="T42" fmla="*/ 354 w 380"/>
                  <a:gd name="T43" fmla="*/ 249 h 429"/>
                  <a:gd name="T44" fmla="*/ 336 w 380"/>
                  <a:gd name="T45" fmla="*/ 287 h 429"/>
                  <a:gd name="T46" fmla="*/ 339 w 380"/>
                  <a:gd name="T47" fmla="*/ 298 h 429"/>
                  <a:gd name="T48" fmla="*/ 336 w 380"/>
                  <a:gd name="T49" fmla="*/ 316 h 429"/>
                  <a:gd name="T50" fmla="*/ 321 w 380"/>
                  <a:gd name="T51" fmla="*/ 318 h 429"/>
                  <a:gd name="T52" fmla="*/ 293 w 380"/>
                  <a:gd name="T53" fmla="*/ 344 h 429"/>
                  <a:gd name="T54" fmla="*/ 295 w 380"/>
                  <a:gd name="T55" fmla="*/ 359 h 429"/>
                  <a:gd name="T56" fmla="*/ 293 w 380"/>
                  <a:gd name="T57" fmla="*/ 364 h 429"/>
                  <a:gd name="T58" fmla="*/ 282 w 380"/>
                  <a:gd name="T59" fmla="*/ 367 h 429"/>
                  <a:gd name="T60" fmla="*/ 285 w 380"/>
                  <a:gd name="T61" fmla="*/ 380 h 429"/>
                  <a:gd name="T62" fmla="*/ 282 w 380"/>
                  <a:gd name="T63" fmla="*/ 390 h 429"/>
                  <a:gd name="T64" fmla="*/ 280 w 380"/>
                  <a:gd name="T65" fmla="*/ 398 h 429"/>
                  <a:gd name="T66" fmla="*/ 275 w 380"/>
                  <a:gd name="T67" fmla="*/ 387 h 429"/>
                  <a:gd name="T68" fmla="*/ 269 w 380"/>
                  <a:gd name="T69" fmla="*/ 385 h 429"/>
                  <a:gd name="T70" fmla="*/ 264 w 380"/>
                  <a:gd name="T71" fmla="*/ 395 h 429"/>
                  <a:gd name="T72" fmla="*/ 269 w 380"/>
                  <a:gd name="T73" fmla="*/ 400 h 429"/>
                  <a:gd name="T74" fmla="*/ 259 w 380"/>
                  <a:gd name="T75" fmla="*/ 408 h 429"/>
                  <a:gd name="T76" fmla="*/ 251 w 380"/>
                  <a:gd name="T77" fmla="*/ 423 h 429"/>
                  <a:gd name="T78" fmla="*/ 226 w 380"/>
                  <a:gd name="T79" fmla="*/ 429 h 429"/>
                  <a:gd name="T80" fmla="*/ 213 w 380"/>
                  <a:gd name="T81" fmla="*/ 418 h 429"/>
                  <a:gd name="T82" fmla="*/ 200 w 380"/>
                  <a:gd name="T83" fmla="*/ 416 h 429"/>
                  <a:gd name="T84" fmla="*/ 192 w 380"/>
                  <a:gd name="T85" fmla="*/ 413 h 429"/>
                  <a:gd name="T86" fmla="*/ 185 w 380"/>
                  <a:gd name="T87" fmla="*/ 418 h 429"/>
                  <a:gd name="T88" fmla="*/ 177 w 380"/>
                  <a:gd name="T89" fmla="*/ 423 h 429"/>
                  <a:gd name="T90" fmla="*/ 169 w 380"/>
                  <a:gd name="T91" fmla="*/ 421 h 429"/>
                  <a:gd name="T92" fmla="*/ 162 w 380"/>
                  <a:gd name="T93" fmla="*/ 423 h 429"/>
                  <a:gd name="T94" fmla="*/ 151 w 380"/>
                  <a:gd name="T95" fmla="*/ 416 h 429"/>
                  <a:gd name="T96" fmla="*/ 141 w 380"/>
                  <a:gd name="T97" fmla="*/ 418 h 429"/>
                  <a:gd name="T98" fmla="*/ 131 w 380"/>
                  <a:gd name="T99" fmla="*/ 421 h 429"/>
                  <a:gd name="T100" fmla="*/ 123 w 380"/>
                  <a:gd name="T101" fmla="*/ 418 h 429"/>
                  <a:gd name="T102" fmla="*/ 115 w 380"/>
                  <a:gd name="T103" fmla="*/ 408 h 429"/>
                  <a:gd name="T104" fmla="*/ 105 w 380"/>
                  <a:gd name="T105" fmla="*/ 398 h 429"/>
                  <a:gd name="T106" fmla="*/ 85 w 380"/>
                  <a:gd name="T107" fmla="*/ 393 h 429"/>
                  <a:gd name="T108" fmla="*/ 77 w 380"/>
                  <a:gd name="T109" fmla="*/ 395 h 429"/>
                  <a:gd name="T110" fmla="*/ 67 w 380"/>
                  <a:gd name="T111" fmla="*/ 398 h 429"/>
                  <a:gd name="T112" fmla="*/ 62 w 380"/>
                  <a:gd name="T113" fmla="*/ 405 h 429"/>
                  <a:gd name="T114" fmla="*/ 0 w 380"/>
                  <a:gd name="T115" fmla="*/ 92 h 4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0"/>
                  <a:gd name="T175" fmla="*/ 0 h 429"/>
                  <a:gd name="T176" fmla="*/ 380 w 380"/>
                  <a:gd name="T177" fmla="*/ 429 h 4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0" h="429">
                    <a:moveTo>
                      <a:pt x="0" y="92"/>
                    </a:moveTo>
                    <a:lnTo>
                      <a:pt x="139" y="72"/>
                    </a:lnTo>
                    <a:lnTo>
                      <a:pt x="133" y="79"/>
                    </a:lnTo>
                    <a:lnTo>
                      <a:pt x="146" y="77"/>
                    </a:lnTo>
                    <a:lnTo>
                      <a:pt x="151" y="77"/>
                    </a:lnTo>
                    <a:lnTo>
                      <a:pt x="156" y="72"/>
                    </a:lnTo>
                    <a:lnTo>
                      <a:pt x="162" y="72"/>
                    </a:lnTo>
                    <a:lnTo>
                      <a:pt x="164" y="74"/>
                    </a:lnTo>
                    <a:lnTo>
                      <a:pt x="172" y="77"/>
                    </a:lnTo>
                    <a:lnTo>
                      <a:pt x="185" y="79"/>
                    </a:lnTo>
                    <a:lnTo>
                      <a:pt x="192" y="74"/>
                    </a:lnTo>
                    <a:lnTo>
                      <a:pt x="192" y="67"/>
                    </a:lnTo>
                    <a:lnTo>
                      <a:pt x="195" y="67"/>
                    </a:lnTo>
                    <a:lnTo>
                      <a:pt x="203" y="74"/>
                    </a:lnTo>
                    <a:lnTo>
                      <a:pt x="198" y="79"/>
                    </a:lnTo>
                    <a:lnTo>
                      <a:pt x="182" y="85"/>
                    </a:lnTo>
                    <a:lnTo>
                      <a:pt x="177" y="87"/>
                    </a:lnTo>
                    <a:lnTo>
                      <a:pt x="174" y="92"/>
                    </a:lnTo>
                    <a:lnTo>
                      <a:pt x="182" y="92"/>
                    </a:lnTo>
                    <a:lnTo>
                      <a:pt x="200" y="87"/>
                    </a:lnTo>
                    <a:lnTo>
                      <a:pt x="213" y="79"/>
                    </a:lnTo>
                    <a:lnTo>
                      <a:pt x="221" y="72"/>
                    </a:lnTo>
                    <a:lnTo>
                      <a:pt x="236" y="72"/>
                    </a:lnTo>
                    <a:lnTo>
                      <a:pt x="244" y="69"/>
                    </a:lnTo>
                    <a:lnTo>
                      <a:pt x="251" y="61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90" y="46"/>
                    </a:lnTo>
                    <a:lnTo>
                      <a:pt x="308" y="31"/>
                    </a:lnTo>
                    <a:lnTo>
                      <a:pt x="336" y="10"/>
                    </a:lnTo>
                    <a:lnTo>
                      <a:pt x="346" y="2"/>
                    </a:lnTo>
                    <a:lnTo>
                      <a:pt x="352" y="0"/>
                    </a:lnTo>
                    <a:lnTo>
                      <a:pt x="380" y="149"/>
                    </a:lnTo>
                    <a:lnTo>
                      <a:pt x="372" y="156"/>
                    </a:lnTo>
                    <a:lnTo>
                      <a:pt x="367" y="156"/>
                    </a:lnTo>
                    <a:lnTo>
                      <a:pt x="362" y="164"/>
                    </a:lnTo>
                    <a:lnTo>
                      <a:pt x="362" y="169"/>
                    </a:lnTo>
                    <a:lnTo>
                      <a:pt x="367" y="172"/>
                    </a:lnTo>
                    <a:lnTo>
                      <a:pt x="372" y="180"/>
                    </a:lnTo>
                    <a:lnTo>
                      <a:pt x="372" y="187"/>
                    </a:lnTo>
                    <a:lnTo>
                      <a:pt x="370" y="192"/>
                    </a:lnTo>
                    <a:lnTo>
                      <a:pt x="370" y="205"/>
                    </a:lnTo>
                    <a:lnTo>
                      <a:pt x="367" y="218"/>
                    </a:lnTo>
                    <a:lnTo>
                      <a:pt x="354" y="249"/>
                    </a:lnTo>
                    <a:lnTo>
                      <a:pt x="344" y="280"/>
                    </a:lnTo>
                    <a:lnTo>
                      <a:pt x="336" y="287"/>
                    </a:lnTo>
                    <a:lnTo>
                      <a:pt x="336" y="295"/>
                    </a:lnTo>
                    <a:lnTo>
                      <a:pt x="339" y="298"/>
                    </a:lnTo>
                    <a:lnTo>
                      <a:pt x="339" y="308"/>
                    </a:lnTo>
                    <a:lnTo>
                      <a:pt x="336" y="316"/>
                    </a:lnTo>
                    <a:lnTo>
                      <a:pt x="331" y="318"/>
                    </a:lnTo>
                    <a:lnTo>
                      <a:pt x="321" y="318"/>
                    </a:lnTo>
                    <a:lnTo>
                      <a:pt x="310" y="323"/>
                    </a:lnTo>
                    <a:lnTo>
                      <a:pt x="293" y="344"/>
                    </a:lnTo>
                    <a:lnTo>
                      <a:pt x="293" y="352"/>
                    </a:lnTo>
                    <a:lnTo>
                      <a:pt x="295" y="359"/>
                    </a:lnTo>
                    <a:lnTo>
                      <a:pt x="298" y="364"/>
                    </a:lnTo>
                    <a:lnTo>
                      <a:pt x="293" y="364"/>
                    </a:lnTo>
                    <a:lnTo>
                      <a:pt x="287" y="367"/>
                    </a:lnTo>
                    <a:lnTo>
                      <a:pt x="282" y="367"/>
                    </a:lnTo>
                    <a:lnTo>
                      <a:pt x="277" y="372"/>
                    </a:lnTo>
                    <a:lnTo>
                      <a:pt x="285" y="380"/>
                    </a:lnTo>
                    <a:lnTo>
                      <a:pt x="290" y="390"/>
                    </a:lnTo>
                    <a:lnTo>
                      <a:pt x="282" y="390"/>
                    </a:lnTo>
                    <a:lnTo>
                      <a:pt x="280" y="393"/>
                    </a:lnTo>
                    <a:lnTo>
                      <a:pt x="280" y="398"/>
                    </a:lnTo>
                    <a:lnTo>
                      <a:pt x="275" y="398"/>
                    </a:lnTo>
                    <a:lnTo>
                      <a:pt x="275" y="387"/>
                    </a:lnTo>
                    <a:lnTo>
                      <a:pt x="272" y="385"/>
                    </a:lnTo>
                    <a:lnTo>
                      <a:pt x="269" y="385"/>
                    </a:lnTo>
                    <a:lnTo>
                      <a:pt x="264" y="387"/>
                    </a:lnTo>
                    <a:lnTo>
                      <a:pt x="264" y="395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4" y="405"/>
                    </a:lnTo>
                    <a:lnTo>
                      <a:pt x="259" y="408"/>
                    </a:lnTo>
                    <a:lnTo>
                      <a:pt x="254" y="421"/>
                    </a:lnTo>
                    <a:lnTo>
                      <a:pt x="251" y="423"/>
                    </a:lnTo>
                    <a:lnTo>
                      <a:pt x="241" y="429"/>
                    </a:lnTo>
                    <a:lnTo>
                      <a:pt x="226" y="429"/>
                    </a:lnTo>
                    <a:lnTo>
                      <a:pt x="221" y="426"/>
                    </a:lnTo>
                    <a:lnTo>
                      <a:pt x="213" y="418"/>
                    </a:lnTo>
                    <a:lnTo>
                      <a:pt x="203" y="418"/>
                    </a:lnTo>
                    <a:lnTo>
                      <a:pt x="200" y="416"/>
                    </a:lnTo>
                    <a:lnTo>
                      <a:pt x="198" y="411"/>
                    </a:lnTo>
                    <a:lnTo>
                      <a:pt x="192" y="413"/>
                    </a:lnTo>
                    <a:lnTo>
                      <a:pt x="190" y="416"/>
                    </a:lnTo>
                    <a:lnTo>
                      <a:pt x="185" y="418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2" y="421"/>
                    </a:lnTo>
                    <a:lnTo>
                      <a:pt x="169" y="421"/>
                    </a:lnTo>
                    <a:lnTo>
                      <a:pt x="167" y="423"/>
                    </a:lnTo>
                    <a:lnTo>
                      <a:pt x="162" y="423"/>
                    </a:lnTo>
                    <a:lnTo>
                      <a:pt x="156" y="421"/>
                    </a:lnTo>
                    <a:lnTo>
                      <a:pt x="151" y="416"/>
                    </a:lnTo>
                    <a:lnTo>
                      <a:pt x="146" y="416"/>
                    </a:lnTo>
                    <a:lnTo>
                      <a:pt x="141" y="418"/>
                    </a:lnTo>
                    <a:lnTo>
                      <a:pt x="133" y="418"/>
                    </a:lnTo>
                    <a:lnTo>
                      <a:pt x="131" y="421"/>
                    </a:lnTo>
                    <a:lnTo>
                      <a:pt x="128" y="421"/>
                    </a:lnTo>
                    <a:lnTo>
                      <a:pt x="123" y="418"/>
                    </a:lnTo>
                    <a:lnTo>
                      <a:pt x="115" y="413"/>
                    </a:lnTo>
                    <a:lnTo>
                      <a:pt x="115" y="408"/>
                    </a:lnTo>
                    <a:lnTo>
                      <a:pt x="113" y="403"/>
                    </a:lnTo>
                    <a:lnTo>
                      <a:pt x="105" y="398"/>
                    </a:lnTo>
                    <a:lnTo>
                      <a:pt x="95" y="393"/>
                    </a:lnTo>
                    <a:lnTo>
                      <a:pt x="85" y="393"/>
                    </a:lnTo>
                    <a:lnTo>
                      <a:pt x="79" y="390"/>
                    </a:lnTo>
                    <a:lnTo>
                      <a:pt x="77" y="395"/>
                    </a:lnTo>
                    <a:lnTo>
                      <a:pt x="74" y="398"/>
                    </a:lnTo>
                    <a:lnTo>
                      <a:pt x="67" y="398"/>
                    </a:lnTo>
                    <a:lnTo>
                      <a:pt x="64" y="400"/>
                    </a:lnTo>
                    <a:lnTo>
                      <a:pt x="62" y="405"/>
                    </a:lnTo>
                    <a:lnTo>
                      <a:pt x="59" y="41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673"/>
              <p:cNvSpPr>
                <a:spLocks/>
              </p:cNvSpPr>
              <p:nvPr/>
            </p:nvSpPr>
            <p:spPr bwMode="auto">
              <a:xfrm>
                <a:off x="5872164" y="3059113"/>
                <a:ext cx="977899" cy="514349"/>
              </a:xfrm>
              <a:custGeom>
                <a:avLst/>
                <a:gdLst>
                  <a:gd name="T0" fmla="*/ 28 w 616"/>
                  <a:gd name="T1" fmla="*/ 313 h 324"/>
                  <a:gd name="T2" fmla="*/ 36 w 616"/>
                  <a:gd name="T3" fmla="*/ 295 h 324"/>
                  <a:gd name="T4" fmla="*/ 41 w 616"/>
                  <a:gd name="T5" fmla="*/ 285 h 324"/>
                  <a:gd name="T6" fmla="*/ 49 w 616"/>
                  <a:gd name="T7" fmla="*/ 288 h 324"/>
                  <a:gd name="T8" fmla="*/ 64 w 616"/>
                  <a:gd name="T9" fmla="*/ 272 h 324"/>
                  <a:gd name="T10" fmla="*/ 92 w 616"/>
                  <a:gd name="T11" fmla="*/ 262 h 324"/>
                  <a:gd name="T12" fmla="*/ 90 w 616"/>
                  <a:gd name="T13" fmla="*/ 249 h 324"/>
                  <a:gd name="T14" fmla="*/ 82 w 616"/>
                  <a:gd name="T15" fmla="*/ 234 h 324"/>
                  <a:gd name="T16" fmla="*/ 100 w 616"/>
                  <a:gd name="T17" fmla="*/ 229 h 324"/>
                  <a:gd name="T18" fmla="*/ 113 w 616"/>
                  <a:gd name="T19" fmla="*/ 223 h 324"/>
                  <a:gd name="T20" fmla="*/ 105 w 616"/>
                  <a:gd name="T21" fmla="*/ 211 h 324"/>
                  <a:gd name="T22" fmla="*/ 113 w 616"/>
                  <a:gd name="T23" fmla="*/ 187 h 324"/>
                  <a:gd name="T24" fmla="*/ 121 w 616"/>
                  <a:gd name="T25" fmla="*/ 164 h 324"/>
                  <a:gd name="T26" fmla="*/ 133 w 616"/>
                  <a:gd name="T27" fmla="*/ 164 h 324"/>
                  <a:gd name="T28" fmla="*/ 159 w 616"/>
                  <a:gd name="T29" fmla="*/ 154 h 324"/>
                  <a:gd name="T30" fmla="*/ 172 w 616"/>
                  <a:gd name="T31" fmla="*/ 136 h 324"/>
                  <a:gd name="T32" fmla="*/ 182 w 616"/>
                  <a:gd name="T33" fmla="*/ 141 h 324"/>
                  <a:gd name="T34" fmla="*/ 190 w 616"/>
                  <a:gd name="T35" fmla="*/ 149 h 324"/>
                  <a:gd name="T36" fmla="*/ 200 w 616"/>
                  <a:gd name="T37" fmla="*/ 141 h 324"/>
                  <a:gd name="T38" fmla="*/ 210 w 616"/>
                  <a:gd name="T39" fmla="*/ 131 h 324"/>
                  <a:gd name="T40" fmla="*/ 226 w 616"/>
                  <a:gd name="T41" fmla="*/ 136 h 324"/>
                  <a:gd name="T42" fmla="*/ 241 w 616"/>
                  <a:gd name="T43" fmla="*/ 123 h 324"/>
                  <a:gd name="T44" fmla="*/ 251 w 616"/>
                  <a:gd name="T45" fmla="*/ 110 h 324"/>
                  <a:gd name="T46" fmla="*/ 259 w 616"/>
                  <a:gd name="T47" fmla="*/ 118 h 324"/>
                  <a:gd name="T48" fmla="*/ 285 w 616"/>
                  <a:gd name="T49" fmla="*/ 118 h 324"/>
                  <a:gd name="T50" fmla="*/ 303 w 616"/>
                  <a:gd name="T51" fmla="*/ 98 h 324"/>
                  <a:gd name="T52" fmla="*/ 308 w 616"/>
                  <a:gd name="T53" fmla="*/ 85 h 324"/>
                  <a:gd name="T54" fmla="*/ 316 w 616"/>
                  <a:gd name="T55" fmla="*/ 64 h 324"/>
                  <a:gd name="T56" fmla="*/ 334 w 616"/>
                  <a:gd name="T57" fmla="*/ 46 h 324"/>
                  <a:gd name="T58" fmla="*/ 364 w 616"/>
                  <a:gd name="T59" fmla="*/ 51 h 324"/>
                  <a:gd name="T60" fmla="*/ 367 w 616"/>
                  <a:gd name="T61" fmla="*/ 44 h 324"/>
                  <a:gd name="T62" fmla="*/ 362 w 616"/>
                  <a:gd name="T63" fmla="*/ 33 h 324"/>
                  <a:gd name="T64" fmla="*/ 370 w 616"/>
                  <a:gd name="T65" fmla="*/ 18 h 324"/>
                  <a:gd name="T66" fmla="*/ 377 w 616"/>
                  <a:gd name="T67" fmla="*/ 8 h 324"/>
                  <a:gd name="T68" fmla="*/ 387 w 616"/>
                  <a:gd name="T69" fmla="*/ 0 h 324"/>
                  <a:gd name="T70" fmla="*/ 416 w 616"/>
                  <a:gd name="T71" fmla="*/ 8 h 324"/>
                  <a:gd name="T72" fmla="*/ 423 w 616"/>
                  <a:gd name="T73" fmla="*/ 23 h 324"/>
                  <a:gd name="T74" fmla="*/ 441 w 616"/>
                  <a:gd name="T75" fmla="*/ 28 h 324"/>
                  <a:gd name="T76" fmla="*/ 464 w 616"/>
                  <a:gd name="T77" fmla="*/ 31 h 324"/>
                  <a:gd name="T78" fmla="*/ 482 w 616"/>
                  <a:gd name="T79" fmla="*/ 33 h 324"/>
                  <a:gd name="T80" fmla="*/ 503 w 616"/>
                  <a:gd name="T81" fmla="*/ 21 h 324"/>
                  <a:gd name="T82" fmla="*/ 513 w 616"/>
                  <a:gd name="T83" fmla="*/ 28 h 324"/>
                  <a:gd name="T84" fmla="*/ 531 w 616"/>
                  <a:gd name="T85" fmla="*/ 39 h 324"/>
                  <a:gd name="T86" fmla="*/ 547 w 616"/>
                  <a:gd name="T87" fmla="*/ 39 h 324"/>
                  <a:gd name="T88" fmla="*/ 562 w 616"/>
                  <a:gd name="T89" fmla="*/ 51 h 324"/>
                  <a:gd name="T90" fmla="*/ 575 w 616"/>
                  <a:gd name="T91" fmla="*/ 64 h 324"/>
                  <a:gd name="T92" fmla="*/ 590 w 616"/>
                  <a:gd name="T93" fmla="*/ 87 h 324"/>
                  <a:gd name="T94" fmla="*/ 603 w 616"/>
                  <a:gd name="T95" fmla="*/ 121 h 324"/>
                  <a:gd name="T96" fmla="*/ 616 w 616"/>
                  <a:gd name="T97" fmla="*/ 152 h 324"/>
                  <a:gd name="T98" fmla="*/ 583 w 616"/>
                  <a:gd name="T99" fmla="*/ 182 h 324"/>
                  <a:gd name="T100" fmla="*/ 559 w 616"/>
                  <a:gd name="T101" fmla="*/ 200 h 324"/>
                  <a:gd name="T102" fmla="*/ 539 w 616"/>
                  <a:gd name="T103" fmla="*/ 221 h 324"/>
                  <a:gd name="T104" fmla="*/ 524 w 616"/>
                  <a:gd name="T105" fmla="*/ 236 h 324"/>
                  <a:gd name="T106" fmla="*/ 272 w 616"/>
                  <a:gd name="T107" fmla="*/ 272 h 324"/>
                  <a:gd name="T108" fmla="*/ 136 w 616"/>
                  <a:gd name="T109" fmla="*/ 285 h 324"/>
                  <a:gd name="T110" fmla="*/ 10 w 616"/>
                  <a:gd name="T111" fmla="*/ 324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24"/>
                  <a:gd name="T170" fmla="*/ 616 w 616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24">
                    <a:moveTo>
                      <a:pt x="0" y="324"/>
                    </a:moveTo>
                    <a:lnTo>
                      <a:pt x="13" y="318"/>
                    </a:lnTo>
                    <a:lnTo>
                      <a:pt x="28" y="313"/>
                    </a:lnTo>
                    <a:lnTo>
                      <a:pt x="31" y="311"/>
                    </a:lnTo>
                    <a:lnTo>
                      <a:pt x="31" y="298"/>
                    </a:lnTo>
                    <a:lnTo>
                      <a:pt x="36" y="295"/>
                    </a:lnTo>
                    <a:lnTo>
                      <a:pt x="38" y="293"/>
                    </a:lnTo>
                    <a:lnTo>
                      <a:pt x="38" y="288"/>
                    </a:lnTo>
                    <a:lnTo>
                      <a:pt x="41" y="285"/>
                    </a:lnTo>
                    <a:lnTo>
                      <a:pt x="44" y="290"/>
                    </a:lnTo>
                    <a:lnTo>
                      <a:pt x="49" y="290"/>
                    </a:lnTo>
                    <a:lnTo>
                      <a:pt x="49" y="288"/>
                    </a:lnTo>
                    <a:lnTo>
                      <a:pt x="54" y="280"/>
                    </a:lnTo>
                    <a:lnTo>
                      <a:pt x="59" y="277"/>
                    </a:lnTo>
                    <a:lnTo>
                      <a:pt x="64" y="272"/>
                    </a:lnTo>
                    <a:lnTo>
                      <a:pt x="87" y="264"/>
                    </a:lnTo>
                    <a:lnTo>
                      <a:pt x="90" y="262"/>
                    </a:lnTo>
                    <a:lnTo>
                      <a:pt x="92" y="262"/>
                    </a:lnTo>
                    <a:lnTo>
                      <a:pt x="95" y="257"/>
                    </a:lnTo>
                    <a:lnTo>
                      <a:pt x="92" y="254"/>
                    </a:lnTo>
                    <a:lnTo>
                      <a:pt x="90" y="249"/>
                    </a:lnTo>
                    <a:lnTo>
                      <a:pt x="85" y="247"/>
                    </a:lnTo>
                    <a:lnTo>
                      <a:pt x="82" y="241"/>
                    </a:lnTo>
                    <a:lnTo>
                      <a:pt x="82" y="234"/>
                    </a:lnTo>
                    <a:lnTo>
                      <a:pt x="87" y="229"/>
                    </a:lnTo>
                    <a:lnTo>
                      <a:pt x="92" y="226"/>
                    </a:lnTo>
                    <a:lnTo>
                      <a:pt x="100" y="229"/>
                    </a:lnTo>
                    <a:lnTo>
                      <a:pt x="105" y="229"/>
                    </a:lnTo>
                    <a:lnTo>
                      <a:pt x="110" y="226"/>
                    </a:lnTo>
                    <a:lnTo>
                      <a:pt x="113" y="223"/>
                    </a:lnTo>
                    <a:lnTo>
                      <a:pt x="110" y="218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10" y="205"/>
                    </a:lnTo>
                    <a:lnTo>
                      <a:pt x="110" y="193"/>
                    </a:lnTo>
                    <a:lnTo>
                      <a:pt x="113" y="187"/>
                    </a:lnTo>
                    <a:lnTo>
                      <a:pt x="113" y="182"/>
                    </a:lnTo>
                    <a:lnTo>
                      <a:pt x="121" y="167"/>
                    </a:lnTo>
                    <a:lnTo>
                      <a:pt x="121" y="164"/>
                    </a:lnTo>
                    <a:lnTo>
                      <a:pt x="123" y="162"/>
                    </a:lnTo>
                    <a:lnTo>
                      <a:pt x="128" y="164"/>
                    </a:lnTo>
                    <a:lnTo>
                      <a:pt x="133" y="164"/>
                    </a:lnTo>
                    <a:lnTo>
                      <a:pt x="144" y="159"/>
                    </a:lnTo>
                    <a:lnTo>
                      <a:pt x="154" y="157"/>
                    </a:lnTo>
                    <a:lnTo>
                      <a:pt x="159" y="154"/>
                    </a:lnTo>
                    <a:lnTo>
                      <a:pt x="164" y="149"/>
                    </a:lnTo>
                    <a:lnTo>
                      <a:pt x="169" y="139"/>
                    </a:lnTo>
                    <a:lnTo>
                      <a:pt x="172" y="136"/>
                    </a:lnTo>
                    <a:lnTo>
                      <a:pt x="180" y="136"/>
                    </a:lnTo>
                    <a:lnTo>
                      <a:pt x="180" y="139"/>
                    </a:lnTo>
                    <a:lnTo>
                      <a:pt x="182" y="141"/>
                    </a:lnTo>
                    <a:lnTo>
                      <a:pt x="182" y="144"/>
                    </a:lnTo>
                    <a:lnTo>
                      <a:pt x="185" y="146"/>
                    </a:lnTo>
                    <a:lnTo>
                      <a:pt x="190" y="149"/>
                    </a:lnTo>
                    <a:lnTo>
                      <a:pt x="195" y="149"/>
                    </a:lnTo>
                    <a:lnTo>
                      <a:pt x="200" y="146"/>
                    </a:lnTo>
                    <a:lnTo>
                      <a:pt x="200" y="141"/>
                    </a:lnTo>
                    <a:lnTo>
                      <a:pt x="203" y="139"/>
                    </a:lnTo>
                    <a:lnTo>
                      <a:pt x="203" y="136"/>
                    </a:lnTo>
                    <a:lnTo>
                      <a:pt x="210" y="131"/>
                    </a:lnTo>
                    <a:lnTo>
                      <a:pt x="218" y="131"/>
                    </a:lnTo>
                    <a:lnTo>
                      <a:pt x="221" y="134"/>
                    </a:lnTo>
                    <a:lnTo>
                      <a:pt x="226" y="136"/>
                    </a:lnTo>
                    <a:lnTo>
                      <a:pt x="233" y="136"/>
                    </a:lnTo>
                    <a:lnTo>
                      <a:pt x="236" y="128"/>
                    </a:lnTo>
                    <a:lnTo>
                      <a:pt x="241" y="123"/>
                    </a:lnTo>
                    <a:lnTo>
                      <a:pt x="249" y="123"/>
                    </a:lnTo>
                    <a:lnTo>
                      <a:pt x="251" y="113"/>
                    </a:lnTo>
                    <a:lnTo>
                      <a:pt x="251" y="110"/>
                    </a:lnTo>
                    <a:lnTo>
                      <a:pt x="257" y="110"/>
                    </a:lnTo>
                    <a:lnTo>
                      <a:pt x="259" y="113"/>
                    </a:lnTo>
                    <a:lnTo>
                      <a:pt x="259" y="118"/>
                    </a:lnTo>
                    <a:lnTo>
                      <a:pt x="262" y="126"/>
                    </a:lnTo>
                    <a:lnTo>
                      <a:pt x="280" y="126"/>
                    </a:lnTo>
                    <a:lnTo>
                      <a:pt x="285" y="118"/>
                    </a:lnTo>
                    <a:lnTo>
                      <a:pt x="293" y="105"/>
                    </a:lnTo>
                    <a:lnTo>
                      <a:pt x="300" y="98"/>
                    </a:lnTo>
                    <a:lnTo>
                      <a:pt x="303" y="98"/>
                    </a:lnTo>
                    <a:lnTo>
                      <a:pt x="305" y="92"/>
                    </a:lnTo>
                    <a:lnTo>
                      <a:pt x="305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16" y="77"/>
                    </a:lnTo>
                    <a:lnTo>
                      <a:pt x="316" y="64"/>
                    </a:lnTo>
                    <a:lnTo>
                      <a:pt x="318" y="59"/>
                    </a:lnTo>
                    <a:lnTo>
                      <a:pt x="328" y="49"/>
                    </a:lnTo>
                    <a:lnTo>
                      <a:pt x="334" y="46"/>
                    </a:lnTo>
                    <a:lnTo>
                      <a:pt x="339" y="49"/>
                    </a:lnTo>
                    <a:lnTo>
                      <a:pt x="349" y="59"/>
                    </a:lnTo>
                    <a:lnTo>
                      <a:pt x="364" y="51"/>
                    </a:lnTo>
                    <a:lnTo>
                      <a:pt x="370" y="46"/>
                    </a:lnTo>
                    <a:lnTo>
                      <a:pt x="372" y="46"/>
                    </a:lnTo>
                    <a:lnTo>
                      <a:pt x="367" y="44"/>
                    </a:lnTo>
                    <a:lnTo>
                      <a:pt x="367" y="36"/>
                    </a:lnTo>
                    <a:lnTo>
                      <a:pt x="364" y="33"/>
                    </a:lnTo>
                    <a:lnTo>
                      <a:pt x="362" y="33"/>
                    </a:lnTo>
                    <a:lnTo>
                      <a:pt x="359" y="31"/>
                    </a:lnTo>
                    <a:lnTo>
                      <a:pt x="364" y="28"/>
                    </a:lnTo>
                    <a:lnTo>
                      <a:pt x="370" y="18"/>
                    </a:lnTo>
                    <a:lnTo>
                      <a:pt x="372" y="10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2" y="5"/>
                    </a:lnTo>
                    <a:lnTo>
                      <a:pt x="387" y="5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403" y="3"/>
                    </a:lnTo>
                    <a:lnTo>
                      <a:pt x="416" y="8"/>
                    </a:lnTo>
                    <a:lnTo>
                      <a:pt x="421" y="10"/>
                    </a:lnTo>
                    <a:lnTo>
                      <a:pt x="423" y="13"/>
                    </a:lnTo>
                    <a:lnTo>
                      <a:pt x="423" y="23"/>
                    </a:lnTo>
                    <a:lnTo>
                      <a:pt x="431" y="28"/>
                    </a:lnTo>
                    <a:lnTo>
                      <a:pt x="436" y="31"/>
                    </a:lnTo>
                    <a:lnTo>
                      <a:pt x="441" y="28"/>
                    </a:lnTo>
                    <a:lnTo>
                      <a:pt x="452" y="26"/>
                    </a:lnTo>
                    <a:lnTo>
                      <a:pt x="462" y="26"/>
                    </a:lnTo>
                    <a:lnTo>
                      <a:pt x="464" y="31"/>
                    </a:lnTo>
                    <a:lnTo>
                      <a:pt x="472" y="36"/>
                    </a:lnTo>
                    <a:lnTo>
                      <a:pt x="477" y="31"/>
                    </a:lnTo>
                    <a:lnTo>
                      <a:pt x="482" y="33"/>
                    </a:lnTo>
                    <a:lnTo>
                      <a:pt x="488" y="33"/>
                    </a:lnTo>
                    <a:lnTo>
                      <a:pt x="493" y="3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1" y="26"/>
                    </a:lnTo>
                    <a:lnTo>
                      <a:pt x="513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31" y="39"/>
                    </a:lnTo>
                    <a:lnTo>
                      <a:pt x="536" y="39"/>
                    </a:lnTo>
                    <a:lnTo>
                      <a:pt x="544" y="41"/>
                    </a:lnTo>
                    <a:lnTo>
                      <a:pt x="547" y="39"/>
                    </a:lnTo>
                    <a:lnTo>
                      <a:pt x="557" y="44"/>
                    </a:lnTo>
                    <a:lnTo>
                      <a:pt x="559" y="46"/>
                    </a:lnTo>
                    <a:lnTo>
                      <a:pt x="562" y="51"/>
                    </a:lnTo>
                    <a:lnTo>
                      <a:pt x="562" y="54"/>
                    </a:lnTo>
                    <a:lnTo>
                      <a:pt x="570" y="62"/>
                    </a:lnTo>
                    <a:lnTo>
                      <a:pt x="575" y="64"/>
                    </a:lnTo>
                    <a:lnTo>
                      <a:pt x="583" y="69"/>
                    </a:lnTo>
                    <a:lnTo>
                      <a:pt x="583" y="77"/>
                    </a:lnTo>
                    <a:lnTo>
                      <a:pt x="590" y="87"/>
                    </a:lnTo>
                    <a:lnTo>
                      <a:pt x="593" y="98"/>
                    </a:lnTo>
                    <a:lnTo>
                      <a:pt x="598" y="108"/>
                    </a:lnTo>
                    <a:lnTo>
                      <a:pt x="603" y="121"/>
                    </a:lnTo>
                    <a:lnTo>
                      <a:pt x="608" y="136"/>
                    </a:lnTo>
                    <a:lnTo>
                      <a:pt x="613" y="149"/>
                    </a:lnTo>
                    <a:lnTo>
                      <a:pt x="616" y="152"/>
                    </a:lnTo>
                    <a:lnTo>
                      <a:pt x="611" y="154"/>
                    </a:lnTo>
                    <a:lnTo>
                      <a:pt x="590" y="177"/>
                    </a:lnTo>
                    <a:lnTo>
                      <a:pt x="583" y="182"/>
                    </a:lnTo>
                    <a:lnTo>
                      <a:pt x="570" y="190"/>
                    </a:lnTo>
                    <a:lnTo>
                      <a:pt x="562" y="195"/>
                    </a:lnTo>
                    <a:lnTo>
                      <a:pt x="559" y="200"/>
                    </a:lnTo>
                    <a:lnTo>
                      <a:pt x="557" y="208"/>
                    </a:lnTo>
                    <a:lnTo>
                      <a:pt x="549" y="216"/>
                    </a:lnTo>
                    <a:lnTo>
                      <a:pt x="539" y="221"/>
                    </a:lnTo>
                    <a:lnTo>
                      <a:pt x="531" y="226"/>
                    </a:lnTo>
                    <a:lnTo>
                      <a:pt x="529" y="234"/>
                    </a:lnTo>
                    <a:lnTo>
                      <a:pt x="524" y="236"/>
                    </a:lnTo>
                    <a:lnTo>
                      <a:pt x="511" y="249"/>
                    </a:lnTo>
                    <a:lnTo>
                      <a:pt x="503" y="254"/>
                    </a:lnTo>
                    <a:lnTo>
                      <a:pt x="272" y="272"/>
                    </a:lnTo>
                    <a:lnTo>
                      <a:pt x="262" y="280"/>
                    </a:lnTo>
                    <a:lnTo>
                      <a:pt x="139" y="290"/>
                    </a:lnTo>
                    <a:lnTo>
                      <a:pt x="136" y="285"/>
                    </a:lnTo>
                    <a:lnTo>
                      <a:pt x="115" y="288"/>
                    </a:lnTo>
                    <a:lnTo>
                      <a:pt x="115" y="308"/>
                    </a:lnTo>
                    <a:lnTo>
                      <a:pt x="10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674"/>
              <p:cNvSpPr>
                <a:spLocks/>
              </p:cNvSpPr>
              <p:nvPr/>
            </p:nvSpPr>
            <p:spPr bwMode="auto">
              <a:xfrm>
                <a:off x="5799138" y="3422650"/>
                <a:ext cx="1123950" cy="385763"/>
              </a:xfrm>
              <a:custGeom>
                <a:avLst/>
                <a:gdLst>
                  <a:gd name="T0" fmla="*/ 161 w 708"/>
                  <a:gd name="T1" fmla="*/ 79 h 243"/>
                  <a:gd name="T2" fmla="*/ 185 w 708"/>
                  <a:gd name="T3" fmla="*/ 56 h 243"/>
                  <a:gd name="T4" fmla="*/ 233 w 708"/>
                  <a:gd name="T5" fmla="*/ 59 h 243"/>
                  <a:gd name="T6" fmla="*/ 318 w 708"/>
                  <a:gd name="T7" fmla="*/ 43 h 243"/>
                  <a:gd name="T8" fmla="*/ 590 w 708"/>
                  <a:gd name="T9" fmla="*/ 18 h 243"/>
                  <a:gd name="T10" fmla="*/ 698 w 708"/>
                  <a:gd name="T11" fmla="*/ 10 h 243"/>
                  <a:gd name="T12" fmla="*/ 695 w 708"/>
                  <a:gd name="T13" fmla="*/ 25 h 243"/>
                  <a:gd name="T14" fmla="*/ 698 w 708"/>
                  <a:gd name="T15" fmla="*/ 38 h 243"/>
                  <a:gd name="T16" fmla="*/ 693 w 708"/>
                  <a:gd name="T17" fmla="*/ 43 h 243"/>
                  <a:gd name="T18" fmla="*/ 677 w 708"/>
                  <a:gd name="T19" fmla="*/ 51 h 243"/>
                  <a:gd name="T20" fmla="*/ 664 w 708"/>
                  <a:gd name="T21" fmla="*/ 66 h 243"/>
                  <a:gd name="T22" fmla="*/ 657 w 708"/>
                  <a:gd name="T23" fmla="*/ 82 h 243"/>
                  <a:gd name="T24" fmla="*/ 644 w 708"/>
                  <a:gd name="T25" fmla="*/ 74 h 243"/>
                  <a:gd name="T26" fmla="*/ 629 w 708"/>
                  <a:gd name="T27" fmla="*/ 84 h 243"/>
                  <a:gd name="T28" fmla="*/ 618 w 708"/>
                  <a:gd name="T29" fmla="*/ 97 h 243"/>
                  <a:gd name="T30" fmla="*/ 608 w 708"/>
                  <a:gd name="T31" fmla="*/ 107 h 243"/>
                  <a:gd name="T32" fmla="*/ 595 w 708"/>
                  <a:gd name="T33" fmla="*/ 100 h 243"/>
                  <a:gd name="T34" fmla="*/ 577 w 708"/>
                  <a:gd name="T35" fmla="*/ 130 h 243"/>
                  <a:gd name="T36" fmla="*/ 564 w 708"/>
                  <a:gd name="T37" fmla="*/ 143 h 243"/>
                  <a:gd name="T38" fmla="*/ 546 w 708"/>
                  <a:gd name="T39" fmla="*/ 146 h 243"/>
                  <a:gd name="T40" fmla="*/ 539 w 708"/>
                  <a:gd name="T41" fmla="*/ 159 h 243"/>
                  <a:gd name="T42" fmla="*/ 536 w 708"/>
                  <a:gd name="T43" fmla="*/ 174 h 243"/>
                  <a:gd name="T44" fmla="*/ 523 w 708"/>
                  <a:gd name="T45" fmla="*/ 200 h 243"/>
                  <a:gd name="T46" fmla="*/ 318 w 708"/>
                  <a:gd name="T47" fmla="*/ 218 h 243"/>
                  <a:gd name="T48" fmla="*/ 10 w 708"/>
                  <a:gd name="T49" fmla="*/ 243 h 243"/>
                  <a:gd name="T50" fmla="*/ 0 w 708"/>
                  <a:gd name="T51" fmla="*/ 228 h 243"/>
                  <a:gd name="T52" fmla="*/ 7 w 708"/>
                  <a:gd name="T53" fmla="*/ 207 h 243"/>
                  <a:gd name="T54" fmla="*/ 15 w 708"/>
                  <a:gd name="T55" fmla="*/ 200 h 243"/>
                  <a:gd name="T56" fmla="*/ 20 w 708"/>
                  <a:gd name="T57" fmla="*/ 192 h 243"/>
                  <a:gd name="T58" fmla="*/ 23 w 708"/>
                  <a:gd name="T59" fmla="*/ 187 h 243"/>
                  <a:gd name="T60" fmla="*/ 25 w 708"/>
                  <a:gd name="T61" fmla="*/ 177 h 243"/>
                  <a:gd name="T62" fmla="*/ 30 w 708"/>
                  <a:gd name="T63" fmla="*/ 174 h 243"/>
                  <a:gd name="T64" fmla="*/ 36 w 708"/>
                  <a:gd name="T65" fmla="*/ 166 h 243"/>
                  <a:gd name="T66" fmla="*/ 30 w 708"/>
                  <a:gd name="T67" fmla="*/ 159 h 243"/>
                  <a:gd name="T68" fmla="*/ 33 w 708"/>
                  <a:gd name="T69" fmla="*/ 146 h 243"/>
                  <a:gd name="T70" fmla="*/ 38 w 708"/>
                  <a:gd name="T71" fmla="*/ 133 h 243"/>
                  <a:gd name="T72" fmla="*/ 46 w 708"/>
                  <a:gd name="T73" fmla="*/ 125 h 243"/>
                  <a:gd name="T74" fmla="*/ 48 w 708"/>
                  <a:gd name="T75" fmla="*/ 120 h 243"/>
                  <a:gd name="T76" fmla="*/ 43 w 708"/>
                  <a:gd name="T77" fmla="*/ 95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8"/>
                  <a:gd name="T118" fmla="*/ 0 h 243"/>
                  <a:gd name="T119" fmla="*/ 708 w 70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8" h="243">
                    <a:moveTo>
                      <a:pt x="43" y="95"/>
                    </a:moveTo>
                    <a:lnTo>
                      <a:pt x="161" y="79"/>
                    </a:lnTo>
                    <a:lnTo>
                      <a:pt x="161" y="59"/>
                    </a:lnTo>
                    <a:lnTo>
                      <a:pt x="185" y="56"/>
                    </a:lnTo>
                    <a:lnTo>
                      <a:pt x="185" y="61"/>
                    </a:lnTo>
                    <a:lnTo>
                      <a:pt x="233" y="59"/>
                    </a:lnTo>
                    <a:lnTo>
                      <a:pt x="308" y="51"/>
                    </a:lnTo>
                    <a:lnTo>
                      <a:pt x="318" y="43"/>
                    </a:lnTo>
                    <a:lnTo>
                      <a:pt x="534" y="25"/>
                    </a:lnTo>
                    <a:lnTo>
                      <a:pt x="590" y="18"/>
                    </a:lnTo>
                    <a:lnTo>
                      <a:pt x="708" y="0"/>
                    </a:lnTo>
                    <a:lnTo>
                      <a:pt x="698" y="10"/>
                    </a:lnTo>
                    <a:lnTo>
                      <a:pt x="695" y="18"/>
                    </a:lnTo>
                    <a:lnTo>
                      <a:pt x="695" y="25"/>
                    </a:lnTo>
                    <a:lnTo>
                      <a:pt x="693" y="28"/>
                    </a:lnTo>
                    <a:lnTo>
                      <a:pt x="698" y="38"/>
                    </a:lnTo>
                    <a:lnTo>
                      <a:pt x="698" y="43"/>
                    </a:lnTo>
                    <a:lnTo>
                      <a:pt x="693" y="43"/>
                    </a:lnTo>
                    <a:lnTo>
                      <a:pt x="688" y="41"/>
                    </a:lnTo>
                    <a:lnTo>
                      <a:pt x="677" y="51"/>
                    </a:lnTo>
                    <a:lnTo>
                      <a:pt x="672" y="61"/>
                    </a:lnTo>
                    <a:lnTo>
                      <a:pt x="664" y="66"/>
                    </a:lnTo>
                    <a:lnTo>
                      <a:pt x="659" y="74"/>
                    </a:lnTo>
                    <a:lnTo>
                      <a:pt x="657" y="82"/>
                    </a:lnTo>
                    <a:lnTo>
                      <a:pt x="647" y="79"/>
                    </a:lnTo>
                    <a:lnTo>
                      <a:pt x="644" y="74"/>
                    </a:lnTo>
                    <a:lnTo>
                      <a:pt x="634" y="77"/>
                    </a:lnTo>
                    <a:lnTo>
                      <a:pt x="629" y="84"/>
                    </a:lnTo>
                    <a:lnTo>
                      <a:pt x="623" y="89"/>
                    </a:lnTo>
                    <a:lnTo>
                      <a:pt x="618" y="97"/>
                    </a:lnTo>
                    <a:lnTo>
                      <a:pt x="616" y="105"/>
                    </a:lnTo>
                    <a:lnTo>
                      <a:pt x="608" y="107"/>
                    </a:lnTo>
                    <a:lnTo>
                      <a:pt x="603" y="100"/>
                    </a:lnTo>
                    <a:lnTo>
                      <a:pt x="595" y="100"/>
                    </a:lnTo>
                    <a:lnTo>
                      <a:pt x="590" y="107"/>
                    </a:lnTo>
                    <a:lnTo>
                      <a:pt x="577" y="130"/>
                    </a:lnTo>
                    <a:lnTo>
                      <a:pt x="575" y="136"/>
                    </a:lnTo>
                    <a:lnTo>
                      <a:pt x="564" y="143"/>
                    </a:lnTo>
                    <a:lnTo>
                      <a:pt x="554" y="143"/>
                    </a:lnTo>
                    <a:lnTo>
                      <a:pt x="546" y="146"/>
                    </a:lnTo>
                    <a:lnTo>
                      <a:pt x="544" y="154"/>
                    </a:lnTo>
                    <a:lnTo>
                      <a:pt x="539" y="159"/>
                    </a:lnTo>
                    <a:lnTo>
                      <a:pt x="536" y="164"/>
                    </a:lnTo>
                    <a:lnTo>
                      <a:pt x="536" y="174"/>
                    </a:lnTo>
                    <a:lnTo>
                      <a:pt x="526" y="179"/>
                    </a:lnTo>
                    <a:lnTo>
                      <a:pt x="523" y="200"/>
                    </a:lnTo>
                    <a:lnTo>
                      <a:pt x="495" y="205"/>
                    </a:lnTo>
                    <a:lnTo>
                      <a:pt x="318" y="218"/>
                    </a:lnTo>
                    <a:lnTo>
                      <a:pt x="172" y="231"/>
                    </a:lnTo>
                    <a:lnTo>
                      <a:pt x="10" y="24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15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5" y="200"/>
                    </a:lnTo>
                    <a:lnTo>
                      <a:pt x="18" y="197"/>
                    </a:lnTo>
                    <a:lnTo>
                      <a:pt x="20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5" y="179"/>
                    </a:lnTo>
                    <a:lnTo>
                      <a:pt x="25" y="177"/>
                    </a:lnTo>
                    <a:lnTo>
                      <a:pt x="28" y="174"/>
                    </a:lnTo>
                    <a:lnTo>
                      <a:pt x="30" y="174"/>
                    </a:lnTo>
                    <a:lnTo>
                      <a:pt x="36" y="169"/>
                    </a:lnTo>
                    <a:lnTo>
                      <a:pt x="36" y="166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30" y="151"/>
                    </a:lnTo>
                    <a:lnTo>
                      <a:pt x="33" y="146"/>
                    </a:lnTo>
                    <a:lnTo>
                      <a:pt x="33" y="136"/>
                    </a:lnTo>
                    <a:lnTo>
                      <a:pt x="38" y="133"/>
                    </a:lnTo>
                    <a:lnTo>
                      <a:pt x="41" y="128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3" y="110"/>
                    </a:lnTo>
                    <a:lnTo>
                      <a:pt x="43" y="95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675"/>
              <p:cNvSpPr>
                <a:spLocks/>
              </p:cNvSpPr>
              <p:nvPr/>
            </p:nvSpPr>
            <p:spPr bwMode="auto">
              <a:xfrm>
                <a:off x="5648325" y="3789363"/>
                <a:ext cx="444500" cy="858838"/>
              </a:xfrm>
              <a:custGeom>
                <a:avLst/>
                <a:gdLst>
                  <a:gd name="T0" fmla="*/ 259 w 280"/>
                  <a:gd name="T1" fmla="*/ 5 h 541"/>
                  <a:gd name="T2" fmla="*/ 267 w 280"/>
                  <a:gd name="T3" fmla="*/ 25 h 541"/>
                  <a:gd name="T4" fmla="*/ 267 w 280"/>
                  <a:gd name="T5" fmla="*/ 528 h 541"/>
                  <a:gd name="T6" fmla="*/ 251 w 280"/>
                  <a:gd name="T7" fmla="*/ 531 h 541"/>
                  <a:gd name="T8" fmla="*/ 241 w 280"/>
                  <a:gd name="T9" fmla="*/ 536 h 541"/>
                  <a:gd name="T10" fmla="*/ 226 w 280"/>
                  <a:gd name="T11" fmla="*/ 523 h 541"/>
                  <a:gd name="T12" fmla="*/ 231 w 280"/>
                  <a:gd name="T13" fmla="*/ 534 h 541"/>
                  <a:gd name="T14" fmla="*/ 218 w 280"/>
                  <a:gd name="T15" fmla="*/ 539 h 541"/>
                  <a:gd name="T16" fmla="*/ 205 w 280"/>
                  <a:gd name="T17" fmla="*/ 534 h 541"/>
                  <a:gd name="T18" fmla="*/ 197 w 280"/>
                  <a:gd name="T19" fmla="*/ 541 h 541"/>
                  <a:gd name="T20" fmla="*/ 161 w 280"/>
                  <a:gd name="T21" fmla="*/ 516 h 541"/>
                  <a:gd name="T22" fmla="*/ 151 w 280"/>
                  <a:gd name="T23" fmla="*/ 495 h 541"/>
                  <a:gd name="T24" fmla="*/ 10 w 280"/>
                  <a:gd name="T25" fmla="*/ 490 h 541"/>
                  <a:gd name="T26" fmla="*/ 10 w 280"/>
                  <a:gd name="T27" fmla="*/ 480 h 541"/>
                  <a:gd name="T28" fmla="*/ 15 w 280"/>
                  <a:gd name="T29" fmla="*/ 475 h 541"/>
                  <a:gd name="T30" fmla="*/ 13 w 280"/>
                  <a:gd name="T31" fmla="*/ 454 h 541"/>
                  <a:gd name="T32" fmla="*/ 18 w 280"/>
                  <a:gd name="T33" fmla="*/ 433 h 541"/>
                  <a:gd name="T34" fmla="*/ 18 w 280"/>
                  <a:gd name="T35" fmla="*/ 421 h 541"/>
                  <a:gd name="T36" fmla="*/ 28 w 280"/>
                  <a:gd name="T37" fmla="*/ 405 h 541"/>
                  <a:gd name="T38" fmla="*/ 28 w 280"/>
                  <a:gd name="T39" fmla="*/ 392 h 541"/>
                  <a:gd name="T40" fmla="*/ 33 w 280"/>
                  <a:gd name="T41" fmla="*/ 382 h 541"/>
                  <a:gd name="T42" fmla="*/ 28 w 280"/>
                  <a:gd name="T43" fmla="*/ 377 h 541"/>
                  <a:gd name="T44" fmla="*/ 13 w 280"/>
                  <a:gd name="T45" fmla="*/ 372 h 541"/>
                  <a:gd name="T46" fmla="*/ 18 w 280"/>
                  <a:gd name="T47" fmla="*/ 362 h 541"/>
                  <a:gd name="T48" fmla="*/ 41 w 280"/>
                  <a:gd name="T49" fmla="*/ 354 h 541"/>
                  <a:gd name="T50" fmla="*/ 48 w 280"/>
                  <a:gd name="T51" fmla="*/ 341 h 541"/>
                  <a:gd name="T52" fmla="*/ 31 w 280"/>
                  <a:gd name="T53" fmla="*/ 336 h 541"/>
                  <a:gd name="T54" fmla="*/ 18 w 280"/>
                  <a:gd name="T55" fmla="*/ 320 h 541"/>
                  <a:gd name="T56" fmla="*/ 28 w 280"/>
                  <a:gd name="T57" fmla="*/ 297 h 541"/>
                  <a:gd name="T58" fmla="*/ 15 w 280"/>
                  <a:gd name="T59" fmla="*/ 295 h 541"/>
                  <a:gd name="T60" fmla="*/ 20 w 280"/>
                  <a:gd name="T61" fmla="*/ 282 h 541"/>
                  <a:gd name="T62" fmla="*/ 15 w 280"/>
                  <a:gd name="T63" fmla="*/ 272 h 541"/>
                  <a:gd name="T64" fmla="*/ 23 w 280"/>
                  <a:gd name="T65" fmla="*/ 256 h 541"/>
                  <a:gd name="T66" fmla="*/ 18 w 280"/>
                  <a:gd name="T67" fmla="*/ 241 h 541"/>
                  <a:gd name="T68" fmla="*/ 23 w 280"/>
                  <a:gd name="T69" fmla="*/ 228 h 541"/>
                  <a:gd name="T70" fmla="*/ 25 w 280"/>
                  <a:gd name="T71" fmla="*/ 218 h 541"/>
                  <a:gd name="T72" fmla="*/ 28 w 280"/>
                  <a:gd name="T73" fmla="*/ 205 h 541"/>
                  <a:gd name="T74" fmla="*/ 10 w 280"/>
                  <a:gd name="T75" fmla="*/ 208 h 541"/>
                  <a:gd name="T76" fmla="*/ 10 w 280"/>
                  <a:gd name="T77" fmla="*/ 192 h 541"/>
                  <a:gd name="T78" fmla="*/ 28 w 280"/>
                  <a:gd name="T79" fmla="*/ 187 h 541"/>
                  <a:gd name="T80" fmla="*/ 23 w 280"/>
                  <a:gd name="T81" fmla="*/ 166 h 541"/>
                  <a:gd name="T82" fmla="*/ 43 w 280"/>
                  <a:gd name="T83" fmla="*/ 154 h 541"/>
                  <a:gd name="T84" fmla="*/ 56 w 280"/>
                  <a:gd name="T85" fmla="*/ 141 h 541"/>
                  <a:gd name="T86" fmla="*/ 46 w 280"/>
                  <a:gd name="T87" fmla="*/ 133 h 541"/>
                  <a:gd name="T88" fmla="*/ 41 w 280"/>
                  <a:gd name="T89" fmla="*/ 123 h 541"/>
                  <a:gd name="T90" fmla="*/ 54 w 280"/>
                  <a:gd name="T91" fmla="*/ 113 h 541"/>
                  <a:gd name="T92" fmla="*/ 59 w 280"/>
                  <a:gd name="T93" fmla="*/ 100 h 541"/>
                  <a:gd name="T94" fmla="*/ 77 w 280"/>
                  <a:gd name="T95" fmla="*/ 89 h 541"/>
                  <a:gd name="T96" fmla="*/ 77 w 280"/>
                  <a:gd name="T97" fmla="*/ 77 h 541"/>
                  <a:gd name="T98" fmla="*/ 77 w 280"/>
                  <a:gd name="T99" fmla="*/ 66 h 541"/>
                  <a:gd name="T100" fmla="*/ 82 w 280"/>
                  <a:gd name="T101" fmla="*/ 46 h 541"/>
                  <a:gd name="T102" fmla="*/ 95 w 280"/>
                  <a:gd name="T103" fmla="*/ 33 h 541"/>
                  <a:gd name="T104" fmla="*/ 108 w 280"/>
                  <a:gd name="T105" fmla="*/ 28 h 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541"/>
                  <a:gd name="T161" fmla="*/ 280 w 280"/>
                  <a:gd name="T162" fmla="*/ 541 h 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541">
                    <a:moveTo>
                      <a:pt x="105" y="12"/>
                    </a:moveTo>
                    <a:lnTo>
                      <a:pt x="251" y="0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7" y="18"/>
                    </a:lnTo>
                    <a:lnTo>
                      <a:pt x="267" y="25"/>
                    </a:lnTo>
                    <a:lnTo>
                      <a:pt x="264" y="349"/>
                    </a:lnTo>
                    <a:lnTo>
                      <a:pt x="280" y="523"/>
                    </a:lnTo>
                    <a:lnTo>
                      <a:pt x="267" y="528"/>
                    </a:lnTo>
                    <a:lnTo>
                      <a:pt x="264" y="528"/>
                    </a:lnTo>
                    <a:lnTo>
                      <a:pt x="259" y="523"/>
                    </a:lnTo>
                    <a:lnTo>
                      <a:pt x="251" y="531"/>
                    </a:lnTo>
                    <a:lnTo>
                      <a:pt x="251" y="534"/>
                    </a:lnTo>
                    <a:lnTo>
                      <a:pt x="246" y="534"/>
                    </a:lnTo>
                    <a:lnTo>
                      <a:pt x="241" y="536"/>
                    </a:lnTo>
                    <a:lnTo>
                      <a:pt x="236" y="531"/>
                    </a:lnTo>
                    <a:lnTo>
                      <a:pt x="233" y="526"/>
                    </a:lnTo>
                    <a:lnTo>
                      <a:pt x="226" y="523"/>
                    </a:lnTo>
                    <a:lnTo>
                      <a:pt x="223" y="523"/>
                    </a:lnTo>
                    <a:lnTo>
                      <a:pt x="226" y="531"/>
                    </a:lnTo>
                    <a:lnTo>
                      <a:pt x="231" y="534"/>
                    </a:lnTo>
                    <a:lnTo>
                      <a:pt x="231" y="536"/>
                    </a:lnTo>
                    <a:lnTo>
                      <a:pt x="223" y="539"/>
                    </a:lnTo>
                    <a:lnTo>
                      <a:pt x="218" y="539"/>
                    </a:lnTo>
                    <a:lnTo>
                      <a:pt x="210" y="531"/>
                    </a:lnTo>
                    <a:lnTo>
                      <a:pt x="208" y="531"/>
                    </a:lnTo>
                    <a:lnTo>
                      <a:pt x="205" y="534"/>
                    </a:lnTo>
                    <a:lnTo>
                      <a:pt x="205" y="539"/>
                    </a:lnTo>
                    <a:lnTo>
                      <a:pt x="202" y="541"/>
                    </a:lnTo>
                    <a:lnTo>
                      <a:pt x="197" y="541"/>
                    </a:lnTo>
                    <a:lnTo>
                      <a:pt x="190" y="536"/>
                    </a:lnTo>
                    <a:lnTo>
                      <a:pt x="172" y="526"/>
                    </a:lnTo>
                    <a:lnTo>
                      <a:pt x="161" y="516"/>
                    </a:lnTo>
                    <a:lnTo>
                      <a:pt x="154" y="510"/>
                    </a:lnTo>
                    <a:lnTo>
                      <a:pt x="154" y="503"/>
                    </a:lnTo>
                    <a:lnTo>
                      <a:pt x="151" y="495"/>
                    </a:lnTo>
                    <a:lnTo>
                      <a:pt x="0" y="498"/>
                    </a:lnTo>
                    <a:lnTo>
                      <a:pt x="7" y="492"/>
                    </a:lnTo>
                    <a:lnTo>
                      <a:pt x="10" y="490"/>
                    </a:lnTo>
                    <a:lnTo>
                      <a:pt x="10" y="485"/>
                    </a:lnTo>
                    <a:lnTo>
                      <a:pt x="7" y="482"/>
                    </a:lnTo>
                    <a:lnTo>
                      <a:pt x="10" y="480"/>
                    </a:lnTo>
                    <a:lnTo>
                      <a:pt x="10" y="477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8" y="467"/>
                    </a:lnTo>
                    <a:lnTo>
                      <a:pt x="13" y="457"/>
                    </a:lnTo>
                    <a:lnTo>
                      <a:pt x="13" y="454"/>
                    </a:lnTo>
                    <a:lnTo>
                      <a:pt x="10" y="446"/>
                    </a:lnTo>
                    <a:lnTo>
                      <a:pt x="18" y="439"/>
                    </a:lnTo>
                    <a:lnTo>
                      <a:pt x="18" y="433"/>
                    </a:lnTo>
                    <a:lnTo>
                      <a:pt x="15" y="431"/>
                    </a:lnTo>
                    <a:lnTo>
                      <a:pt x="18" y="423"/>
                    </a:lnTo>
                    <a:lnTo>
                      <a:pt x="18" y="421"/>
                    </a:lnTo>
                    <a:lnTo>
                      <a:pt x="20" y="415"/>
                    </a:lnTo>
                    <a:lnTo>
                      <a:pt x="20" y="410"/>
                    </a:lnTo>
                    <a:lnTo>
                      <a:pt x="28" y="405"/>
                    </a:lnTo>
                    <a:lnTo>
                      <a:pt x="31" y="403"/>
                    </a:lnTo>
                    <a:lnTo>
                      <a:pt x="28" y="398"/>
                    </a:lnTo>
                    <a:lnTo>
                      <a:pt x="28" y="392"/>
                    </a:lnTo>
                    <a:lnTo>
                      <a:pt x="31" y="390"/>
                    </a:lnTo>
                    <a:lnTo>
                      <a:pt x="33" y="385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28" y="380"/>
                    </a:lnTo>
                    <a:lnTo>
                      <a:pt x="28" y="377"/>
                    </a:lnTo>
                    <a:lnTo>
                      <a:pt x="25" y="374"/>
                    </a:lnTo>
                    <a:lnTo>
                      <a:pt x="18" y="374"/>
                    </a:lnTo>
                    <a:lnTo>
                      <a:pt x="13" y="372"/>
                    </a:lnTo>
                    <a:lnTo>
                      <a:pt x="13" y="367"/>
                    </a:lnTo>
                    <a:lnTo>
                      <a:pt x="15" y="367"/>
                    </a:lnTo>
                    <a:lnTo>
                      <a:pt x="18" y="362"/>
                    </a:lnTo>
                    <a:lnTo>
                      <a:pt x="25" y="364"/>
                    </a:lnTo>
                    <a:lnTo>
                      <a:pt x="31" y="364"/>
                    </a:lnTo>
                    <a:lnTo>
                      <a:pt x="41" y="354"/>
                    </a:lnTo>
                    <a:lnTo>
                      <a:pt x="46" y="346"/>
                    </a:lnTo>
                    <a:lnTo>
                      <a:pt x="51" y="346"/>
                    </a:lnTo>
                    <a:lnTo>
                      <a:pt x="48" y="341"/>
                    </a:lnTo>
                    <a:lnTo>
                      <a:pt x="48" y="338"/>
                    </a:lnTo>
                    <a:lnTo>
                      <a:pt x="41" y="336"/>
                    </a:lnTo>
                    <a:lnTo>
                      <a:pt x="31" y="336"/>
                    </a:lnTo>
                    <a:lnTo>
                      <a:pt x="23" y="328"/>
                    </a:lnTo>
                    <a:lnTo>
                      <a:pt x="20" y="323"/>
                    </a:lnTo>
                    <a:lnTo>
                      <a:pt x="18" y="320"/>
                    </a:lnTo>
                    <a:lnTo>
                      <a:pt x="18" y="313"/>
                    </a:lnTo>
                    <a:lnTo>
                      <a:pt x="28" y="303"/>
                    </a:lnTo>
                    <a:lnTo>
                      <a:pt x="28" y="297"/>
                    </a:lnTo>
                    <a:lnTo>
                      <a:pt x="23" y="297"/>
                    </a:lnTo>
                    <a:lnTo>
                      <a:pt x="20" y="295"/>
                    </a:lnTo>
                    <a:lnTo>
                      <a:pt x="15" y="295"/>
                    </a:lnTo>
                    <a:lnTo>
                      <a:pt x="15" y="287"/>
                    </a:lnTo>
                    <a:lnTo>
                      <a:pt x="20" y="285"/>
                    </a:lnTo>
                    <a:lnTo>
                      <a:pt x="20" y="282"/>
                    </a:lnTo>
                    <a:lnTo>
                      <a:pt x="18" y="277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3" y="267"/>
                    </a:lnTo>
                    <a:lnTo>
                      <a:pt x="13" y="256"/>
                    </a:lnTo>
                    <a:lnTo>
                      <a:pt x="23" y="256"/>
                    </a:lnTo>
                    <a:lnTo>
                      <a:pt x="23" y="254"/>
                    </a:lnTo>
                    <a:lnTo>
                      <a:pt x="18" y="249"/>
                    </a:lnTo>
                    <a:lnTo>
                      <a:pt x="18" y="241"/>
                    </a:lnTo>
                    <a:lnTo>
                      <a:pt x="20" y="241"/>
                    </a:lnTo>
                    <a:lnTo>
                      <a:pt x="28" y="233"/>
                    </a:lnTo>
                    <a:lnTo>
                      <a:pt x="23" y="228"/>
                    </a:lnTo>
                    <a:lnTo>
                      <a:pt x="15" y="228"/>
                    </a:lnTo>
                    <a:lnTo>
                      <a:pt x="15" y="223"/>
                    </a:lnTo>
                    <a:lnTo>
                      <a:pt x="25" y="218"/>
                    </a:lnTo>
                    <a:lnTo>
                      <a:pt x="31" y="213"/>
                    </a:lnTo>
                    <a:lnTo>
                      <a:pt x="31" y="205"/>
                    </a:lnTo>
                    <a:lnTo>
                      <a:pt x="28" y="205"/>
                    </a:lnTo>
                    <a:lnTo>
                      <a:pt x="18" y="208"/>
                    </a:lnTo>
                    <a:lnTo>
                      <a:pt x="13" y="210"/>
                    </a:lnTo>
                    <a:lnTo>
                      <a:pt x="10" y="208"/>
                    </a:lnTo>
                    <a:lnTo>
                      <a:pt x="7" y="208"/>
                    </a:lnTo>
                    <a:lnTo>
                      <a:pt x="7" y="200"/>
                    </a:lnTo>
                    <a:lnTo>
                      <a:pt x="10" y="192"/>
                    </a:lnTo>
                    <a:lnTo>
                      <a:pt x="18" y="192"/>
                    </a:lnTo>
                    <a:lnTo>
                      <a:pt x="23" y="187"/>
                    </a:lnTo>
                    <a:lnTo>
                      <a:pt x="28" y="187"/>
                    </a:lnTo>
                    <a:lnTo>
                      <a:pt x="28" y="172"/>
                    </a:lnTo>
                    <a:lnTo>
                      <a:pt x="25" y="172"/>
                    </a:lnTo>
                    <a:lnTo>
                      <a:pt x="23" y="166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3" y="154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1"/>
                    </a:lnTo>
                    <a:lnTo>
                      <a:pt x="54" y="138"/>
                    </a:lnTo>
                    <a:lnTo>
                      <a:pt x="54" y="133"/>
                    </a:lnTo>
                    <a:lnTo>
                      <a:pt x="46" y="133"/>
                    </a:lnTo>
                    <a:lnTo>
                      <a:pt x="43" y="128"/>
                    </a:lnTo>
                    <a:lnTo>
                      <a:pt x="38" y="128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6" y="118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02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77" y="89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7" y="66"/>
                    </a:lnTo>
                    <a:lnTo>
                      <a:pt x="77" y="53"/>
                    </a:lnTo>
                    <a:lnTo>
                      <a:pt x="79" y="48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0" y="43"/>
                    </a:lnTo>
                    <a:lnTo>
                      <a:pt x="95" y="33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8" y="18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676"/>
              <p:cNvSpPr>
                <a:spLocks/>
              </p:cNvSpPr>
              <p:nvPr/>
            </p:nvSpPr>
            <p:spPr bwMode="auto">
              <a:xfrm>
                <a:off x="6046788" y="3760788"/>
                <a:ext cx="571500" cy="866775"/>
              </a:xfrm>
              <a:custGeom>
                <a:avLst/>
                <a:gdLst>
                  <a:gd name="T0" fmla="*/ 29 w 360"/>
                  <a:gd name="T1" fmla="*/ 541 h 546"/>
                  <a:gd name="T2" fmla="*/ 13 w 360"/>
                  <a:gd name="T3" fmla="*/ 364 h 546"/>
                  <a:gd name="T4" fmla="*/ 16 w 360"/>
                  <a:gd name="T5" fmla="*/ 43 h 546"/>
                  <a:gd name="T6" fmla="*/ 16 w 360"/>
                  <a:gd name="T7" fmla="*/ 36 h 546"/>
                  <a:gd name="T8" fmla="*/ 13 w 360"/>
                  <a:gd name="T9" fmla="*/ 30 h 546"/>
                  <a:gd name="T10" fmla="*/ 8 w 360"/>
                  <a:gd name="T11" fmla="*/ 23 h 546"/>
                  <a:gd name="T12" fmla="*/ 5 w 360"/>
                  <a:gd name="T13" fmla="*/ 20 h 546"/>
                  <a:gd name="T14" fmla="*/ 0 w 360"/>
                  <a:gd name="T15" fmla="*/ 18 h 546"/>
                  <a:gd name="T16" fmla="*/ 162 w 360"/>
                  <a:gd name="T17" fmla="*/ 5 h 546"/>
                  <a:gd name="T18" fmla="*/ 234 w 360"/>
                  <a:gd name="T19" fmla="*/ 0 h 546"/>
                  <a:gd name="T20" fmla="*/ 311 w 360"/>
                  <a:gd name="T21" fmla="*/ 238 h 546"/>
                  <a:gd name="T22" fmla="*/ 316 w 360"/>
                  <a:gd name="T23" fmla="*/ 243 h 546"/>
                  <a:gd name="T24" fmla="*/ 326 w 360"/>
                  <a:gd name="T25" fmla="*/ 251 h 546"/>
                  <a:gd name="T26" fmla="*/ 326 w 360"/>
                  <a:gd name="T27" fmla="*/ 264 h 546"/>
                  <a:gd name="T28" fmla="*/ 334 w 360"/>
                  <a:gd name="T29" fmla="*/ 277 h 546"/>
                  <a:gd name="T30" fmla="*/ 339 w 360"/>
                  <a:gd name="T31" fmla="*/ 285 h 546"/>
                  <a:gd name="T32" fmla="*/ 347 w 360"/>
                  <a:gd name="T33" fmla="*/ 287 h 546"/>
                  <a:gd name="T34" fmla="*/ 339 w 360"/>
                  <a:gd name="T35" fmla="*/ 292 h 546"/>
                  <a:gd name="T36" fmla="*/ 339 w 360"/>
                  <a:gd name="T37" fmla="*/ 305 h 546"/>
                  <a:gd name="T38" fmla="*/ 342 w 360"/>
                  <a:gd name="T39" fmla="*/ 318 h 546"/>
                  <a:gd name="T40" fmla="*/ 339 w 360"/>
                  <a:gd name="T41" fmla="*/ 321 h 546"/>
                  <a:gd name="T42" fmla="*/ 337 w 360"/>
                  <a:gd name="T43" fmla="*/ 328 h 546"/>
                  <a:gd name="T44" fmla="*/ 337 w 360"/>
                  <a:gd name="T45" fmla="*/ 349 h 546"/>
                  <a:gd name="T46" fmla="*/ 339 w 360"/>
                  <a:gd name="T47" fmla="*/ 356 h 546"/>
                  <a:gd name="T48" fmla="*/ 347 w 360"/>
                  <a:gd name="T49" fmla="*/ 369 h 546"/>
                  <a:gd name="T50" fmla="*/ 352 w 360"/>
                  <a:gd name="T51" fmla="*/ 377 h 546"/>
                  <a:gd name="T52" fmla="*/ 354 w 360"/>
                  <a:gd name="T53" fmla="*/ 385 h 546"/>
                  <a:gd name="T54" fmla="*/ 354 w 360"/>
                  <a:gd name="T55" fmla="*/ 398 h 546"/>
                  <a:gd name="T56" fmla="*/ 352 w 360"/>
                  <a:gd name="T57" fmla="*/ 408 h 546"/>
                  <a:gd name="T58" fmla="*/ 352 w 360"/>
                  <a:gd name="T59" fmla="*/ 413 h 546"/>
                  <a:gd name="T60" fmla="*/ 354 w 360"/>
                  <a:gd name="T61" fmla="*/ 426 h 546"/>
                  <a:gd name="T62" fmla="*/ 360 w 360"/>
                  <a:gd name="T63" fmla="*/ 444 h 546"/>
                  <a:gd name="T64" fmla="*/ 108 w 360"/>
                  <a:gd name="T65" fmla="*/ 469 h 546"/>
                  <a:gd name="T66" fmla="*/ 106 w 360"/>
                  <a:gd name="T67" fmla="*/ 482 h 546"/>
                  <a:gd name="T68" fmla="*/ 106 w 360"/>
                  <a:gd name="T69" fmla="*/ 490 h 546"/>
                  <a:gd name="T70" fmla="*/ 118 w 360"/>
                  <a:gd name="T71" fmla="*/ 495 h 546"/>
                  <a:gd name="T72" fmla="*/ 129 w 360"/>
                  <a:gd name="T73" fmla="*/ 505 h 546"/>
                  <a:gd name="T74" fmla="*/ 129 w 360"/>
                  <a:gd name="T75" fmla="*/ 510 h 546"/>
                  <a:gd name="T76" fmla="*/ 126 w 360"/>
                  <a:gd name="T77" fmla="*/ 518 h 546"/>
                  <a:gd name="T78" fmla="*/ 121 w 360"/>
                  <a:gd name="T79" fmla="*/ 523 h 546"/>
                  <a:gd name="T80" fmla="*/ 116 w 360"/>
                  <a:gd name="T81" fmla="*/ 531 h 546"/>
                  <a:gd name="T82" fmla="*/ 103 w 360"/>
                  <a:gd name="T83" fmla="*/ 544 h 546"/>
                  <a:gd name="T84" fmla="*/ 88 w 360"/>
                  <a:gd name="T85" fmla="*/ 546 h 546"/>
                  <a:gd name="T86" fmla="*/ 67 w 360"/>
                  <a:gd name="T87" fmla="*/ 546 h 546"/>
                  <a:gd name="T88" fmla="*/ 72 w 360"/>
                  <a:gd name="T89" fmla="*/ 544 h 546"/>
                  <a:gd name="T90" fmla="*/ 82 w 360"/>
                  <a:gd name="T91" fmla="*/ 544 h 546"/>
                  <a:gd name="T92" fmla="*/ 85 w 360"/>
                  <a:gd name="T93" fmla="*/ 541 h 546"/>
                  <a:gd name="T94" fmla="*/ 85 w 360"/>
                  <a:gd name="T95" fmla="*/ 539 h 546"/>
                  <a:gd name="T96" fmla="*/ 82 w 360"/>
                  <a:gd name="T97" fmla="*/ 534 h 546"/>
                  <a:gd name="T98" fmla="*/ 77 w 360"/>
                  <a:gd name="T99" fmla="*/ 531 h 546"/>
                  <a:gd name="T100" fmla="*/ 72 w 360"/>
                  <a:gd name="T101" fmla="*/ 521 h 546"/>
                  <a:gd name="T102" fmla="*/ 62 w 360"/>
                  <a:gd name="T103" fmla="*/ 510 h 546"/>
                  <a:gd name="T104" fmla="*/ 62 w 360"/>
                  <a:gd name="T105" fmla="*/ 505 h 546"/>
                  <a:gd name="T106" fmla="*/ 57 w 360"/>
                  <a:gd name="T107" fmla="*/ 503 h 546"/>
                  <a:gd name="T108" fmla="*/ 49 w 360"/>
                  <a:gd name="T109" fmla="*/ 503 h 546"/>
                  <a:gd name="T110" fmla="*/ 44 w 360"/>
                  <a:gd name="T111" fmla="*/ 510 h 546"/>
                  <a:gd name="T112" fmla="*/ 46 w 360"/>
                  <a:gd name="T113" fmla="*/ 521 h 546"/>
                  <a:gd name="T114" fmla="*/ 46 w 360"/>
                  <a:gd name="T115" fmla="*/ 536 h 546"/>
                  <a:gd name="T116" fmla="*/ 34 w 360"/>
                  <a:gd name="T117" fmla="*/ 536 h 546"/>
                  <a:gd name="T118" fmla="*/ 29 w 360"/>
                  <a:gd name="T119" fmla="*/ 539 h 546"/>
                  <a:gd name="T120" fmla="*/ 29 w 360"/>
                  <a:gd name="T121" fmla="*/ 541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546"/>
                  <a:gd name="T185" fmla="*/ 360 w 360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546">
                    <a:moveTo>
                      <a:pt x="29" y="541"/>
                    </a:moveTo>
                    <a:lnTo>
                      <a:pt x="13" y="36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3" y="3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162" y="5"/>
                    </a:lnTo>
                    <a:lnTo>
                      <a:pt x="234" y="0"/>
                    </a:lnTo>
                    <a:lnTo>
                      <a:pt x="311" y="238"/>
                    </a:lnTo>
                    <a:lnTo>
                      <a:pt x="316" y="243"/>
                    </a:lnTo>
                    <a:lnTo>
                      <a:pt x="326" y="251"/>
                    </a:lnTo>
                    <a:lnTo>
                      <a:pt x="326" y="264"/>
                    </a:lnTo>
                    <a:lnTo>
                      <a:pt x="334" y="277"/>
                    </a:lnTo>
                    <a:lnTo>
                      <a:pt x="339" y="285"/>
                    </a:lnTo>
                    <a:lnTo>
                      <a:pt x="347" y="287"/>
                    </a:lnTo>
                    <a:lnTo>
                      <a:pt x="339" y="292"/>
                    </a:lnTo>
                    <a:lnTo>
                      <a:pt x="339" y="305"/>
                    </a:lnTo>
                    <a:lnTo>
                      <a:pt x="342" y="318"/>
                    </a:lnTo>
                    <a:lnTo>
                      <a:pt x="339" y="321"/>
                    </a:lnTo>
                    <a:lnTo>
                      <a:pt x="337" y="328"/>
                    </a:lnTo>
                    <a:lnTo>
                      <a:pt x="337" y="349"/>
                    </a:lnTo>
                    <a:lnTo>
                      <a:pt x="339" y="356"/>
                    </a:lnTo>
                    <a:lnTo>
                      <a:pt x="347" y="369"/>
                    </a:lnTo>
                    <a:lnTo>
                      <a:pt x="352" y="377"/>
                    </a:lnTo>
                    <a:lnTo>
                      <a:pt x="354" y="385"/>
                    </a:lnTo>
                    <a:lnTo>
                      <a:pt x="354" y="398"/>
                    </a:lnTo>
                    <a:lnTo>
                      <a:pt x="352" y="408"/>
                    </a:lnTo>
                    <a:lnTo>
                      <a:pt x="352" y="413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108" y="469"/>
                    </a:lnTo>
                    <a:lnTo>
                      <a:pt x="106" y="482"/>
                    </a:lnTo>
                    <a:lnTo>
                      <a:pt x="106" y="490"/>
                    </a:lnTo>
                    <a:lnTo>
                      <a:pt x="118" y="495"/>
                    </a:lnTo>
                    <a:lnTo>
                      <a:pt x="129" y="505"/>
                    </a:lnTo>
                    <a:lnTo>
                      <a:pt x="129" y="510"/>
                    </a:lnTo>
                    <a:lnTo>
                      <a:pt x="126" y="518"/>
                    </a:lnTo>
                    <a:lnTo>
                      <a:pt x="121" y="523"/>
                    </a:lnTo>
                    <a:lnTo>
                      <a:pt x="116" y="531"/>
                    </a:lnTo>
                    <a:lnTo>
                      <a:pt x="103" y="544"/>
                    </a:lnTo>
                    <a:lnTo>
                      <a:pt x="88" y="546"/>
                    </a:lnTo>
                    <a:lnTo>
                      <a:pt x="67" y="546"/>
                    </a:lnTo>
                    <a:lnTo>
                      <a:pt x="72" y="544"/>
                    </a:lnTo>
                    <a:lnTo>
                      <a:pt x="82" y="544"/>
                    </a:lnTo>
                    <a:lnTo>
                      <a:pt x="85" y="541"/>
                    </a:lnTo>
                    <a:lnTo>
                      <a:pt x="85" y="539"/>
                    </a:lnTo>
                    <a:lnTo>
                      <a:pt x="82" y="534"/>
                    </a:lnTo>
                    <a:lnTo>
                      <a:pt x="77" y="531"/>
                    </a:lnTo>
                    <a:lnTo>
                      <a:pt x="72" y="521"/>
                    </a:lnTo>
                    <a:lnTo>
                      <a:pt x="62" y="510"/>
                    </a:lnTo>
                    <a:lnTo>
                      <a:pt x="62" y="505"/>
                    </a:lnTo>
                    <a:lnTo>
                      <a:pt x="57" y="503"/>
                    </a:lnTo>
                    <a:lnTo>
                      <a:pt x="49" y="503"/>
                    </a:lnTo>
                    <a:lnTo>
                      <a:pt x="44" y="510"/>
                    </a:lnTo>
                    <a:lnTo>
                      <a:pt x="46" y="521"/>
                    </a:lnTo>
                    <a:lnTo>
                      <a:pt x="46" y="536"/>
                    </a:lnTo>
                    <a:lnTo>
                      <a:pt x="34" y="536"/>
                    </a:lnTo>
                    <a:lnTo>
                      <a:pt x="29" y="539"/>
                    </a:lnTo>
                    <a:lnTo>
                      <a:pt x="29" y="541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677"/>
              <p:cNvSpPr>
                <a:spLocks/>
              </p:cNvSpPr>
              <p:nvPr/>
            </p:nvSpPr>
            <p:spPr bwMode="auto">
              <a:xfrm>
                <a:off x="6418263" y="3706813"/>
                <a:ext cx="741362" cy="811213"/>
              </a:xfrm>
              <a:custGeom>
                <a:avLst/>
                <a:gdLst>
                  <a:gd name="T0" fmla="*/ 85 w 467"/>
                  <a:gd name="T1" fmla="*/ 280 h 511"/>
                  <a:gd name="T2" fmla="*/ 95 w 467"/>
                  <a:gd name="T3" fmla="*/ 301 h 511"/>
                  <a:gd name="T4" fmla="*/ 103 w 467"/>
                  <a:gd name="T5" fmla="*/ 313 h 511"/>
                  <a:gd name="T6" fmla="*/ 110 w 467"/>
                  <a:gd name="T7" fmla="*/ 319 h 511"/>
                  <a:gd name="T8" fmla="*/ 105 w 467"/>
                  <a:gd name="T9" fmla="*/ 334 h 511"/>
                  <a:gd name="T10" fmla="*/ 103 w 467"/>
                  <a:gd name="T11" fmla="*/ 362 h 511"/>
                  <a:gd name="T12" fmla="*/ 110 w 467"/>
                  <a:gd name="T13" fmla="*/ 401 h 511"/>
                  <a:gd name="T14" fmla="*/ 120 w 467"/>
                  <a:gd name="T15" fmla="*/ 419 h 511"/>
                  <a:gd name="T16" fmla="*/ 118 w 467"/>
                  <a:gd name="T17" fmla="*/ 450 h 511"/>
                  <a:gd name="T18" fmla="*/ 126 w 467"/>
                  <a:gd name="T19" fmla="*/ 467 h 511"/>
                  <a:gd name="T20" fmla="*/ 144 w 467"/>
                  <a:gd name="T21" fmla="*/ 498 h 511"/>
                  <a:gd name="T22" fmla="*/ 354 w 467"/>
                  <a:gd name="T23" fmla="*/ 483 h 511"/>
                  <a:gd name="T24" fmla="*/ 367 w 467"/>
                  <a:gd name="T25" fmla="*/ 496 h 511"/>
                  <a:gd name="T26" fmla="*/ 377 w 467"/>
                  <a:gd name="T27" fmla="*/ 511 h 511"/>
                  <a:gd name="T28" fmla="*/ 403 w 467"/>
                  <a:gd name="T29" fmla="*/ 498 h 511"/>
                  <a:gd name="T30" fmla="*/ 390 w 467"/>
                  <a:gd name="T31" fmla="*/ 465 h 511"/>
                  <a:gd name="T32" fmla="*/ 398 w 467"/>
                  <a:gd name="T33" fmla="*/ 450 h 511"/>
                  <a:gd name="T34" fmla="*/ 423 w 467"/>
                  <a:gd name="T35" fmla="*/ 455 h 511"/>
                  <a:gd name="T36" fmla="*/ 431 w 467"/>
                  <a:gd name="T37" fmla="*/ 434 h 511"/>
                  <a:gd name="T38" fmla="*/ 444 w 467"/>
                  <a:gd name="T39" fmla="*/ 419 h 511"/>
                  <a:gd name="T40" fmla="*/ 444 w 467"/>
                  <a:gd name="T41" fmla="*/ 411 h 511"/>
                  <a:gd name="T42" fmla="*/ 446 w 467"/>
                  <a:gd name="T43" fmla="*/ 403 h 511"/>
                  <a:gd name="T44" fmla="*/ 436 w 467"/>
                  <a:gd name="T45" fmla="*/ 385 h 511"/>
                  <a:gd name="T46" fmla="*/ 457 w 467"/>
                  <a:gd name="T47" fmla="*/ 362 h 511"/>
                  <a:gd name="T48" fmla="*/ 464 w 467"/>
                  <a:gd name="T49" fmla="*/ 352 h 511"/>
                  <a:gd name="T50" fmla="*/ 446 w 467"/>
                  <a:gd name="T51" fmla="*/ 337 h 511"/>
                  <a:gd name="T52" fmla="*/ 454 w 467"/>
                  <a:gd name="T53" fmla="*/ 329 h 511"/>
                  <a:gd name="T54" fmla="*/ 446 w 467"/>
                  <a:gd name="T55" fmla="*/ 311 h 511"/>
                  <a:gd name="T56" fmla="*/ 454 w 467"/>
                  <a:gd name="T57" fmla="*/ 303 h 511"/>
                  <a:gd name="T58" fmla="*/ 467 w 467"/>
                  <a:gd name="T59" fmla="*/ 288 h 511"/>
                  <a:gd name="T60" fmla="*/ 449 w 467"/>
                  <a:gd name="T61" fmla="*/ 267 h 511"/>
                  <a:gd name="T62" fmla="*/ 436 w 467"/>
                  <a:gd name="T63" fmla="*/ 252 h 511"/>
                  <a:gd name="T64" fmla="*/ 428 w 467"/>
                  <a:gd name="T65" fmla="*/ 231 h 511"/>
                  <a:gd name="T66" fmla="*/ 411 w 467"/>
                  <a:gd name="T67" fmla="*/ 203 h 511"/>
                  <a:gd name="T68" fmla="*/ 382 w 467"/>
                  <a:gd name="T69" fmla="*/ 180 h 511"/>
                  <a:gd name="T70" fmla="*/ 346 w 467"/>
                  <a:gd name="T71" fmla="*/ 152 h 511"/>
                  <a:gd name="T72" fmla="*/ 313 w 467"/>
                  <a:gd name="T73" fmla="*/ 129 h 511"/>
                  <a:gd name="T74" fmla="*/ 290 w 467"/>
                  <a:gd name="T75" fmla="*/ 103 h 511"/>
                  <a:gd name="T76" fmla="*/ 259 w 467"/>
                  <a:gd name="T77" fmla="*/ 70 h 511"/>
                  <a:gd name="T78" fmla="*/ 210 w 467"/>
                  <a:gd name="T79" fmla="*/ 46 h 511"/>
                  <a:gd name="T80" fmla="*/ 221 w 467"/>
                  <a:gd name="T81" fmla="*/ 16 h 511"/>
                  <a:gd name="T82" fmla="*/ 180 w 467"/>
                  <a:gd name="T83" fmla="*/ 16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7"/>
                  <a:gd name="T127" fmla="*/ 0 h 511"/>
                  <a:gd name="T128" fmla="*/ 467 w 467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7" h="511">
                    <a:moveTo>
                      <a:pt x="0" y="34"/>
                    </a:moveTo>
                    <a:lnTo>
                      <a:pt x="77" y="272"/>
                    </a:lnTo>
                    <a:lnTo>
                      <a:pt x="85" y="280"/>
                    </a:lnTo>
                    <a:lnTo>
                      <a:pt x="92" y="285"/>
                    </a:lnTo>
                    <a:lnTo>
                      <a:pt x="92" y="298"/>
                    </a:lnTo>
                    <a:lnTo>
                      <a:pt x="95" y="301"/>
                    </a:lnTo>
                    <a:lnTo>
                      <a:pt x="95" y="303"/>
                    </a:lnTo>
                    <a:lnTo>
                      <a:pt x="100" y="308"/>
                    </a:lnTo>
                    <a:lnTo>
                      <a:pt x="103" y="313"/>
                    </a:lnTo>
                    <a:lnTo>
                      <a:pt x="105" y="316"/>
                    </a:lnTo>
                    <a:lnTo>
                      <a:pt x="105" y="319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5" y="326"/>
                    </a:lnTo>
                    <a:lnTo>
                      <a:pt x="105" y="334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03" y="362"/>
                    </a:lnTo>
                    <a:lnTo>
                      <a:pt x="103" y="383"/>
                    </a:lnTo>
                    <a:lnTo>
                      <a:pt x="108" y="393"/>
                    </a:lnTo>
                    <a:lnTo>
                      <a:pt x="110" y="401"/>
                    </a:lnTo>
                    <a:lnTo>
                      <a:pt x="115" y="406"/>
                    </a:lnTo>
                    <a:lnTo>
                      <a:pt x="118" y="414"/>
                    </a:lnTo>
                    <a:lnTo>
                      <a:pt x="120" y="419"/>
                    </a:lnTo>
                    <a:lnTo>
                      <a:pt x="120" y="429"/>
                    </a:lnTo>
                    <a:lnTo>
                      <a:pt x="118" y="437"/>
                    </a:lnTo>
                    <a:lnTo>
                      <a:pt x="118" y="450"/>
                    </a:lnTo>
                    <a:lnTo>
                      <a:pt x="120" y="455"/>
                    </a:lnTo>
                    <a:lnTo>
                      <a:pt x="120" y="460"/>
                    </a:lnTo>
                    <a:lnTo>
                      <a:pt x="126" y="467"/>
                    </a:lnTo>
                    <a:lnTo>
                      <a:pt x="126" y="478"/>
                    </a:lnTo>
                    <a:lnTo>
                      <a:pt x="141" y="493"/>
                    </a:lnTo>
                    <a:lnTo>
                      <a:pt x="144" y="498"/>
                    </a:lnTo>
                    <a:lnTo>
                      <a:pt x="144" y="509"/>
                    </a:lnTo>
                    <a:lnTo>
                      <a:pt x="146" y="509"/>
                    </a:lnTo>
                    <a:lnTo>
                      <a:pt x="354" y="483"/>
                    </a:lnTo>
                    <a:lnTo>
                      <a:pt x="364" y="483"/>
                    </a:lnTo>
                    <a:lnTo>
                      <a:pt x="364" y="491"/>
                    </a:lnTo>
                    <a:lnTo>
                      <a:pt x="367" y="496"/>
                    </a:lnTo>
                    <a:lnTo>
                      <a:pt x="369" y="496"/>
                    </a:lnTo>
                    <a:lnTo>
                      <a:pt x="369" y="503"/>
                    </a:lnTo>
                    <a:lnTo>
                      <a:pt x="377" y="511"/>
                    </a:lnTo>
                    <a:lnTo>
                      <a:pt x="395" y="511"/>
                    </a:lnTo>
                    <a:lnTo>
                      <a:pt x="398" y="506"/>
                    </a:lnTo>
                    <a:lnTo>
                      <a:pt x="403" y="498"/>
                    </a:lnTo>
                    <a:lnTo>
                      <a:pt x="403" y="488"/>
                    </a:lnTo>
                    <a:lnTo>
                      <a:pt x="395" y="473"/>
                    </a:lnTo>
                    <a:lnTo>
                      <a:pt x="390" y="465"/>
                    </a:lnTo>
                    <a:lnTo>
                      <a:pt x="390" y="450"/>
                    </a:lnTo>
                    <a:lnTo>
                      <a:pt x="393" y="447"/>
                    </a:lnTo>
                    <a:lnTo>
                      <a:pt x="398" y="450"/>
                    </a:lnTo>
                    <a:lnTo>
                      <a:pt x="403" y="447"/>
                    </a:lnTo>
                    <a:lnTo>
                      <a:pt x="413" y="452"/>
                    </a:lnTo>
                    <a:lnTo>
                      <a:pt x="423" y="455"/>
                    </a:lnTo>
                    <a:lnTo>
                      <a:pt x="449" y="455"/>
                    </a:lnTo>
                    <a:lnTo>
                      <a:pt x="439" y="434"/>
                    </a:lnTo>
                    <a:lnTo>
                      <a:pt x="431" y="434"/>
                    </a:lnTo>
                    <a:lnTo>
                      <a:pt x="436" y="429"/>
                    </a:lnTo>
                    <a:lnTo>
                      <a:pt x="444" y="424"/>
                    </a:lnTo>
                    <a:lnTo>
                      <a:pt x="444" y="419"/>
                    </a:lnTo>
                    <a:lnTo>
                      <a:pt x="431" y="419"/>
                    </a:lnTo>
                    <a:lnTo>
                      <a:pt x="436" y="414"/>
                    </a:lnTo>
                    <a:lnTo>
                      <a:pt x="444" y="411"/>
                    </a:lnTo>
                    <a:lnTo>
                      <a:pt x="441" y="406"/>
                    </a:lnTo>
                    <a:lnTo>
                      <a:pt x="444" y="403"/>
                    </a:lnTo>
                    <a:lnTo>
                      <a:pt x="446" y="403"/>
                    </a:lnTo>
                    <a:lnTo>
                      <a:pt x="441" y="396"/>
                    </a:lnTo>
                    <a:lnTo>
                      <a:pt x="436" y="393"/>
                    </a:lnTo>
                    <a:lnTo>
                      <a:pt x="436" y="385"/>
                    </a:lnTo>
                    <a:lnTo>
                      <a:pt x="446" y="375"/>
                    </a:lnTo>
                    <a:lnTo>
                      <a:pt x="446" y="367"/>
                    </a:lnTo>
                    <a:lnTo>
                      <a:pt x="457" y="362"/>
                    </a:lnTo>
                    <a:lnTo>
                      <a:pt x="459" y="360"/>
                    </a:lnTo>
                    <a:lnTo>
                      <a:pt x="459" y="355"/>
                    </a:lnTo>
                    <a:lnTo>
                      <a:pt x="464" y="352"/>
                    </a:lnTo>
                    <a:lnTo>
                      <a:pt x="459" y="342"/>
                    </a:lnTo>
                    <a:lnTo>
                      <a:pt x="457" y="339"/>
                    </a:lnTo>
                    <a:lnTo>
                      <a:pt x="446" y="337"/>
                    </a:lnTo>
                    <a:lnTo>
                      <a:pt x="444" y="337"/>
                    </a:lnTo>
                    <a:lnTo>
                      <a:pt x="444" y="334"/>
                    </a:lnTo>
                    <a:lnTo>
                      <a:pt x="454" y="329"/>
                    </a:lnTo>
                    <a:lnTo>
                      <a:pt x="454" y="326"/>
                    </a:lnTo>
                    <a:lnTo>
                      <a:pt x="446" y="324"/>
                    </a:lnTo>
                    <a:lnTo>
                      <a:pt x="446" y="311"/>
                    </a:lnTo>
                    <a:lnTo>
                      <a:pt x="449" y="308"/>
                    </a:lnTo>
                    <a:lnTo>
                      <a:pt x="459" y="306"/>
                    </a:lnTo>
                    <a:lnTo>
                      <a:pt x="454" y="303"/>
                    </a:lnTo>
                    <a:lnTo>
                      <a:pt x="454" y="298"/>
                    </a:lnTo>
                    <a:lnTo>
                      <a:pt x="462" y="293"/>
                    </a:lnTo>
                    <a:lnTo>
                      <a:pt x="467" y="288"/>
                    </a:lnTo>
                    <a:lnTo>
                      <a:pt x="467" y="283"/>
                    </a:lnTo>
                    <a:lnTo>
                      <a:pt x="462" y="280"/>
                    </a:lnTo>
                    <a:lnTo>
                      <a:pt x="449" y="267"/>
                    </a:lnTo>
                    <a:lnTo>
                      <a:pt x="449" y="257"/>
                    </a:lnTo>
                    <a:lnTo>
                      <a:pt x="444" y="254"/>
                    </a:lnTo>
                    <a:lnTo>
                      <a:pt x="436" y="252"/>
                    </a:lnTo>
                    <a:lnTo>
                      <a:pt x="431" y="249"/>
                    </a:lnTo>
                    <a:lnTo>
                      <a:pt x="428" y="244"/>
                    </a:lnTo>
                    <a:lnTo>
                      <a:pt x="428" y="231"/>
                    </a:lnTo>
                    <a:lnTo>
                      <a:pt x="423" y="216"/>
                    </a:lnTo>
                    <a:lnTo>
                      <a:pt x="418" y="208"/>
                    </a:lnTo>
                    <a:lnTo>
                      <a:pt x="411" y="203"/>
                    </a:lnTo>
                    <a:lnTo>
                      <a:pt x="411" y="195"/>
                    </a:lnTo>
                    <a:lnTo>
                      <a:pt x="395" y="180"/>
                    </a:lnTo>
                    <a:lnTo>
                      <a:pt x="382" y="180"/>
                    </a:lnTo>
                    <a:lnTo>
                      <a:pt x="372" y="175"/>
                    </a:lnTo>
                    <a:lnTo>
                      <a:pt x="351" y="154"/>
                    </a:lnTo>
                    <a:lnTo>
                      <a:pt x="346" y="152"/>
                    </a:lnTo>
                    <a:lnTo>
                      <a:pt x="336" y="141"/>
                    </a:lnTo>
                    <a:lnTo>
                      <a:pt x="326" y="139"/>
                    </a:lnTo>
                    <a:lnTo>
                      <a:pt x="313" y="129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0" y="103"/>
                    </a:lnTo>
                    <a:lnTo>
                      <a:pt x="282" y="88"/>
                    </a:lnTo>
                    <a:lnTo>
                      <a:pt x="269" y="80"/>
                    </a:lnTo>
                    <a:lnTo>
                      <a:pt x="259" y="70"/>
                    </a:lnTo>
                    <a:lnTo>
                      <a:pt x="233" y="59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3" y="36"/>
                    </a:lnTo>
                    <a:lnTo>
                      <a:pt x="205" y="28"/>
                    </a:lnTo>
                    <a:lnTo>
                      <a:pt x="221" y="16"/>
                    </a:lnTo>
                    <a:lnTo>
                      <a:pt x="231" y="0"/>
                    </a:lnTo>
                    <a:lnTo>
                      <a:pt x="182" y="11"/>
                    </a:lnTo>
                    <a:lnTo>
                      <a:pt x="180" y="16"/>
                    </a:lnTo>
                    <a:lnTo>
                      <a:pt x="13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678"/>
              <p:cNvSpPr>
                <a:spLocks/>
              </p:cNvSpPr>
              <p:nvPr/>
            </p:nvSpPr>
            <p:spPr bwMode="auto">
              <a:xfrm>
                <a:off x="6215063" y="4411663"/>
                <a:ext cx="1282700" cy="930275"/>
              </a:xfrm>
              <a:custGeom>
                <a:avLst/>
                <a:gdLst>
                  <a:gd name="T0" fmla="*/ 17 w 808"/>
                  <a:gd name="T1" fmla="*/ 108 h 586"/>
                  <a:gd name="T2" fmla="*/ 20 w 808"/>
                  <a:gd name="T3" fmla="*/ 93 h 586"/>
                  <a:gd name="T4" fmla="*/ 2 w 808"/>
                  <a:gd name="T5" fmla="*/ 83 h 586"/>
                  <a:gd name="T6" fmla="*/ 236 w 808"/>
                  <a:gd name="T7" fmla="*/ 36 h 586"/>
                  <a:gd name="T8" fmla="*/ 264 w 808"/>
                  <a:gd name="T9" fmla="*/ 41 h 586"/>
                  <a:gd name="T10" fmla="*/ 274 w 808"/>
                  <a:gd name="T11" fmla="*/ 65 h 586"/>
                  <a:gd name="T12" fmla="*/ 497 w 808"/>
                  <a:gd name="T13" fmla="*/ 57 h 586"/>
                  <a:gd name="T14" fmla="*/ 513 w 808"/>
                  <a:gd name="T15" fmla="*/ 67 h 586"/>
                  <a:gd name="T16" fmla="*/ 528 w 808"/>
                  <a:gd name="T17" fmla="*/ 54 h 586"/>
                  <a:gd name="T18" fmla="*/ 526 w 808"/>
                  <a:gd name="T19" fmla="*/ 31 h 586"/>
                  <a:gd name="T20" fmla="*/ 518 w 808"/>
                  <a:gd name="T21" fmla="*/ 3 h 586"/>
                  <a:gd name="T22" fmla="*/ 526 w 808"/>
                  <a:gd name="T23" fmla="*/ 3 h 586"/>
                  <a:gd name="T24" fmla="*/ 549 w 808"/>
                  <a:gd name="T25" fmla="*/ 11 h 586"/>
                  <a:gd name="T26" fmla="*/ 600 w 808"/>
                  <a:gd name="T27" fmla="*/ 57 h 586"/>
                  <a:gd name="T28" fmla="*/ 667 w 808"/>
                  <a:gd name="T29" fmla="*/ 165 h 586"/>
                  <a:gd name="T30" fmla="*/ 693 w 808"/>
                  <a:gd name="T31" fmla="*/ 219 h 586"/>
                  <a:gd name="T32" fmla="*/ 726 w 808"/>
                  <a:gd name="T33" fmla="*/ 285 h 586"/>
                  <a:gd name="T34" fmla="*/ 803 w 808"/>
                  <a:gd name="T35" fmla="*/ 437 h 586"/>
                  <a:gd name="T36" fmla="*/ 800 w 808"/>
                  <a:gd name="T37" fmla="*/ 506 h 586"/>
                  <a:gd name="T38" fmla="*/ 780 w 808"/>
                  <a:gd name="T39" fmla="*/ 557 h 586"/>
                  <a:gd name="T40" fmla="*/ 726 w 808"/>
                  <a:gd name="T41" fmla="*/ 581 h 586"/>
                  <a:gd name="T42" fmla="*/ 682 w 808"/>
                  <a:gd name="T43" fmla="*/ 581 h 586"/>
                  <a:gd name="T44" fmla="*/ 705 w 808"/>
                  <a:gd name="T45" fmla="*/ 578 h 586"/>
                  <a:gd name="T46" fmla="*/ 703 w 808"/>
                  <a:gd name="T47" fmla="*/ 552 h 586"/>
                  <a:gd name="T48" fmla="*/ 703 w 808"/>
                  <a:gd name="T49" fmla="*/ 539 h 586"/>
                  <a:gd name="T50" fmla="*/ 700 w 808"/>
                  <a:gd name="T51" fmla="*/ 516 h 586"/>
                  <a:gd name="T52" fmla="*/ 608 w 808"/>
                  <a:gd name="T53" fmla="*/ 462 h 586"/>
                  <a:gd name="T54" fmla="*/ 592 w 808"/>
                  <a:gd name="T55" fmla="*/ 437 h 586"/>
                  <a:gd name="T56" fmla="*/ 587 w 808"/>
                  <a:gd name="T57" fmla="*/ 391 h 586"/>
                  <a:gd name="T58" fmla="*/ 580 w 808"/>
                  <a:gd name="T59" fmla="*/ 385 h 586"/>
                  <a:gd name="T60" fmla="*/ 567 w 808"/>
                  <a:gd name="T61" fmla="*/ 403 h 586"/>
                  <a:gd name="T62" fmla="*/ 541 w 808"/>
                  <a:gd name="T63" fmla="*/ 388 h 586"/>
                  <a:gd name="T64" fmla="*/ 508 w 808"/>
                  <a:gd name="T65" fmla="*/ 350 h 586"/>
                  <a:gd name="T66" fmla="*/ 531 w 808"/>
                  <a:gd name="T67" fmla="*/ 311 h 586"/>
                  <a:gd name="T68" fmla="*/ 523 w 808"/>
                  <a:gd name="T69" fmla="*/ 288 h 586"/>
                  <a:gd name="T70" fmla="*/ 505 w 808"/>
                  <a:gd name="T71" fmla="*/ 301 h 586"/>
                  <a:gd name="T72" fmla="*/ 515 w 808"/>
                  <a:gd name="T73" fmla="*/ 321 h 586"/>
                  <a:gd name="T74" fmla="*/ 497 w 808"/>
                  <a:gd name="T75" fmla="*/ 326 h 586"/>
                  <a:gd name="T76" fmla="*/ 490 w 808"/>
                  <a:gd name="T77" fmla="*/ 239 h 586"/>
                  <a:gd name="T78" fmla="*/ 426 w 808"/>
                  <a:gd name="T79" fmla="*/ 157 h 586"/>
                  <a:gd name="T80" fmla="*/ 405 w 808"/>
                  <a:gd name="T81" fmla="*/ 134 h 586"/>
                  <a:gd name="T82" fmla="*/ 377 w 808"/>
                  <a:gd name="T83" fmla="*/ 121 h 586"/>
                  <a:gd name="T84" fmla="*/ 356 w 808"/>
                  <a:gd name="T85" fmla="*/ 106 h 586"/>
                  <a:gd name="T86" fmla="*/ 295 w 808"/>
                  <a:gd name="T87" fmla="*/ 131 h 586"/>
                  <a:gd name="T88" fmla="*/ 256 w 808"/>
                  <a:gd name="T89" fmla="*/ 154 h 586"/>
                  <a:gd name="T90" fmla="*/ 210 w 808"/>
                  <a:gd name="T91" fmla="*/ 162 h 586"/>
                  <a:gd name="T92" fmla="*/ 202 w 808"/>
                  <a:gd name="T93" fmla="*/ 144 h 586"/>
                  <a:gd name="T94" fmla="*/ 218 w 808"/>
                  <a:gd name="T95" fmla="*/ 154 h 586"/>
                  <a:gd name="T96" fmla="*/ 207 w 808"/>
                  <a:gd name="T97" fmla="*/ 116 h 586"/>
                  <a:gd name="T98" fmla="*/ 207 w 808"/>
                  <a:gd name="T99" fmla="*/ 106 h 586"/>
                  <a:gd name="T100" fmla="*/ 156 w 808"/>
                  <a:gd name="T101" fmla="*/ 95 h 586"/>
                  <a:gd name="T102" fmla="*/ 154 w 808"/>
                  <a:gd name="T103" fmla="*/ 88 h 586"/>
                  <a:gd name="T104" fmla="*/ 146 w 808"/>
                  <a:gd name="T105" fmla="*/ 103 h 586"/>
                  <a:gd name="T106" fmla="*/ 100 w 808"/>
                  <a:gd name="T107" fmla="*/ 103 h 586"/>
                  <a:gd name="T108" fmla="*/ 66 w 808"/>
                  <a:gd name="T109" fmla="*/ 113 h 586"/>
                  <a:gd name="T110" fmla="*/ 66 w 808"/>
                  <a:gd name="T111" fmla="*/ 98 h 586"/>
                  <a:gd name="T112" fmla="*/ 48 w 808"/>
                  <a:gd name="T113" fmla="*/ 103 h 586"/>
                  <a:gd name="T114" fmla="*/ 43 w 808"/>
                  <a:gd name="T115" fmla="*/ 118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8"/>
                  <a:gd name="T175" fmla="*/ 0 h 586"/>
                  <a:gd name="T176" fmla="*/ 808 w 80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8" h="586">
                    <a:moveTo>
                      <a:pt x="5" y="126"/>
                    </a:moveTo>
                    <a:lnTo>
                      <a:pt x="10" y="118"/>
                    </a:lnTo>
                    <a:lnTo>
                      <a:pt x="17" y="108"/>
                    </a:lnTo>
                    <a:lnTo>
                      <a:pt x="23" y="103"/>
                    </a:lnTo>
                    <a:lnTo>
                      <a:pt x="23" y="98"/>
                    </a:lnTo>
                    <a:lnTo>
                      <a:pt x="20" y="93"/>
                    </a:lnTo>
                    <a:lnTo>
                      <a:pt x="15" y="90"/>
                    </a:lnTo>
                    <a:lnTo>
                      <a:pt x="7" y="83"/>
                    </a:lnTo>
                    <a:lnTo>
                      <a:pt x="2" y="83"/>
                    </a:lnTo>
                    <a:lnTo>
                      <a:pt x="0" y="80"/>
                    </a:lnTo>
                    <a:lnTo>
                      <a:pt x="0" y="57"/>
                    </a:lnTo>
                    <a:lnTo>
                      <a:pt x="236" y="36"/>
                    </a:lnTo>
                    <a:lnTo>
                      <a:pt x="254" y="34"/>
                    </a:lnTo>
                    <a:lnTo>
                      <a:pt x="259" y="39"/>
                    </a:lnTo>
                    <a:lnTo>
                      <a:pt x="264" y="41"/>
                    </a:lnTo>
                    <a:lnTo>
                      <a:pt x="272" y="52"/>
                    </a:lnTo>
                    <a:lnTo>
                      <a:pt x="272" y="57"/>
                    </a:lnTo>
                    <a:lnTo>
                      <a:pt x="274" y="65"/>
                    </a:lnTo>
                    <a:lnTo>
                      <a:pt x="490" y="36"/>
                    </a:lnTo>
                    <a:lnTo>
                      <a:pt x="497" y="44"/>
                    </a:lnTo>
                    <a:lnTo>
                      <a:pt x="497" y="57"/>
                    </a:lnTo>
                    <a:lnTo>
                      <a:pt x="500" y="62"/>
                    </a:lnTo>
                    <a:lnTo>
                      <a:pt x="505" y="65"/>
                    </a:lnTo>
                    <a:lnTo>
                      <a:pt x="513" y="67"/>
                    </a:lnTo>
                    <a:lnTo>
                      <a:pt x="523" y="67"/>
                    </a:lnTo>
                    <a:lnTo>
                      <a:pt x="523" y="65"/>
                    </a:lnTo>
                    <a:lnTo>
                      <a:pt x="528" y="54"/>
                    </a:lnTo>
                    <a:lnTo>
                      <a:pt x="531" y="52"/>
                    </a:lnTo>
                    <a:lnTo>
                      <a:pt x="531" y="44"/>
                    </a:lnTo>
                    <a:lnTo>
                      <a:pt x="526" y="31"/>
                    </a:lnTo>
                    <a:lnTo>
                      <a:pt x="523" y="26"/>
                    </a:lnTo>
                    <a:lnTo>
                      <a:pt x="518" y="21"/>
                    </a:lnTo>
                    <a:lnTo>
                      <a:pt x="518" y="3"/>
                    </a:lnTo>
                    <a:lnTo>
                      <a:pt x="523" y="3"/>
                    </a:lnTo>
                    <a:lnTo>
                      <a:pt x="526" y="6"/>
                    </a:lnTo>
                    <a:lnTo>
                      <a:pt x="526" y="3"/>
                    </a:lnTo>
                    <a:lnTo>
                      <a:pt x="531" y="0"/>
                    </a:lnTo>
                    <a:lnTo>
                      <a:pt x="533" y="3"/>
                    </a:lnTo>
                    <a:lnTo>
                      <a:pt x="549" y="11"/>
                    </a:lnTo>
                    <a:lnTo>
                      <a:pt x="577" y="11"/>
                    </a:lnTo>
                    <a:lnTo>
                      <a:pt x="587" y="34"/>
                    </a:lnTo>
                    <a:lnTo>
                      <a:pt x="600" y="57"/>
                    </a:lnTo>
                    <a:lnTo>
                      <a:pt x="633" y="121"/>
                    </a:lnTo>
                    <a:lnTo>
                      <a:pt x="657" y="154"/>
                    </a:lnTo>
                    <a:lnTo>
                      <a:pt x="667" y="165"/>
                    </a:lnTo>
                    <a:lnTo>
                      <a:pt x="682" y="185"/>
                    </a:lnTo>
                    <a:lnTo>
                      <a:pt x="685" y="193"/>
                    </a:lnTo>
                    <a:lnTo>
                      <a:pt x="693" y="219"/>
                    </a:lnTo>
                    <a:lnTo>
                      <a:pt x="700" y="237"/>
                    </a:lnTo>
                    <a:lnTo>
                      <a:pt x="713" y="257"/>
                    </a:lnTo>
                    <a:lnTo>
                      <a:pt x="726" y="285"/>
                    </a:lnTo>
                    <a:lnTo>
                      <a:pt x="780" y="347"/>
                    </a:lnTo>
                    <a:lnTo>
                      <a:pt x="782" y="362"/>
                    </a:lnTo>
                    <a:lnTo>
                      <a:pt x="803" y="437"/>
                    </a:lnTo>
                    <a:lnTo>
                      <a:pt x="808" y="486"/>
                    </a:lnTo>
                    <a:lnTo>
                      <a:pt x="800" y="480"/>
                    </a:lnTo>
                    <a:lnTo>
                      <a:pt x="800" y="506"/>
                    </a:lnTo>
                    <a:lnTo>
                      <a:pt x="793" y="527"/>
                    </a:lnTo>
                    <a:lnTo>
                      <a:pt x="785" y="539"/>
                    </a:lnTo>
                    <a:lnTo>
                      <a:pt x="780" y="557"/>
                    </a:lnTo>
                    <a:lnTo>
                      <a:pt x="775" y="557"/>
                    </a:lnTo>
                    <a:lnTo>
                      <a:pt x="741" y="581"/>
                    </a:lnTo>
                    <a:lnTo>
                      <a:pt x="726" y="581"/>
                    </a:lnTo>
                    <a:lnTo>
                      <a:pt x="716" y="586"/>
                    </a:lnTo>
                    <a:lnTo>
                      <a:pt x="698" y="586"/>
                    </a:lnTo>
                    <a:lnTo>
                      <a:pt x="682" y="581"/>
                    </a:lnTo>
                    <a:lnTo>
                      <a:pt x="687" y="573"/>
                    </a:lnTo>
                    <a:lnTo>
                      <a:pt x="695" y="573"/>
                    </a:lnTo>
                    <a:lnTo>
                      <a:pt x="705" y="578"/>
                    </a:lnTo>
                    <a:lnTo>
                      <a:pt x="710" y="573"/>
                    </a:lnTo>
                    <a:lnTo>
                      <a:pt x="700" y="560"/>
                    </a:lnTo>
                    <a:lnTo>
                      <a:pt x="703" y="552"/>
                    </a:lnTo>
                    <a:lnTo>
                      <a:pt x="710" y="547"/>
                    </a:lnTo>
                    <a:lnTo>
                      <a:pt x="713" y="539"/>
                    </a:lnTo>
                    <a:lnTo>
                      <a:pt x="703" y="539"/>
                    </a:lnTo>
                    <a:lnTo>
                      <a:pt x="703" y="532"/>
                    </a:lnTo>
                    <a:lnTo>
                      <a:pt x="705" y="524"/>
                    </a:lnTo>
                    <a:lnTo>
                      <a:pt x="700" y="516"/>
                    </a:lnTo>
                    <a:lnTo>
                      <a:pt x="664" y="511"/>
                    </a:lnTo>
                    <a:lnTo>
                      <a:pt x="623" y="491"/>
                    </a:lnTo>
                    <a:lnTo>
                      <a:pt x="608" y="462"/>
                    </a:lnTo>
                    <a:lnTo>
                      <a:pt x="610" y="427"/>
                    </a:lnTo>
                    <a:lnTo>
                      <a:pt x="610" y="419"/>
                    </a:lnTo>
                    <a:lnTo>
                      <a:pt x="592" y="437"/>
                    </a:lnTo>
                    <a:lnTo>
                      <a:pt x="587" y="437"/>
                    </a:lnTo>
                    <a:lnTo>
                      <a:pt x="582" y="398"/>
                    </a:lnTo>
                    <a:lnTo>
                      <a:pt x="587" y="391"/>
                    </a:lnTo>
                    <a:lnTo>
                      <a:pt x="587" y="373"/>
                    </a:lnTo>
                    <a:lnTo>
                      <a:pt x="585" y="383"/>
                    </a:lnTo>
                    <a:lnTo>
                      <a:pt x="580" y="385"/>
                    </a:lnTo>
                    <a:lnTo>
                      <a:pt x="572" y="388"/>
                    </a:lnTo>
                    <a:lnTo>
                      <a:pt x="562" y="388"/>
                    </a:lnTo>
                    <a:lnTo>
                      <a:pt x="567" y="403"/>
                    </a:lnTo>
                    <a:lnTo>
                      <a:pt x="562" y="406"/>
                    </a:lnTo>
                    <a:lnTo>
                      <a:pt x="556" y="403"/>
                    </a:lnTo>
                    <a:lnTo>
                      <a:pt x="541" y="388"/>
                    </a:lnTo>
                    <a:lnTo>
                      <a:pt x="541" y="398"/>
                    </a:lnTo>
                    <a:lnTo>
                      <a:pt x="526" y="367"/>
                    </a:lnTo>
                    <a:lnTo>
                      <a:pt x="508" y="350"/>
                    </a:lnTo>
                    <a:lnTo>
                      <a:pt x="521" y="337"/>
                    </a:lnTo>
                    <a:lnTo>
                      <a:pt x="531" y="321"/>
                    </a:lnTo>
                    <a:lnTo>
                      <a:pt x="531" y="311"/>
                    </a:lnTo>
                    <a:lnTo>
                      <a:pt x="533" y="306"/>
                    </a:lnTo>
                    <a:lnTo>
                      <a:pt x="533" y="298"/>
                    </a:lnTo>
                    <a:lnTo>
                      <a:pt x="523" y="288"/>
                    </a:lnTo>
                    <a:lnTo>
                      <a:pt x="521" y="308"/>
                    </a:lnTo>
                    <a:lnTo>
                      <a:pt x="510" y="298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13" y="316"/>
                    </a:lnTo>
                    <a:lnTo>
                      <a:pt x="515" y="321"/>
                    </a:lnTo>
                    <a:lnTo>
                      <a:pt x="508" y="324"/>
                    </a:lnTo>
                    <a:lnTo>
                      <a:pt x="505" y="329"/>
                    </a:lnTo>
                    <a:lnTo>
                      <a:pt x="497" y="326"/>
                    </a:lnTo>
                    <a:lnTo>
                      <a:pt x="487" y="298"/>
                    </a:lnTo>
                    <a:lnTo>
                      <a:pt x="490" y="275"/>
                    </a:lnTo>
                    <a:lnTo>
                      <a:pt x="490" y="239"/>
                    </a:lnTo>
                    <a:lnTo>
                      <a:pt x="482" y="201"/>
                    </a:lnTo>
                    <a:lnTo>
                      <a:pt x="467" y="183"/>
                    </a:lnTo>
                    <a:lnTo>
                      <a:pt x="426" y="157"/>
                    </a:lnTo>
                    <a:lnTo>
                      <a:pt x="408" y="149"/>
                    </a:lnTo>
                    <a:lnTo>
                      <a:pt x="405" y="149"/>
                    </a:lnTo>
                    <a:lnTo>
                      <a:pt x="405" y="134"/>
                    </a:lnTo>
                    <a:lnTo>
                      <a:pt x="402" y="126"/>
                    </a:lnTo>
                    <a:lnTo>
                      <a:pt x="387" y="126"/>
                    </a:lnTo>
                    <a:lnTo>
                      <a:pt x="377" y="121"/>
                    </a:lnTo>
                    <a:lnTo>
                      <a:pt x="369" y="118"/>
                    </a:lnTo>
                    <a:lnTo>
                      <a:pt x="364" y="116"/>
                    </a:lnTo>
                    <a:lnTo>
                      <a:pt x="356" y="106"/>
                    </a:lnTo>
                    <a:lnTo>
                      <a:pt x="341" y="100"/>
                    </a:lnTo>
                    <a:lnTo>
                      <a:pt x="325" y="100"/>
                    </a:lnTo>
                    <a:lnTo>
                      <a:pt x="295" y="131"/>
                    </a:lnTo>
                    <a:lnTo>
                      <a:pt x="284" y="134"/>
                    </a:lnTo>
                    <a:lnTo>
                      <a:pt x="269" y="152"/>
                    </a:lnTo>
                    <a:lnTo>
                      <a:pt x="256" y="154"/>
                    </a:lnTo>
                    <a:lnTo>
                      <a:pt x="236" y="165"/>
                    </a:lnTo>
                    <a:lnTo>
                      <a:pt x="218" y="165"/>
                    </a:lnTo>
                    <a:lnTo>
                      <a:pt x="210" y="162"/>
                    </a:lnTo>
                    <a:lnTo>
                      <a:pt x="202" y="157"/>
                    </a:lnTo>
                    <a:lnTo>
                      <a:pt x="197" y="139"/>
                    </a:lnTo>
                    <a:lnTo>
                      <a:pt x="202" y="144"/>
                    </a:lnTo>
                    <a:lnTo>
                      <a:pt x="205" y="152"/>
                    </a:lnTo>
                    <a:lnTo>
                      <a:pt x="210" y="157"/>
                    </a:lnTo>
                    <a:lnTo>
                      <a:pt x="218" y="154"/>
                    </a:lnTo>
                    <a:lnTo>
                      <a:pt x="218" y="134"/>
                    </a:lnTo>
                    <a:lnTo>
                      <a:pt x="215" y="124"/>
                    </a:lnTo>
                    <a:lnTo>
                      <a:pt x="207" y="116"/>
                    </a:lnTo>
                    <a:lnTo>
                      <a:pt x="187" y="116"/>
                    </a:lnTo>
                    <a:lnTo>
                      <a:pt x="187" y="111"/>
                    </a:lnTo>
                    <a:lnTo>
                      <a:pt x="207" y="106"/>
                    </a:lnTo>
                    <a:lnTo>
                      <a:pt x="200" y="100"/>
                    </a:lnTo>
                    <a:lnTo>
                      <a:pt x="156" y="100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54" y="88"/>
                    </a:lnTo>
                    <a:lnTo>
                      <a:pt x="146" y="93"/>
                    </a:lnTo>
                    <a:lnTo>
                      <a:pt x="141" y="95"/>
                    </a:lnTo>
                    <a:lnTo>
                      <a:pt x="146" y="103"/>
                    </a:lnTo>
                    <a:lnTo>
                      <a:pt x="138" y="100"/>
                    </a:lnTo>
                    <a:lnTo>
                      <a:pt x="133" y="100"/>
                    </a:lnTo>
                    <a:lnTo>
                      <a:pt x="100" y="103"/>
                    </a:lnTo>
                    <a:lnTo>
                      <a:pt x="89" y="108"/>
                    </a:lnTo>
                    <a:lnTo>
                      <a:pt x="74" y="111"/>
                    </a:lnTo>
                    <a:lnTo>
                      <a:pt x="66" y="113"/>
                    </a:lnTo>
                    <a:lnTo>
                      <a:pt x="66" y="108"/>
                    </a:lnTo>
                    <a:lnTo>
                      <a:pt x="69" y="103"/>
                    </a:lnTo>
                    <a:lnTo>
                      <a:pt x="66" y="98"/>
                    </a:lnTo>
                    <a:lnTo>
                      <a:pt x="64" y="95"/>
                    </a:lnTo>
                    <a:lnTo>
                      <a:pt x="48" y="100"/>
                    </a:lnTo>
                    <a:lnTo>
                      <a:pt x="48" y="103"/>
                    </a:lnTo>
                    <a:lnTo>
                      <a:pt x="51" y="111"/>
                    </a:lnTo>
                    <a:lnTo>
                      <a:pt x="51" y="113"/>
                    </a:lnTo>
                    <a:lnTo>
                      <a:pt x="43" y="118"/>
                    </a:lnTo>
                    <a:lnTo>
                      <a:pt x="7" y="126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679"/>
              <p:cNvSpPr>
                <a:spLocks/>
              </p:cNvSpPr>
              <p:nvPr/>
            </p:nvSpPr>
            <p:spPr bwMode="auto">
              <a:xfrm>
                <a:off x="6629400" y="3254375"/>
                <a:ext cx="1136650" cy="530225"/>
              </a:xfrm>
              <a:custGeom>
                <a:avLst/>
                <a:gdLst>
                  <a:gd name="T0" fmla="*/ 560 w 716"/>
                  <a:gd name="T1" fmla="*/ 308 h 334"/>
                  <a:gd name="T2" fmla="*/ 552 w 716"/>
                  <a:gd name="T3" fmla="*/ 290 h 334"/>
                  <a:gd name="T4" fmla="*/ 570 w 716"/>
                  <a:gd name="T5" fmla="*/ 298 h 334"/>
                  <a:gd name="T6" fmla="*/ 568 w 716"/>
                  <a:gd name="T7" fmla="*/ 288 h 334"/>
                  <a:gd name="T8" fmla="*/ 609 w 716"/>
                  <a:gd name="T9" fmla="*/ 224 h 334"/>
                  <a:gd name="T10" fmla="*/ 663 w 716"/>
                  <a:gd name="T11" fmla="*/ 180 h 334"/>
                  <a:gd name="T12" fmla="*/ 645 w 716"/>
                  <a:gd name="T13" fmla="*/ 172 h 334"/>
                  <a:gd name="T14" fmla="*/ 601 w 716"/>
                  <a:gd name="T15" fmla="*/ 170 h 334"/>
                  <a:gd name="T16" fmla="*/ 642 w 716"/>
                  <a:gd name="T17" fmla="*/ 152 h 334"/>
                  <a:gd name="T18" fmla="*/ 639 w 716"/>
                  <a:gd name="T19" fmla="*/ 136 h 334"/>
                  <a:gd name="T20" fmla="*/ 627 w 716"/>
                  <a:gd name="T21" fmla="*/ 129 h 334"/>
                  <a:gd name="T22" fmla="*/ 673 w 716"/>
                  <a:gd name="T23" fmla="*/ 136 h 334"/>
                  <a:gd name="T24" fmla="*/ 696 w 716"/>
                  <a:gd name="T25" fmla="*/ 121 h 334"/>
                  <a:gd name="T26" fmla="*/ 716 w 716"/>
                  <a:gd name="T27" fmla="*/ 85 h 334"/>
                  <a:gd name="T28" fmla="*/ 698 w 716"/>
                  <a:gd name="T29" fmla="*/ 57 h 334"/>
                  <a:gd name="T30" fmla="*/ 688 w 716"/>
                  <a:gd name="T31" fmla="*/ 93 h 334"/>
                  <a:gd name="T32" fmla="*/ 668 w 716"/>
                  <a:gd name="T33" fmla="*/ 64 h 334"/>
                  <a:gd name="T34" fmla="*/ 639 w 716"/>
                  <a:gd name="T35" fmla="*/ 70 h 334"/>
                  <a:gd name="T36" fmla="*/ 624 w 716"/>
                  <a:gd name="T37" fmla="*/ 72 h 334"/>
                  <a:gd name="T38" fmla="*/ 598 w 716"/>
                  <a:gd name="T39" fmla="*/ 44 h 334"/>
                  <a:gd name="T40" fmla="*/ 634 w 716"/>
                  <a:gd name="T41" fmla="*/ 44 h 334"/>
                  <a:gd name="T42" fmla="*/ 678 w 716"/>
                  <a:gd name="T43" fmla="*/ 41 h 334"/>
                  <a:gd name="T44" fmla="*/ 683 w 716"/>
                  <a:gd name="T45" fmla="*/ 16 h 334"/>
                  <a:gd name="T46" fmla="*/ 691 w 716"/>
                  <a:gd name="T47" fmla="*/ 11 h 334"/>
                  <a:gd name="T48" fmla="*/ 691 w 716"/>
                  <a:gd name="T49" fmla="*/ 0 h 334"/>
                  <a:gd name="T50" fmla="*/ 455 w 716"/>
                  <a:gd name="T51" fmla="*/ 54 h 334"/>
                  <a:gd name="T52" fmla="*/ 185 w 716"/>
                  <a:gd name="T53" fmla="*/ 106 h 334"/>
                  <a:gd name="T54" fmla="*/ 170 w 716"/>
                  <a:gd name="T55" fmla="*/ 134 h 334"/>
                  <a:gd name="T56" fmla="*/ 167 w 716"/>
                  <a:gd name="T57" fmla="*/ 149 h 334"/>
                  <a:gd name="T58" fmla="*/ 152 w 716"/>
                  <a:gd name="T59" fmla="*/ 165 h 334"/>
                  <a:gd name="T60" fmla="*/ 136 w 716"/>
                  <a:gd name="T61" fmla="*/ 183 h 334"/>
                  <a:gd name="T62" fmla="*/ 124 w 716"/>
                  <a:gd name="T63" fmla="*/ 183 h 334"/>
                  <a:gd name="T64" fmla="*/ 111 w 716"/>
                  <a:gd name="T65" fmla="*/ 183 h 334"/>
                  <a:gd name="T66" fmla="*/ 95 w 716"/>
                  <a:gd name="T67" fmla="*/ 203 h 334"/>
                  <a:gd name="T68" fmla="*/ 82 w 716"/>
                  <a:gd name="T69" fmla="*/ 211 h 334"/>
                  <a:gd name="T70" fmla="*/ 70 w 716"/>
                  <a:gd name="T71" fmla="*/ 206 h 334"/>
                  <a:gd name="T72" fmla="*/ 57 w 716"/>
                  <a:gd name="T73" fmla="*/ 234 h 334"/>
                  <a:gd name="T74" fmla="*/ 34 w 716"/>
                  <a:gd name="T75" fmla="*/ 249 h 334"/>
                  <a:gd name="T76" fmla="*/ 21 w 716"/>
                  <a:gd name="T77" fmla="*/ 257 h 334"/>
                  <a:gd name="T78" fmla="*/ 13 w 716"/>
                  <a:gd name="T79" fmla="*/ 280 h 334"/>
                  <a:gd name="T80" fmla="*/ 3 w 716"/>
                  <a:gd name="T81" fmla="*/ 293 h 334"/>
                  <a:gd name="T82" fmla="*/ 52 w 716"/>
                  <a:gd name="T83" fmla="*/ 298 h 334"/>
                  <a:gd name="T84" fmla="*/ 170 w 716"/>
                  <a:gd name="T85" fmla="*/ 265 h 334"/>
                  <a:gd name="T86" fmla="*/ 290 w 716"/>
                  <a:gd name="T87" fmla="*/ 252 h 334"/>
                  <a:gd name="T88" fmla="*/ 295 w 716"/>
                  <a:gd name="T89" fmla="*/ 260 h 334"/>
                  <a:gd name="T90" fmla="*/ 316 w 716"/>
                  <a:gd name="T91" fmla="*/ 275 h 334"/>
                  <a:gd name="T92" fmla="*/ 521 w 716"/>
                  <a:gd name="T93" fmla="*/ 334 h 3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334"/>
                  <a:gd name="T143" fmla="*/ 716 w 716"/>
                  <a:gd name="T144" fmla="*/ 334 h 3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334">
                    <a:moveTo>
                      <a:pt x="521" y="334"/>
                    </a:moveTo>
                    <a:lnTo>
                      <a:pt x="532" y="324"/>
                    </a:lnTo>
                    <a:lnTo>
                      <a:pt x="560" y="308"/>
                    </a:lnTo>
                    <a:lnTo>
                      <a:pt x="562" y="303"/>
                    </a:lnTo>
                    <a:lnTo>
                      <a:pt x="555" y="293"/>
                    </a:lnTo>
                    <a:lnTo>
                      <a:pt x="552" y="290"/>
                    </a:lnTo>
                    <a:lnTo>
                      <a:pt x="562" y="301"/>
                    </a:lnTo>
                    <a:lnTo>
                      <a:pt x="568" y="301"/>
                    </a:lnTo>
                    <a:lnTo>
                      <a:pt x="570" y="298"/>
                    </a:lnTo>
                    <a:lnTo>
                      <a:pt x="578" y="283"/>
                    </a:lnTo>
                    <a:lnTo>
                      <a:pt x="573" y="288"/>
                    </a:lnTo>
                    <a:lnTo>
                      <a:pt x="568" y="288"/>
                    </a:lnTo>
                    <a:lnTo>
                      <a:pt x="570" y="280"/>
                    </a:lnTo>
                    <a:lnTo>
                      <a:pt x="583" y="254"/>
                    </a:lnTo>
                    <a:lnTo>
                      <a:pt x="609" y="224"/>
                    </a:lnTo>
                    <a:lnTo>
                      <a:pt x="650" y="198"/>
                    </a:lnTo>
                    <a:lnTo>
                      <a:pt x="657" y="190"/>
                    </a:lnTo>
                    <a:lnTo>
                      <a:pt x="663" y="180"/>
                    </a:lnTo>
                    <a:lnTo>
                      <a:pt x="663" y="170"/>
                    </a:lnTo>
                    <a:lnTo>
                      <a:pt x="660" y="170"/>
                    </a:lnTo>
                    <a:lnTo>
                      <a:pt x="645" y="172"/>
                    </a:lnTo>
                    <a:lnTo>
                      <a:pt x="629" y="177"/>
                    </a:lnTo>
                    <a:lnTo>
                      <a:pt x="616" y="177"/>
                    </a:lnTo>
                    <a:lnTo>
                      <a:pt x="601" y="170"/>
                    </a:lnTo>
                    <a:lnTo>
                      <a:pt x="621" y="170"/>
                    </a:lnTo>
                    <a:lnTo>
                      <a:pt x="637" y="162"/>
                    </a:lnTo>
                    <a:lnTo>
                      <a:pt x="642" y="152"/>
                    </a:lnTo>
                    <a:lnTo>
                      <a:pt x="639" y="147"/>
                    </a:lnTo>
                    <a:lnTo>
                      <a:pt x="642" y="141"/>
                    </a:lnTo>
                    <a:lnTo>
                      <a:pt x="639" y="136"/>
                    </a:lnTo>
                    <a:lnTo>
                      <a:pt x="634" y="136"/>
                    </a:lnTo>
                    <a:lnTo>
                      <a:pt x="627" y="134"/>
                    </a:lnTo>
                    <a:lnTo>
                      <a:pt x="627" y="129"/>
                    </a:lnTo>
                    <a:lnTo>
                      <a:pt x="645" y="131"/>
                    </a:lnTo>
                    <a:lnTo>
                      <a:pt x="657" y="136"/>
                    </a:lnTo>
                    <a:lnTo>
                      <a:pt x="673" y="136"/>
                    </a:lnTo>
                    <a:lnTo>
                      <a:pt x="688" y="139"/>
                    </a:lnTo>
                    <a:lnTo>
                      <a:pt x="696" y="134"/>
                    </a:lnTo>
                    <a:lnTo>
                      <a:pt x="696" y="121"/>
                    </a:lnTo>
                    <a:lnTo>
                      <a:pt x="704" y="103"/>
                    </a:lnTo>
                    <a:lnTo>
                      <a:pt x="709" y="93"/>
                    </a:lnTo>
                    <a:lnTo>
                      <a:pt x="716" y="85"/>
                    </a:lnTo>
                    <a:lnTo>
                      <a:pt x="716" y="75"/>
                    </a:lnTo>
                    <a:lnTo>
                      <a:pt x="704" y="59"/>
                    </a:lnTo>
                    <a:lnTo>
                      <a:pt x="698" y="57"/>
                    </a:lnTo>
                    <a:lnTo>
                      <a:pt x="691" y="57"/>
                    </a:lnTo>
                    <a:lnTo>
                      <a:pt x="688" y="67"/>
                    </a:lnTo>
                    <a:lnTo>
                      <a:pt x="688" y="93"/>
                    </a:lnTo>
                    <a:lnTo>
                      <a:pt x="683" y="88"/>
                    </a:lnTo>
                    <a:lnTo>
                      <a:pt x="675" y="70"/>
                    </a:lnTo>
                    <a:lnTo>
                      <a:pt x="668" y="64"/>
                    </a:lnTo>
                    <a:lnTo>
                      <a:pt x="663" y="64"/>
                    </a:lnTo>
                    <a:lnTo>
                      <a:pt x="652" y="70"/>
                    </a:lnTo>
                    <a:lnTo>
                      <a:pt x="639" y="70"/>
                    </a:lnTo>
                    <a:lnTo>
                      <a:pt x="627" y="77"/>
                    </a:lnTo>
                    <a:lnTo>
                      <a:pt x="619" y="80"/>
                    </a:lnTo>
                    <a:lnTo>
                      <a:pt x="624" y="72"/>
                    </a:lnTo>
                    <a:lnTo>
                      <a:pt x="616" y="62"/>
                    </a:lnTo>
                    <a:lnTo>
                      <a:pt x="591" y="46"/>
                    </a:lnTo>
                    <a:lnTo>
                      <a:pt x="598" y="44"/>
                    </a:lnTo>
                    <a:lnTo>
                      <a:pt x="614" y="49"/>
                    </a:lnTo>
                    <a:lnTo>
                      <a:pt x="624" y="44"/>
                    </a:lnTo>
                    <a:lnTo>
                      <a:pt x="634" y="44"/>
                    </a:lnTo>
                    <a:lnTo>
                      <a:pt x="650" y="46"/>
                    </a:lnTo>
                    <a:lnTo>
                      <a:pt x="660" y="44"/>
                    </a:lnTo>
                    <a:lnTo>
                      <a:pt x="678" y="41"/>
                    </a:lnTo>
                    <a:lnTo>
                      <a:pt x="691" y="39"/>
                    </a:lnTo>
                    <a:lnTo>
                      <a:pt x="691" y="18"/>
                    </a:lnTo>
                    <a:lnTo>
                      <a:pt x="683" y="16"/>
                    </a:lnTo>
                    <a:lnTo>
                      <a:pt x="683" y="13"/>
                    </a:lnTo>
                    <a:lnTo>
                      <a:pt x="688" y="11"/>
                    </a:lnTo>
                    <a:lnTo>
                      <a:pt x="691" y="11"/>
                    </a:lnTo>
                    <a:lnTo>
                      <a:pt x="693" y="5"/>
                    </a:lnTo>
                    <a:lnTo>
                      <a:pt x="693" y="0"/>
                    </a:lnTo>
                    <a:lnTo>
                      <a:pt x="691" y="0"/>
                    </a:lnTo>
                    <a:lnTo>
                      <a:pt x="573" y="23"/>
                    </a:lnTo>
                    <a:lnTo>
                      <a:pt x="573" y="29"/>
                    </a:lnTo>
                    <a:lnTo>
                      <a:pt x="455" y="54"/>
                    </a:lnTo>
                    <a:lnTo>
                      <a:pt x="319" y="85"/>
                    </a:lnTo>
                    <a:lnTo>
                      <a:pt x="206" y="103"/>
                    </a:lnTo>
                    <a:lnTo>
                      <a:pt x="185" y="106"/>
                    </a:lnTo>
                    <a:lnTo>
                      <a:pt x="175" y="118"/>
                    </a:lnTo>
                    <a:lnTo>
                      <a:pt x="170" y="129"/>
                    </a:lnTo>
                    <a:lnTo>
                      <a:pt x="170" y="134"/>
                    </a:lnTo>
                    <a:lnTo>
                      <a:pt x="172" y="139"/>
                    </a:lnTo>
                    <a:lnTo>
                      <a:pt x="172" y="149"/>
                    </a:lnTo>
                    <a:lnTo>
                      <a:pt x="167" y="149"/>
                    </a:lnTo>
                    <a:lnTo>
                      <a:pt x="165" y="147"/>
                    </a:lnTo>
                    <a:lnTo>
                      <a:pt x="154" y="157"/>
                    </a:lnTo>
                    <a:lnTo>
                      <a:pt x="152" y="165"/>
                    </a:lnTo>
                    <a:lnTo>
                      <a:pt x="144" y="170"/>
                    </a:lnTo>
                    <a:lnTo>
                      <a:pt x="139" y="175"/>
                    </a:lnTo>
                    <a:lnTo>
                      <a:pt x="136" y="183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24" y="183"/>
                    </a:lnTo>
                    <a:lnTo>
                      <a:pt x="121" y="183"/>
                    </a:lnTo>
                    <a:lnTo>
                      <a:pt x="118" y="180"/>
                    </a:lnTo>
                    <a:lnTo>
                      <a:pt x="111" y="183"/>
                    </a:lnTo>
                    <a:lnTo>
                      <a:pt x="103" y="190"/>
                    </a:lnTo>
                    <a:lnTo>
                      <a:pt x="98" y="198"/>
                    </a:lnTo>
                    <a:lnTo>
                      <a:pt x="95" y="203"/>
                    </a:lnTo>
                    <a:lnTo>
                      <a:pt x="95" y="208"/>
                    </a:lnTo>
                    <a:lnTo>
                      <a:pt x="85" y="213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4" y="216"/>
                    </a:lnTo>
                    <a:lnTo>
                      <a:pt x="57" y="229"/>
                    </a:lnTo>
                    <a:lnTo>
                      <a:pt x="57" y="234"/>
                    </a:lnTo>
                    <a:lnTo>
                      <a:pt x="52" y="242"/>
                    </a:lnTo>
                    <a:lnTo>
                      <a:pt x="41" y="247"/>
                    </a:lnTo>
                    <a:lnTo>
                      <a:pt x="34" y="249"/>
                    </a:lnTo>
                    <a:lnTo>
                      <a:pt x="26" y="249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8" y="265"/>
                    </a:lnTo>
                    <a:lnTo>
                      <a:pt x="13" y="267"/>
                    </a:lnTo>
                    <a:lnTo>
                      <a:pt x="13" y="280"/>
                    </a:lnTo>
                    <a:lnTo>
                      <a:pt x="8" y="283"/>
                    </a:lnTo>
                    <a:lnTo>
                      <a:pt x="3" y="283"/>
                    </a:lnTo>
                    <a:lnTo>
                      <a:pt x="3" y="293"/>
                    </a:lnTo>
                    <a:lnTo>
                      <a:pt x="0" y="306"/>
                    </a:lnTo>
                    <a:lnTo>
                      <a:pt x="47" y="301"/>
                    </a:lnTo>
                    <a:lnTo>
                      <a:pt x="52" y="298"/>
                    </a:lnTo>
                    <a:lnTo>
                      <a:pt x="121" y="285"/>
                    </a:lnTo>
                    <a:lnTo>
                      <a:pt x="136" y="283"/>
                    </a:lnTo>
                    <a:lnTo>
                      <a:pt x="170" y="265"/>
                    </a:lnTo>
                    <a:lnTo>
                      <a:pt x="203" y="262"/>
                    </a:lnTo>
                    <a:lnTo>
                      <a:pt x="206" y="260"/>
                    </a:lnTo>
                    <a:lnTo>
                      <a:pt x="290" y="252"/>
                    </a:lnTo>
                    <a:lnTo>
                      <a:pt x="293" y="252"/>
                    </a:lnTo>
                    <a:lnTo>
                      <a:pt x="295" y="254"/>
                    </a:lnTo>
                    <a:lnTo>
                      <a:pt x="295" y="260"/>
                    </a:lnTo>
                    <a:lnTo>
                      <a:pt x="306" y="260"/>
                    </a:lnTo>
                    <a:lnTo>
                      <a:pt x="311" y="272"/>
                    </a:lnTo>
                    <a:lnTo>
                      <a:pt x="316" y="275"/>
                    </a:lnTo>
                    <a:lnTo>
                      <a:pt x="408" y="262"/>
                    </a:lnTo>
                    <a:lnTo>
                      <a:pt x="519" y="334"/>
                    </a:lnTo>
                    <a:lnTo>
                      <a:pt x="521" y="33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680"/>
              <p:cNvSpPr>
                <a:spLocks/>
              </p:cNvSpPr>
              <p:nvPr/>
            </p:nvSpPr>
            <p:spPr bwMode="auto">
              <a:xfrm>
                <a:off x="6740525" y="3654425"/>
                <a:ext cx="715962" cy="501650"/>
              </a:xfrm>
              <a:custGeom>
                <a:avLst/>
                <a:gdLst>
                  <a:gd name="T0" fmla="*/ 69 w 451"/>
                  <a:gd name="T1" fmla="*/ 31 h 316"/>
                  <a:gd name="T2" fmla="*/ 133 w 451"/>
                  <a:gd name="T3" fmla="*/ 10 h 316"/>
                  <a:gd name="T4" fmla="*/ 223 w 451"/>
                  <a:gd name="T5" fmla="*/ 0 h 316"/>
                  <a:gd name="T6" fmla="*/ 225 w 451"/>
                  <a:gd name="T7" fmla="*/ 8 h 316"/>
                  <a:gd name="T8" fmla="*/ 246 w 451"/>
                  <a:gd name="T9" fmla="*/ 23 h 316"/>
                  <a:gd name="T10" fmla="*/ 451 w 451"/>
                  <a:gd name="T11" fmla="*/ 82 h 316"/>
                  <a:gd name="T12" fmla="*/ 415 w 451"/>
                  <a:gd name="T13" fmla="*/ 121 h 316"/>
                  <a:gd name="T14" fmla="*/ 405 w 451"/>
                  <a:gd name="T15" fmla="*/ 146 h 316"/>
                  <a:gd name="T16" fmla="*/ 400 w 451"/>
                  <a:gd name="T17" fmla="*/ 172 h 316"/>
                  <a:gd name="T18" fmla="*/ 374 w 451"/>
                  <a:gd name="T19" fmla="*/ 177 h 316"/>
                  <a:gd name="T20" fmla="*/ 354 w 451"/>
                  <a:gd name="T21" fmla="*/ 208 h 316"/>
                  <a:gd name="T22" fmla="*/ 338 w 451"/>
                  <a:gd name="T23" fmla="*/ 203 h 316"/>
                  <a:gd name="T24" fmla="*/ 336 w 451"/>
                  <a:gd name="T25" fmla="*/ 208 h 316"/>
                  <a:gd name="T26" fmla="*/ 331 w 451"/>
                  <a:gd name="T27" fmla="*/ 231 h 316"/>
                  <a:gd name="T28" fmla="*/ 315 w 451"/>
                  <a:gd name="T29" fmla="*/ 239 h 316"/>
                  <a:gd name="T30" fmla="*/ 313 w 451"/>
                  <a:gd name="T31" fmla="*/ 231 h 316"/>
                  <a:gd name="T32" fmla="*/ 297 w 451"/>
                  <a:gd name="T33" fmla="*/ 241 h 316"/>
                  <a:gd name="T34" fmla="*/ 302 w 451"/>
                  <a:gd name="T35" fmla="*/ 262 h 316"/>
                  <a:gd name="T36" fmla="*/ 287 w 451"/>
                  <a:gd name="T37" fmla="*/ 269 h 316"/>
                  <a:gd name="T38" fmla="*/ 282 w 451"/>
                  <a:gd name="T39" fmla="*/ 257 h 316"/>
                  <a:gd name="T40" fmla="*/ 272 w 451"/>
                  <a:gd name="T41" fmla="*/ 264 h 316"/>
                  <a:gd name="T42" fmla="*/ 282 w 451"/>
                  <a:gd name="T43" fmla="*/ 285 h 316"/>
                  <a:gd name="T44" fmla="*/ 272 w 451"/>
                  <a:gd name="T45" fmla="*/ 293 h 316"/>
                  <a:gd name="T46" fmla="*/ 264 w 451"/>
                  <a:gd name="T47" fmla="*/ 295 h 316"/>
                  <a:gd name="T48" fmla="*/ 261 w 451"/>
                  <a:gd name="T49" fmla="*/ 316 h 316"/>
                  <a:gd name="T50" fmla="*/ 243 w 451"/>
                  <a:gd name="T51" fmla="*/ 295 h 316"/>
                  <a:gd name="T52" fmla="*/ 241 w 451"/>
                  <a:gd name="T53" fmla="*/ 290 h 316"/>
                  <a:gd name="T54" fmla="*/ 231 w 451"/>
                  <a:gd name="T55" fmla="*/ 285 h 316"/>
                  <a:gd name="T56" fmla="*/ 225 w 451"/>
                  <a:gd name="T57" fmla="*/ 262 h 316"/>
                  <a:gd name="T58" fmla="*/ 220 w 451"/>
                  <a:gd name="T59" fmla="*/ 249 h 316"/>
                  <a:gd name="T60" fmla="*/ 215 w 451"/>
                  <a:gd name="T61" fmla="*/ 241 h 316"/>
                  <a:gd name="T62" fmla="*/ 208 w 451"/>
                  <a:gd name="T63" fmla="*/ 236 h 316"/>
                  <a:gd name="T64" fmla="*/ 195 w 451"/>
                  <a:gd name="T65" fmla="*/ 216 h 316"/>
                  <a:gd name="T66" fmla="*/ 179 w 451"/>
                  <a:gd name="T67" fmla="*/ 213 h 316"/>
                  <a:gd name="T68" fmla="*/ 151 w 451"/>
                  <a:gd name="T69" fmla="*/ 190 h 316"/>
                  <a:gd name="T70" fmla="*/ 120 w 451"/>
                  <a:gd name="T71" fmla="*/ 169 h 316"/>
                  <a:gd name="T72" fmla="*/ 87 w 451"/>
                  <a:gd name="T73" fmla="*/ 138 h 316"/>
                  <a:gd name="T74" fmla="*/ 74 w 451"/>
                  <a:gd name="T75" fmla="*/ 121 h 316"/>
                  <a:gd name="T76" fmla="*/ 59 w 451"/>
                  <a:gd name="T77" fmla="*/ 108 h 316"/>
                  <a:gd name="T78" fmla="*/ 46 w 451"/>
                  <a:gd name="T79" fmla="*/ 97 h 316"/>
                  <a:gd name="T80" fmla="*/ 30 w 451"/>
                  <a:gd name="T81" fmla="*/ 95 h 316"/>
                  <a:gd name="T82" fmla="*/ 20 w 451"/>
                  <a:gd name="T83" fmla="*/ 90 h 316"/>
                  <a:gd name="T84" fmla="*/ 10 w 451"/>
                  <a:gd name="T85" fmla="*/ 82 h 316"/>
                  <a:gd name="T86" fmla="*/ 0 w 451"/>
                  <a:gd name="T87" fmla="*/ 72 h 316"/>
                  <a:gd name="T88" fmla="*/ 2 w 451"/>
                  <a:gd name="T89" fmla="*/ 59 h 316"/>
                  <a:gd name="T90" fmla="*/ 15 w 451"/>
                  <a:gd name="T91" fmla="*/ 51 h 316"/>
                  <a:gd name="T92" fmla="*/ 23 w 451"/>
                  <a:gd name="T93" fmla="*/ 41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316"/>
                  <a:gd name="T143" fmla="*/ 451 w 451"/>
                  <a:gd name="T144" fmla="*/ 316 h 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316">
                    <a:moveTo>
                      <a:pt x="25" y="38"/>
                    </a:moveTo>
                    <a:lnTo>
                      <a:pt x="69" y="31"/>
                    </a:lnTo>
                    <a:lnTo>
                      <a:pt x="100" y="13"/>
                    </a:lnTo>
                    <a:lnTo>
                      <a:pt x="133" y="10"/>
                    </a:lnTo>
                    <a:lnTo>
                      <a:pt x="136" y="8"/>
                    </a:lnTo>
                    <a:lnTo>
                      <a:pt x="223" y="0"/>
                    </a:lnTo>
                    <a:lnTo>
                      <a:pt x="225" y="2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6" y="23"/>
                    </a:lnTo>
                    <a:lnTo>
                      <a:pt x="338" y="10"/>
                    </a:lnTo>
                    <a:lnTo>
                      <a:pt x="451" y="82"/>
                    </a:lnTo>
                    <a:lnTo>
                      <a:pt x="423" y="110"/>
                    </a:lnTo>
                    <a:lnTo>
                      <a:pt x="415" y="121"/>
                    </a:lnTo>
                    <a:lnTo>
                      <a:pt x="408" y="138"/>
                    </a:lnTo>
                    <a:lnTo>
                      <a:pt x="405" y="146"/>
                    </a:lnTo>
                    <a:lnTo>
                      <a:pt x="405" y="154"/>
                    </a:lnTo>
                    <a:lnTo>
                      <a:pt x="400" y="172"/>
                    </a:lnTo>
                    <a:lnTo>
                      <a:pt x="395" y="177"/>
                    </a:lnTo>
                    <a:lnTo>
                      <a:pt x="374" y="177"/>
                    </a:lnTo>
                    <a:lnTo>
                      <a:pt x="362" y="203"/>
                    </a:lnTo>
                    <a:lnTo>
                      <a:pt x="354" y="208"/>
                    </a:lnTo>
                    <a:lnTo>
                      <a:pt x="341" y="208"/>
                    </a:lnTo>
                    <a:lnTo>
                      <a:pt x="338" y="203"/>
                    </a:lnTo>
                    <a:lnTo>
                      <a:pt x="338" y="198"/>
                    </a:lnTo>
                    <a:lnTo>
                      <a:pt x="336" y="208"/>
                    </a:lnTo>
                    <a:lnTo>
                      <a:pt x="333" y="221"/>
                    </a:lnTo>
                    <a:lnTo>
                      <a:pt x="331" y="231"/>
                    </a:lnTo>
                    <a:lnTo>
                      <a:pt x="326" y="241"/>
                    </a:lnTo>
                    <a:lnTo>
                      <a:pt x="315" y="239"/>
                    </a:lnTo>
                    <a:lnTo>
                      <a:pt x="313" y="236"/>
                    </a:lnTo>
                    <a:lnTo>
                      <a:pt x="313" y="231"/>
                    </a:lnTo>
                    <a:lnTo>
                      <a:pt x="305" y="233"/>
                    </a:lnTo>
                    <a:lnTo>
                      <a:pt x="297" y="241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97" y="272"/>
                    </a:lnTo>
                    <a:lnTo>
                      <a:pt x="287" y="269"/>
                    </a:lnTo>
                    <a:lnTo>
                      <a:pt x="282" y="264"/>
                    </a:lnTo>
                    <a:lnTo>
                      <a:pt x="282" y="257"/>
                    </a:lnTo>
                    <a:lnTo>
                      <a:pt x="274" y="259"/>
                    </a:lnTo>
                    <a:lnTo>
                      <a:pt x="272" y="264"/>
                    </a:lnTo>
                    <a:lnTo>
                      <a:pt x="274" y="275"/>
                    </a:lnTo>
                    <a:lnTo>
                      <a:pt x="282" y="285"/>
                    </a:lnTo>
                    <a:lnTo>
                      <a:pt x="277" y="290"/>
                    </a:lnTo>
                    <a:lnTo>
                      <a:pt x="272" y="293"/>
                    </a:lnTo>
                    <a:lnTo>
                      <a:pt x="267" y="293"/>
                    </a:lnTo>
                    <a:lnTo>
                      <a:pt x="264" y="295"/>
                    </a:lnTo>
                    <a:lnTo>
                      <a:pt x="261" y="303"/>
                    </a:lnTo>
                    <a:lnTo>
                      <a:pt x="261" y="316"/>
                    </a:lnTo>
                    <a:lnTo>
                      <a:pt x="249" y="303"/>
                    </a:lnTo>
                    <a:lnTo>
                      <a:pt x="243" y="295"/>
                    </a:lnTo>
                    <a:lnTo>
                      <a:pt x="243" y="290"/>
                    </a:lnTo>
                    <a:lnTo>
                      <a:pt x="241" y="290"/>
                    </a:lnTo>
                    <a:lnTo>
                      <a:pt x="238" y="287"/>
                    </a:lnTo>
                    <a:lnTo>
                      <a:pt x="231" y="285"/>
                    </a:lnTo>
                    <a:lnTo>
                      <a:pt x="225" y="280"/>
                    </a:lnTo>
                    <a:lnTo>
                      <a:pt x="225" y="262"/>
                    </a:lnTo>
                    <a:lnTo>
                      <a:pt x="223" y="257"/>
                    </a:lnTo>
                    <a:lnTo>
                      <a:pt x="220" y="249"/>
                    </a:lnTo>
                    <a:lnTo>
                      <a:pt x="220" y="246"/>
                    </a:lnTo>
                    <a:lnTo>
                      <a:pt x="215" y="241"/>
                    </a:lnTo>
                    <a:lnTo>
                      <a:pt x="210" y="239"/>
                    </a:lnTo>
                    <a:lnTo>
                      <a:pt x="208" y="236"/>
                    </a:lnTo>
                    <a:lnTo>
                      <a:pt x="208" y="228"/>
                    </a:lnTo>
                    <a:lnTo>
                      <a:pt x="195" y="216"/>
                    </a:lnTo>
                    <a:lnTo>
                      <a:pt x="190" y="213"/>
                    </a:lnTo>
                    <a:lnTo>
                      <a:pt x="179" y="213"/>
                    </a:lnTo>
                    <a:lnTo>
                      <a:pt x="169" y="208"/>
                    </a:lnTo>
                    <a:lnTo>
                      <a:pt x="151" y="190"/>
                    </a:lnTo>
                    <a:lnTo>
                      <a:pt x="136" y="177"/>
                    </a:lnTo>
                    <a:lnTo>
                      <a:pt x="120" y="169"/>
                    </a:lnTo>
                    <a:lnTo>
                      <a:pt x="95" y="151"/>
                    </a:lnTo>
                    <a:lnTo>
                      <a:pt x="87" y="138"/>
                    </a:lnTo>
                    <a:lnTo>
                      <a:pt x="79" y="123"/>
                    </a:lnTo>
                    <a:lnTo>
                      <a:pt x="74" y="121"/>
                    </a:lnTo>
                    <a:lnTo>
                      <a:pt x="66" y="113"/>
                    </a:lnTo>
                    <a:lnTo>
                      <a:pt x="59" y="108"/>
                    </a:lnTo>
                    <a:lnTo>
                      <a:pt x="54" y="103"/>
                    </a:lnTo>
                    <a:lnTo>
                      <a:pt x="46" y="97"/>
                    </a:lnTo>
                    <a:lnTo>
                      <a:pt x="38" y="95"/>
                    </a:lnTo>
                    <a:lnTo>
                      <a:pt x="30" y="95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5" y="87"/>
                    </a:lnTo>
                    <a:lnTo>
                      <a:pt x="10" y="8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9"/>
                    </a:lnTo>
                    <a:lnTo>
                      <a:pt x="7" y="56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3" y="41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681"/>
              <p:cNvSpPr>
                <a:spLocks/>
              </p:cNvSpPr>
              <p:nvPr/>
            </p:nvSpPr>
            <p:spPr bwMode="auto">
              <a:xfrm>
                <a:off x="6675438" y="2851150"/>
                <a:ext cx="1050925" cy="611188"/>
              </a:xfrm>
              <a:custGeom>
                <a:avLst/>
                <a:gdLst>
                  <a:gd name="T0" fmla="*/ 10 w 662"/>
                  <a:gd name="T1" fmla="*/ 375 h 385"/>
                  <a:gd name="T2" fmla="*/ 23 w 662"/>
                  <a:gd name="T3" fmla="*/ 367 h 385"/>
                  <a:gd name="T4" fmla="*/ 25 w 662"/>
                  <a:gd name="T5" fmla="*/ 360 h 385"/>
                  <a:gd name="T6" fmla="*/ 38 w 662"/>
                  <a:gd name="T7" fmla="*/ 349 h 385"/>
                  <a:gd name="T8" fmla="*/ 51 w 662"/>
                  <a:gd name="T9" fmla="*/ 339 h 385"/>
                  <a:gd name="T10" fmla="*/ 59 w 662"/>
                  <a:gd name="T11" fmla="*/ 324 h 385"/>
                  <a:gd name="T12" fmla="*/ 82 w 662"/>
                  <a:gd name="T13" fmla="*/ 311 h 385"/>
                  <a:gd name="T14" fmla="*/ 97 w 662"/>
                  <a:gd name="T15" fmla="*/ 293 h 385"/>
                  <a:gd name="T16" fmla="*/ 110 w 662"/>
                  <a:gd name="T17" fmla="*/ 283 h 385"/>
                  <a:gd name="T18" fmla="*/ 118 w 662"/>
                  <a:gd name="T19" fmla="*/ 293 h 385"/>
                  <a:gd name="T20" fmla="*/ 141 w 662"/>
                  <a:gd name="T21" fmla="*/ 290 h 385"/>
                  <a:gd name="T22" fmla="*/ 161 w 662"/>
                  <a:gd name="T23" fmla="*/ 285 h 385"/>
                  <a:gd name="T24" fmla="*/ 187 w 662"/>
                  <a:gd name="T25" fmla="*/ 285 h 385"/>
                  <a:gd name="T26" fmla="*/ 210 w 662"/>
                  <a:gd name="T27" fmla="*/ 262 h 385"/>
                  <a:gd name="T28" fmla="*/ 220 w 662"/>
                  <a:gd name="T29" fmla="*/ 257 h 385"/>
                  <a:gd name="T30" fmla="*/ 251 w 662"/>
                  <a:gd name="T31" fmla="*/ 252 h 385"/>
                  <a:gd name="T32" fmla="*/ 272 w 662"/>
                  <a:gd name="T33" fmla="*/ 234 h 385"/>
                  <a:gd name="T34" fmla="*/ 264 w 662"/>
                  <a:gd name="T35" fmla="*/ 221 h 385"/>
                  <a:gd name="T36" fmla="*/ 279 w 662"/>
                  <a:gd name="T37" fmla="*/ 180 h 385"/>
                  <a:gd name="T38" fmla="*/ 295 w 662"/>
                  <a:gd name="T39" fmla="*/ 146 h 385"/>
                  <a:gd name="T40" fmla="*/ 300 w 662"/>
                  <a:gd name="T41" fmla="*/ 105 h 385"/>
                  <a:gd name="T42" fmla="*/ 323 w 662"/>
                  <a:gd name="T43" fmla="*/ 131 h 385"/>
                  <a:gd name="T44" fmla="*/ 338 w 662"/>
                  <a:gd name="T45" fmla="*/ 126 h 385"/>
                  <a:gd name="T46" fmla="*/ 354 w 662"/>
                  <a:gd name="T47" fmla="*/ 85 h 385"/>
                  <a:gd name="T48" fmla="*/ 369 w 662"/>
                  <a:gd name="T49" fmla="*/ 82 h 385"/>
                  <a:gd name="T50" fmla="*/ 387 w 662"/>
                  <a:gd name="T51" fmla="*/ 54 h 385"/>
                  <a:gd name="T52" fmla="*/ 405 w 662"/>
                  <a:gd name="T53" fmla="*/ 36 h 385"/>
                  <a:gd name="T54" fmla="*/ 433 w 662"/>
                  <a:gd name="T55" fmla="*/ 0 h 385"/>
                  <a:gd name="T56" fmla="*/ 503 w 662"/>
                  <a:gd name="T57" fmla="*/ 21 h 385"/>
                  <a:gd name="T58" fmla="*/ 521 w 662"/>
                  <a:gd name="T59" fmla="*/ 23 h 385"/>
                  <a:gd name="T60" fmla="*/ 531 w 662"/>
                  <a:gd name="T61" fmla="*/ 36 h 385"/>
                  <a:gd name="T62" fmla="*/ 523 w 662"/>
                  <a:gd name="T63" fmla="*/ 41 h 385"/>
                  <a:gd name="T64" fmla="*/ 544 w 662"/>
                  <a:gd name="T65" fmla="*/ 49 h 385"/>
                  <a:gd name="T66" fmla="*/ 580 w 662"/>
                  <a:gd name="T67" fmla="*/ 69 h 385"/>
                  <a:gd name="T68" fmla="*/ 562 w 662"/>
                  <a:gd name="T69" fmla="*/ 82 h 385"/>
                  <a:gd name="T70" fmla="*/ 541 w 662"/>
                  <a:gd name="T71" fmla="*/ 95 h 385"/>
                  <a:gd name="T72" fmla="*/ 551 w 662"/>
                  <a:gd name="T73" fmla="*/ 111 h 385"/>
                  <a:gd name="T74" fmla="*/ 577 w 662"/>
                  <a:gd name="T75" fmla="*/ 103 h 385"/>
                  <a:gd name="T76" fmla="*/ 580 w 662"/>
                  <a:gd name="T77" fmla="*/ 118 h 385"/>
                  <a:gd name="T78" fmla="*/ 574 w 662"/>
                  <a:gd name="T79" fmla="*/ 134 h 385"/>
                  <a:gd name="T80" fmla="*/ 603 w 662"/>
                  <a:gd name="T81" fmla="*/ 154 h 385"/>
                  <a:gd name="T82" fmla="*/ 608 w 662"/>
                  <a:gd name="T83" fmla="*/ 172 h 385"/>
                  <a:gd name="T84" fmla="*/ 603 w 662"/>
                  <a:gd name="T85" fmla="*/ 188 h 385"/>
                  <a:gd name="T86" fmla="*/ 574 w 662"/>
                  <a:gd name="T87" fmla="*/ 190 h 385"/>
                  <a:gd name="T88" fmla="*/ 557 w 662"/>
                  <a:gd name="T89" fmla="*/ 193 h 385"/>
                  <a:gd name="T90" fmla="*/ 592 w 662"/>
                  <a:gd name="T91" fmla="*/ 208 h 385"/>
                  <a:gd name="T92" fmla="*/ 605 w 662"/>
                  <a:gd name="T93" fmla="*/ 216 h 385"/>
                  <a:gd name="T94" fmla="*/ 628 w 662"/>
                  <a:gd name="T95" fmla="*/ 208 h 385"/>
                  <a:gd name="T96" fmla="*/ 646 w 662"/>
                  <a:gd name="T97" fmla="*/ 231 h 385"/>
                  <a:gd name="T98" fmla="*/ 662 w 662"/>
                  <a:gd name="T99" fmla="*/ 249 h 385"/>
                  <a:gd name="T100" fmla="*/ 544 w 662"/>
                  <a:gd name="T101" fmla="*/ 277 h 385"/>
                  <a:gd name="T102" fmla="*/ 377 w 662"/>
                  <a:gd name="T103" fmla="*/ 321 h 385"/>
                  <a:gd name="T104" fmla="*/ 156 w 662"/>
                  <a:gd name="T105" fmla="*/ 360 h 385"/>
                  <a:gd name="T106" fmla="*/ 0 w 662"/>
                  <a:gd name="T107" fmla="*/ 385 h 3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2"/>
                  <a:gd name="T163" fmla="*/ 0 h 385"/>
                  <a:gd name="T164" fmla="*/ 662 w 662"/>
                  <a:gd name="T165" fmla="*/ 385 h 3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2" h="385">
                    <a:moveTo>
                      <a:pt x="0" y="385"/>
                    </a:moveTo>
                    <a:lnTo>
                      <a:pt x="10" y="375"/>
                    </a:lnTo>
                    <a:lnTo>
                      <a:pt x="12" y="370"/>
                    </a:lnTo>
                    <a:lnTo>
                      <a:pt x="23" y="367"/>
                    </a:lnTo>
                    <a:lnTo>
                      <a:pt x="25" y="362"/>
                    </a:lnTo>
                    <a:lnTo>
                      <a:pt x="25" y="360"/>
                    </a:lnTo>
                    <a:lnTo>
                      <a:pt x="30" y="354"/>
                    </a:lnTo>
                    <a:lnTo>
                      <a:pt x="38" y="349"/>
                    </a:lnTo>
                    <a:lnTo>
                      <a:pt x="43" y="347"/>
                    </a:lnTo>
                    <a:lnTo>
                      <a:pt x="51" y="339"/>
                    </a:lnTo>
                    <a:lnTo>
                      <a:pt x="56" y="324"/>
                    </a:lnTo>
                    <a:lnTo>
                      <a:pt x="59" y="324"/>
                    </a:lnTo>
                    <a:lnTo>
                      <a:pt x="71" y="318"/>
                    </a:lnTo>
                    <a:lnTo>
                      <a:pt x="82" y="311"/>
                    </a:lnTo>
                    <a:lnTo>
                      <a:pt x="89" y="300"/>
                    </a:lnTo>
                    <a:lnTo>
                      <a:pt x="97" y="293"/>
                    </a:lnTo>
                    <a:lnTo>
                      <a:pt x="105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18" y="293"/>
                    </a:lnTo>
                    <a:lnTo>
                      <a:pt x="128" y="298"/>
                    </a:lnTo>
                    <a:lnTo>
                      <a:pt x="141" y="290"/>
                    </a:lnTo>
                    <a:lnTo>
                      <a:pt x="151" y="285"/>
                    </a:lnTo>
                    <a:lnTo>
                      <a:pt x="161" y="285"/>
                    </a:lnTo>
                    <a:lnTo>
                      <a:pt x="172" y="288"/>
                    </a:lnTo>
                    <a:lnTo>
                      <a:pt x="187" y="285"/>
                    </a:lnTo>
                    <a:lnTo>
                      <a:pt x="207" y="272"/>
                    </a:lnTo>
                    <a:lnTo>
                      <a:pt x="210" y="262"/>
                    </a:lnTo>
                    <a:lnTo>
                      <a:pt x="213" y="257"/>
                    </a:lnTo>
                    <a:lnTo>
                      <a:pt x="220" y="257"/>
                    </a:lnTo>
                    <a:lnTo>
                      <a:pt x="233" y="259"/>
                    </a:lnTo>
                    <a:lnTo>
                      <a:pt x="251" y="252"/>
                    </a:lnTo>
                    <a:lnTo>
                      <a:pt x="259" y="244"/>
                    </a:lnTo>
                    <a:lnTo>
                      <a:pt x="272" y="234"/>
                    </a:lnTo>
                    <a:lnTo>
                      <a:pt x="274" y="226"/>
                    </a:lnTo>
                    <a:lnTo>
                      <a:pt x="264" y="221"/>
                    </a:lnTo>
                    <a:lnTo>
                      <a:pt x="266" y="206"/>
                    </a:lnTo>
                    <a:lnTo>
                      <a:pt x="279" y="180"/>
                    </a:lnTo>
                    <a:lnTo>
                      <a:pt x="292" y="162"/>
                    </a:lnTo>
                    <a:lnTo>
                      <a:pt x="295" y="146"/>
                    </a:lnTo>
                    <a:lnTo>
                      <a:pt x="295" y="128"/>
                    </a:lnTo>
                    <a:lnTo>
                      <a:pt x="300" y="105"/>
                    </a:lnTo>
                    <a:lnTo>
                      <a:pt x="310" y="105"/>
                    </a:lnTo>
                    <a:lnTo>
                      <a:pt x="323" y="131"/>
                    </a:lnTo>
                    <a:lnTo>
                      <a:pt x="333" y="136"/>
                    </a:lnTo>
                    <a:lnTo>
                      <a:pt x="338" y="126"/>
                    </a:lnTo>
                    <a:lnTo>
                      <a:pt x="349" y="100"/>
                    </a:lnTo>
                    <a:lnTo>
                      <a:pt x="354" y="85"/>
                    </a:lnTo>
                    <a:lnTo>
                      <a:pt x="359" y="80"/>
                    </a:lnTo>
                    <a:lnTo>
                      <a:pt x="369" y="82"/>
                    </a:lnTo>
                    <a:lnTo>
                      <a:pt x="382" y="62"/>
                    </a:lnTo>
                    <a:lnTo>
                      <a:pt x="387" y="54"/>
                    </a:lnTo>
                    <a:lnTo>
                      <a:pt x="392" y="51"/>
                    </a:lnTo>
                    <a:lnTo>
                      <a:pt x="405" y="36"/>
                    </a:lnTo>
                    <a:lnTo>
                      <a:pt x="423" y="18"/>
                    </a:lnTo>
                    <a:lnTo>
                      <a:pt x="433" y="0"/>
                    </a:lnTo>
                    <a:lnTo>
                      <a:pt x="492" y="39"/>
                    </a:lnTo>
                    <a:lnTo>
                      <a:pt x="503" y="21"/>
                    </a:lnTo>
                    <a:lnTo>
                      <a:pt x="513" y="21"/>
                    </a:lnTo>
                    <a:lnTo>
                      <a:pt x="521" y="23"/>
                    </a:lnTo>
                    <a:lnTo>
                      <a:pt x="528" y="28"/>
                    </a:lnTo>
                    <a:lnTo>
                      <a:pt x="531" y="36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33" y="49"/>
                    </a:lnTo>
                    <a:lnTo>
                      <a:pt x="544" y="49"/>
                    </a:lnTo>
                    <a:lnTo>
                      <a:pt x="574" y="59"/>
                    </a:lnTo>
                    <a:lnTo>
                      <a:pt x="580" y="69"/>
                    </a:lnTo>
                    <a:lnTo>
                      <a:pt x="574" y="75"/>
                    </a:lnTo>
                    <a:lnTo>
                      <a:pt x="562" y="82"/>
                    </a:lnTo>
                    <a:lnTo>
                      <a:pt x="551" y="82"/>
                    </a:lnTo>
                    <a:lnTo>
                      <a:pt x="541" y="95"/>
                    </a:lnTo>
                    <a:lnTo>
                      <a:pt x="533" y="111"/>
                    </a:lnTo>
                    <a:lnTo>
                      <a:pt x="551" y="111"/>
                    </a:lnTo>
                    <a:lnTo>
                      <a:pt x="562" y="103"/>
                    </a:lnTo>
                    <a:lnTo>
                      <a:pt x="577" y="103"/>
                    </a:lnTo>
                    <a:lnTo>
                      <a:pt x="582" y="108"/>
                    </a:lnTo>
                    <a:lnTo>
                      <a:pt x="580" y="118"/>
                    </a:lnTo>
                    <a:lnTo>
                      <a:pt x="569" y="123"/>
                    </a:lnTo>
                    <a:lnTo>
                      <a:pt x="574" y="134"/>
                    </a:lnTo>
                    <a:lnTo>
                      <a:pt x="590" y="144"/>
                    </a:lnTo>
                    <a:lnTo>
                      <a:pt x="603" y="154"/>
                    </a:lnTo>
                    <a:lnTo>
                      <a:pt x="605" y="159"/>
                    </a:lnTo>
                    <a:lnTo>
                      <a:pt x="608" y="172"/>
                    </a:lnTo>
                    <a:lnTo>
                      <a:pt x="610" y="182"/>
                    </a:lnTo>
                    <a:lnTo>
                      <a:pt x="603" y="188"/>
                    </a:lnTo>
                    <a:lnTo>
                      <a:pt x="598" y="193"/>
                    </a:lnTo>
                    <a:lnTo>
                      <a:pt x="574" y="190"/>
                    </a:lnTo>
                    <a:lnTo>
                      <a:pt x="562" y="190"/>
                    </a:lnTo>
                    <a:lnTo>
                      <a:pt x="557" y="193"/>
                    </a:lnTo>
                    <a:lnTo>
                      <a:pt x="577" y="200"/>
                    </a:lnTo>
                    <a:lnTo>
                      <a:pt x="592" y="208"/>
                    </a:lnTo>
                    <a:lnTo>
                      <a:pt x="592" y="216"/>
                    </a:lnTo>
                    <a:lnTo>
                      <a:pt x="605" y="216"/>
                    </a:lnTo>
                    <a:lnTo>
                      <a:pt x="621" y="208"/>
                    </a:lnTo>
                    <a:lnTo>
                      <a:pt x="628" y="208"/>
                    </a:lnTo>
                    <a:lnTo>
                      <a:pt x="631" y="213"/>
                    </a:lnTo>
                    <a:lnTo>
                      <a:pt x="646" y="231"/>
                    </a:lnTo>
                    <a:lnTo>
                      <a:pt x="659" y="239"/>
                    </a:lnTo>
                    <a:lnTo>
                      <a:pt x="662" y="249"/>
                    </a:lnTo>
                    <a:lnTo>
                      <a:pt x="662" y="254"/>
                    </a:lnTo>
                    <a:lnTo>
                      <a:pt x="544" y="277"/>
                    </a:lnTo>
                    <a:lnTo>
                      <a:pt x="544" y="283"/>
                    </a:lnTo>
                    <a:lnTo>
                      <a:pt x="377" y="321"/>
                    </a:lnTo>
                    <a:lnTo>
                      <a:pt x="259" y="344"/>
                    </a:lnTo>
                    <a:lnTo>
                      <a:pt x="156" y="360"/>
                    </a:lnTo>
                    <a:lnTo>
                      <a:pt x="7" y="383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682"/>
              <p:cNvSpPr>
                <a:spLocks/>
              </p:cNvSpPr>
              <p:nvPr/>
            </p:nvSpPr>
            <p:spPr bwMode="auto">
              <a:xfrm>
                <a:off x="7900988" y="1189038"/>
                <a:ext cx="476250" cy="858838"/>
              </a:xfrm>
              <a:custGeom>
                <a:avLst/>
                <a:gdLst>
                  <a:gd name="T0" fmla="*/ 10 w 300"/>
                  <a:gd name="T1" fmla="*/ 274 h 541"/>
                  <a:gd name="T2" fmla="*/ 18 w 300"/>
                  <a:gd name="T3" fmla="*/ 280 h 541"/>
                  <a:gd name="T4" fmla="*/ 26 w 300"/>
                  <a:gd name="T5" fmla="*/ 262 h 541"/>
                  <a:gd name="T6" fmla="*/ 23 w 300"/>
                  <a:gd name="T7" fmla="*/ 251 h 541"/>
                  <a:gd name="T8" fmla="*/ 33 w 300"/>
                  <a:gd name="T9" fmla="*/ 251 h 541"/>
                  <a:gd name="T10" fmla="*/ 41 w 300"/>
                  <a:gd name="T11" fmla="*/ 218 h 541"/>
                  <a:gd name="T12" fmla="*/ 51 w 300"/>
                  <a:gd name="T13" fmla="*/ 197 h 541"/>
                  <a:gd name="T14" fmla="*/ 46 w 300"/>
                  <a:gd name="T15" fmla="*/ 161 h 541"/>
                  <a:gd name="T16" fmla="*/ 39 w 300"/>
                  <a:gd name="T17" fmla="*/ 138 h 541"/>
                  <a:gd name="T18" fmla="*/ 41 w 300"/>
                  <a:gd name="T19" fmla="*/ 123 h 541"/>
                  <a:gd name="T20" fmla="*/ 59 w 300"/>
                  <a:gd name="T21" fmla="*/ 10 h 541"/>
                  <a:gd name="T22" fmla="*/ 80 w 300"/>
                  <a:gd name="T23" fmla="*/ 20 h 541"/>
                  <a:gd name="T24" fmla="*/ 90 w 300"/>
                  <a:gd name="T25" fmla="*/ 10 h 541"/>
                  <a:gd name="T26" fmla="*/ 103 w 300"/>
                  <a:gd name="T27" fmla="*/ 13 h 541"/>
                  <a:gd name="T28" fmla="*/ 126 w 300"/>
                  <a:gd name="T29" fmla="*/ 2 h 541"/>
                  <a:gd name="T30" fmla="*/ 146 w 300"/>
                  <a:gd name="T31" fmla="*/ 0 h 541"/>
                  <a:gd name="T32" fmla="*/ 159 w 300"/>
                  <a:gd name="T33" fmla="*/ 10 h 541"/>
                  <a:gd name="T34" fmla="*/ 203 w 300"/>
                  <a:gd name="T35" fmla="*/ 159 h 541"/>
                  <a:gd name="T36" fmla="*/ 226 w 300"/>
                  <a:gd name="T37" fmla="*/ 179 h 541"/>
                  <a:gd name="T38" fmla="*/ 257 w 300"/>
                  <a:gd name="T39" fmla="*/ 182 h 541"/>
                  <a:gd name="T40" fmla="*/ 252 w 300"/>
                  <a:gd name="T41" fmla="*/ 195 h 541"/>
                  <a:gd name="T42" fmla="*/ 259 w 300"/>
                  <a:gd name="T43" fmla="*/ 200 h 541"/>
                  <a:gd name="T44" fmla="*/ 267 w 300"/>
                  <a:gd name="T45" fmla="*/ 215 h 541"/>
                  <a:gd name="T46" fmla="*/ 280 w 300"/>
                  <a:gd name="T47" fmla="*/ 208 h 541"/>
                  <a:gd name="T48" fmla="*/ 282 w 300"/>
                  <a:gd name="T49" fmla="*/ 215 h 541"/>
                  <a:gd name="T50" fmla="*/ 300 w 300"/>
                  <a:gd name="T51" fmla="*/ 228 h 541"/>
                  <a:gd name="T52" fmla="*/ 293 w 300"/>
                  <a:gd name="T53" fmla="*/ 246 h 541"/>
                  <a:gd name="T54" fmla="*/ 282 w 300"/>
                  <a:gd name="T55" fmla="*/ 262 h 541"/>
                  <a:gd name="T56" fmla="*/ 272 w 300"/>
                  <a:gd name="T57" fmla="*/ 267 h 541"/>
                  <a:gd name="T58" fmla="*/ 259 w 300"/>
                  <a:gd name="T59" fmla="*/ 274 h 541"/>
                  <a:gd name="T60" fmla="*/ 257 w 300"/>
                  <a:gd name="T61" fmla="*/ 290 h 541"/>
                  <a:gd name="T62" fmla="*/ 247 w 300"/>
                  <a:gd name="T63" fmla="*/ 292 h 541"/>
                  <a:gd name="T64" fmla="*/ 239 w 300"/>
                  <a:gd name="T65" fmla="*/ 308 h 541"/>
                  <a:gd name="T66" fmla="*/ 223 w 300"/>
                  <a:gd name="T67" fmla="*/ 305 h 541"/>
                  <a:gd name="T68" fmla="*/ 218 w 300"/>
                  <a:gd name="T69" fmla="*/ 313 h 541"/>
                  <a:gd name="T70" fmla="*/ 205 w 300"/>
                  <a:gd name="T71" fmla="*/ 328 h 541"/>
                  <a:gd name="T72" fmla="*/ 195 w 300"/>
                  <a:gd name="T73" fmla="*/ 318 h 541"/>
                  <a:gd name="T74" fmla="*/ 185 w 300"/>
                  <a:gd name="T75" fmla="*/ 305 h 541"/>
                  <a:gd name="T76" fmla="*/ 175 w 300"/>
                  <a:gd name="T77" fmla="*/ 323 h 541"/>
                  <a:gd name="T78" fmla="*/ 177 w 300"/>
                  <a:gd name="T79" fmla="*/ 346 h 541"/>
                  <a:gd name="T80" fmla="*/ 159 w 300"/>
                  <a:gd name="T81" fmla="*/ 385 h 541"/>
                  <a:gd name="T82" fmla="*/ 144 w 300"/>
                  <a:gd name="T83" fmla="*/ 385 h 541"/>
                  <a:gd name="T84" fmla="*/ 136 w 300"/>
                  <a:gd name="T85" fmla="*/ 400 h 541"/>
                  <a:gd name="T86" fmla="*/ 141 w 300"/>
                  <a:gd name="T87" fmla="*/ 413 h 541"/>
                  <a:gd name="T88" fmla="*/ 123 w 300"/>
                  <a:gd name="T89" fmla="*/ 418 h 541"/>
                  <a:gd name="T90" fmla="*/ 116 w 300"/>
                  <a:gd name="T91" fmla="*/ 418 h 541"/>
                  <a:gd name="T92" fmla="*/ 121 w 300"/>
                  <a:gd name="T93" fmla="*/ 439 h 541"/>
                  <a:gd name="T94" fmla="*/ 103 w 300"/>
                  <a:gd name="T95" fmla="*/ 449 h 541"/>
                  <a:gd name="T96" fmla="*/ 108 w 300"/>
                  <a:gd name="T97" fmla="*/ 464 h 541"/>
                  <a:gd name="T98" fmla="*/ 93 w 300"/>
                  <a:gd name="T99" fmla="*/ 480 h 541"/>
                  <a:gd name="T100" fmla="*/ 95 w 300"/>
                  <a:gd name="T101" fmla="*/ 500 h 541"/>
                  <a:gd name="T102" fmla="*/ 90 w 300"/>
                  <a:gd name="T103" fmla="*/ 523 h 541"/>
                  <a:gd name="T104" fmla="*/ 80 w 300"/>
                  <a:gd name="T105" fmla="*/ 534 h 541"/>
                  <a:gd name="T106" fmla="*/ 69 w 300"/>
                  <a:gd name="T107" fmla="*/ 526 h 541"/>
                  <a:gd name="T108" fmla="*/ 64 w 300"/>
                  <a:gd name="T109" fmla="*/ 513 h 541"/>
                  <a:gd name="T110" fmla="*/ 3 w 300"/>
                  <a:gd name="T111" fmla="*/ 282 h 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0"/>
                  <a:gd name="T169" fmla="*/ 0 h 541"/>
                  <a:gd name="T170" fmla="*/ 300 w 300"/>
                  <a:gd name="T171" fmla="*/ 541 h 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0" h="541">
                    <a:moveTo>
                      <a:pt x="0" y="277"/>
                    </a:moveTo>
                    <a:lnTo>
                      <a:pt x="10" y="274"/>
                    </a:lnTo>
                    <a:lnTo>
                      <a:pt x="16" y="274"/>
                    </a:lnTo>
                    <a:lnTo>
                      <a:pt x="18" y="280"/>
                    </a:lnTo>
                    <a:lnTo>
                      <a:pt x="26" y="272"/>
                    </a:lnTo>
                    <a:lnTo>
                      <a:pt x="26" y="262"/>
                    </a:lnTo>
                    <a:lnTo>
                      <a:pt x="21" y="256"/>
                    </a:lnTo>
                    <a:lnTo>
                      <a:pt x="23" y="251"/>
                    </a:lnTo>
                    <a:lnTo>
                      <a:pt x="31" y="254"/>
                    </a:lnTo>
                    <a:lnTo>
                      <a:pt x="33" y="251"/>
                    </a:lnTo>
                    <a:lnTo>
                      <a:pt x="39" y="238"/>
                    </a:lnTo>
                    <a:lnTo>
                      <a:pt x="41" y="218"/>
                    </a:lnTo>
                    <a:lnTo>
                      <a:pt x="51" y="208"/>
                    </a:lnTo>
                    <a:lnTo>
                      <a:pt x="51" y="197"/>
                    </a:lnTo>
                    <a:lnTo>
                      <a:pt x="46" y="185"/>
                    </a:lnTo>
                    <a:lnTo>
                      <a:pt x="46" y="161"/>
                    </a:lnTo>
                    <a:lnTo>
                      <a:pt x="41" y="149"/>
                    </a:lnTo>
                    <a:lnTo>
                      <a:pt x="39" y="138"/>
                    </a:lnTo>
                    <a:lnTo>
                      <a:pt x="39" y="131"/>
                    </a:lnTo>
                    <a:lnTo>
                      <a:pt x="41" y="123"/>
                    </a:lnTo>
                    <a:lnTo>
                      <a:pt x="41" y="113"/>
                    </a:lnTo>
                    <a:lnTo>
                      <a:pt x="59" y="10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85" y="18"/>
                    </a:lnTo>
                    <a:lnTo>
                      <a:pt x="90" y="10"/>
                    </a:lnTo>
                    <a:lnTo>
                      <a:pt x="95" y="10"/>
                    </a:lnTo>
                    <a:lnTo>
                      <a:pt x="103" y="13"/>
                    </a:lnTo>
                    <a:lnTo>
                      <a:pt x="118" y="13"/>
                    </a:lnTo>
                    <a:lnTo>
                      <a:pt x="126" y="2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7" y="5"/>
                    </a:lnTo>
                    <a:lnTo>
                      <a:pt x="159" y="10"/>
                    </a:lnTo>
                    <a:lnTo>
                      <a:pt x="170" y="15"/>
                    </a:lnTo>
                    <a:lnTo>
                      <a:pt x="203" y="159"/>
                    </a:lnTo>
                    <a:lnTo>
                      <a:pt x="211" y="169"/>
                    </a:lnTo>
                    <a:lnTo>
                      <a:pt x="226" y="179"/>
                    </a:lnTo>
                    <a:lnTo>
                      <a:pt x="249" y="179"/>
                    </a:lnTo>
                    <a:lnTo>
                      <a:pt x="257" y="182"/>
                    </a:lnTo>
                    <a:lnTo>
                      <a:pt x="257" y="187"/>
                    </a:lnTo>
                    <a:lnTo>
                      <a:pt x="252" y="195"/>
                    </a:lnTo>
                    <a:lnTo>
                      <a:pt x="254" y="197"/>
                    </a:lnTo>
                    <a:lnTo>
                      <a:pt x="259" y="200"/>
                    </a:lnTo>
                    <a:lnTo>
                      <a:pt x="262" y="210"/>
                    </a:lnTo>
                    <a:lnTo>
                      <a:pt x="267" y="215"/>
                    </a:lnTo>
                    <a:lnTo>
                      <a:pt x="272" y="215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15"/>
                    </a:lnTo>
                    <a:lnTo>
                      <a:pt x="298" y="218"/>
                    </a:lnTo>
                    <a:lnTo>
                      <a:pt x="300" y="228"/>
                    </a:lnTo>
                    <a:lnTo>
                      <a:pt x="298" y="241"/>
                    </a:lnTo>
                    <a:lnTo>
                      <a:pt x="293" y="246"/>
                    </a:lnTo>
                    <a:lnTo>
                      <a:pt x="282" y="251"/>
                    </a:lnTo>
                    <a:lnTo>
                      <a:pt x="282" y="262"/>
                    </a:lnTo>
                    <a:lnTo>
                      <a:pt x="280" y="262"/>
                    </a:lnTo>
                    <a:lnTo>
                      <a:pt x="272" y="267"/>
                    </a:lnTo>
                    <a:lnTo>
                      <a:pt x="267" y="269"/>
                    </a:lnTo>
                    <a:lnTo>
                      <a:pt x="259" y="274"/>
                    </a:lnTo>
                    <a:lnTo>
                      <a:pt x="259" y="282"/>
                    </a:lnTo>
                    <a:lnTo>
                      <a:pt x="257" y="290"/>
                    </a:lnTo>
                    <a:lnTo>
                      <a:pt x="249" y="290"/>
                    </a:lnTo>
                    <a:lnTo>
                      <a:pt x="247" y="292"/>
                    </a:lnTo>
                    <a:lnTo>
                      <a:pt x="244" y="303"/>
                    </a:lnTo>
                    <a:lnTo>
                      <a:pt x="239" y="308"/>
                    </a:lnTo>
                    <a:lnTo>
                      <a:pt x="229" y="308"/>
                    </a:lnTo>
                    <a:lnTo>
                      <a:pt x="223" y="305"/>
                    </a:lnTo>
                    <a:lnTo>
                      <a:pt x="213" y="305"/>
                    </a:lnTo>
                    <a:lnTo>
                      <a:pt x="218" y="313"/>
                    </a:lnTo>
                    <a:lnTo>
                      <a:pt x="213" y="318"/>
                    </a:lnTo>
                    <a:lnTo>
                      <a:pt x="205" y="328"/>
                    </a:lnTo>
                    <a:lnTo>
                      <a:pt x="198" y="326"/>
                    </a:lnTo>
                    <a:lnTo>
                      <a:pt x="195" y="318"/>
                    </a:lnTo>
                    <a:lnTo>
                      <a:pt x="185" y="308"/>
                    </a:lnTo>
                    <a:lnTo>
                      <a:pt x="185" y="305"/>
                    </a:lnTo>
                    <a:lnTo>
                      <a:pt x="175" y="318"/>
                    </a:lnTo>
                    <a:lnTo>
                      <a:pt x="175" y="323"/>
                    </a:lnTo>
                    <a:lnTo>
                      <a:pt x="180" y="328"/>
                    </a:lnTo>
                    <a:lnTo>
                      <a:pt x="177" y="346"/>
                    </a:lnTo>
                    <a:lnTo>
                      <a:pt x="175" y="369"/>
                    </a:lnTo>
                    <a:lnTo>
                      <a:pt x="159" y="385"/>
                    </a:lnTo>
                    <a:lnTo>
                      <a:pt x="152" y="390"/>
                    </a:lnTo>
                    <a:lnTo>
                      <a:pt x="144" y="385"/>
                    </a:lnTo>
                    <a:lnTo>
                      <a:pt x="136" y="390"/>
                    </a:lnTo>
                    <a:lnTo>
                      <a:pt x="136" y="400"/>
                    </a:lnTo>
                    <a:lnTo>
                      <a:pt x="141" y="408"/>
                    </a:lnTo>
                    <a:lnTo>
                      <a:pt x="141" y="413"/>
                    </a:lnTo>
                    <a:lnTo>
                      <a:pt x="136" y="418"/>
                    </a:lnTo>
                    <a:lnTo>
                      <a:pt x="123" y="418"/>
                    </a:lnTo>
                    <a:lnTo>
                      <a:pt x="121" y="410"/>
                    </a:lnTo>
                    <a:lnTo>
                      <a:pt x="116" y="418"/>
                    </a:lnTo>
                    <a:lnTo>
                      <a:pt x="121" y="428"/>
                    </a:lnTo>
                    <a:lnTo>
                      <a:pt x="121" y="439"/>
                    </a:lnTo>
                    <a:lnTo>
                      <a:pt x="110" y="439"/>
                    </a:lnTo>
                    <a:lnTo>
                      <a:pt x="103" y="449"/>
                    </a:lnTo>
                    <a:lnTo>
                      <a:pt x="108" y="454"/>
                    </a:lnTo>
                    <a:lnTo>
                      <a:pt x="108" y="464"/>
                    </a:lnTo>
                    <a:lnTo>
                      <a:pt x="98" y="470"/>
                    </a:lnTo>
                    <a:lnTo>
                      <a:pt x="93" y="480"/>
                    </a:lnTo>
                    <a:lnTo>
                      <a:pt x="93" y="493"/>
                    </a:lnTo>
                    <a:lnTo>
                      <a:pt x="95" y="500"/>
                    </a:lnTo>
                    <a:lnTo>
                      <a:pt x="93" y="511"/>
                    </a:lnTo>
                    <a:lnTo>
                      <a:pt x="90" y="523"/>
                    </a:lnTo>
                    <a:lnTo>
                      <a:pt x="90" y="541"/>
                    </a:lnTo>
                    <a:lnTo>
                      <a:pt x="80" y="534"/>
                    </a:lnTo>
                    <a:lnTo>
                      <a:pt x="77" y="531"/>
                    </a:lnTo>
                    <a:lnTo>
                      <a:pt x="69" y="526"/>
                    </a:lnTo>
                    <a:lnTo>
                      <a:pt x="67" y="521"/>
                    </a:lnTo>
                    <a:lnTo>
                      <a:pt x="64" y="513"/>
                    </a:lnTo>
                    <a:lnTo>
                      <a:pt x="59" y="508"/>
                    </a:lnTo>
                    <a:lnTo>
                      <a:pt x="3" y="28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683"/>
              <p:cNvSpPr>
                <a:spLocks/>
              </p:cNvSpPr>
              <p:nvPr/>
            </p:nvSpPr>
            <p:spPr bwMode="auto">
              <a:xfrm>
                <a:off x="7823200" y="1628775"/>
                <a:ext cx="220662" cy="530225"/>
              </a:xfrm>
              <a:custGeom>
                <a:avLst/>
                <a:gdLst>
                  <a:gd name="T0" fmla="*/ 47 w 139"/>
                  <a:gd name="T1" fmla="*/ 3 h 334"/>
                  <a:gd name="T2" fmla="*/ 41 w 139"/>
                  <a:gd name="T3" fmla="*/ 23 h 334"/>
                  <a:gd name="T4" fmla="*/ 34 w 139"/>
                  <a:gd name="T5" fmla="*/ 31 h 334"/>
                  <a:gd name="T6" fmla="*/ 23 w 139"/>
                  <a:gd name="T7" fmla="*/ 36 h 334"/>
                  <a:gd name="T8" fmla="*/ 16 w 139"/>
                  <a:gd name="T9" fmla="*/ 33 h 334"/>
                  <a:gd name="T10" fmla="*/ 5 w 139"/>
                  <a:gd name="T11" fmla="*/ 41 h 334"/>
                  <a:gd name="T12" fmla="*/ 0 w 139"/>
                  <a:gd name="T13" fmla="*/ 49 h 334"/>
                  <a:gd name="T14" fmla="*/ 5 w 139"/>
                  <a:gd name="T15" fmla="*/ 54 h 334"/>
                  <a:gd name="T16" fmla="*/ 18 w 139"/>
                  <a:gd name="T17" fmla="*/ 74 h 334"/>
                  <a:gd name="T18" fmla="*/ 16 w 139"/>
                  <a:gd name="T19" fmla="*/ 85 h 334"/>
                  <a:gd name="T20" fmla="*/ 18 w 139"/>
                  <a:gd name="T21" fmla="*/ 100 h 334"/>
                  <a:gd name="T22" fmla="*/ 11 w 139"/>
                  <a:gd name="T23" fmla="*/ 115 h 334"/>
                  <a:gd name="T24" fmla="*/ 23 w 139"/>
                  <a:gd name="T25" fmla="*/ 131 h 334"/>
                  <a:gd name="T26" fmla="*/ 21 w 139"/>
                  <a:gd name="T27" fmla="*/ 141 h 334"/>
                  <a:gd name="T28" fmla="*/ 5 w 139"/>
                  <a:gd name="T29" fmla="*/ 159 h 334"/>
                  <a:gd name="T30" fmla="*/ 0 w 139"/>
                  <a:gd name="T31" fmla="*/ 175 h 334"/>
                  <a:gd name="T32" fmla="*/ 5 w 139"/>
                  <a:gd name="T33" fmla="*/ 210 h 334"/>
                  <a:gd name="T34" fmla="*/ 5 w 139"/>
                  <a:gd name="T35" fmla="*/ 241 h 334"/>
                  <a:gd name="T36" fmla="*/ 8 w 139"/>
                  <a:gd name="T37" fmla="*/ 267 h 334"/>
                  <a:gd name="T38" fmla="*/ 11 w 139"/>
                  <a:gd name="T39" fmla="*/ 282 h 334"/>
                  <a:gd name="T40" fmla="*/ 11 w 139"/>
                  <a:gd name="T41" fmla="*/ 290 h 334"/>
                  <a:gd name="T42" fmla="*/ 13 w 139"/>
                  <a:gd name="T43" fmla="*/ 308 h 334"/>
                  <a:gd name="T44" fmla="*/ 8 w 139"/>
                  <a:gd name="T45" fmla="*/ 321 h 334"/>
                  <a:gd name="T46" fmla="*/ 11 w 139"/>
                  <a:gd name="T47" fmla="*/ 329 h 334"/>
                  <a:gd name="T48" fmla="*/ 90 w 139"/>
                  <a:gd name="T49" fmla="*/ 313 h 334"/>
                  <a:gd name="T50" fmla="*/ 93 w 139"/>
                  <a:gd name="T51" fmla="*/ 303 h 334"/>
                  <a:gd name="T52" fmla="*/ 103 w 139"/>
                  <a:gd name="T53" fmla="*/ 300 h 334"/>
                  <a:gd name="T54" fmla="*/ 106 w 139"/>
                  <a:gd name="T55" fmla="*/ 290 h 334"/>
                  <a:gd name="T56" fmla="*/ 116 w 139"/>
                  <a:gd name="T57" fmla="*/ 287 h 334"/>
                  <a:gd name="T58" fmla="*/ 121 w 139"/>
                  <a:gd name="T59" fmla="*/ 280 h 334"/>
                  <a:gd name="T60" fmla="*/ 139 w 139"/>
                  <a:gd name="T61" fmla="*/ 264 h 334"/>
                  <a:gd name="T62" fmla="*/ 124 w 139"/>
                  <a:gd name="T63" fmla="*/ 254 h 334"/>
                  <a:gd name="T64" fmla="*/ 116 w 139"/>
                  <a:gd name="T65" fmla="*/ 244 h 334"/>
                  <a:gd name="T66" fmla="*/ 113 w 139"/>
                  <a:gd name="T67" fmla="*/ 236 h 334"/>
                  <a:gd name="T68" fmla="*/ 106 w 139"/>
                  <a:gd name="T69" fmla="*/ 218 h 334"/>
                  <a:gd name="T70" fmla="*/ 49 w 139"/>
                  <a:gd name="T71" fmla="*/ 3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334"/>
                  <a:gd name="T110" fmla="*/ 139 w 139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334">
                    <a:moveTo>
                      <a:pt x="49" y="0"/>
                    </a:moveTo>
                    <a:lnTo>
                      <a:pt x="47" y="3"/>
                    </a:lnTo>
                    <a:lnTo>
                      <a:pt x="41" y="10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3" y="36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1" y="36"/>
                    </a:lnTo>
                    <a:lnTo>
                      <a:pt x="5" y="41"/>
                    </a:lnTo>
                    <a:lnTo>
                      <a:pt x="5" y="44"/>
                    </a:lnTo>
                    <a:lnTo>
                      <a:pt x="0" y="49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11" y="64"/>
                    </a:lnTo>
                    <a:lnTo>
                      <a:pt x="18" y="74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8" y="90"/>
                    </a:lnTo>
                    <a:lnTo>
                      <a:pt x="18" y="100"/>
                    </a:lnTo>
                    <a:lnTo>
                      <a:pt x="13" y="108"/>
                    </a:lnTo>
                    <a:lnTo>
                      <a:pt x="11" y="115"/>
                    </a:lnTo>
                    <a:lnTo>
                      <a:pt x="11" y="118"/>
                    </a:lnTo>
                    <a:lnTo>
                      <a:pt x="23" y="131"/>
                    </a:lnTo>
                    <a:lnTo>
                      <a:pt x="23" y="133"/>
                    </a:lnTo>
                    <a:lnTo>
                      <a:pt x="21" y="141"/>
                    </a:lnTo>
                    <a:lnTo>
                      <a:pt x="16" y="149"/>
                    </a:lnTo>
                    <a:lnTo>
                      <a:pt x="5" y="159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5" y="182"/>
                    </a:lnTo>
                    <a:lnTo>
                      <a:pt x="5" y="210"/>
                    </a:lnTo>
                    <a:lnTo>
                      <a:pt x="3" y="231"/>
                    </a:lnTo>
                    <a:lnTo>
                      <a:pt x="5" y="241"/>
                    </a:lnTo>
                    <a:lnTo>
                      <a:pt x="5" y="254"/>
                    </a:lnTo>
                    <a:lnTo>
                      <a:pt x="8" y="267"/>
                    </a:lnTo>
                    <a:lnTo>
                      <a:pt x="8" y="277"/>
                    </a:lnTo>
                    <a:lnTo>
                      <a:pt x="11" y="282"/>
                    </a:lnTo>
                    <a:lnTo>
                      <a:pt x="8" y="285"/>
                    </a:lnTo>
                    <a:lnTo>
                      <a:pt x="11" y="290"/>
                    </a:lnTo>
                    <a:lnTo>
                      <a:pt x="11" y="303"/>
                    </a:lnTo>
                    <a:lnTo>
                      <a:pt x="13" y="308"/>
                    </a:lnTo>
                    <a:lnTo>
                      <a:pt x="11" y="31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11" y="329"/>
                    </a:lnTo>
                    <a:lnTo>
                      <a:pt x="16" y="334"/>
                    </a:lnTo>
                    <a:lnTo>
                      <a:pt x="90" y="313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8" y="303"/>
                    </a:lnTo>
                    <a:lnTo>
                      <a:pt x="103" y="300"/>
                    </a:lnTo>
                    <a:lnTo>
                      <a:pt x="106" y="298"/>
                    </a:lnTo>
                    <a:lnTo>
                      <a:pt x="106" y="290"/>
                    </a:lnTo>
                    <a:lnTo>
                      <a:pt x="111" y="287"/>
                    </a:lnTo>
                    <a:lnTo>
                      <a:pt x="116" y="287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39" y="280"/>
                    </a:lnTo>
                    <a:lnTo>
                      <a:pt x="139" y="264"/>
                    </a:lnTo>
                    <a:lnTo>
                      <a:pt x="129" y="254"/>
                    </a:lnTo>
                    <a:lnTo>
                      <a:pt x="124" y="254"/>
                    </a:lnTo>
                    <a:lnTo>
                      <a:pt x="118" y="249"/>
                    </a:lnTo>
                    <a:lnTo>
                      <a:pt x="116" y="244"/>
                    </a:lnTo>
                    <a:lnTo>
                      <a:pt x="116" y="241"/>
                    </a:lnTo>
                    <a:lnTo>
                      <a:pt x="113" y="236"/>
                    </a:lnTo>
                    <a:lnTo>
                      <a:pt x="108" y="231"/>
                    </a:lnTo>
                    <a:lnTo>
                      <a:pt x="106" y="218"/>
                    </a:lnTo>
                    <a:lnTo>
                      <a:pt x="82" y="121"/>
                    </a:lnTo>
                    <a:lnTo>
                      <a:pt x="4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684"/>
              <p:cNvSpPr>
                <a:spLocks/>
              </p:cNvSpPr>
              <p:nvPr/>
            </p:nvSpPr>
            <p:spPr bwMode="auto">
              <a:xfrm>
                <a:off x="7624763" y="1706563"/>
                <a:ext cx="234950" cy="481013"/>
              </a:xfrm>
              <a:custGeom>
                <a:avLst/>
                <a:gdLst>
                  <a:gd name="T0" fmla="*/ 66 w 148"/>
                  <a:gd name="T1" fmla="*/ 15 h 303"/>
                  <a:gd name="T2" fmla="*/ 5 w 148"/>
                  <a:gd name="T3" fmla="*/ 33 h 303"/>
                  <a:gd name="T4" fmla="*/ 2 w 148"/>
                  <a:gd name="T5" fmla="*/ 43 h 303"/>
                  <a:gd name="T6" fmla="*/ 0 w 148"/>
                  <a:gd name="T7" fmla="*/ 51 h 303"/>
                  <a:gd name="T8" fmla="*/ 7 w 148"/>
                  <a:gd name="T9" fmla="*/ 82 h 303"/>
                  <a:gd name="T10" fmla="*/ 12 w 148"/>
                  <a:gd name="T11" fmla="*/ 79 h 303"/>
                  <a:gd name="T12" fmla="*/ 20 w 148"/>
                  <a:gd name="T13" fmla="*/ 97 h 303"/>
                  <a:gd name="T14" fmla="*/ 12 w 148"/>
                  <a:gd name="T15" fmla="*/ 102 h 303"/>
                  <a:gd name="T16" fmla="*/ 18 w 148"/>
                  <a:gd name="T17" fmla="*/ 123 h 303"/>
                  <a:gd name="T18" fmla="*/ 12 w 148"/>
                  <a:gd name="T19" fmla="*/ 136 h 303"/>
                  <a:gd name="T20" fmla="*/ 18 w 148"/>
                  <a:gd name="T21" fmla="*/ 164 h 303"/>
                  <a:gd name="T22" fmla="*/ 20 w 148"/>
                  <a:gd name="T23" fmla="*/ 187 h 303"/>
                  <a:gd name="T24" fmla="*/ 30 w 148"/>
                  <a:gd name="T25" fmla="*/ 210 h 303"/>
                  <a:gd name="T26" fmla="*/ 23 w 148"/>
                  <a:gd name="T27" fmla="*/ 218 h 303"/>
                  <a:gd name="T28" fmla="*/ 30 w 148"/>
                  <a:gd name="T29" fmla="*/ 228 h 303"/>
                  <a:gd name="T30" fmla="*/ 36 w 148"/>
                  <a:gd name="T31" fmla="*/ 223 h 303"/>
                  <a:gd name="T32" fmla="*/ 46 w 148"/>
                  <a:gd name="T33" fmla="*/ 228 h 303"/>
                  <a:gd name="T34" fmla="*/ 51 w 148"/>
                  <a:gd name="T35" fmla="*/ 231 h 303"/>
                  <a:gd name="T36" fmla="*/ 66 w 148"/>
                  <a:gd name="T37" fmla="*/ 303 h 303"/>
                  <a:gd name="T38" fmla="*/ 136 w 148"/>
                  <a:gd name="T39" fmla="*/ 277 h 303"/>
                  <a:gd name="T40" fmla="*/ 136 w 148"/>
                  <a:gd name="T41" fmla="*/ 264 h 303"/>
                  <a:gd name="T42" fmla="*/ 136 w 148"/>
                  <a:gd name="T43" fmla="*/ 256 h 303"/>
                  <a:gd name="T44" fmla="*/ 133 w 148"/>
                  <a:gd name="T45" fmla="*/ 236 h 303"/>
                  <a:gd name="T46" fmla="*/ 130 w 148"/>
                  <a:gd name="T47" fmla="*/ 203 h 303"/>
                  <a:gd name="T48" fmla="*/ 125 w 148"/>
                  <a:gd name="T49" fmla="*/ 128 h 303"/>
                  <a:gd name="T50" fmla="*/ 123 w 148"/>
                  <a:gd name="T51" fmla="*/ 123 h 303"/>
                  <a:gd name="T52" fmla="*/ 130 w 148"/>
                  <a:gd name="T53" fmla="*/ 110 h 303"/>
                  <a:gd name="T54" fmla="*/ 146 w 148"/>
                  <a:gd name="T55" fmla="*/ 92 h 303"/>
                  <a:gd name="T56" fmla="*/ 136 w 148"/>
                  <a:gd name="T57" fmla="*/ 72 h 303"/>
                  <a:gd name="T58" fmla="*/ 141 w 148"/>
                  <a:gd name="T59" fmla="*/ 59 h 303"/>
                  <a:gd name="T60" fmla="*/ 143 w 148"/>
                  <a:gd name="T61" fmla="*/ 43 h 303"/>
                  <a:gd name="T62" fmla="*/ 141 w 148"/>
                  <a:gd name="T63" fmla="*/ 36 h 303"/>
                  <a:gd name="T64" fmla="*/ 143 w 148"/>
                  <a:gd name="T65" fmla="*/ 31 h 303"/>
                  <a:gd name="T66" fmla="*/ 138 w 148"/>
                  <a:gd name="T67" fmla="*/ 20 h 303"/>
                  <a:gd name="T68" fmla="*/ 133 w 148"/>
                  <a:gd name="T69" fmla="*/ 10 h 303"/>
                  <a:gd name="T70" fmla="*/ 130 w 148"/>
                  <a:gd name="T71" fmla="*/ 2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8"/>
                  <a:gd name="T109" fmla="*/ 0 h 303"/>
                  <a:gd name="T110" fmla="*/ 148 w 148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8" h="303">
                    <a:moveTo>
                      <a:pt x="125" y="0"/>
                    </a:moveTo>
                    <a:lnTo>
                      <a:pt x="66" y="15"/>
                    </a:lnTo>
                    <a:lnTo>
                      <a:pt x="18" y="28"/>
                    </a:lnTo>
                    <a:lnTo>
                      <a:pt x="5" y="3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5" y="77"/>
                    </a:lnTo>
                    <a:lnTo>
                      <a:pt x="7" y="82"/>
                    </a:lnTo>
                    <a:lnTo>
                      <a:pt x="10" y="77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20" y="97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13"/>
                    </a:lnTo>
                    <a:lnTo>
                      <a:pt x="18" y="123"/>
                    </a:lnTo>
                    <a:lnTo>
                      <a:pt x="15" y="128"/>
                    </a:lnTo>
                    <a:lnTo>
                      <a:pt x="12" y="136"/>
                    </a:lnTo>
                    <a:lnTo>
                      <a:pt x="18" y="161"/>
                    </a:lnTo>
                    <a:lnTo>
                      <a:pt x="18" y="164"/>
                    </a:lnTo>
                    <a:lnTo>
                      <a:pt x="20" y="172"/>
                    </a:lnTo>
                    <a:lnTo>
                      <a:pt x="20" y="187"/>
                    </a:lnTo>
                    <a:lnTo>
                      <a:pt x="23" y="203"/>
                    </a:lnTo>
                    <a:lnTo>
                      <a:pt x="30" y="210"/>
                    </a:lnTo>
                    <a:lnTo>
                      <a:pt x="30" y="213"/>
                    </a:lnTo>
                    <a:lnTo>
                      <a:pt x="23" y="218"/>
                    </a:lnTo>
                    <a:lnTo>
                      <a:pt x="23" y="228"/>
                    </a:lnTo>
                    <a:lnTo>
                      <a:pt x="30" y="228"/>
                    </a:lnTo>
                    <a:lnTo>
                      <a:pt x="33" y="223"/>
                    </a:lnTo>
                    <a:lnTo>
                      <a:pt x="36" y="223"/>
                    </a:lnTo>
                    <a:lnTo>
                      <a:pt x="41" y="228"/>
                    </a:lnTo>
                    <a:lnTo>
                      <a:pt x="46" y="228"/>
                    </a:lnTo>
                    <a:lnTo>
                      <a:pt x="48" y="231"/>
                    </a:lnTo>
                    <a:lnTo>
                      <a:pt x="51" y="231"/>
                    </a:lnTo>
                    <a:lnTo>
                      <a:pt x="66" y="295"/>
                    </a:lnTo>
                    <a:lnTo>
                      <a:pt x="66" y="303"/>
                    </a:lnTo>
                    <a:lnTo>
                      <a:pt x="141" y="285"/>
                    </a:lnTo>
                    <a:lnTo>
                      <a:pt x="136" y="277"/>
                    </a:lnTo>
                    <a:lnTo>
                      <a:pt x="133" y="272"/>
                    </a:lnTo>
                    <a:lnTo>
                      <a:pt x="136" y="264"/>
                    </a:lnTo>
                    <a:lnTo>
                      <a:pt x="138" y="259"/>
                    </a:lnTo>
                    <a:lnTo>
                      <a:pt x="136" y="256"/>
                    </a:lnTo>
                    <a:lnTo>
                      <a:pt x="136" y="241"/>
                    </a:lnTo>
                    <a:lnTo>
                      <a:pt x="133" y="236"/>
                    </a:lnTo>
                    <a:lnTo>
                      <a:pt x="133" y="213"/>
                    </a:lnTo>
                    <a:lnTo>
                      <a:pt x="130" y="203"/>
                    </a:lnTo>
                    <a:lnTo>
                      <a:pt x="130" y="131"/>
                    </a:lnTo>
                    <a:lnTo>
                      <a:pt x="125" y="128"/>
                    </a:lnTo>
                    <a:lnTo>
                      <a:pt x="125" y="126"/>
                    </a:lnTo>
                    <a:lnTo>
                      <a:pt x="123" y="123"/>
                    </a:lnTo>
                    <a:lnTo>
                      <a:pt x="130" y="118"/>
                    </a:lnTo>
                    <a:lnTo>
                      <a:pt x="130" y="110"/>
                    </a:lnTo>
                    <a:lnTo>
                      <a:pt x="141" y="100"/>
                    </a:lnTo>
                    <a:lnTo>
                      <a:pt x="146" y="92"/>
                    </a:lnTo>
                    <a:lnTo>
                      <a:pt x="148" y="84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41" y="59"/>
                    </a:lnTo>
                    <a:lnTo>
                      <a:pt x="143" y="54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1" y="36"/>
                    </a:lnTo>
                    <a:lnTo>
                      <a:pt x="138" y="36"/>
                    </a:lnTo>
                    <a:lnTo>
                      <a:pt x="143" y="31"/>
                    </a:lnTo>
                    <a:lnTo>
                      <a:pt x="143" y="25"/>
                    </a:lnTo>
                    <a:lnTo>
                      <a:pt x="138" y="20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685"/>
              <p:cNvSpPr>
                <a:spLocks/>
              </p:cNvSpPr>
              <p:nvPr/>
            </p:nvSpPr>
            <p:spPr bwMode="auto">
              <a:xfrm>
                <a:off x="7729538" y="2073275"/>
                <a:ext cx="485775" cy="207963"/>
              </a:xfrm>
              <a:custGeom>
                <a:avLst/>
                <a:gdLst>
                  <a:gd name="T0" fmla="*/ 13 w 306"/>
                  <a:gd name="T1" fmla="*/ 128 h 131"/>
                  <a:gd name="T2" fmla="*/ 67 w 306"/>
                  <a:gd name="T3" fmla="*/ 118 h 131"/>
                  <a:gd name="T4" fmla="*/ 75 w 306"/>
                  <a:gd name="T5" fmla="*/ 123 h 131"/>
                  <a:gd name="T6" fmla="*/ 77 w 306"/>
                  <a:gd name="T7" fmla="*/ 118 h 131"/>
                  <a:gd name="T8" fmla="*/ 85 w 306"/>
                  <a:gd name="T9" fmla="*/ 113 h 131"/>
                  <a:gd name="T10" fmla="*/ 154 w 306"/>
                  <a:gd name="T11" fmla="*/ 97 h 131"/>
                  <a:gd name="T12" fmla="*/ 211 w 306"/>
                  <a:gd name="T13" fmla="*/ 95 h 131"/>
                  <a:gd name="T14" fmla="*/ 218 w 306"/>
                  <a:gd name="T15" fmla="*/ 102 h 131"/>
                  <a:gd name="T16" fmla="*/ 226 w 306"/>
                  <a:gd name="T17" fmla="*/ 108 h 131"/>
                  <a:gd name="T18" fmla="*/ 236 w 306"/>
                  <a:gd name="T19" fmla="*/ 105 h 131"/>
                  <a:gd name="T20" fmla="*/ 239 w 306"/>
                  <a:gd name="T21" fmla="*/ 100 h 131"/>
                  <a:gd name="T22" fmla="*/ 252 w 306"/>
                  <a:gd name="T23" fmla="*/ 100 h 131"/>
                  <a:gd name="T24" fmla="*/ 262 w 306"/>
                  <a:gd name="T25" fmla="*/ 105 h 131"/>
                  <a:gd name="T26" fmla="*/ 260 w 306"/>
                  <a:gd name="T27" fmla="*/ 113 h 131"/>
                  <a:gd name="T28" fmla="*/ 252 w 306"/>
                  <a:gd name="T29" fmla="*/ 120 h 131"/>
                  <a:gd name="T30" fmla="*/ 270 w 306"/>
                  <a:gd name="T31" fmla="*/ 110 h 131"/>
                  <a:gd name="T32" fmla="*/ 288 w 306"/>
                  <a:gd name="T33" fmla="*/ 95 h 131"/>
                  <a:gd name="T34" fmla="*/ 303 w 306"/>
                  <a:gd name="T35" fmla="*/ 82 h 131"/>
                  <a:gd name="T36" fmla="*/ 306 w 306"/>
                  <a:gd name="T37" fmla="*/ 95 h 131"/>
                  <a:gd name="T38" fmla="*/ 301 w 306"/>
                  <a:gd name="T39" fmla="*/ 43 h 131"/>
                  <a:gd name="T40" fmla="*/ 288 w 306"/>
                  <a:gd name="T41" fmla="*/ 31 h 131"/>
                  <a:gd name="T42" fmla="*/ 272 w 306"/>
                  <a:gd name="T43" fmla="*/ 25 h 131"/>
                  <a:gd name="T44" fmla="*/ 275 w 306"/>
                  <a:gd name="T45" fmla="*/ 33 h 131"/>
                  <a:gd name="T46" fmla="*/ 283 w 306"/>
                  <a:gd name="T47" fmla="*/ 31 h 131"/>
                  <a:gd name="T48" fmla="*/ 288 w 306"/>
                  <a:gd name="T49" fmla="*/ 41 h 131"/>
                  <a:gd name="T50" fmla="*/ 290 w 306"/>
                  <a:gd name="T51" fmla="*/ 54 h 131"/>
                  <a:gd name="T52" fmla="*/ 293 w 306"/>
                  <a:gd name="T53" fmla="*/ 64 h 131"/>
                  <a:gd name="T54" fmla="*/ 280 w 306"/>
                  <a:gd name="T55" fmla="*/ 74 h 131"/>
                  <a:gd name="T56" fmla="*/ 265 w 306"/>
                  <a:gd name="T57" fmla="*/ 77 h 131"/>
                  <a:gd name="T58" fmla="*/ 267 w 306"/>
                  <a:gd name="T59" fmla="*/ 72 h 131"/>
                  <a:gd name="T60" fmla="*/ 254 w 306"/>
                  <a:gd name="T61" fmla="*/ 69 h 131"/>
                  <a:gd name="T62" fmla="*/ 239 w 306"/>
                  <a:gd name="T63" fmla="*/ 54 h 131"/>
                  <a:gd name="T64" fmla="*/ 234 w 306"/>
                  <a:gd name="T65" fmla="*/ 41 h 131"/>
                  <a:gd name="T66" fmla="*/ 226 w 306"/>
                  <a:gd name="T67" fmla="*/ 33 h 131"/>
                  <a:gd name="T68" fmla="*/ 213 w 306"/>
                  <a:gd name="T69" fmla="*/ 31 h 131"/>
                  <a:gd name="T70" fmla="*/ 211 w 306"/>
                  <a:gd name="T71" fmla="*/ 25 h 131"/>
                  <a:gd name="T72" fmla="*/ 211 w 306"/>
                  <a:gd name="T73" fmla="*/ 23 h 131"/>
                  <a:gd name="T74" fmla="*/ 211 w 306"/>
                  <a:gd name="T75" fmla="*/ 18 h 131"/>
                  <a:gd name="T76" fmla="*/ 208 w 306"/>
                  <a:gd name="T77" fmla="*/ 15 h 131"/>
                  <a:gd name="T78" fmla="*/ 198 w 306"/>
                  <a:gd name="T79" fmla="*/ 0 h 131"/>
                  <a:gd name="T80" fmla="*/ 180 w 306"/>
                  <a:gd name="T81" fmla="*/ 2 h 131"/>
                  <a:gd name="T82" fmla="*/ 172 w 306"/>
                  <a:gd name="T83" fmla="*/ 7 h 131"/>
                  <a:gd name="T84" fmla="*/ 165 w 306"/>
                  <a:gd name="T85" fmla="*/ 10 h 131"/>
                  <a:gd name="T86" fmla="*/ 162 w 306"/>
                  <a:gd name="T87" fmla="*/ 20 h 131"/>
                  <a:gd name="T88" fmla="*/ 152 w 306"/>
                  <a:gd name="T89" fmla="*/ 23 h 131"/>
                  <a:gd name="T90" fmla="*/ 149 w 306"/>
                  <a:gd name="T91" fmla="*/ 31 h 131"/>
                  <a:gd name="T92" fmla="*/ 0 w 306"/>
                  <a:gd name="T93" fmla="*/ 74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31"/>
                  <a:gd name="T143" fmla="*/ 306 w 306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31">
                    <a:moveTo>
                      <a:pt x="0" y="74"/>
                    </a:moveTo>
                    <a:lnTo>
                      <a:pt x="13" y="128"/>
                    </a:lnTo>
                    <a:lnTo>
                      <a:pt x="21" y="131"/>
                    </a:lnTo>
                    <a:lnTo>
                      <a:pt x="67" y="118"/>
                    </a:lnTo>
                    <a:lnTo>
                      <a:pt x="70" y="126"/>
                    </a:lnTo>
                    <a:lnTo>
                      <a:pt x="75" y="123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80" y="115"/>
                    </a:lnTo>
                    <a:lnTo>
                      <a:pt x="85" y="113"/>
                    </a:lnTo>
                    <a:lnTo>
                      <a:pt x="152" y="95"/>
                    </a:lnTo>
                    <a:lnTo>
                      <a:pt x="154" y="97"/>
                    </a:lnTo>
                    <a:lnTo>
                      <a:pt x="201" y="8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8" y="102"/>
                    </a:lnTo>
                    <a:lnTo>
                      <a:pt x="224" y="105"/>
                    </a:lnTo>
                    <a:lnTo>
                      <a:pt x="226" y="108"/>
                    </a:lnTo>
                    <a:lnTo>
                      <a:pt x="234" y="108"/>
                    </a:lnTo>
                    <a:lnTo>
                      <a:pt x="236" y="105"/>
                    </a:lnTo>
                    <a:lnTo>
                      <a:pt x="236" y="102"/>
                    </a:lnTo>
                    <a:lnTo>
                      <a:pt x="239" y="100"/>
                    </a:lnTo>
                    <a:lnTo>
                      <a:pt x="249" y="95"/>
                    </a:lnTo>
                    <a:lnTo>
                      <a:pt x="252" y="100"/>
                    </a:lnTo>
                    <a:lnTo>
                      <a:pt x="260" y="102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0" y="113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60" y="115"/>
                    </a:lnTo>
                    <a:lnTo>
                      <a:pt x="270" y="110"/>
                    </a:lnTo>
                    <a:lnTo>
                      <a:pt x="278" y="102"/>
                    </a:lnTo>
                    <a:lnTo>
                      <a:pt x="288" y="95"/>
                    </a:lnTo>
                    <a:lnTo>
                      <a:pt x="293" y="87"/>
                    </a:lnTo>
                    <a:lnTo>
                      <a:pt x="303" y="82"/>
                    </a:lnTo>
                    <a:lnTo>
                      <a:pt x="306" y="87"/>
                    </a:lnTo>
                    <a:lnTo>
                      <a:pt x="306" y="95"/>
                    </a:lnTo>
                    <a:lnTo>
                      <a:pt x="306" y="56"/>
                    </a:lnTo>
                    <a:lnTo>
                      <a:pt x="301" y="43"/>
                    </a:lnTo>
                    <a:lnTo>
                      <a:pt x="293" y="38"/>
                    </a:lnTo>
                    <a:lnTo>
                      <a:pt x="288" y="31"/>
                    </a:lnTo>
                    <a:lnTo>
                      <a:pt x="278" y="25"/>
                    </a:lnTo>
                    <a:lnTo>
                      <a:pt x="272" y="25"/>
                    </a:lnTo>
                    <a:lnTo>
                      <a:pt x="270" y="31"/>
                    </a:lnTo>
                    <a:lnTo>
                      <a:pt x="275" y="33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5" y="38"/>
                    </a:lnTo>
                    <a:lnTo>
                      <a:pt x="288" y="41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3" y="51"/>
                    </a:lnTo>
                    <a:lnTo>
                      <a:pt x="293" y="64"/>
                    </a:lnTo>
                    <a:lnTo>
                      <a:pt x="290" y="69"/>
                    </a:lnTo>
                    <a:lnTo>
                      <a:pt x="280" y="74"/>
                    </a:lnTo>
                    <a:lnTo>
                      <a:pt x="270" y="74"/>
                    </a:lnTo>
                    <a:lnTo>
                      <a:pt x="265" y="77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4" y="69"/>
                    </a:lnTo>
                    <a:lnTo>
                      <a:pt x="244" y="61"/>
                    </a:lnTo>
                    <a:lnTo>
                      <a:pt x="239" y="54"/>
                    </a:lnTo>
                    <a:lnTo>
                      <a:pt x="234" y="49"/>
                    </a:lnTo>
                    <a:lnTo>
                      <a:pt x="234" y="41"/>
                    </a:lnTo>
                    <a:lnTo>
                      <a:pt x="229" y="38"/>
                    </a:lnTo>
                    <a:lnTo>
                      <a:pt x="226" y="33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6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08" y="1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83" y="0"/>
                    </a:lnTo>
                    <a:lnTo>
                      <a:pt x="180" y="2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7" y="7"/>
                    </a:lnTo>
                    <a:lnTo>
                      <a:pt x="165" y="10"/>
                    </a:lnTo>
                    <a:lnTo>
                      <a:pt x="165" y="18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49" y="31"/>
                    </a:lnTo>
                    <a:lnTo>
                      <a:pt x="147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686"/>
              <p:cNvSpPr>
                <a:spLocks/>
              </p:cNvSpPr>
              <p:nvPr/>
            </p:nvSpPr>
            <p:spPr bwMode="auto">
              <a:xfrm>
                <a:off x="7974013" y="2208213"/>
                <a:ext cx="127000" cy="117475"/>
              </a:xfrm>
              <a:custGeom>
                <a:avLst/>
                <a:gdLst>
                  <a:gd name="T0" fmla="*/ 11 w 80"/>
                  <a:gd name="T1" fmla="*/ 74 h 74"/>
                  <a:gd name="T2" fmla="*/ 11 w 80"/>
                  <a:gd name="T3" fmla="*/ 69 h 74"/>
                  <a:gd name="T4" fmla="*/ 8 w 80"/>
                  <a:gd name="T5" fmla="*/ 66 h 74"/>
                  <a:gd name="T6" fmla="*/ 8 w 80"/>
                  <a:gd name="T7" fmla="*/ 59 h 74"/>
                  <a:gd name="T8" fmla="*/ 11 w 80"/>
                  <a:gd name="T9" fmla="*/ 59 h 74"/>
                  <a:gd name="T10" fmla="*/ 11 w 80"/>
                  <a:gd name="T11" fmla="*/ 56 h 74"/>
                  <a:gd name="T12" fmla="*/ 5 w 80"/>
                  <a:gd name="T13" fmla="*/ 28 h 74"/>
                  <a:gd name="T14" fmla="*/ 0 w 80"/>
                  <a:gd name="T15" fmla="*/ 12 h 74"/>
                  <a:gd name="T16" fmla="*/ 26 w 80"/>
                  <a:gd name="T17" fmla="*/ 5 h 74"/>
                  <a:gd name="T18" fmla="*/ 47 w 80"/>
                  <a:gd name="T19" fmla="*/ 0 h 74"/>
                  <a:gd name="T20" fmla="*/ 57 w 80"/>
                  <a:gd name="T21" fmla="*/ 10 h 74"/>
                  <a:gd name="T22" fmla="*/ 59 w 80"/>
                  <a:gd name="T23" fmla="*/ 10 h 74"/>
                  <a:gd name="T24" fmla="*/ 72 w 80"/>
                  <a:gd name="T25" fmla="*/ 23 h 74"/>
                  <a:gd name="T26" fmla="*/ 80 w 80"/>
                  <a:gd name="T27" fmla="*/ 23 h 74"/>
                  <a:gd name="T28" fmla="*/ 72 w 80"/>
                  <a:gd name="T29" fmla="*/ 30 h 74"/>
                  <a:gd name="T30" fmla="*/ 72 w 80"/>
                  <a:gd name="T31" fmla="*/ 33 h 74"/>
                  <a:gd name="T32" fmla="*/ 67 w 80"/>
                  <a:gd name="T33" fmla="*/ 33 h 74"/>
                  <a:gd name="T34" fmla="*/ 67 w 80"/>
                  <a:gd name="T35" fmla="*/ 38 h 74"/>
                  <a:gd name="T36" fmla="*/ 70 w 80"/>
                  <a:gd name="T37" fmla="*/ 43 h 74"/>
                  <a:gd name="T38" fmla="*/ 62 w 80"/>
                  <a:gd name="T39" fmla="*/ 43 h 74"/>
                  <a:gd name="T40" fmla="*/ 31 w 80"/>
                  <a:gd name="T41" fmla="*/ 64 h 74"/>
                  <a:gd name="T42" fmla="*/ 26 w 80"/>
                  <a:gd name="T43" fmla="*/ 66 h 74"/>
                  <a:gd name="T44" fmla="*/ 18 w 80"/>
                  <a:gd name="T45" fmla="*/ 74 h 74"/>
                  <a:gd name="T46" fmla="*/ 11 w 80"/>
                  <a:gd name="T47" fmla="*/ 74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4"/>
                  <a:gd name="T74" fmla="*/ 80 w 8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4">
                    <a:moveTo>
                      <a:pt x="11" y="74"/>
                    </a:moveTo>
                    <a:lnTo>
                      <a:pt x="11" y="69"/>
                    </a:lnTo>
                    <a:lnTo>
                      <a:pt x="8" y="66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5" y="28"/>
                    </a:lnTo>
                    <a:lnTo>
                      <a:pt x="0" y="12"/>
                    </a:lnTo>
                    <a:lnTo>
                      <a:pt x="26" y="5"/>
                    </a:lnTo>
                    <a:lnTo>
                      <a:pt x="47" y="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72" y="23"/>
                    </a:lnTo>
                    <a:lnTo>
                      <a:pt x="80" y="23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70" y="43"/>
                    </a:lnTo>
                    <a:lnTo>
                      <a:pt x="62" y="43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8" y="74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687"/>
              <p:cNvSpPr>
                <a:spLocks/>
              </p:cNvSpPr>
              <p:nvPr/>
            </p:nvSpPr>
            <p:spPr bwMode="auto">
              <a:xfrm>
                <a:off x="7750175" y="2224088"/>
                <a:ext cx="241300" cy="211138"/>
              </a:xfrm>
              <a:custGeom>
                <a:avLst/>
                <a:gdLst>
                  <a:gd name="T0" fmla="*/ 16 w 152"/>
                  <a:gd name="T1" fmla="*/ 133 h 133"/>
                  <a:gd name="T2" fmla="*/ 10 w 152"/>
                  <a:gd name="T3" fmla="*/ 123 h 133"/>
                  <a:gd name="T4" fmla="*/ 23 w 152"/>
                  <a:gd name="T5" fmla="*/ 113 h 133"/>
                  <a:gd name="T6" fmla="*/ 18 w 152"/>
                  <a:gd name="T7" fmla="*/ 105 h 133"/>
                  <a:gd name="T8" fmla="*/ 0 w 152"/>
                  <a:gd name="T9" fmla="*/ 33 h 133"/>
                  <a:gd name="T10" fmla="*/ 8 w 152"/>
                  <a:gd name="T11" fmla="*/ 36 h 133"/>
                  <a:gd name="T12" fmla="*/ 54 w 152"/>
                  <a:gd name="T13" fmla="*/ 23 h 133"/>
                  <a:gd name="T14" fmla="*/ 57 w 152"/>
                  <a:gd name="T15" fmla="*/ 31 h 133"/>
                  <a:gd name="T16" fmla="*/ 62 w 152"/>
                  <a:gd name="T17" fmla="*/ 28 h 133"/>
                  <a:gd name="T18" fmla="*/ 64 w 152"/>
                  <a:gd name="T19" fmla="*/ 25 h 133"/>
                  <a:gd name="T20" fmla="*/ 64 w 152"/>
                  <a:gd name="T21" fmla="*/ 23 h 133"/>
                  <a:gd name="T22" fmla="*/ 69 w 152"/>
                  <a:gd name="T23" fmla="*/ 20 h 133"/>
                  <a:gd name="T24" fmla="*/ 77 w 152"/>
                  <a:gd name="T25" fmla="*/ 15 h 133"/>
                  <a:gd name="T26" fmla="*/ 139 w 152"/>
                  <a:gd name="T27" fmla="*/ 0 h 133"/>
                  <a:gd name="T28" fmla="*/ 152 w 152"/>
                  <a:gd name="T29" fmla="*/ 43 h 133"/>
                  <a:gd name="T30" fmla="*/ 152 w 152"/>
                  <a:gd name="T31" fmla="*/ 49 h 133"/>
                  <a:gd name="T32" fmla="*/ 149 w 152"/>
                  <a:gd name="T33" fmla="*/ 49 h 133"/>
                  <a:gd name="T34" fmla="*/ 146 w 152"/>
                  <a:gd name="T35" fmla="*/ 54 h 133"/>
                  <a:gd name="T36" fmla="*/ 149 w 152"/>
                  <a:gd name="T37" fmla="*/ 56 h 133"/>
                  <a:gd name="T38" fmla="*/ 152 w 152"/>
                  <a:gd name="T39" fmla="*/ 56 h 133"/>
                  <a:gd name="T40" fmla="*/ 152 w 152"/>
                  <a:gd name="T41" fmla="*/ 64 h 133"/>
                  <a:gd name="T42" fmla="*/ 146 w 152"/>
                  <a:gd name="T43" fmla="*/ 67 h 133"/>
                  <a:gd name="T44" fmla="*/ 144 w 152"/>
                  <a:gd name="T45" fmla="*/ 64 h 133"/>
                  <a:gd name="T46" fmla="*/ 136 w 152"/>
                  <a:gd name="T47" fmla="*/ 72 h 133"/>
                  <a:gd name="T48" fmla="*/ 128 w 152"/>
                  <a:gd name="T49" fmla="*/ 72 h 133"/>
                  <a:gd name="T50" fmla="*/ 128 w 152"/>
                  <a:gd name="T51" fmla="*/ 74 h 133"/>
                  <a:gd name="T52" fmla="*/ 123 w 152"/>
                  <a:gd name="T53" fmla="*/ 74 h 133"/>
                  <a:gd name="T54" fmla="*/ 113 w 152"/>
                  <a:gd name="T55" fmla="*/ 79 h 133"/>
                  <a:gd name="T56" fmla="*/ 111 w 152"/>
                  <a:gd name="T57" fmla="*/ 82 h 133"/>
                  <a:gd name="T58" fmla="*/ 105 w 152"/>
                  <a:gd name="T59" fmla="*/ 85 h 133"/>
                  <a:gd name="T60" fmla="*/ 103 w 152"/>
                  <a:gd name="T61" fmla="*/ 90 h 133"/>
                  <a:gd name="T62" fmla="*/ 98 w 152"/>
                  <a:gd name="T63" fmla="*/ 90 h 133"/>
                  <a:gd name="T64" fmla="*/ 95 w 152"/>
                  <a:gd name="T65" fmla="*/ 92 h 133"/>
                  <a:gd name="T66" fmla="*/ 85 w 152"/>
                  <a:gd name="T67" fmla="*/ 92 h 133"/>
                  <a:gd name="T68" fmla="*/ 82 w 152"/>
                  <a:gd name="T69" fmla="*/ 95 h 133"/>
                  <a:gd name="T70" fmla="*/ 77 w 152"/>
                  <a:gd name="T71" fmla="*/ 97 h 133"/>
                  <a:gd name="T72" fmla="*/ 72 w 152"/>
                  <a:gd name="T73" fmla="*/ 97 h 133"/>
                  <a:gd name="T74" fmla="*/ 64 w 152"/>
                  <a:gd name="T75" fmla="*/ 102 h 133"/>
                  <a:gd name="T76" fmla="*/ 59 w 152"/>
                  <a:gd name="T77" fmla="*/ 108 h 133"/>
                  <a:gd name="T78" fmla="*/ 51 w 152"/>
                  <a:gd name="T79" fmla="*/ 108 h 133"/>
                  <a:gd name="T80" fmla="*/ 51 w 152"/>
                  <a:gd name="T81" fmla="*/ 113 h 133"/>
                  <a:gd name="T82" fmla="*/ 49 w 152"/>
                  <a:gd name="T83" fmla="*/ 113 h 133"/>
                  <a:gd name="T84" fmla="*/ 46 w 152"/>
                  <a:gd name="T85" fmla="*/ 110 h 133"/>
                  <a:gd name="T86" fmla="*/ 41 w 152"/>
                  <a:gd name="T87" fmla="*/ 113 h 133"/>
                  <a:gd name="T88" fmla="*/ 41 w 152"/>
                  <a:gd name="T89" fmla="*/ 118 h 133"/>
                  <a:gd name="T90" fmla="*/ 36 w 152"/>
                  <a:gd name="T91" fmla="*/ 118 h 133"/>
                  <a:gd name="T92" fmla="*/ 34 w 152"/>
                  <a:gd name="T93" fmla="*/ 120 h 133"/>
                  <a:gd name="T94" fmla="*/ 28 w 152"/>
                  <a:gd name="T95" fmla="*/ 123 h 133"/>
                  <a:gd name="T96" fmla="*/ 21 w 152"/>
                  <a:gd name="T97" fmla="*/ 131 h 133"/>
                  <a:gd name="T98" fmla="*/ 18 w 152"/>
                  <a:gd name="T99" fmla="*/ 131 h 133"/>
                  <a:gd name="T100" fmla="*/ 16 w 152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33"/>
                  <a:gd name="T155" fmla="*/ 152 w 152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33">
                    <a:moveTo>
                      <a:pt x="16" y="133"/>
                    </a:moveTo>
                    <a:lnTo>
                      <a:pt x="10" y="123"/>
                    </a:lnTo>
                    <a:lnTo>
                      <a:pt x="23" y="113"/>
                    </a:lnTo>
                    <a:lnTo>
                      <a:pt x="18" y="105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54" y="23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9" y="20"/>
                    </a:lnTo>
                    <a:lnTo>
                      <a:pt x="77" y="15"/>
                    </a:lnTo>
                    <a:lnTo>
                      <a:pt x="139" y="0"/>
                    </a:lnTo>
                    <a:lnTo>
                      <a:pt x="152" y="43"/>
                    </a:lnTo>
                    <a:lnTo>
                      <a:pt x="152" y="49"/>
                    </a:lnTo>
                    <a:lnTo>
                      <a:pt x="149" y="49"/>
                    </a:lnTo>
                    <a:lnTo>
                      <a:pt x="146" y="54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6" y="67"/>
                    </a:lnTo>
                    <a:lnTo>
                      <a:pt x="144" y="64"/>
                    </a:lnTo>
                    <a:lnTo>
                      <a:pt x="136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13" y="79"/>
                    </a:lnTo>
                    <a:lnTo>
                      <a:pt x="111" y="82"/>
                    </a:lnTo>
                    <a:lnTo>
                      <a:pt x="105" y="85"/>
                    </a:lnTo>
                    <a:lnTo>
                      <a:pt x="103" y="90"/>
                    </a:lnTo>
                    <a:lnTo>
                      <a:pt x="98" y="90"/>
                    </a:lnTo>
                    <a:lnTo>
                      <a:pt x="95" y="92"/>
                    </a:lnTo>
                    <a:lnTo>
                      <a:pt x="85" y="92"/>
                    </a:lnTo>
                    <a:lnTo>
                      <a:pt x="82" y="95"/>
                    </a:lnTo>
                    <a:lnTo>
                      <a:pt x="77" y="97"/>
                    </a:lnTo>
                    <a:lnTo>
                      <a:pt x="72" y="97"/>
                    </a:lnTo>
                    <a:lnTo>
                      <a:pt x="64" y="102"/>
                    </a:lnTo>
                    <a:lnTo>
                      <a:pt x="59" y="108"/>
                    </a:lnTo>
                    <a:lnTo>
                      <a:pt x="51" y="108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6" y="110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1" y="131"/>
                    </a:lnTo>
                    <a:lnTo>
                      <a:pt x="18" y="131"/>
                    </a:lnTo>
                    <a:lnTo>
                      <a:pt x="16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688"/>
              <p:cNvSpPr>
                <a:spLocks/>
              </p:cNvSpPr>
              <p:nvPr/>
            </p:nvSpPr>
            <p:spPr bwMode="auto">
              <a:xfrm>
                <a:off x="6996113" y="1758950"/>
                <a:ext cx="790575" cy="746125"/>
              </a:xfrm>
              <a:custGeom>
                <a:avLst/>
                <a:gdLst>
                  <a:gd name="T0" fmla="*/ 13 w 498"/>
                  <a:gd name="T1" fmla="*/ 393 h 470"/>
                  <a:gd name="T2" fmla="*/ 54 w 498"/>
                  <a:gd name="T3" fmla="*/ 354 h 470"/>
                  <a:gd name="T4" fmla="*/ 59 w 498"/>
                  <a:gd name="T5" fmla="*/ 329 h 470"/>
                  <a:gd name="T6" fmla="*/ 52 w 498"/>
                  <a:gd name="T7" fmla="*/ 283 h 470"/>
                  <a:gd name="T8" fmla="*/ 47 w 498"/>
                  <a:gd name="T9" fmla="*/ 265 h 470"/>
                  <a:gd name="T10" fmla="*/ 85 w 498"/>
                  <a:gd name="T11" fmla="*/ 247 h 470"/>
                  <a:gd name="T12" fmla="*/ 152 w 498"/>
                  <a:gd name="T13" fmla="*/ 239 h 470"/>
                  <a:gd name="T14" fmla="*/ 165 w 498"/>
                  <a:gd name="T15" fmla="*/ 244 h 470"/>
                  <a:gd name="T16" fmla="*/ 203 w 498"/>
                  <a:gd name="T17" fmla="*/ 231 h 470"/>
                  <a:gd name="T18" fmla="*/ 216 w 498"/>
                  <a:gd name="T19" fmla="*/ 231 h 470"/>
                  <a:gd name="T20" fmla="*/ 224 w 498"/>
                  <a:gd name="T21" fmla="*/ 218 h 470"/>
                  <a:gd name="T22" fmla="*/ 234 w 498"/>
                  <a:gd name="T23" fmla="*/ 205 h 470"/>
                  <a:gd name="T24" fmla="*/ 247 w 498"/>
                  <a:gd name="T25" fmla="*/ 205 h 470"/>
                  <a:gd name="T26" fmla="*/ 249 w 498"/>
                  <a:gd name="T27" fmla="*/ 162 h 470"/>
                  <a:gd name="T28" fmla="*/ 242 w 498"/>
                  <a:gd name="T29" fmla="*/ 149 h 470"/>
                  <a:gd name="T30" fmla="*/ 244 w 498"/>
                  <a:gd name="T31" fmla="*/ 139 h 470"/>
                  <a:gd name="T32" fmla="*/ 249 w 498"/>
                  <a:gd name="T33" fmla="*/ 131 h 470"/>
                  <a:gd name="T34" fmla="*/ 244 w 498"/>
                  <a:gd name="T35" fmla="*/ 128 h 470"/>
                  <a:gd name="T36" fmla="*/ 236 w 498"/>
                  <a:gd name="T37" fmla="*/ 128 h 470"/>
                  <a:gd name="T38" fmla="*/ 234 w 498"/>
                  <a:gd name="T39" fmla="*/ 118 h 470"/>
                  <a:gd name="T40" fmla="*/ 247 w 498"/>
                  <a:gd name="T41" fmla="*/ 93 h 470"/>
                  <a:gd name="T42" fmla="*/ 265 w 498"/>
                  <a:gd name="T43" fmla="*/ 72 h 470"/>
                  <a:gd name="T44" fmla="*/ 280 w 498"/>
                  <a:gd name="T45" fmla="*/ 46 h 470"/>
                  <a:gd name="T46" fmla="*/ 319 w 498"/>
                  <a:gd name="T47" fmla="*/ 23 h 470"/>
                  <a:gd name="T48" fmla="*/ 360 w 498"/>
                  <a:gd name="T49" fmla="*/ 13 h 470"/>
                  <a:gd name="T50" fmla="*/ 383 w 498"/>
                  <a:gd name="T51" fmla="*/ 3 h 470"/>
                  <a:gd name="T52" fmla="*/ 403 w 498"/>
                  <a:gd name="T53" fmla="*/ 10 h 470"/>
                  <a:gd name="T54" fmla="*/ 396 w 498"/>
                  <a:gd name="T55" fmla="*/ 16 h 470"/>
                  <a:gd name="T56" fmla="*/ 398 w 498"/>
                  <a:gd name="T57" fmla="*/ 36 h 470"/>
                  <a:gd name="T58" fmla="*/ 403 w 498"/>
                  <a:gd name="T59" fmla="*/ 49 h 470"/>
                  <a:gd name="T60" fmla="*/ 408 w 498"/>
                  <a:gd name="T61" fmla="*/ 51 h 470"/>
                  <a:gd name="T62" fmla="*/ 416 w 498"/>
                  <a:gd name="T63" fmla="*/ 64 h 470"/>
                  <a:gd name="T64" fmla="*/ 414 w 498"/>
                  <a:gd name="T65" fmla="*/ 69 h 470"/>
                  <a:gd name="T66" fmla="*/ 408 w 498"/>
                  <a:gd name="T67" fmla="*/ 82 h 470"/>
                  <a:gd name="T68" fmla="*/ 414 w 498"/>
                  <a:gd name="T69" fmla="*/ 90 h 470"/>
                  <a:gd name="T70" fmla="*/ 411 w 498"/>
                  <a:gd name="T71" fmla="*/ 98 h 470"/>
                  <a:gd name="T72" fmla="*/ 414 w 498"/>
                  <a:gd name="T73" fmla="*/ 126 h 470"/>
                  <a:gd name="T74" fmla="*/ 416 w 498"/>
                  <a:gd name="T75" fmla="*/ 144 h 470"/>
                  <a:gd name="T76" fmla="*/ 414 w 498"/>
                  <a:gd name="T77" fmla="*/ 152 h 470"/>
                  <a:gd name="T78" fmla="*/ 421 w 498"/>
                  <a:gd name="T79" fmla="*/ 172 h 470"/>
                  <a:gd name="T80" fmla="*/ 419 w 498"/>
                  <a:gd name="T81" fmla="*/ 185 h 470"/>
                  <a:gd name="T82" fmla="*/ 421 w 498"/>
                  <a:gd name="T83" fmla="*/ 195 h 470"/>
                  <a:gd name="T84" fmla="*/ 429 w 498"/>
                  <a:gd name="T85" fmla="*/ 190 h 470"/>
                  <a:gd name="T86" fmla="*/ 434 w 498"/>
                  <a:gd name="T87" fmla="*/ 193 h 470"/>
                  <a:gd name="T88" fmla="*/ 462 w 498"/>
                  <a:gd name="T89" fmla="*/ 270 h 470"/>
                  <a:gd name="T90" fmla="*/ 498 w 498"/>
                  <a:gd name="T91" fmla="*/ 406 h 470"/>
                  <a:gd name="T92" fmla="*/ 491 w 498"/>
                  <a:gd name="T93" fmla="*/ 424 h 470"/>
                  <a:gd name="T94" fmla="*/ 488 w 498"/>
                  <a:gd name="T95" fmla="*/ 442 h 470"/>
                  <a:gd name="T96" fmla="*/ 491 w 498"/>
                  <a:gd name="T97" fmla="*/ 449 h 470"/>
                  <a:gd name="T98" fmla="*/ 488 w 498"/>
                  <a:gd name="T99" fmla="*/ 470 h 470"/>
                  <a:gd name="T100" fmla="*/ 478 w 498"/>
                  <a:gd name="T101" fmla="*/ 460 h 470"/>
                  <a:gd name="T102" fmla="*/ 408 w 498"/>
                  <a:gd name="T103" fmla="*/ 444 h 470"/>
                  <a:gd name="T104" fmla="*/ 390 w 498"/>
                  <a:gd name="T105" fmla="*/ 434 h 470"/>
                  <a:gd name="T106" fmla="*/ 383 w 498"/>
                  <a:gd name="T107" fmla="*/ 421 h 470"/>
                  <a:gd name="T108" fmla="*/ 372 w 498"/>
                  <a:gd name="T109" fmla="*/ 411 h 470"/>
                  <a:gd name="T110" fmla="*/ 367 w 498"/>
                  <a:gd name="T111" fmla="*/ 393 h 470"/>
                  <a:gd name="T112" fmla="*/ 344 w 498"/>
                  <a:gd name="T113" fmla="*/ 375 h 470"/>
                  <a:gd name="T114" fmla="*/ 8 w 498"/>
                  <a:gd name="T115" fmla="*/ 426 h 4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8"/>
                  <a:gd name="T175" fmla="*/ 0 h 470"/>
                  <a:gd name="T176" fmla="*/ 498 w 498"/>
                  <a:gd name="T177" fmla="*/ 470 h 4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8" h="470">
                    <a:moveTo>
                      <a:pt x="0" y="406"/>
                    </a:moveTo>
                    <a:lnTo>
                      <a:pt x="13" y="393"/>
                    </a:lnTo>
                    <a:lnTo>
                      <a:pt x="39" y="370"/>
                    </a:lnTo>
                    <a:lnTo>
                      <a:pt x="54" y="354"/>
                    </a:lnTo>
                    <a:lnTo>
                      <a:pt x="59" y="347"/>
                    </a:lnTo>
                    <a:lnTo>
                      <a:pt x="59" y="329"/>
                    </a:lnTo>
                    <a:lnTo>
                      <a:pt x="57" y="295"/>
                    </a:lnTo>
                    <a:lnTo>
                      <a:pt x="52" y="283"/>
                    </a:lnTo>
                    <a:lnTo>
                      <a:pt x="47" y="272"/>
                    </a:lnTo>
                    <a:lnTo>
                      <a:pt x="47" y="265"/>
                    </a:lnTo>
                    <a:lnTo>
                      <a:pt x="59" y="257"/>
                    </a:lnTo>
                    <a:lnTo>
                      <a:pt x="85" y="247"/>
                    </a:lnTo>
                    <a:lnTo>
                      <a:pt x="113" y="239"/>
                    </a:lnTo>
                    <a:lnTo>
                      <a:pt x="152" y="239"/>
                    </a:lnTo>
                    <a:lnTo>
                      <a:pt x="157" y="244"/>
                    </a:lnTo>
                    <a:lnTo>
                      <a:pt x="165" y="244"/>
                    </a:lnTo>
                    <a:lnTo>
                      <a:pt x="190" y="236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6" y="231"/>
                    </a:lnTo>
                    <a:lnTo>
                      <a:pt x="216" y="229"/>
                    </a:lnTo>
                    <a:lnTo>
                      <a:pt x="224" y="218"/>
                    </a:lnTo>
                    <a:lnTo>
                      <a:pt x="229" y="205"/>
                    </a:lnTo>
                    <a:lnTo>
                      <a:pt x="234" y="205"/>
                    </a:lnTo>
                    <a:lnTo>
                      <a:pt x="242" y="208"/>
                    </a:lnTo>
                    <a:lnTo>
                      <a:pt x="247" y="205"/>
                    </a:lnTo>
                    <a:lnTo>
                      <a:pt x="252" y="195"/>
                    </a:lnTo>
                    <a:lnTo>
                      <a:pt x="249" y="162"/>
                    </a:lnTo>
                    <a:lnTo>
                      <a:pt x="244" y="152"/>
                    </a:lnTo>
                    <a:lnTo>
                      <a:pt x="242" y="149"/>
                    </a:lnTo>
                    <a:lnTo>
                      <a:pt x="234" y="144"/>
                    </a:lnTo>
                    <a:lnTo>
                      <a:pt x="244" y="139"/>
                    </a:lnTo>
                    <a:lnTo>
                      <a:pt x="249" y="139"/>
                    </a:lnTo>
                    <a:lnTo>
                      <a:pt x="249" y="131"/>
                    </a:lnTo>
                    <a:lnTo>
                      <a:pt x="244" y="131"/>
                    </a:lnTo>
                    <a:lnTo>
                      <a:pt x="244" y="128"/>
                    </a:lnTo>
                    <a:lnTo>
                      <a:pt x="242" y="126"/>
                    </a:lnTo>
                    <a:lnTo>
                      <a:pt x="236" y="128"/>
                    </a:lnTo>
                    <a:lnTo>
                      <a:pt x="234" y="128"/>
                    </a:lnTo>
                    <a:lnTo>
                      <a:pt x="234" y="118"/>
                    </a:lnTo>
                    <a:lnTo>
                      <a:pt x="244" y="103"/>
                    </a:lnTo>
                    <a:lnTo>
                      <a:pt x="247" y="93"/>
                    </a:lnTo>
                    <a:lnTo>
                      <a:pt x="257" y="80"/>
                    </a:lnTo>
                    <a:lnTo>
                      <a:pt x="265" y="72"/>
                    </a:lnTo>
                    <a:lnTo>
                      <a:pt x="267" y="59"/>
                    </a:lnTo>
                    <a:lnTo>
                      <a:pt x="280" y="46"/>
                    </a:lnTo>
                    <a:lnTo>
                      <a:pt x="298" y="31"/>
                    </a:lnTo>
                    <a:lnTo>
                      <a:pt x="319" y="23"/>
                    </a:lnTo>
                    <a:lnTo>
                      <a:pt x="344" y="16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3" y="3"/>
                    </a:lnTo>
                    <a:lnTo>
                      <a:pt x="401" y="0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96" y="16"/>
                    </a:lnTo>
                    <a:lnTo>
                      <a:pt x="396" y="23"/>
                    </a:lnTo>
                    <a:lnTo>
                      <a:pt x="398" y="36"/>
                    </a:lnTo>
                    <a:lnTo>
                      <a:pt x="403" y="46"/>
                    </a:lnTo>
                    <a:lnTo>
                      <a:pt x="403" y="49"/>
                    </a:lnTo>
                    <a:lnTo>
                      <a:pt x="408" y="44"/>
                    </a:lnTo>
                    <a:lnTo>
                      <a:pt x="408" y="51"/>
                    </a:lnTo>
                    <a:lnTo>
                      <a:pt x="411" y="62"/>
                    </a:lnTo>
                    <a:lnTo>
                      <a:pt x="416" y="64"/>
                    </a:lnTo>
                    <a:lnTo>
                      <a:pt x="416" y="67"/>
                    </a:lnTo>
                    <a:lnTo>
                      <a:pt x="414" y="69"/>
                    </a:lnTo>
                    <a:lnTo>
                      <a:pt x="408" y="72"/>
                    </a:lnTo>
                    <a:lnTo>
                      <a:pt x="408" y="82"/>
                    </a:lnTo>
                    <a:lnTo>
                      <a:pt x="411" y="87"/>
                    </a:lnTo>
                    <a:lnTo>
                      <a:pt x="414" y="90"/>
                    </a:lnTo>
                    <a:lnTo>
                      <a:pt x="414" y="95"/>
                    </a:lnTo>
                    <a:lnTo>
                      <a:pt x="411" y="98"/>
                    </a:lnTo>
                    <a:lnTo>
                      <a:pt x="408" y="103"/>
                    </a:lnTo>
                    <a:lnTo>
                      <a:pt x="414" y="126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19" y="149"/>
                    </a:lnTo>
                    <a:lnTo>
                      <a:pt x="414" y="152"/>
                    </a:lnTo>
                    <a:lnTo>
                      <a:pt x="419" y="162"/>
                    </a:lnTo>
                    <a:lnTo>
                      <a:pt x="421" y="172"/>
                    </a:lnTo>
                    <a:lnTo>
                      <a:pt x="426" y="177"/>
                    </a:lnTo>
                    <a:lnTo>
                      <a:pt x="419" y="185"/>
                    </a:lnTo>
                    <a:lnTo>
                      <a:pt x="419" y="193"/>
                    </a:lnTo>
                    <a:lnTo>
                      <a:pt x="421" y="195"/>
                    </a:lnTo>
                    <a:lnTo>
                      <a:pt x="429" y="195"/>
                    </a:lnTo>
                    <a:lnTo>
                      <a:pt x="429" y="190"/>
                    </a:lnTo>
                    <a:lnTo>
                      <a:pt x="432" y="190"/>
                    </a:lnTo>
                    <a:lnTo>
                      <a:pt x="434" y="193"/>
                    </a:lnTo>
                    <a:lnTo>
                      <a:pt x="444" y="198"/>
                    </a:lnTo>
                    <a:lnTo>
                      <a:pt x="462" y="270"/>
                    </a:lnTo>
                    <a:lnTo>
                      <a:pt x="493" y="398"/>
                    </a:lnTo>
                    <a:lnTo>
                      <a:pt x="498" y="406"/>
                    </a:lnTo>
                    <a:lnTo>
                      <a:pt x="483" y="416"/>
                    </a:lnTo>
                    <a:lnTo>
                      <a:pt x="491" y="424"/>
                    </a:lnTo>
                    <a:lnTo>
                      <a:pt x="488" y="434"/>
                    </a:lnTo>
                    <a:lnTo>
                      <a:pt x="488" y="442"/>
                    </a:lnTo>
                    <a:lnTo>
                      <a:pt x="493" y="449"/>
                    </a:lnTo>
                    <a:lnTo>
                      <a:pt x="491" y="449"/>
                    </a:lnTo>
                    <a:lnTo>
                      <a:pt x="488" y="457"/>
                    </a:lnTo>
                    <a:lnTo>
                      <a:pt x="488" y="470"/>
                    </a:lnTo>
                    <a:lnTo>
                      <a:pt x="480" y="465"/>
                    </a:lnTo>
                    <a:lnTo>
                      <a:pt x="478" y="460"/>
                    </a:lnTo>
                    <a:lnTo>
                      <a:pt x="473" y="460"/>
                    </a:lnTo>
                    <a:lnTo>
                      <a:pt x="408" y="444"/>
                    </a:lnTo>
                    <a:lnTo>
                      <a:pt x="403" y="439"/>
                    </a:lnTo>
                    <a:lnTo>
                      <a:pt x="390" y="434"/>
                    </a:lnTo>
                    <a:lnTo>
                      <a:pt x="383" y="429"/>
                    </a:lnTo>
                    <a:lnTo>
                      <a:pt x="383" y="421"/>
                    </a:lnTo>
                    <a:lnTo>
                      <a:pt x="380" y="413"/>
                    </a:lnTo>
                    <a:lnTo>
                      <a:pt x="372" y="411"/>
                    </a:lnTo>
                    <a:lnTo>
                      <a:pt x="370" y="403"/>
                    </a:lnTo>
                    <a:lnTo>
                      <a:pt x="367" y="393"/>
                    </a:lnTo>
                    <a:lnTo>
                      <a:pt x="360" y="385"/>
                    </a:lnTo>
                    <a:lnTo>
                      <a:pt x="344" y="375"/>
                    </a:lnTo>
                    <a:lnTo>
                      <a:pt x="342" y="372"/>
                    </a:lnTo>
                    <a:lnTo>
                      <a:pt x="8" y="42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689"/>
              <p:cNvSpPr>
                <a:spLocks/>
              </p:cNvSpPr>
              <p:nvPr/>
            </p:nvSpPr>
            <p:spPr bwMode="auto">
              <a:xfrm>
                <a:off x="7778750" y="2359025"/>
                <a:ext cx="244475" cy="141288"/>
              </a:xfrm>
              <a:custGeom>
                <a:avLst/>
                <a:gdLst>
                  <a:gd name="T0" fmla="*/ 0 w 154"/>
                  <a:gd name="T1" fmla="*/ 79 h 89"/>
                  <a:gd name="T2" fmla="*/ 3 w 154"/>
                  <a:gd name="T3" fmla="*/ 71 h 89"/>
                  <a:gd name="T4" fmla="*/ 8 w 154"/>
                  <a:gd name="T5" fmla="*/ 66 h 89"/>
                  <a:gd name="T6" fmla="*/ 13 w 154"/>
                  <a:gd name="T7" fmla="*/ 66 h 89"/>
                  <a:gd name="T8" fmla="*/ 18 w 154"/>
                  <a:gd name="T9" fmla="*/ 61 h 89"/>
                  <a:gd name="T10" fmla="*/ 26 w 154"/>
                  <a:gd name="T11" fmla="*/ 56 h 89"/>
                  <a:gd name="T12" fmla="*/ 31 w 154"/>
                  <a:gd name="T13" fmla="*/ 51 h 89"/>
                  <a:gd name="T14" fmla="*/ 33 w 154"/>
                  <a:gd name="T15" fmla="*/ 46 h 89"/>
                  <a:gd name="T16" fmla="*/ 39 w 154"/>
                  <a:gd name="T17" fmla="*/ 41 h 89"/>
                  <a:gd name="T18" fmla="*/ 49 w 154"/>
                  <a:gd name="T19" fmla="*/ 41 h 89"/>
                  <a:gd name="T20" fmla="*/ 57 w 154"/>
                  <a:gd name="T21" fmla="*/ 35 h 89"/>
                  <a:gd name="T22" fmla="*/ 67 w 154"/>
                  <a:gd name="T23" fmla="*/ 28 h 89"/>
                  <a:gd name="T24" fmla="*/ 90 w 154"/>
                  <a:gd name="T25" fmla="*/ 28 h 89"/>
                  <a:gd name="T26" fmla="*/ 98 w 154"/>
                  <a:gd name="T27" fmla="*/ 23 h 89"/>
                  <a:gd name="T28" fmla="*/ 116 w 154"/>
                  <a:gd name="T29" fmla="*/ 10 h 89"/>
                  <a:gd name="T30" fmla="*/ 128 w 154"/>
                  <a:gd name="T31" fmla="*/ 0 h 89"/>
                  <a:gd name="T32" fmla="*/ 134 w 154"/>
                  <a:gd name="T33" fmla="*/ 2 h 89"/>
                  <a:gd name="T34" fmla="*/ 121 w 154"/>
                  <a:gd name="T35" fmla="*/ 17 h 89"/>
                  <a:gd name="T36" fmla="*/ 105 w 154"/>
                  <a:gd name="T37" fmla="*/ 23 h 89"/>
                  <a:gd name="T38" fmla="*/ 110 w 154"/>
                  <a:gd name="T39" fmla="*/ 28 h 89"/>
                  <a:gd name="T40" fmla="*/ 126 w 154"/>
                  <a:gd name="T41" fmla="*/ 23 h 89"/>
                  <a:gd name="T42" fmla="*/ 136 w 154"/>
                  <a:gd name="T43" fmla="*/ 12 h 89"/>
                  <a:gd name="T44" fmla="*/ 154 w 154"/>
                  <a:gd name="T45" fmla="*/ 7 h 89"/>
                  <a:gd name="T46" fmla="*/ 139 w 154"/>
                  <a:gd name="T47" fmla="*/ 20 h 89"/>
                  <a:gd name="T48" fmla="*/ 121 w 154"/>
                  <a:gd name="T49" fmla="*/ 35 h 89"/>
                  <a:gd name="T50" fmla="*/ 95 w 154"/>
                  <a:gd name="T51" fmla="*/ 51 h 89"/>
                  <a:gd name="T52" fmla="*/ 85 w 154"/>
                  <a:gd name="T53" fmla="*/ 59 h 89"/>
                  <a:gd name="T54" fmla="*/ 59 w 154"/>
                  <a:gd name="T55" fmla="*/ 71 h 89"/>
                  <a:gd name="T56" fmla="*/ 44 w 154"/>
                  <a:gd name="T57" fmla="*/ 82 h 89"/>
                  <a:gd name="T58" fmla="*/ 41 w 154"/>
                  <a:gd name="T59" fmla="*/ 84 h 89"/>
                  <a:gd name="T60" fmla="*/ 36 w 154"/>
                  <a:gd name="T61" fmla="*/ 84 h 89"/>
                  <a:gd name="T62" fmla="*/ 39 w 154"/>
                  <a:gd name="T63" fmla="*/ 79 h 89"/>
                  <a:gd name="T64" fmla="*/ 44 w 154"/>
                  <a:gd name="T65" fmla="*/ 74 h 89"/>
                  <a:gd name="T66" fmla="*/ 36 w 154"/>
                  <a:gd name="T67" fmla="*/ 74 h 89"/>
                  <a:gd name="T68" fmla="*/ 23 w 154"/>
                  <a:gd name="T69" fmla="*/ 87 h 89"/>
                  <a:gd name="T70" fmla="*/ 18 w 154"/>
                  <a:gd name="T71" fmla="*/ 89 h 89"/>
                  <a:gd name="T72" fmla="*/ 8 w 154"/>
                  <a:gd name="T73" fmla="*/ 87 h 89"/>
                  <a:gd name="T74" fmla="*/ 5 w 154"/>
                  <a:gd name="T75" fmla="*/ 82 h 89"/>
                  <a:gd name="T76" fmla="*/ 3 w 154"/>
                  <a:gd name="T77" fmla="*/ 82 h 89"/>
                  <a:gd name="T78" fmla="*/ 0 w 154"/>
                  <a:gd name="T79" fmla="*/ 7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89"/>
                  <a:gd name="T122" fmla="*/ 154 w 154"/>
                  <a:gd name="T123" fmla="*/ 89 h 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89">
                    <a:moveTo>
                      <a:pt x="0" y="79"/>
                    </a:moveTo>
                    <a:lnTo>
                      <a:pt x="3" y="71"/>
                    </a:lnTo>
                    <a:lnTo>
                      <a:pt x="8" y="66"/>
                    </a:lnTo>
                    <a:lnTo>
                      <a:pt x="13" y="66"/>
                    </a:lnTo>
                    <a:lnTo>
                      <a:pt x="18" y="61"/>
                    </a:lnTo>
                    <a:lnTo>
                      <a:pt x="26" y="56"/>
                    </a:lnTo>
                    <a:lnTo>
                      <a:pt x="31" y="51"/>
                    </a:lnTo>
                    <a:lnTo>
                      <a:pt x="33" y="46"/>
                    </a:lnTo>
                    <a:lnTo>
                      <a:pt x="39" y="41"/>
                    </a:lnTo>
                    <a:lnTo>
                      <a:pt x="49" y="41"/>
                    </a:lnTo>
                    <a:lnTo>
                      <a:pt x="57" y="35"/>
                    </a:lnTo>
                    <a:lnTo>
                      <a:pt x="67" y="28"/>
                    </a:lnTo>
                    <a:lnTo>
                      <a:pt x="90" y="28"/>
                    </a:lnTo>
                    <a:lnTo>
                      <a:pt x="98" y="23"/>
                    </a:lnTo>
                    <a:lnTo>
                      <a:pt x="116" y="10"/>
                    </a:lnTo>
                    <a:lnTo>
                      <a:pt x="128" y="0"/>
                    </a:lnTo>
                    <a:lnTo>
                      <a:pt x="134" y="2"/>
                    </a:lnTo>
                    <a:lnTo>
                      <a:pt x="121" y="17"/>
                    </a:lnTo>
                    <a:lnTo>
                      <a:pt x="105" y="23"/>
                    </a:lnTo>
                    <a:lnTo>
                      <a:pt x="110" y="28"/>
                    </a:lnTo>
                    <a:lnTo>
                      <a:pt x="126" y="23"/>
                    </a:lnTo>
                    <a:lnTo>
                      <a:pt x="136" y="12"/>
                    </a:lnTo>
                    <a:lnTo>
                      <a:pt x="154" y="7"/>
                    </a:lnTo>
                    <a:lnTo>
                      <a:pt x="139" y="20"/>
                    </a:lnTo>
                    <a:lnTo>
                      <a:pt x="121" y="35"/>
                    </a:lnTo>
                    <a:lnTo>
                      <a:pt x="95" y="51"/>
                    </a:lnTo>
                    <a:lnTo>
                      <a:pt x="85" y="59"/>
                    </a:lnTo>
                    <a:lnTo>
                      <a:pt x="59" y="71"/>
                    </a:lnTo>
                    <a:lnTo>
                      <a:pt x="44" y="82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39" y="79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3" y="87"/>
                    </a:lnTo>
                    <a:lnTo>
                      <a:pt x="18" y="89"/>
                    </a:lnTo>
                    <a:lnTo>
                      <a:pt x="8" y="87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690"/>
              <p:cNvSpPr>
                <a:spLocks/>
              </p:cNvSpPr>
              <p:nvPr/>
            </p:nvSpPr>
            <p:spPr bwMode="auto">
              <a:xfrm>
                <a:off x="6919913" y="2349500"/>
                <a:ext cx="765175" cy="493713"/>
              </a:xfrm>
              <a:custGeom>
                <a:avLst/>
                <a:gdLst>
                  <a:gd name="T0" fmla="*/ 0 w 482"/>
                  <a:gd name="T1" fmla="*/ 57 h 311"/>
                  <a:gd name="T2" fmla="*/ 7 w 482"/>
                  <a:gd name="T3" fmla="*/ 54 h 311"/>
                  <a:gd name="T4" fmla="*/ 20 w 482"/>
                  <a:gd name="T5" fmla="*/ 52 h 311"/>
                  <a:gd name="T6" fmla="*/ 30 w 482"/>
                  <a:gd name="T7" fmla="*/ 44 h 311"/>
                  <a:gd name="T8" fmla="*/ 41 w 482"/>
                  <a:gd name="T9" fmla="*/ 44 h 311"/>
                  <a:gd name="T10" fmla="*/ 46 w 482"/>
                  <a:gd name="T11" fmla="*/ 36 h 311"/>
                  <a:gd name="T12" fmla="*/ 48 w 482"/>
                  <a:gd name="T13" fmla="*/ 34 h 311"/>
                  <a:gd name="T14" fmla="*/ 56 w 482"/>
                  <a:gd name="T15" fmla="*/ 54 h 311"/>
                  <a:gd name="T16" fmla="*/ 387 w 482"/>
                  <a:gd name="T17" fmla="*/ 0 h 311"/>
                  <a:gd name="T18" fmla="*/ 395 w 482"/>
                  <a:gd name="T19" fmla="*/ 3 h 311"/>
                  <a:gd name="T20" fmla="*/ 408 w 482"/>
                  <a:gd name="T21" fmla="*/ 13 h 311"/>
                  <a:gd name="T22" fmla="*/ 413 w 482"/>
                  <a:gd name="T23" fmla="*/ 18 h 311"/>
                  <a:gd name="T24" fmla="*/ 415 w 482"/>
                  <a:gd name="T25" fmla="*/ 23 h 311"/>
                  <a:gd name="T26" fmla="*/ 415 w 482"/>
                  <a:gd name="T27" fmla="*/ 29 h 311"/>
                  <a:gd name="T28" fmla="*/ 420 w 482"/>
                  <a:gd name="T29" fmla="*/ 39 h 311"/>
                  <a:gd name="T30" fmla="*/ 423 w 482"/>
                  <a:gd name="T31" fmla="*/ 39 h 311"/>
                  <a:gd name="T32" fmla="*/ 428 w 482"/>
                  <a:gd name="T33" fmla="*/ 41 h 311"/>
                  <a:gd name="T34" fmla="*/ 428 w 482"/>
                  <a:gd name="T35" fmla="*/ 44 h 311"/>
                  <a:gd name="T36" fmla="*/ 431 w 482"/>
                  <a:gd name="T37" fmla="*/ 47 h 311"/>
                  <a:gd name="T38" fmla="*/ 431 w 482"/>
                  <a:gd name="T39" fmla="*/ 57 h 311"/>
                  <a:gd name="T40" fmla="*/ 436 w 482"/>
                  <a:gd name="T41" fmla="*/ 59 h 311"/>
                  <a:gd name="T42" fmla="*/ 441 w 482"/>
                  <a:gd name="T43" fmla="*/ 65 h 311"/>
                  <a:gd name="T44" fmla="*/ 446 w 482"/>
                  <a:gd name="T45" fmla="*/ 65 h 311"/>
                  <a:gd name="T46" fmla="*/ 451 w 482"/>
                  <a:gd name="T47" fmla="*/ 67 h 311"/>
                  <a:gd name="T48" fmla="*/ 454 w 482"/>
                  <a:gd name="T49" fmla="*/ 70 h 311"/>
                  <a:gd name="T50" fmla="*/ 454 w 482"/>
                  <a:gd name="T51" fmla="*/ 72 h 311"/>
                  <a:gd name="T52" fmla="*/ 456 w 482"/>
                  <a:gd name="T53" fmla="*/ 77 h 311"/>
                  <a:gd name="T54" fmla="*/ 454 w 482"/>
                  <a:gd name="T55" fmla="*/ 93 h 311"/>
                  <a:gd name="T56" fmla="*/ 454 w 482"/>
                  <a:gd name="T57" fmla="*/ 98 h 311"/>
                  <a:gd name="T58" fmla="*/ 451 w 482"/>
                  <a:gd name="T59" fmla="*/ 106 h 311"/>
                  <a:gd name="T60" fmla="*/ 446 w 482"/>
                  <a:gd name="T61" fmla="*/ 116 h 311"/>
                  <a:gd name="T62" fmla="*/ 449 w 482"/>
                  <a:gd name="T63" fmla="*/ 116 h 311"/>
                  <a:gd name="T64" fmla="*/ 454 w 482"/>
                  <a:gd name="T65" fmla="*/ 118 h 311"/>
                  <a:gd name="T66" fmla="*/ 454 w 482"/>
                  <a:gd name="T67" fmla="*/ 136 h 311"/>
                  <a:gd name="T68" fmla="*/ 456 w 482"/>
                  <a:gd name="T69" fmla="*/ 142 h 311"/>
                  <a:gd name="T70" fmla="*/ 462 w 482"/>
                  <a:gd name="T71" fmla="*/ 139 h 311"/>
                  <a:gd name="T72" fmla="*/ 469 w 482"/>
                  <a:gd name="T73" fmla="*/ 149 h 311"/>
                  <a:gd name="T74" fmla="*/ 482 w 482"/>
                  <a:gd name="T75" fmla="*/ 165 h 311"/>
                  <a:gd name="T76" fmla="*/ 480 w 482"/>
                  <a:gd name="T77" fmla="*/ 172 h 311"/>
                  <a:gd name="T78" fmla="*/ 474 w 482"/>
                  <a:gd name="T79" fmla="*/ 178 h 311"/>
                  <a:gd name="T80" fmla="*/ 464 w 482"/>
                  <a:gd name="T81" fmla="*/ 190 h 311"/>
                  <a:gd name="T82" fmla="*/ 459 w 482"/>
                  <a:gd name="T83" fmla="*/ 198 h 311"/>
                  <a:gd name="T84" fmla="*/ 454 w 482"/>
                  <a:gd name="T85" fmla="*/ 203 h 311"/>
                  <a:gd name="T86" fmla="*/ 451 w 482"/>
                  <a:gd name="T87" fmla="*/ 203 h 311"/>
                  <a:gd name="T88" fmla="*/ 451 w 482"/>
                  <a:gd name="T89" fmla="*/ 211 h 311"/>
                  <a:gd name="T90" fmla="*/ 441 w 482"/>
                  <a:gd name="T91" fmla="*/ 216 h 311"/>
                  <a:gd name="T92" fmla="*/ 438 w 482"/>
                  <a:gd name="T93" fmla="*/ 216 h 311"/>
                  <a:gd name="T94" fmla="*/ 433 w 482"/>
                  <a:gd name="T95" fmla="*/ 219 h 311"/>
                  <a:gd name="T96" fmla="*/ 431 w 482"/>
                  <a:gd name="T97" fmla="*/ 224 h 311"/>
                  <a:gd name="T98" fmla="*/ 426 w 482"/>
                  <a:gd name="T99" fmla="*/ 229 h 311"/>
                  <a:gd name="T100" fmla="*/ 43 w 482"/>
                  <a:gd name="T101" fmla="*/ 311 h 311"/>
                  <a:gd name="T102" fmla="*/ 0 w 482"/>
                  <a:gd name="T103" fmla="*/ 57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2"/>
                  <a:gd name="T157" fmla="*/ 0 h 311"/>
                  <a:gd name="T158" fmla="*/ 482 w 482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2" h="311">
                    <a:moveTo>
                      <a:pt x="0" y="57"/>
                    </a:moveTo>
                    <a:lnTo>
                      <a:pt x="7" y="54"/>
                    </a:lnTo>
                    <a:lnTo>
                      <a:pt x="20" y="52"/>
                    </a:lnTo>
                    <a:lnTo>
                      <a:pt x="30" y="44"/>
                    </a:lnTo>
                    <a:lnTo>
                      <a:pt x="41" y="44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6" y="54"/>
                    </a:lnTo>
                    <a:lnTo>
                      <a:pt x="387" y="0"/>
                    </a:lnTo>
                    <a:lnTo>
                      <a:pt x="395" y="3"/>
                    </a:lnTo>
                    <a:lnTo>
                      <a:pt x="408" y="13"/>
                    </a:lnTo>
                    <a:lnTo>
                      <a:pt x="413" y="18"/>
                    </a:lnTo>
                    <a:lnTo>
                      <a:pt x="415" y="23"/>
                    </a:lnTo>
                    <a:lnTo>
                      <a:pt x="415" y="29"/>
                    </a:lnTo>
                    <a:lnTo>
                      <a:pt x="420" y="39"/>
                    </a:lnTo>
                    <a:lnTo>
                      <a:pt x="423" y="39"/>
                    </a:lnTo>
                    <a:lnTo>
                      <a:pt x="428" y="41"/>
                    </a:lnTo>
                    <a:lnTo>
                      <a:pt x="428" y="44"/>
                    </a:lnTo>
                    <a:lnTo>
                      <a:pt x="431" y="47"/>
                    </a:lnTo>
                    <a:lnTo>
                      <a:pt x="431" y="57"/>
                    </a:lnTo>
                    <a:lnTo>
                      <a:pt x="436" y="59"/>
                    </a:lnTo>
                    <a:lnTo>
                      <a:pt x="441" y="65"/>
                    </a:lnTo>
                    <a:lnTo>
                      <a:pt x="446" y="65"/>
                    </a:lnTo>
                    <a:lnTo>
                      <a:pt x="451" y="67"/>
                    </a:lnTo>
                    <a:lnTo>
                      <a:pt x="454" y="70"/>
                    </a:lnTo>
                    <a:lnTo>
                      <a:pt x="454" y="72"/>
                    </a:lnTo>
                    <a:lnTo>
                      <a:pt x="456" y="77"/>
                    </a:lnTo>
                    <a:lnTo>
                      <a:pt x="454" y="93"/>
                    </a:lnTo>
                    <a:lnTo>
                      <a:pt x="454" y="98"/>
                    </a:lnTo>
                    <a:lnTo>
                      <a:pt x="451" y="106"/>
                    </a:lnTo>
                    <a:lnTo>
                      <a:pt x="446" y="116"/>
                    </a:lnTo>
                    <a:lnTo>
                      <a:pt x="449" y="116"/>
                    </a:lnTo>
                    <a:lnTo>
                      <a:pt x="454" y="118"/>
                    </a:lnTo>
                    <a:lnTo>
                      <a:pt x="454" y="136"/>
                    </a:lnTo>
                    <a:lnTo>
                      <a:pt x="456" y="142"/>
                    </a:lnTo>
                    <a:lnTo>
                      <a:pt x="462" y="139"/>
                    </a:lnTo>
                    <a:lnTo>
                      <a:pt x="469" y="149"/>
                    </a:lnTo>
                    <a:lnTo>
                      <a:pt x="482" y="165"/>
                    </a:lnTo>
                    <a:lnTo>
                      <a:pt x="480" y="172"/>
                    </a:lnTo>
                    <a:lnTo>
                      <a:pt x="474" y="178"/>
                    </a:lnTo>
                    <a:lnTo>
                      <a:pt x="464" y="190"/>
                    </a:lnTo>
                    <a:lnTo>
                      <a:pt x="459" y="198"/>
                    </a:lnTo>
                    <a:lnTo>
                      <a:pt x="454" y="203"/>
                    </a:lnTo>
                    <a:lnTo>
                      <a:pt x="451" y="203"/>
                    </a:lnTo>
                    <a:lnTo>
                      <a:pt x="451" y="211"/>
                    </a:lnTo>
                    <a:lnTo>
                      <a:pt x="441" y="216"/>
                    </a:lnTo>
                    <a:lnTo>
                      <a:pt x="438" y="216"/>
                    </a:lnTo>
                    <a:lnTo>
                      <a:pt x="433" y="219"/>
                    </a:lnTo>
                    <a:lnTo>
                      <a:pt x="431" y="224"/>
                    </a:lnTo>
                    <a:lnTo>
                      <a:pt x="426" y="229"/>
                    </a:lnTo>
                    <a:lnTo>
                      <a:pt x="43" y="31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691"/>
              <p:cNvSpPr>
                <a:spLocks/>
              </p:cNvSpPr>
              <p:nvPr/>
            </p:nvSpPr>
            <p:spPr bwMode="auto">
              <a:xfrm>
                <a:off x="7620000" y="2463800"/>
                <a:ext cx="211137" cy="395288"/>
              </a:xfrm>
              <a:custGeom>
                <a:avLst/>
                <a:gdLst>
                  <a:gd name="T0" fmla="*/ 77 w 133"/>
                  <a:gd name="T1" fmla="*/ 13 h 249"/>
                  <a:gd name="T2" fmla="*/ 85 w 133"/>
                  <a:gd name="T3" fmla="*/ 36 h 249"/>
                  <a:gd name="T4" fmla="*/ 77 w 133"/>
                  <a:gd name="T5" fmla="*/ 39 h 249"/>
                  <a:gd name="T6" fmla="*/ 80 w 133"/>
                  <a:gd name="T7" fmla="*/ 44 h 249"/>
                  <a:gd name="T8" fmla="*/ 98 w 133"/>
                  <a:gd name="T9" fmla="*/ 41 h 249"/>
                  <a:gd name="T10" fmla="*/ 118 w 133"/>
                  <a:gd name="T11" fmla="*/ 70 h 249"/>
                  <a:gd name="T12" fmla="*/ 133 w 133"/>
                  <a:gd name="T13" fmla="*/ 106 h 249"/>
                  <a:gd name="T14" fmla="*/ 131 w 133"/>
                  <a:gd name="T15" fmla="*/ 147 h 249"/>
                  <a:gd name="T16" fmla="*/ 116 w 133"/>
                  <a:gd name="T17" fmla="*/ 165 h 249"/>
                  <a:gd name="T18" fmla="*/ 92 w 133"/>
                  <a:gd name="T19" fmla="*/ 200 h 249"/>
                  <a:gd name="T20" fmla="*/ 74 w 133"/>
                  <a:gd name="T21" fmla="*/ 213 h 249"/>
                  <a:gd name="T22" fmla="*/ 62 w 133"/>
                  <a:gd name="T23" fmla="*/ 234 h 249"/>
                  <a:gd name="T24" fmla="*/ 59 w 133"/>
                  <a:gd name="T25" fmla="*/ 249 h 249"/>
                  <a:gd name="T26" fmla="*/ 51 w 133"/>
                  <a:gd name="T27" fmla="*/ 244 h 249"/>
                  <a:gd name="T28" fmla="*/ 36 w 133"/>
                  <a:gd name="T29" fmla="*/ 211 h 249"/>
                  <a:gd name="T30" fmla="*/ 13 w 133"/>
                  <a:gd name="T31" fmla="*/ 183 h 249"/>
                  <a:gd name="T32" fmla="*/ 10 w 133"/>
                  <a:gd name="T33" fmla="*/ 172 h 249"/>
                  <a:gd name="T34" fmla="*/ 3 w 133"/>
                  <a:gd name="T35" fmla="*/ 162 h 249"/>
                  <a:gd name="T36" fmla="*/ 0 w 133"/>
                  <a:gd name="T37" fmla="*/ 154 h 249"/>
                  <a:gd name="T38" fmla="*/ 8 w 133"/>
                  <a:gd name="T39" fmla="*/ 141 h 249"/>
                  <a:gd name="T40" fmla="*/ 10 w 133"/>
                  <a:gd name="T41" fmla="*/ 131 h 249"/>
                  <a:gd name="T42" fmla="*/ 18 w 133"/>
                  <a:gd name="T43" fmla="*/ 126 h 249"/>
                  <a:gd name="T44" fmla="*/ 28 w 133"/>
                  <a:gd name="T45" fmla="*/ 108 h 249"/>
                  <a:gd name="T46" fmla="*/ 36 w 133"/>
                  <a:gd name="T47" fmla="*/ 100 h 249"/>
                  <a:gd name="T48" fmla="*/ 41 w 133"/>
                  <a:gd name="T49" fmla="*/ 98 h 249"/>
                  <a:gd name="T50" fmla="*/ 28 w 133"/>
                  <a:gd name="T51" fmla="*/ 77 h 249"/>
                  <a:gd name="T52" fmla="*/ 21 w 133"/>
                  <a:gd name="T53" fmla="*/ 67 h 249"/>
                  <a:gd name="T54" fmla="*/ 15 w 133"/>
                  <a:gd name="T55" fmla="*/ 70 h 249"/>
                  <a:gd name="T56" fmla="*/ 13 w 133"/>
                  <a:gd name="T57" fmla="*/ 49 h 249"/>
                  <a:gd name="T58" fmla="*/ 10 w 133"/>
                  <a:gd name="T59" fmla="*/ 44 h 249"/>
                  <a:gd name="T60" fmla="*/ 5 w 133"/>
                  <a:gd name="T61" fmla="*/ 41 h 249"/>
                  <a:gd name="T62" fmla="*/ 13 w 133"/>
                  <a:gd name="T63" fmla="*/ 21 h 249"/>
                  <a:gd name="T64" fmla="*/ 15 w 133"/>
                  <a:gd name="T65" fmla="*/ 5 h 249"/>
                  <a:gd name="T66" fmla="*/ 13 w 133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249"/>
                  <a:gd name="T104" fmla="*/ 133 w 133"/>
                  <a:gd name="T105" fmla="*/ 249 h 2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249">
                    <a:moveTo>
                      <a:pt x="13" y="0"/>
                    </a:moveTo>
                    <a:lnTo>
                      <a:pt x="77" y="13"/>
                    </a:lnTo>
                    <a:lnTo>
                      <a:pt x="77" y="21"/>
                    </a:lnTo>
                    <a:lnTo>
                      <a:pt x="85" y="36"/>
                    </a:lnTo>
                    <a:lnTo>
                      <a:pt x="82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80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8" y="54"/>
                    </a:lnTo>
                    <a:lnTo>
                      <a:pt x="118" y="70"/>
                    </a:lnTo>
                    <a:lnTo>
                      <a:pt x="123" y="88"/>
                    </a:lnTo>
                    <a:lnTo>
                      <a:pt x="133" y="106"/>
                    </a:lnTo>
                    <a:lnTo>
                      <a:pt x="133" y="141"/>
                    </a:lnTo>
                    <a:lnTo>
                      <a:pt x="131" y="147"/>
                    </a:lnTo>
                    <a:lnTo>
                      <a:pt x="123" y="154"/>
                    </a:lnTo>
                    <a:lnTo>
                      <a:pt x="116" y="165"/>
                    </a:lnTo>
                    <a:lnTo>
                      <a:pt x="108" y="177"/>
                    </a:lnTo>
                    <a:lnTo>
                      <a:pt x="92" y="200"/>
                    </a:lnTo>
                    <a:lnTo>
                      <a:pt x="87" y="206"/>
                    </a:lnTo>
                    <a:lnTo>
                      <a:pt x="74" y="213"/>
                    </a:lnTo>
                    <a:lnTo>
                      <a:pt x="69" y="224"/>
                    </a:lnTo>
                    <a:lnTo>
                      <a:pt x="62" y="234"/>
                    </a:lnTo>
                    <a:lnTo>
                      <a:pt x="59" y="244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1" y="244"/>
                    </a:lnTo>
                    <a:lnTo>
                      <a:pt x="51" y="218"/>
                    </a:lnTo>
                    <a:lnTo>
                      <a:pt x="36" y="211"/>
                    </a:lnTo>
                    <a:lnTo>
                      <a:pt x="26" y="198"/>
                    </a:lnTo>
                    <a:lnTo>
                      <a:pt x="13" y="183"/>
                    </a:lnTo>
                    <a:lnTo>
                      <a:pt x="13" y="177"/>
                    </a:lnTo>
                    <a:lnTo>
                      <a:pt x="10" y="172"/>
                    </a:lnTo>
                    <a:lnTo>
                      <a:pt x="5" y="167"/>
                    </a:lnTo>
                    <a:lnTo>
                      <a:pt x="3" y="162"/>
                    </a:lnTo>
                    <a:lnTo>
                      <a:pt x="3" y="154"/>
                    </a:lnTo>
                    <a:lnTo>
                      <a:pt x="0" y="154"/>
                    </a:lnTo>
                    <a:lnTo>
                      <a:pt x="0" y="144"/>
                    </a:lnTo>
                    <a:lnTo>
                      <a:pt x="8" y="141"/>
                    </a:lnTo>
                    <a:lnTo>
                      <a:pt x="10" y="139"/>
                    </a:lnTo>
                    <a:lnTo>
                      <a:pt x="10" y="131"/>
                    </a:lnTo>
                    <a:lnTo>
                      <a:pt x="13" y="129"/>
                    </a:lnTo>
                    <a:lnTo>
                      <a:pt x="18" y="126"/>
                    </a:lnTo>
                    <a:lnTo>
                      <a:pt x="21" y="121"/>
                    </a:lnTo>
                    <a:lnTo>
                      <a:pt x="28" y="108"/>
                    </a:lnTo>
                    <a:lnTo>
                      <a:pt x="33" y="106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41" y="98"/>
                    </a:lnTo>
                    <a:lnTo>
                      <a:pt x="44" y="93"/>
                    </a:lnTo>
                    <a:lnTo>
                      <a:pt x="28" y="77"/>
                    </a:lnTo>
                    <a:lnTo>
                      <a:pt x="26" y="72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70"/>
                    </a:lnTo>
                    <a:lnTo>
                      <a:pt x="13" y="67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10" y="28"/>
                    </a:lnTo>
                    <a:lnTo>
                      <a:pt x="13" y="21"/>
                    </a:lnTo>
                    <a:lnTo>
                      <a:pt x="15" y="11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692"/>
              <p:cNvSpPr>
                <a:spLocks/>
              </p:cNvSpPr>
              <p:nvPr/>
            </p:nvSpPr>
            <p:spPr bwMode="auto">
              <a:xfrm>
                <a:off x="7596188" y="2692400"/>
                <a:ext cx="117475" cy="215900"/>
              </a:xfrm>
              <a:custGeom>
                <a:avLst/>
                <a:gdLst>
                  <a:gd name="T0" fmla="*/ 15 w 74"/>
                  <a:gd name="T1" fmla="*/ 0 h 136"/>
                  <a:gd name="T2" fmla="*/ 10 w 74"/>
                  <a:gd name="T3" fmla="*/ 0 h 136"/>
                  <a:gd name="T4" fmla="*/ 5 w 74"/>
                  <a:gd name="T5" fmla="*/ 5 h 136"/>
                  <a:gd name="T6" fmla="*/ 0 w 74"/>
                  <a:gd name="T7" fmla="*/ 13 h 136"/>
                  <a:gd name="T8" fmla="*/ 25 w 74"/>
                  <a:gd name="T9" fmla="*/ 136 h 136"/>
                  <a:gd name="T10" fmla="*/ 74 w 74"/>
                  <a:gd name="T11" fmla="*/ 131 h 136"/>
                  <a:gd name="T12" fmla="*/ 71 w 74"/>
                  <a:gd name="T13" fmla="*/ 118 h 136"/>
                  <a:gd name="T14" fmla="*/ 66 w 74"/>
                  <a:gd name="T15" fmla="*/ 113 h 136"/>
                  <a:gd name="T16" fmla="*/ 64 w 74"/>
                  <a:gd name="T17" fmla="*/ 108 h 136"/>
                  <a:gd name="T18" fmla="*/ 54 w 74"/>
                  <a:gd name="T19" fmla="*/ 100 h 136"/>
                  <a:gd name="T20" fmla="*/ 51 w 74"/>
                  <a:gd name="T21" fmla="*/ 95 h 136"/>
                  <a:gd name="T22" fmla="*/ 48 w 74"/>
                  <a:gd name="T23" fmla="*/ 87 h 136"/>
                  <a:gd name="T24" fmla="*/ 41 w 74"/>
                  <a:gd name="T25" fmla="*/ 74 h 136"/>
                  <a:gd name="T26" fmla="*/ 36 w 74"/>
                  <a:gd name="T27" fmla="*/ 67 h 136"/>
                  <a:gd name="T28" fmla="*/ 33 w 74"/>
                  <a:gd name="T29" fmla="*/ 49 h 136"/>
                  <a:gd name="T30" fmla="*/ 25 w 74"/>
                  <a:gd name="T31" fmla="*/ 41 h 136"/>
                  <a:gd name="T32" fmla="*/ 23 w 74"/>
                  <a:gd name="T33" fmla="*/ 33 h 136"/>
                  <a:gd name="T34" fmla="*/ 18 w 74"/>
                  <a:gd name="T35" fmla="*/ 23 h 136"/>
                  <a:gd name="T36" fmla="*/ 18 w 74"/>
                  <a:gd name="T37" fmla="*/ 10 h 136"/>
                  <a:gd name="T38" fmla="*/ 15 w 74"/>
                  <a:gd name="T39" fmla="*/ 10 h 136"/>
                  <a:gd name="T40" fmla="*/ 15 w 7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136"/>
                  <a:gd name="T65" fmla="*/ 74 w 74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13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25" y="136"/>
                    </a:lnTo>
                    <a:lnTo>
                      <a:pt x="74" y="131"/>
                    </a:lnTo>
                    <a:lnTo>
                      <a:pt x="71" y="118"/>
                    </a:lnTo>
                    <a:lnTo>
                      <a:pt x="66" y="113"/>
                    </a:lnTo>
                    <a:lnTo>
                      <a:pt x="64" y="108"/>
                    </a:lnTo>
                    <a:lnTo>
                      <a:pt x="54" y="100"/>
                    </a:lnTo>
                    <a:lnTo>
                      <a:pt x="51" y="95"/>
                    </a:lnTo>
                    <a:lnTo>
                      <a:pt x="48" y="87"/>
                    </a:lnTo>
                    <a:lnTo>
                      <a:pt x="41" y="74"/>
                    </a:lnTo>
                    <a:lnTo>
                      <a:pt x="36" y="67"/>
                    </a:lnTo>
                    <a:lnTo>
                      <a:pt x="33" y="49"/>
                    </a:lnTo>
                    <a:lnTo>
                      <a:pt x="25" y="41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693"/>
              <p:cNvSpPr>
                <a:spLocks/>
              </p:cNvSpPr>
              <p:nvPr/>
            </p:nvSpPr>
            <p:spPr bwMode="auto">
              <a:xfrm>
                <a:off x="7126288" y="2713038"/>
                <a:ext cx="587375" cy="301625"/>
              </a:xfrm>
              <a:custGeom>
                <a:avLst/>
                <a:gdLst>
                  <a:gd name="T0" fmla="*/ 296 w 370"/>
                  <a:gd name="T1" fmla="*/ 0 h 190"/>
                  <a:gd name="T2" fmla="*/ 370 w 370"/>
                  <a:gd name="T3" fmla="*/ 118 h 190"/>
                  <a:gd name="T4" fmla="*/ 367 w 370"/>
                  <a:gd name="T5" fmla="*/ 159 h 190"/>
                  <a:gd name="T6" fmla="*/ 365 w 370"/>
                  <a:gd name="T7" fmla="*/ 164 h 190"/>
                  <a:gd name="T8" fmla="*/ 362 w 370"/>
                  <a:gd name="T9" fmla="*/ 182 h 190"/>
                  <a:gd name="T10" fmla="*/ 332 w 370"/>
                  <a:gd name="T11" fmla="*/ 177 h 190"/>
                  <a:gd name="T12" fmla="*/ 321 w 370"/>
                  <a:gd name="T13" fmla="*/ 164 h 190"/>
                  <a:gd name="T14" fmla="*/ 319 w 370"/>
                  <a:gd name="T15" fmla="*/ 149 h 190"/>
                  <a:gd name="T16" fmla="*/ 326 w 370"/>
                  <a:gd name="T17" fmla="*/ 138 h 190"/>
                  <a:gd name="T18" fmla="*/ 314 w 370"/>
                  <a:gd name="T19" fmla="*/ 123 h 190"/>
                  <a:gd name="T20" fmla="*/ 296 w 370"/>
                  <a:gd name="T21" fmla="*/ 110 h 190"/>
                  <a:gd name="T22" fmla="*/ 283 w 370"/>
                  <a:gd name="T23" fmla="*/ 90 h 190"/>
                  <a:gd name="T24" fmla="*/ 288 w 370"/>
                  <a:gd name="T25" fmla="*/ 82 h 190"/>
                  <a:gd name="T26" fmla="*/ 275 w 370"/>
                  <a:gd name="T27" fmla="*/ 69 h 190"/>
                  <a:gd name="T28" fmla="*/ 270 w 370"/>
                  <a:gd name="T29" fmla="*/ 43 h 190"/>
                  <a:gd name="T30" fmla="*/ 273 w 370"/>
                  <a:gd name="T31" fmla="*/ 33 h 190"/>
                  <a:gd name="T32" fmla="*/ 270 w 370"/>
                  <a:gd name="T33" fmla="*/ 18 h 190"/>
                  <a:gd name="T34" fmla="*/ 260 w 370"/>
                  <a:gd name="T35" fmla="*/ 13 h 190"/>
                  <a:gd name="T36" fmla="*/ 252 w 370"/>
                  <a:gd name="T37" fmla="*/ 33 h 190"/>
                  <a:gd name="T38" fmla="*/ 255 w 370"/>
                  <a:gd name="T39" fmla="*/ 54 h 190"/>
                  <a:gd name="T40" fmla="*/ 247 w 370"/>
                  <a:gd name="T41" fmla="*/ 56 h 190"/>
                  <a:gd name="T42" fmla="*/ 260 w 370"/>
                  <a:gd name="T43" fmla="*/ 74 h 190"/>
                  <a:gd name="T44" fmla="*/ 255 w 370"/>
                  <a:gd name="T45" fmla="*/ 85 h 190"/>
                  <a:gd name="T46" fmla="*/ 265 w 370"/>
                  <a:gd name="T47" fmla="*/ 92 h 190"/>
                  <a:gd name="T48" fmla="*/ 270 w 370"/>
                  <a:gd name="T49" fmla="*/ 118 h 190"/>
                  <a:gd name="T50" fmla="*/ 283 w 370"/>
                  <a:gd name="T51" fmla="*/ 133 h 190"/>
                  <a:gd name="T52" fmla="*/ 290 w 370"/>
                  <a:gd name="T53" fmla="*/ 146 h 190"/>
                  <a:gd name="T54" fmla="*/ 273 w 370"/>
                  <a:gd name="T55" fmla="*/ 138 h 190"/>
                  <a:gd name="T56" fmla="*/ 249 w 370"/>
                  <a:gd name="T57" fmla="*/ 136 h 190"/>
                  <a:gd name="T58" fmla="*/ 244 w 370"/>
                  <a:gd name="T59" fmla="*/ 133 h 190"/>
                  <a:gd name="T60" fmla="*/ 239 w 370"/>
                  <a:gd name="T61" fmla="*/ 126 h 190"/>
                  <a:gd name="T62" fmla="*/ 247 w 370"/>
                  <a:gd name="T63" fmla="*/ 123 h 190"/>
                  <a:gd name="T64" fmla="*/ 242 w 370"/>
                  <a:gd name="T65" fmla="*/ 115 h 190"/>
                  <a:gd name="T66" fmla="*/ 229 w 370"/>
                  <a:gd name="T67" fmla="*/ 108 h 190"/>
                  <a:gd name="T68" fmla="*/ 219 w 370"/>
                  <a:gd name="T69" fmla="*/ 110 h 190"/>
                  <a:gd name="T70" fmla="*/ 208 w 370"/>
                  <a:gd name="T71" fmla="*/ 126 h 190"/>
                  <a:gd name="T72" fmla="*/ 142 w 370"/>
                  <a:gd name="T73" fmla="*/ 85 h 190"/>
                  <a:gd name="T74" fmla="*/ 121 w 370"/>
                  <a:gd name="T75" fmla="*/ 77 h 190"/>
                  <a:gd name="T76" fmla="*/ 116 w 370"/>
                  <a:gd name="T77" fmla="*/ 72 h 190"/>
                  <a:gd name="T78" fmla="*/ 106 w 370"/>
                  <a:gd name="T79" fmla="*/ 69 h 190"/>
                  <a:gd name="T80" fmla="*/ 103 w 370"/>
                  <a:gd name="T81" fmla="*/ 61 h 190"/>
                  <a:gd name="T82" fmla="*/ 88 w 370"/>
                  <a:gd name="T83" fmla="*/ 59 h 190"/>
                  <a:gd name="T84" fmla="*/ 70 w 370"/>
                  <a:gd name="T85" fmla="*/ 54 h 190"/>
                  <a:gd name="T86" fmla="*/ 65 w 370"/>
                  <a:gd name="T87" fmla="*/ 61 h 190"/>
                  <a:gd name="T88" fmla="*/ 57 w 370"/>
                  <a:gd name="T89" fmla="*/ 67 h 190"/>
                  <a:gd name="T90" fmla="*/ 52 w 370"/>
                  <a:gd name="T91" fmla="*/ 77 h 190"/>
                  <a:gd name="T92" fmla="*/ 47 w 370"/>
                  <a:gd name="T93" fmla="*/ 85 h 190"/>
                  <a:gd name="T94" fmla="*/ 39 w 370"/>
                  <a:gd name="T95" fmla="*/ 82 h 190"/>
                  <a:gd name="T96" fmla="*/ 34 w 370"/>
                  <a:gd name="T97" fmla="*/ 87 h 190"/>
                  <a:gd name="T98" fmla="*/ 29 w 370"/>
                  <a:gd name="T99" fmla="*/ 97 h 190"/>
                  <a:gd name="T100" fmla="*/ 21 w 370"/>
                  <a:gd name="T101" fmla="*/ 108 h 190"/>
                  <a:gd name="T102" fmla="*/ 13 w 370"/>
                  <a:gd name="T103" fmla="*/ 123 h 190"/>
                  <a:gd name="T104" fmla="*/ 0 w 370"/>
                  <a:gd name="T105" fmla="*/ 64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0"/>
                  <a:gd name="T160" fmla="*/ 0 h 190"/>
                  <a:gd name="T161" fmla="*/ 370 w 370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0" h="190">
                    <a:moveTo>
                      <a:pt x="0" y="64"/>
                    </a:moveTo>
                    <a:lnTo>
                      <a:pt x="296" y="0"/>
                    </a:lnTo>
                    <a:lnTo>
                      <a:pt x="321" y="123"/>
                    </a:lnTo>
                    <a:lnTo>
                      <a:pt x="370" y="118"/>
                    </a:lnTo>
                    <a:lnTo>
                      <a:pt x="367" y="144"/>
                    </a:lnTo>
                    <a:lnTo>
                      <a:pt x="367" y="159"/>
                    </a:lnTo>
                    <a:lnTo>
                      <a:pt x="365" y="159"/>
                    </a:lnTo>
                    <a:lnTo>
                      <a:pt x="365" y="164"/>
                    </a:lnTo>
                    <a:lnTo>
                      <a:pt x="362" y="167"/>
                    </a:lnTo>
                    <a:lnTo>
                      <a:pt x="362" y="182"/>
                    </a:lnTo>
                    <a:lnTo>
                      <a:pt x="332" y="190"/>
                    </a:lnTo>
                    <a:lnTo>
                      <a:pt x="332" y="177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19" y="164"/>
                    </a:lnTo>
                    <a:lnTo>
                      <a:pt x="319" y="149"/>
                    </a:lnTo>
                    <a:lnTo>
                      <a:pt x="321" y="146"/>
                    </a:lnTo>
                    <a:lnTo>
                      <a:pt x="326" y="138"/>
                    </a:lnTo>
                    <a:lnTo>
                      <a:pt x="321" y="133"/>
                    </a:lnTo>
                    <a:lnTo>
                      <a:pt x="314" y="123"/>
                    </a:lnTo>
                    <a:lnTo>
                      <a:pt x="308" y="115"/>
                    </a:lnTo>
                    <a:lnTo>
                      <a:pt x="296" y="110"/>
                    </a:lnTo>
                    <a:lnTo>
                      <a:pt x="290" y="95"/>
                    </a:lnTo>
                    <a:lnTo>
                      <a:pt x="283" y="90"/>
                    </a:lnTo>
                    <a:lnTo>
                      <a:pt x="283" y="85"/>
                    </a:lnTo>
                    <a:lnTo>
                      <a:pt x="288" y="82"/>
                    </a:lnTo>
                    <a:lnTo>
                      <a:pt x="278" y="77"/>
                    </a:lnTo>
                    <a:lnTo>
                      <a:pt x="275" y="69"/>
                    </a:lnTo>
                    <a:lnTo>
                      <a:pt x="275" y="54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73" y="33"/>
                    </a:lnTo>
                    <a:lnTo>
                      <a:pt x="270" y="28"/>
                    </a:lnTo>
                    <a:lnTo>
                      <a:pt x="270" y="18"/>
                    </a:lnTo>
                    <a:lnTo>
                      <a:pt x="262" y="10"/>
                    </a:lnTo>
                    <a:lnTo>
                      <a:pt x="260" y="13"/>
                    </a:lnTo>
                    <a:lnTo>
                      <a:pt x="257" y="18"/>
                    </a:lnTo>
                    <a:lnTo>
                      <a:pt x="252" y="33"/>
                    </a:lnTo>
                    <a:lnTo>
                      <a:pt x="252" y="43"/>
                    </a:lnTo>
                    <a:lnTo>
                      <a:pt x="255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57" y="77"/>
                    </a:lnTo>
                    <a:lnTo>
                      <a:pt x="255" y="85"/>
                    </a:lnTo>
                    <a:lnTo>
                      <a:pt x="260" y="87"/>
                    </a:lnTo>
                    <a:lnTo>
                      <a:pt x="265" y="92"/>
                    </a:lnTo>
                    <a:lnTo>
                      <a:pt x="265" y="97"/>
                    </a:lnTo>
                    <a:lnTo>
                      <a:pt x="270" y="118"/>
                    </a:lnTo>
                    <a:lnTo>
                      <a:pt x="275" y="126"/>
                    </a:lnTo>
                    <a:lnTo>
                      <a:pt x="283" y="133"/>
                    </a:lnTo>
                    <a:lnTo>
                      <a:pt x="288" y="141"/>
                    </a:lnTo>
                    <a:lnTo>
                      <a:pt x="290" y="146"/>
                    </a:lnTo>
                    <a:lnTo>
                      <a:pt x="283" y="141"/>
                    </a:lnTo>
                    <a:lnTo>
                      <a:pt x="273" y="138"/>
                    </a:lnTo>
                    <a:lnTo>
                      <a:pt x="257" y="136"/>
                    </a:lnTo>
                    <a:lnTo>
                      <a:pt x="249" y="136"/>
                    </a:lnTo>
                    <a:lnTo>
                      <a:pt x="247" y="133"/>
                    </a:lnTo>
                    <a:lnTo>
                      <a:pt x="244" y="133"/>
                    </a:lnTo>
                    <a:lnTo>
                      <a:pt x="239" y="128"/>
                    </a:lnTo>
                    <a:lnTo>
                      <a:pt x="239" y="126"/>
                    </a:lnTo>
                    <a:lnTo>
                      <a:pt x="244" y="123"/>
                    </a:lnTo>
                    <a:lnTo>
                      <a:pt x="247" y="123"/>
                    </a:lnTo>
                    <a:lnTo>
                      <a:pt x="247" y="121"/>
                    </a:lnTo>
                    <a:lnTo>
                      <a:pt x="242" y="115"/>
                    </a:lnTo>
                    <a:lnTo>
                      <a:pt x="239" y="110"/>
                    </a:lnTo>
                    <a:lnTo>
                      <a:pt x="229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6" y="115"/>
                    </a:lnTo>
                    <a:lnTo>
                      <a:pt x="208" y="126"/>
                    </a:lnTo>
                    <a:lnTo>
                      <a:pt x="149" y="87"/>
                    </a:lnTo>
                    <a:lnTo>
                      <a:pt x="142" y="85"/>
                    </a:lnTo>
                    <a:lnTo>
                      <a:pt x="131" y="79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6" y="72"/>
                    </a:lnTo>
                    <a:lnTo>
                      <a:pt x="113" y="69"/>
                    </a:lnTo>
                    <a:lnTo>
                      <a:pt x="106" y="69"/>
                    </a:lnTo>
                    <a:lnTo>
                      <a:pt x="103" y="67"/>
                    </a:lnTo>
                    <a:lnTo>
                      <a:pt x="103" y="61"/>
                    </a:lnTo>
                    <a:lnTo>
                      <a:pt x="98" y="59"/>
                    </a:lnTo>
                    <a:lnTo>
                      <a:pt x="88" y="59"/>
                    </a:lnTo>
                    <a:lnTo>
                      <a:pt x="83" y="54"/>
                    </a:lnTo>
                    <a:lnTo>
                      <a:pt x="70" y="54"/>
                    </a:lnTo>
                    <a:lnTo>
                      <a:pt x="67" y="56"/>
                    </a:lnTo>
                    <a:lnTo>
                      <a:pt x="65" y="61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9" y="82"/>
                    </a:lnTo>
                    <a:lnTo>
                      <a:pt x="47" y="85"/>
                    </a:lnTo>
                    <a:lnTo>
                      <a:pt x="42" y="85"/>
                    </a:lnTo>
                    <a:lnTo>
                      <a:pt x="39" y="82"/>
                    </a:lnTo>
                    <a:lnTo>
                      <a:pt x="36" y="82"/>
                    </a:lnTo>
                    <a:lnTo>
                      <a:pt x="34" y="87"/>
                    </a:lnTo>
                    <a:lnTo>
                      <a:pt x="34" y="92"/>
                    </a:lnTo>
                    <a:lnTo>
                      <a:pt x="29" y="97"/>
                    </a:lnTo>
                    <a:lnTo>
                      <a:pt x="24" y="105"/>
                    </a:lnTo>
                    <a:lnTo>
                      <a:pt x="21" y="108"/>
                    </a:lnTo>
                    <a:lnTo>
                      <a:pt x="21" y="115"/>
                    </a:lnTo>
                    <a:lnTo>
                      <a:pt x="13" y="123"/>
                    </a:lnTo>
                    <a:lnTo>
                      <a:pt x="0" y="13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694"/>
              <p:cNvSpPr>
                <a:spLocks/>
              </p:cNvSpPr>
              <p:nvPr/>
            </p:nvSpPr>
            <p:spPr bwMode="auto">
              <a:xfrm>
                <a:off x="7656513" y="3001963"/>
                <a:ext cx="44450" cy="119063"/>
              </a:xfrm>
              <a:custGeom>
                <a:avLst/>
                <a:gdLst>
                  <a:gd name="T0" fmla="*/ 0 w 28"/>
                  <a:gd name="T1" fmla="*/ 8 h 75"/>
                  <a:gd name="T2" fmla="*/ 0 w 28"/>
                  <a:gd name="T3" fmla="*/ 28 h 75"/>
                  <a:gd name="T4" fmla="*/ 5 w 28"/>
                  <a:gd name="T5" fmla="*/ 57 h 75"/>
                  <a:gd name="T6" fmla="*/ 10 w 28"/>
                  <a:gd name="T7" fmla="*/ 67 h 75"/>
                  <a:gd name="T8" fmla="*/ 13 w 28"/>
                  <a:gd name="T9" fmla="*/ 75 h 75"/>
                  <a:gd name="T10" fmla="*/ 18 w 28"/>
                  <a:gd name="T11" fmla="*/ 69 h 75"/>
                  <a:gd name="T12" fmla="*/ 18 w 28"/>
                  <a:gd name="T13" fmla="*/ 64 h 75"/>
                  <a:gd name="T14" fmla="*/ 28 w 28"/>
                  <a:gd name="T15" fmla="*/ 54 h 75"/>
                  <a:gd name="T16" fmla="*/ 28 w 28"/>
                  <a:gd name="T17" fmla="*/ 0 h 75"/>
                  <a:gd name="T18" fmla="*/ 0 w 28"/>
                  <a:gd name="T19" fmla="*/ 8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75"/>
                  <a:gd name="T32" fmla="*/ 28 w 2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75">
                    <a:moveTo>
                      <a:pt x="0" y="8"/>
                    </a:moveTo>
                    <a:lnTo>
                      <a:pt x="0" y="28"/>
                    </a:lnTo>
                    <a:lnTo>
                      <a:pt x="5" y="57"/>
                    </a:lnTo>
                    <a:lnTo>
                      <a:pt x="10" y="67"/>
                    </a:lnTo>
                    <a:lnTo>
                      <a:pt x="13" y="75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28" y="5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695"/>
              <p:cNvSpPr>
                <a:spLocks/>
              </p:cNvSpPr>
              <p:nvPr/>
            </p:nvSpPr>
            <p:spPr bwMode="auto">
              <a:xfrm>
                <a:off x="6735763" y="2676525"/>
                <a:ext cx="627062" cy="647700"/>
              </a:xfrm>
              <a:custGeom>
                <a:avLst/>
                <a:gdLst>
                  <a:gd name="T0" fmla="*/ 244 w 395"/>
                  <a:gd name="T1" fmla="*/ 87 h 408"/>
                  <a:gd name="T2" fmla="*/ 259 w 395"/>
                  <a:gd name="T3" fmla="*/ 146 h 408"/>
                  <a:gd name="T4" fmla="*/ 272 w 395"/>
                  <a:gd name="T5" fmla="*/ 118 h 408"/>
                  <a:gd name="T6" fmla="*/ 282 w 395"/>
                  <a:gd name="T7" fmla="*/ 108 h 408"/>
                  <a:gd name="T8" fmla="*/ 290 w 395"/>
                  <a:gd name="T9" fmla="*/ 108 h 408"/>
                  <a:gd name="T10" fmla="*/ 303 w 395"/>
                  <a:gd name="T11" fmla="*/ 95 h 408"/>
                  <a:gd name="T12" fmla="*/ 308 w 395"/>
                  <a:gd name="T13" fmla="*/ 87 h 408"/>
                  <a:gd name="T14" fmla="*/ 313 w 395"/>
                  <a:gd name="T15" fmla="*/ 79 h 408"/>
                  <a:gd name="T16" fmla="*/ 331 w 395"/>
                  <a:gd name="T17" fmla="*/ 79 h 408"/>
                  <a:gd name="T18" fmla="*/ 347 w 395"/>
                  <a:gd name="T19" fmla="*/ 84 h 408"/>
                  <a:gd name="T20" fmla="*/ 354 w 395"/>
                  <a:gd name="T21" fmla="*/ 92 h 408"/>
                  <a:gd name="T22" fmla="*/ 365 w 395"/>
                  <a:gd name="T23" fmla="*/ 100 h 408"/>
                  <a:gd name="T24" fmla="*/ 388 w 395"/>
                  <a:gd name="T25" fmla="*/ 108 h 408"/>
                  <a:gd name="T26" fmla="*/ 388 w 395"/>
                  <a:gd name="T27" fmla="*/ 128 h 408"/>
                  <a:gd name="T28" fmla="*/ 362 w 395"/>
                  <a:gd name="T29" fmla="*/ 159 h 408"/>
                  <a:gd name="T30" fmla="*/ 334 w 395"/>
                  <a:gd name="T31" fmla="*/ 192 h 408"/>
                  <a:gd name="T32" fmla="*/ 321 w 395"/>
                  <a:gd name="T33" fmla="*/ 190 h 408"/>
                  <a:gd name="T34" fmla="*/ 300 w 395"/>
                  <a:gd name="T35" fmla="*/ 238 h 408"/>
                  <a:gd name="T36" fmla="*/ 282 w 395"/>
                  <a:gd name="T37" fmla="*/ 241 h 408"/>
                  <a:gd name="T38" fmla="*/ 270 w 395"/>
                  <a:gd name="T39" fmla="*/ 215 h 408"/>
                  <a:gd name="T40" fmla="*/ 257 w 395"/>
                  <a:gd name="T41" fmla="*/ 238 h 408"/>
                  <a:gd name="T42" fmla="*/ 244 w 395"/>
                  <a:gd name="T43" fmla="*/ 285 h 408"/>
                  <a:gd name="T44" fmla="*/ 228 w 395"/>
                  <a:gd name="T45" fmla="*/ 318 h 408"/>
                  <a:gd name="T46" fmla="*/ 239 w 395"/>
                  <a:gd name="T47" fmla="*/ 339 h 408"/>
                  <a:gd name="T48" fmla="*/ 205 w 395"/>
                  <a:gd name="T49" fmla="*/ 367 h 408"/>
                  <a:gd name="T50" fmla="*/ 177 w 395"/>
                  <a:gd name="T51" fmla="*/ 367 h 408"/>
                  <a:gd name="T52" fmla="*/ 167 w 395"/>
                  <a:gd name="T53" fmla="*/ 385 h 408"/>
                  <a:gd name="T54" fmla="*/ 123 w 395"/>
                  <a:gd name="T55" fmla="*/ 398 h 408"/>
                  <a:gd name="T56" fmla="*/ 108 w 395"/>
                  <a:gd name="T57" fmla="*/ 400 h 408"/>
                  <a:gd name="T58" fmla="*/ 85 w 395"/>
                  <a:gd name="T59" fmla="*/ 408 h 408"/>
                  <a:gd name="T60" fmla="*/ 72 w 395"/>
                  <a:gd name="T61" fmla="*/ 393 h 408"/>
                  <a:gd name="T62" fmla="*/ 59 w 395"/>
                  <a:gd name="T63" fmla="*/ 364 h 408"/>
                  <a:gd name="T64" fmla="*/ 44 w 395"/>
                  <a:gd name="T65" fmla="*/ 328 h 408"/>
                  <a:gd name="T66" fmla="*/ 31 w 395"/>
                  <a:gd name="T67" fmla="*/ 305 h 408"/>
                  <a:gd name="T68" fmla="*/ 15 w 395"/>
                  <a:gd name="T69" fmla="*/ 292 h 408"/>
                  <a:gd name="T70" fmla="*/ 0 w 395"/>
                  <a:gd name="T71" fmla="*/ 280 h 408"/>
                  <a:gd name="T72" fmla="*/ 18 w 395"/>
                  <a:gd name="T73" fmla="*/ 269 h 408"/>
                  <a:gd name="T74" fmla="*/ 26 w 395"/>
                  <a:gd name="T75" fmla="*/ 256 h 408"/>
                  <a:gd name="T76" fmla="*/ 26 w 395"/>
                  <a:gd name="T77" fmla="*/ 246 h 408"/>
                  <a:gd name="T78" fmla="*/ 33 w 395"/>
                  <a:gd name="T79" fmla="*/ 233 h 408"/>
                  <a:gd name="T80" fmla="*/ 39 w 395"/>
                  <a:gd name="T81" fmla="*/ 244 h 408"/>
                  <a:gd name="T82" fmla="*/ 51 w 395"/>
                  <a:gd name="T83" fmla="*/ 241 h 408"/>
                  <a:gd name="T84" fmla="*/ 41 w 395"/>
                  <a:gd name="T85" fmla="*/ 226 h 408"/>
                  <a:gd name="T86" fmla="*/ 59 w 395"/>
                  <a:gd name="T87" fmla="*/ 215 h 408"/>
                  <a:gd name="T88" fmla="*/ 57 w 395"/>
                  <a:gd name="T89" fmla="*/ 200 h 408"/>
                  <a:gd name="T90" fmla="*/ 77 w 395"/>
                  <a:gd name="T91" fmla="*/ 172 h 408"/>
                  <a:gd name="T92" fmla="*/ 95 w 395"/>
                  <a:gd name="T93" fmla="*/ 167 h 408"/>
                  <a:gd name="T94" fmla="*/ 98 w 395"/>
                  <a:gd name="T95" fmla="*/ 144 h 408"/>
                  <a:gd name="T96" fmla="*/ 123 w 395"/>
                  <a:gd name="T97" fmla="*/ 84 h 408"/>
                  <a:gd name="T98" fmla="*/ 134 w 395"/>
                  <a:gd name="T99" fmla="*/ 41 h 408"/>
                  <a:gd name="T100" fmla="*/ 131 w 395"/>
                  <a:gd name="T101" fmla="*/ 23 h 408"/>
                  <a:gd name="T102" fmla="*/ 126 w 395"/>
                  <a:gd name="T103" fmla="*/ 13 h 408"/>
                  <a:gd name="T104" fmla="*/ 139 w 395"/>
                  <a:gd name="T105" fmla="*/ 0 h 4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408"/>
                  <a:gd name="T161" fmla="*/ 395 w 395"/>
                  <a:gd name="T162" fmla="*/ 408 h 4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408">
                    <a:moveTo>
                      <a:pt x="144" y="0"/>
                    </a:moveTo>
                    <a:lnTo>
                      <a:pt x="159" y="105"/>
                    </a:lnTo>
                    <a:lnTo>
                      <a:pt x="244" y="87"/>
                    </a:lnTo>
                    <a:lnTo>
                      <a:pt x="246" y="156"/>
                    </a:lnTo>
                    <a:lnTo>
                      <a:pt x="254" y="151"/>
                    </a:lnTo>
                    <a:lnTo>
                      <a:pt x="259" y="146"/>
                    </a:lnTo>
                    <a:lnTo>
                      <a:pt x="267" y="136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80" y="11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5" y="108"/>
                    </a:lnTo>
                    <a:lnTo>
                      <a:pt x="295" y="102"/>
                    </a:lnTo>
                    <a:lnTo>
                      <a:pt x="303" y="95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3" y="82"/>
                    </a:lnTo>
                    <a:lnTo>
                      <a:pt x="313" y="79"/>
                    </a:lnTo>
                    <a:lnTo>
                      <a:pt x="318" y="77"/>
                    </a:lnTo>
                    <a:lnTo>
                      <a:pt x="326" y="77"/>
                    </a:lnTo>
                    <a:lnTo>
                      <a:pt x="331" y="79"/>
                    </a:lnTo>
                    <a:lnTo>
                      <a:pt x="334" y="82"/>
                    </a:lnTo>
                    <a:lnTo>
                      <a:pt x="344" y="82"/>
                    </a:lnTo>
                    <a:lnTo>
                      <a:pt x="347" y="84"/>
                    </a:lnTo>
                    <a:lnTo>
                      <a:pt x="349" y="84"/>
                    </a:lnTo>
                    <a:lnTo>
                      <a:pt x="352" y="90"/>
                    </a:lnTo>
                    <a:lnTo>
                      <a:pt x="354" y="92"/>
                    </a:lnTo>
                    <a:lnTo>
                      <a:pt x="359" y="92"/>
                    </a:lnTo>
                    <a:lnTo>
                      <a:pt x="362" y="95"/>
                    </a:lnTo>
                    <a:lnTo>
                      <a:pt x="365" y="100"/>
                    </a:lnTo>
                    <a:lnTo>
                      <a:pt x="367" y="100"/>
                    </a:lnTo>
                    <a:lnTo>
                      <a:pt x="380" y="102"/>
                    </a:lnTo>
                    <a:lnTo>
                      <a:pt x="388" y="108"/>
                    </a:lnTo>
                    <a:lnTo>
                      <a:pt x="395" y="110"/>
                    </a:lnTo>
                    <a:lnTo>
                      <a:pt x="393" y="113"/>
                    </a:lnTo>
                    <a:lnTo>
                      <a:pt x="388" y="128"/>
                    </a:lnTo>
                    <a:lnTo>
                      <a:pt x="382" y="131"/>
                    </a:lnTo>
                    <a:lnTo>
                      <a:pt x="372" y="138"/>
                    </a:lnTo>
                    <a:lnTo>
                      <a:pt x="362" y="159"/>
                    </a:lnTo>
                    <a:lnTo>
                      <a:pt x="354" y="161"/>
                    </a:lnTo>
                    <a:lnTo>
                      <a:pt x="347" y="167"/>
                    </a:lnTo>
                    <a:lnTo>
                      <a:pt x="334" y="192"/>
                    </a:lnTo>
                    <a:lnTo>
                      <a:pt x="331" y="195"/>
                    </a:lnTo>
                    <a:lnTo>
                      <a:pt x="329" y="192"/>
                    </a:lnTo>
                    <a:lnTo>
                      <a:pt x="321" y="190"/>
                    </a:lnTo>
                    <a:lnTo>
                      <a:pt x="318" y="197"/>
                    </a:lnTo>
                    <a:lnTo>
                      <a:pt x="316" y="200"/>
                    </a:lnTo>
                    <a:lnTo>
                      <a:pt x="300" y="238"/>
                    </a:lnTo>
                    <a:lnTo>
                      <a:pt x="295" y="246"/>
                    </a:lnTo>
                    <a:lnTo>
                      <a:pt x="288" y="246"/>
                    </a:lnTo>
                    <a:lnTo>
                      <a:pt x="282" y="241"/>
                    </a:lnTo>
                    <a:lnTo>
                      <a:pt x="277" y="228"/>
                    </a:lnTo>
                    <a:lnTo>
                      <a:pt x="272" y="221"/>
                    </a:lnTo>
                    <a:lnTo>
                      <a:pt x="270" y="215"/>
                    </a:lnTo>
                    <a:lnTo>
                      <a:pt x="262" y="218"/>
                    </a:lnTo>
                    <a:lnTo>
                      <a:pt x="262" y="228"/>
                    </a:lnTo>
                    <a:lnTo>
                      <a:pt x="257" y="238"/>
                    </a:lnTo>
                    <a:lnTo>
                      <a:pt x="257" y="259"/>
                    </a:lnTo>
                    <a:lnTo>
                      <a:pt x="254" y="274"/>
                    </a:lnTo>
                    <a:lnTo>
                      <a:pt x="244" y="285"/>
                    </a:lnTo>
                    <a:lnTo>
                      <a:pt x="236" y="303"/>
                    </a:lnTo>
                    <a:lnTo>
                      <a:pt x="231" y="310"/>
                    </a:lnTo>
                    <a:lnTo>
                      <a:pt x="228" y="318"/>
                    </a:lnTo>
                    <a:lnTo>
                      <a:pt x="228" y="331"/>
                    </a:lnTo>
                    <a:lnTo>
                      <a:pt x="231" y="333"/>
                    </a:lnTo>
                    <a:lnTo>
                      <a:pt x="239" y="339"/>
                    </a:lnTo>
                    <a:lnTo>
                      <a:pt x="236" y="344"/>
                    </a:lnTo>
                    <a:lnTo>
                      <a:pt x="218" y="359"/>
                    </a:lnTo>
                    <a:lnTo>
                      <a:pt x="205" y="367"/>
                    </a:lnTo>
                    <a:lnTo>
                      <a:pt x="195" y="372"/>
                    </a:lnTo>
                    <a:lnTo>
                      <a:pt x="187" y="369"/>
                    </a:lnTo>
                    <a:lnTo>
                      <a:pt x="177" y="367"/>
                    </a:lnTo>
                    <a:lnTo>
                      <a:pt x="172" y="372"/>
                    </a:lnTo>
                    <a:lnTo>
                      <a:pt x="169" y="380"/>
                    </a:lnTo>
                    <a:lnTo>
                      <a:pt x="167" y="385"/>
                    </a:lnTo>
                    <a:lnTo>
                      <a:pt x="149" y="395"/>
                    </a:lnTo>
                    <a:lnTo>
                      <a:pt x="136" y="400"/>
                    </a:lnTo>
                    <a:lnTo>
                      <a:pt x="123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08" y="400"/>
                    </a:lnTo>
                    <a:lnTo>
                      <a:pt x="100" y="403"/>
                    </a:lnTo>
                    <a:lnTo>
                      <a:pt x="92" y="408"/>
                    </a:lnTo>
                    <a:lnTo>
                      <a:pt x="85" y="408"/>
                    </a:lnTo>
                    <a:lnTo>
                      <a:pt x="77" y="403"/>
                    </a:lnTo>
                    <a:lnTo>
                      <a:pt x="72" y="395"/>
                    </a:lnTo>
                    <a:lnTo>
                      <a:pt x="72" y="393"/>
                    </a:lnTo>
                    <a:lnTo>
                      <a:pt x="67" y="390"/>
                    </a:lnTo>
                    <a:lnTo>
                      <a:pt x="62" y="377"/>
                    </a:lnTo>
                    <a:lnTo>
                      <a:pt x="59" y="364"/>
                    </a:lnTo>
                    <a:lnTo>
                      <a:pt x="54" y="35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39" y="321"/>
                    </a:lnTo>
                    <a:lnTo>
                      <a:pt x="39" y="310"/>
                    </a:lnTo>
                    <a:lnTo>
                      <a:pt x="31" y="305"/>
                    </a:lnTo>
                    <a:lnTo>
                      <a:pt x="23" y="303"/>
                    </a:lnTo>
                    <a:lnTo>
                      <a:pt x="18" y="295"/>
                    </a:lnTo>
                    <a:lnTo>
                      <a:pt x="15" y="292"/>
                    </a:lnTo>
                    <a:lnTo>
                      <a:pt x="15" y="290"/>
                    </a:lnTo>
                    <a:lnTo>
                      <a:pt x="10" y="285"/>
                    </a:lnTo>
                    <a:lnTo>
                      <a:pt x="0" y="280"/>
                    </a:lnTo>
                    <a:lnTo>
                      <a:pt x="8" y="274"/>
                    </a:lnTo>
                    <a:lnTo>
                      <a:pt x="15" y="272"/>
                    </a:lnTo>
                    <a:lnTo>
                      <a:pt x="18" y="269"/>
                    </a:lnTo>
                    <a:lnTo>
                      <a:pt x="21" y="264"/>
                    </a:lnTo>
                    <a:lnTo>
                      <a:pt x="21" y="259"/>
                    </a:lnTo>
                    <a:lnTo>
                      <a:pt x="26" y="256"/>
                    </a:lnTo>
                    <a:lnTo>
                      <a:pt x="28" y="254"/>
                    </a:lnTo>
                    <a:lnTo>
                      <a:pt x="28" y="249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8" y="236"/>
                    </a:lnTo>
                    <a:lnTo>
                      <a:pt x="33" y="233"/>
                    </a:lnTo>
                    <a:lnTo>
                      <a:pt x="36" y="233"/>
                    </a:lnTo>
                    <a:lnTo>
                      <a:pt x="39" y="238"/>
                    </a:lnTo>
                    <a:lnTo>
                      <a:pt x="39" y="244"/>
                    </a:lnTo>
                    <a:lnTo>
                      <a:pt x="41" y="246"/>
                    </a:lnTo>
                    <a:lnTo>
                      <a:pt x="41" y="241"/>
                    </a:lnTo>
                    <a:lnTo>
                      <a:pt x="51" y="241"/>
                    </a:lnTo>
                    <a:lnTo>
                      <a:pt x="49" y="236"/>
                    </a:lnTo>
                    <a:lnTo>
                      <a:pt x="44" y="228"/>
                    </a:lnTo>
                    <a:lnTo>
                      <a:pt x="41" y="226"/>
                    </a:lnTo>
                    <a:lnTo>
                      <a:pt x="41" y="221"/>
                    </a:lnTo>
                    <a:lnTo>
                      <a:pt x="51" y="215"/>
                    </a:lnTo>
                    <a:lnTo>
                      <a:pt x="59" y="215"/>
                    </a:lnTo>
                    <a:lnTo>
                      <a:pt x="59" y="210"/>
                    </a:lnTo>
                    <a:lnTo>
                      <a:pt x="57" y="203"/>
                    </a:lnTo>
                    <a:lnTo>
                      <a:pt x="57" y="200"/>
                    </a:lnTo>
                    <a:lnTo>
                      <a:pt x="59" y="192"/>
                    </a:lnTo>
                    <a:lnTo>
                      <a:pt x="69" y="174"/>
                    </a:lnTo>
                    <a:lnTo>
                      <a:pt x="77" y="172"/>
                    </a:lnTo>
                    <a:lnTo>
                      <a:pt x="82" y="169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1"/>
                    </a:lnTo>
                    <a:lnTo>
                      <a:pt x="100" y="154"/>
                    </a:lnTo>
                    <a:lnTo>
                      <a:pt x="98" y="144"/>
                    </a:lnTo>
                    <a:lnTo>
                      <a:pt x="100" y="138"/>
                    </a:lnTo>
                    <a:lnTo>
                      <a:pt x="105" y="133"/>
                    </a:lnTo>
                    <a:lnTo>
                      <a:pt x="123" y="84"/>
                    </a:lnTo>
                    <a:lnTo>
                      <a:pt x="134" y="54"/>
                    </a:lnTo>
                    <a:lnTo>
                      <a:pt x="131" y="49"/>
                    </a:lnTo>
                    <a:lnTo>
                      <a:pt x="134" y="41"/>
                    </a:lnTo>
                    <a:lnTo>
                      <a:pt x="136" y="38"/>
                    </a:lnTo>
                    <a:lnTo>
                      <a:pt x="136" y="33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6" y="20"/>
                    </a:lnTo>
                    <a:lnTo>
                      <a:pt x="126" y="13"/>
                    </a:lnTo>
                    <a:lnTo>
                      <a:pt x="128" y="7"/>
                    </a:lnTo>
                    <a:lnTo>
                      <a:pt x="136" y="5"/>
                    </a:lnTo>
                    <a:lnTo>
                      <a:pt x="13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696"/>
              <p:cNvSpPr>
                <a:spLocks/>
              </p:cNvSpPr>
              <p:nvPr/>
            </p:nvSpPr>
            <p:spPr bwMode="auto">
              <a:xfrm>
                <a:off x="7791450" y="5284788"/>
                <a:ext cx="244475" cy="88900"/>
              </a:xfrm>
              <a:custGeom>
                <a:avLst/>
                <a:gdLst>
                  <a:gd name="T0" fmla="*/ 133 w 154"/>
                  <a:gd name="T1" fmla="*/ 43 h 56"/>
                  <a:gd name="T2" fmla="*/ 123 w 154"/>
                  <a:gd name="T3" fmla="*/ 49 h 56"/>
                  <a:gd name="T4" fmla="*/ 95 w 154"/>
                  <a:gd name="T5" fmla="*/ 51 h 56"/>
                  <a:gd name="T6" fmla="*/ 51 w 154"/>
                  <a:gd name="T7" fmla="*/ 51 h 56"/>
                  <a:gd name="T8" fmla="*/ 28 w 154"/>
                  <a:gd name="T9" fmla="*/ 56 h 56"/>
                  <a:gd name="T10" fmla="*/ 5 w 154"/>
                  <a:gd name="T11" fmla="*/ 54 h 56"/>
                  <a:gd name="T12" fmla="*/ 8 w 154"/>
                  <a:gd name="T13" fmla="*/ 28 h 56"/>
                  <a:gd name="T14" fmla="*/ 0 w 154"/>
                  <a:gd name="T15" fmla="*/ 15 h 56"/>
                  <a:gd name="T16" fmla="*/ 8 w 154"/>
                  <a:gd name="T17" fmla="*/ 10 h 56"/>
                  <a:gd name="T18" fmla="*/ 8 w 154"/>
                  <a:gd name="T19" fmla="*/ 2 h 56"/>
                  <a:gd name="T20" fmla="*/ 31 w 154"/>
                  <a:gd name="T21" fmla="*/ 2 h 56"/>
                  <a:gd name="T22" fmla="*/ 43 w 154"/>
                  <a:gd name="T23" fmla="*/ 0 h 56"/>
                  <a:gd name="T24" fmla="*/ 85 w 154"/>
                  <a:gd name="T25" fmla="*/ 0 h 56"/>
                  <a:gd name="T26" fmla="*/ 113 w 154"/>
                  <a:gd name="T27" fmla="*/ 5 h 56"/>
                  <a:gd name="T28" fmla="*/ 123 w 154"/>
                  <a:gd name="T29" fmla="*/ 0 h 56"/>
                  <a:gd name="T30" fmla="*/ 151 w 154"/>
                  <a:gd name="T31" fmla="*/ 7 h 56"/>
                  <a:gd name="T32" fmla="*/ 154 w 154"/>
                  <a:gd name="T33" fmla="*/ 18 h 56"/>
                  <a:gd name="T34" fmla="*/ 151 w 154"/>
                  <a:gd name="T35" fmla="*/ 23 h 56"/>
                  <a:gd name="T36" fmla="*/ 144 w 154"/>
                  <a:gd name="T37" fmla="*/ 28 h 56"/>
                  <a:gd name="T38" fmla="*/ 133 w 154"/>
                  <a:gd name="T39" fmla="*/ 43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4"/>
                  <a:gd name="T61" fmla="*/ 0 h 56"/>
                  <a:gd name="T62" fmla="*/ 154 w 154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4" h="56">
                    <a:moveTo>
                      <a:pt x="133" y="43"/>
                    </a:moveTo>
                    <a:lnTo>
                      <a:pt x="123" y="49"/>
                    </a:lnTo>
                    <a:lnTo>
                      <a:pt x="95" y="51"/>
                    </a:lnTo>
                    <a:lnTo>
                      <a:pt x="51" y="51"/>
                    </a:lnTo>
                    <a:lnTo>
                      <a:pt x="28" y="56"/>
                    </a:lnTo>
                    <a:lnTo>
                      <a:pt x="5" y="54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85" y="0"/>
                    </a:lnTo>
                    <a:lnTo>
                      <a:pt x="113" y="5"/>
                    </a:lnTo>
                    <a:lnTo>
                      <a:pt x="123" y="0"/>
                    </a:lnTo>
                    <a:lnTo>
                      <a:pt x="151" y="7"/>
                    </a:lnTo>
                    <a:lnTo>
                      <a:pt x="154" y="18"/>
                    </a:lnTo>
                    <a:lnTo>
                      <a:pt x="151" y="23"/>
                    </a:lnTo>
                    <a:lnTo>
                      <a:pt x="144" y="28"/>
                    </a:lnTo>
                    <a:lnTo>
                      <a:pt x="133" y="4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TextBox 281"/>
            <p:cNvSpPr txBox="1"/>
            <p:nvPr/>
          </p:nvSpPr>
          <p:spPr>
            <a:xfrm>
              <a:off x="3276327" y="4341379"/>
              <a:ext cx="2682875" cy="399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99FF99"/>
                  </a:solidFill>
                  <a:latin typeface="+mn-lt"/>
                </a:rPr>
                <a:t>Proposed U.S., 500K</a:t>
              </a:r>
              <a:endParaRPr lang="en-US" sz="2000" dirty="0">
                <a:solidFill>
                  <a:srgbClr val="99FF99"/>
                </a:solidFill>
                <a:latin typeface="+mn-lt"/>
              </a:endParaRPr>
            </a:p>
          </p:txBody>
        </p:sp>
      </p:grp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322263" y="2800350"/>
            <a:ext cx="2743200" cy="1993900"/>
            <a:chOff x="3228702" y="2747917"/>
            <a:chExt cx="2743202" cy="1993415"/>
          </a:xfrm>
        </p:grpSpPr>
        <p:grpSp>
          <p:nvGrpSpPr>
            <p:cNvPr id="31823" name="Group 57"/>
            <p:cNvGrpSpPr>
              <a:grpSpLocks/>
            </p:cNvGrpSpPr>
            <p:nvPr/>
          </p:nvGrpSpPr>
          <p:grpSpPr bwMode="auto">
            <a:xfrm>
              <a:off x="3228702" y="2747917"/>
              <a:ext cx="2743202" cy="1600199"/>
              <a:chOff x="1333500" y="1054100"/>
              <a:chExt cx="7043738" cy="4397376"/>
            </a:xfrm>
          </p:grpSpPr>
          <p:sp>
            <p:nvSpPr>
              <p:cNvPr id="31825" name="Freeform 643"/>
              <p:cNvSpPr>
                <a:spLocks/>
              </p:cNvSpPr>
              <p:nvPr/>
            </p:nvSpPr>
            <p:spPr bwMode="auto">
              <a:xfrm>
                <a:off x="1333500" y="2182813"/>
                <a:ext cx="1079500" cy="1858963"/>
              </a:xfrm>
              <a:custGeom>
                <a:avLst/>
                <a:gdLst>
                  <a:gd name="T0" fmla="*/ 313 w 680"/>
                  <a:gd name="T1" fmla="*/ 398 h 1171"/>
                  <a:gd name="T2" fmla="*/ 654 w 680"/>
                  <a:gd name="T3" fmla="*/ 968 h 1171"/>
                  <a:gd name="T4" fmla="*/ 667 w 680"/>
                  <a:gd name="T5" fmla="*/ 988 h 1171"/>
                  <a:gd name="T6" fmla="*/ 675 w 680"/>
                  <a:gd name="T7" fmla="*/ 1004 h 1171"/>
                  <a:gd name="T8" fmla="*/ 677 w 680"/>
                  <a:gd name="T9" fmla="*/ 1017 h 1171"/>
                  <a:gd name="T10" fmla="*/ 639 w 680"/>
                  <a:gd name="T11" fmla="*/ 1040 h 1171"/>
                  <a:gd name="T12" fmla="*/ 623 w 680"/>
                  <a:gd name="T13" fmla="*/ 1107 h 1171"/>
                  <a:gd name="T14" fmla="*/ 605 w 680"/>
                  <a:gd name="T15" fmla="*/ 1137 h 1171"/>
                  <a:gd name="T16" fmla="*/ 621 w 680"/>
                  <a:gd name="T17" fmla="*/ 1155 h 1171"/>
                  <a:gd name="T18" fmla="*/ 592 w 680"/>
                  <a:gd name="T19" fmla="*/ 1171 h 1171"/>
                  <a:gd name="T20" fmla="*/ 367 w 680"/>
                  <a:gd name="T21" fmla="*/ 1119 h 1171"/>
                  <a:gd name="T22" fmla="*/ 354 w 680"/>
                  <a:gd name="T23" fmla="*/ 1040 h 1171"/>
                  <a:gd name="T24" fmla="*/ 338 w 680"/>
                  <a:gd name="T25" fmla="*/ 1001 h 1171"/>
                  <a:gd name="T26" fmla="*/ 302 w 680"/>
                  <a:gd name="T27" fmla="*/ 973 h 1171"/>
                  <a:gd name="T28" fmla="*/ 254 w 680"/>
                  <a:gd name="T29" fmla="*/ 924 h 1171"/>
                  <a:gd name="T30" fmla="*/ 187 w 680"/>
                  <a:gd name="T31" fmla="*/ 870 h 1171"/>
                  <a:gd name="T32" fmla="*/ 154 w 680"/>
                  <a:gd name="T33" fmla="*/ 855 h 1171"/>
                  <a:gd name="T34" fmla="*/ 136 w 680"/>
                  <a:gd name="T35" fmla="*/ 829 h 1171"/>
                  <a:gd name="T36" fmla="*/ 148 w 680"/>
                  <a:gd name="T37" fmla="*/ 783 h 1171"/>
                  <a:gd name="T38" fmla="*/ 102 w 680"/>
                  <a:gd name="T39" fmla="*/ 706 h 1171"/>
                  <a:gd name="T40" fmla="*/ 82 w 680"/>
                  <a:gd name="T41" fmla="*/ 642 h 1171"/>
                  <a:gd name="T42" fmla="*/ 69 w 680"/>
                  <a:gd name="T43" fmla="*/ 614 h 1171"/>
                  <a:gd name="T44" fmla="*/ 77 w 680"/>
                  <a:gd name="T45" fmla="*/ 596 h 1171"/>
                  <a:gd name="T46" fmla="*/ 107 w 680"/>
                  <a:gd name="T47" fmla="*/ 580 h 1171"/>
                  <a:gd name="T48" fmla="*/ 74 w 680"/>
                  <a:gd name="T49" fmla="*/ 537 h 1171"/>
                  <a:gd name="T50" fmla="*/ 69 w 680"/>
                  <a:gd name="T51" fmla="*/ 483 h 1171"/>
                  <a:gd name="T52" fmla="*/ 82 w 680"/>
                  <a:gd name="T53" fmla="*/ 478 h 1171"/>
                  <a:gd name="T54" fmla="*/ 100 w 680"/>
                  <a:gd name="T55" fmla="*/ 493 h 1171"/>
                  <a:gd name="T56" fmla="*/ 107 w 680"/>
                  <a:gd name="T57" fmla="*/ 467 h 1171"/>
                  <a:gd name="T58" fmla="*/ 97 w 680"/>
                  <a:gd name="T59" fmla="*/ 442 h 1171"/>
                  <a:gd name="T60" fmla="*/ 118 w 680"/>
                  <a:gd name="T61" fmla="*/ 437 h 1171"/>
                  <a:gd name="T62" fmla="*/ 84 w 680"/>
                  <a:gd name="T63" fmla="*/ 411 h 1171"/>
                  <a:gd name="T64" fmla="*/ 79 w 680"/>
                  <a:gd name="T65" fmla="*/ 424 h 1171"/>
                  <a:gd name="T66" fmla="*/ 64 w 680"/>
                  <a:gd name="T67" fmla="*/ 449 h 1171"/>
                  <a:gd name="T68" fmla="*/ 48 w 680"/>
                  <a:gd name="T69" fmla="*/ 431 h 1171"/>
                  <a:gd name="T70" fmla="*/ 38 w 680"/>
                  <a:gd name="T71" fmla="*/ 416 h 1171"/>
                  <a:gd name="T72" fmla="*/ 38 w 680"/>
                  <a:gd name="T73" fmla="*/ 390 h 1171"/>
                  <a:gd name="T74" fmla="*/ 38 w 680"/>
                  <a:gd name="T75" fmla="*/ 362 h 1171"/>
                  <a:gd name="T76" fmla="*/ 28 w 680"/>
                  <a:gd name="T77" fmla="*/ 334 h 1171"/>
                  <a:gd name="T78" fmla="*/ 12 w 680"/>
                  <a:gd name="T79" fmla="*/ 265 h 1171"/>
                  <a:gd name="T80" fmla="*/ 25 w 680"/>
                  <a:gd name="T81" fmla="*/ 221 h 1171"/>
                  <a:gd name="T82" fmla="*/ 7 w 680"/>
                  <a:gd name="T83" fmla="*/ 182 h 1171"/>
                  <a:gd name="T84" fmla="*/ 0 w 680"/>
                  <a:gd name="T85" fmla="*/ 144 h 1171"/>
                  <a:gd name="T86" fmla="*/ 18 w 680"/>
                  <a:gd name="T87" fmla="*/ 95 h 1171"/>
                  <a:gd name="T88" fmla="*/ 25 w 680"/>
                  <a:gd name="T89" fmla="*/ 113 h 1171"/>
                  <a:gd name="T90" fmla="*/ 46 w 680"/>
                  <a:gd name="T91" fmla="*/ 72 h 1171"/>
                  <a:gd name="T92" fmla="*/ 66 w 680"/>
                  <a:gd name="T93" fmla="*/ 0 h 1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0"/>
                  <a:gd name="T142" fmla="*/ 0 h 1171"/>
                  <a:gd name="T143" fmla="*/ 680 w 680"/>
                  <a:gd name="T144" fmla="*/ 1171 h 1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0" h="1171">
                    <a:moveTo>
                      <a:pt x="66" y="0"/>
                    </a:moveTo>
                    <a:lnTo>
                      <a:pt x="379" y="82"/>
                    </a:lnTo>
                    <a:lnTo>
                      <a:pt x="313" y="398"/>
                    </a:lnTo>
                    <a:lnTo>
                      <a:pt x="652" y="932"/>
                    </a:lnTo>
                    <a:lnTo>
                      <a:pt x="654" y="940"/>
                    </a:lnTo>
                    <a:lnTo>
                      <a:pt x="654" y="968"/>
                    </a:lnTo>
                    <a:lnTo>
                      <a:pt x="657" y="976"/>
                    </a:lnTo>
                    <a:lnTo>
                      <a:pt x="662" y="983"/>
                    </a:lnTo>
                    <a:lnTo>
                      <a:pt x="667" y="988"/>
                    </a:lnTo>
                    <a:lnTo>
                      <a:pt x="669" y="996"/>
                    </a:lnTo>
                    <a:lnTo>
                      <a:pt x="672" y="1001"/>
                    </a:lnTo>
                    <a:lnTo>
                      <a:pt x="675" y="1004"/>
                    </a:lnTo>
                    <a:lnTo>
                      <a:pt x="680" y="1012"/>
                    </a:lnTo>
                    <a:lnTo>
                      <a:pt x="680" y="1014"/>
                    </a:lnTo>
                    <a:lnTo>
                      <a:pt x="677" y="1017"/>
                    </a:lnTo>
                    <a:lnTo>
                      <a:pt x="662" y="1024"/>
                    </a:lnTo>
                    <a:lnTo>
                      <a:pt x="646" y="1030"/>
                    </a:lnTo>
                    <a:lnTo>
                      <a:pt x="639" y="1040"/>
                    </a:lnTo>
                    <a:lnTo>
                      <a:pt x="631" y="1055"/>
                    </a:lnTo>
                    <a:lnTo>
                      <a:pt x="626" y="1076"/>
                    </a:lnTo>
                    <a:lnTo>
                      <a:pt x="623" y="1107"/>
                    </a:lnTo>
                    <a:lnTo>
                      <a:pt x="616" y="1122"/>
                    </a:lnTo>
                    <a:lnTo>
                      <a:pt x="605" y="1130"/>
                    </a:lnTo>
                    <a:lnTo>
                      <a:pt x="605" y="1137"/>
                    </a:lnTo>
                    <a:lnTo>
                      <a:pt x="616" y="1140"/>
                    </a:lnTo>
                    <a:lnTo>
                      <a:pt x="621" y="1148"/>
                    </a:lnTo>
                    <a:lnTo>
                      <a:pt x="621" y="1155"/>
                    </a:lnTo>
                    <a:lnTo>
                      <a:pt x="616" y="1158"/>
                    </a:lnTo>
                    <a:lnTo>
                      <a:pt x="600" y="1168"/>
                    </a:lnTo>
                    <a:lnTo>
                      <a:pt x="592" y="1171"/>
                    </a:lnTo>
                    <a:lnTo>
                      <a:pt x="592" y="1158"/>
                    </a:lnTo>
                    <a:lnTo>
                      <a:pt x="367" y="1132"/>
                    </a:lnTo>
                    <a:lnTo>
                      <a:pt x="367" y="1119"/>
                    </a:lnTo>
                    <a:lnTo>
                      <a:pt x="369" y="1109"/>
                    </a:lnTo>
                    <a:lnTo>
                      <a:pt x="367" y="1063"/>
                    </a:lnTo>
                    <a:lnTo>
                      <a:pt x="354" y="1040"/>
                    </a:lnTo>
                    <a:lnTo>
                      <a:pt x="341" y="1027"/>
                    </a:lnTo>
                    <a:lnTo>
                      <a:pt x="341" y="1019"/>
                    </a:lnTo>
                    <a:lnTo>
                      <a:pt x="338" y="1001"/>
                    </a:lnTo>
                    <a:lnTo>
                      <a:pt x="326" y="994"/>
                    </a:lnTo>
                    <a:lnTo>
                      <a:pt x="310" y="976"/>
                    </a:lnTo>
                    <a:lnTo>
                      <a:pt x="302" y="973"/>
                    </a:lnTo>
                    <a:lnTo>
                      <a:pt x="302" y="963"/>
                    </a:lnTo>
                    <a:lnTo>
                      <a:pt x="284" y="950"/>
                    </a:lnTo>
                    <a:lnTo>
                      <a:pt x="254" y="924"/>
                    </a:lnTo>
                    <a:lnTo>
                      <a:pt x="246" y="917"/>
                    </a:lnTo>
                    <a:lnTo>
                      <a:pt x="233" y="911"/>
                    </a:lnTo>
                    <a:lnTo>
                      <a:pt x="187" y="870"/>
                    </a:lnTo>
                    <a:lnTo>
                      <a:pt x="182" y="863"/>
                    </a:lnTo>
                    <a:lnTo>
                      <a:pt x="166" y="855"/>
                    </a:lnTo>
                    <a:lnTo>
                      <a:pt x="154" y="855"/>
                    </a:lnTo>
                    <a:lnTo>
                      <a:pt x="146" y="850"/>
                    </a:lnTo>
                    <a:lnTo>
                      <a:pt x="138" y="842"/>
                    </a:lnTo>
                    <a:lnTo>
                      <a:pt x="136" y="829"/>
                    </a:lnTo>
                    <a:lnTo>
                      <a:pt x="138" y="819"/>
                    </a:lnTo>
                    <a:lnTo>
                      <a:pt x="151" y="799"/>
                    </a:lnTo>
                    <a:lnTo>
                      <a:pt x="148" y="783"/>
                    </a:lnTo>
                    <a:lnTo>
                      <a:pt x="138" y="752"/>
                    </a:lnTo>
                    <a:lnTo>
                      <a:pt x="110" y="714"/>
                    </a:lnTo>
                    <a:lnTo>
                      <a:pt x="102" y="706"/>
                    </a:lnTo>
                    <a:lnTo>
                      <a:pt x="102" y="683"/>
                    </a:lnTo>
                    <a:lnTo>
                      <a:pt x="82" y="662"/>
                    </a:lnTo>
                    <a:lnTo>
                      <a:pt x="82" y="642"/>
                    </a:lnTo>
                    <a:lnTo>
                      <a:pt x="77" y="634"/>
                    </a:lnTo>
                    <a:lnTo>
                      <a:pt x="74" y="621"/>
                    </a:lnTo>
                    <a:lnTo>
                      <a:pt x="69" y="614"/>
                    </a:lnTo>
                    <a:lnTo>
                      <a:pt x="69" y="609"/>
                    </a:lnTo>
                    <a:lnTo>
                      <a:pt x="74" y="598"/>
                    </a:lnTo>
                    <a:lnTo>
                      <a:pt x="77" y="596"/>
                    </a:lnTo>
                    <a:lnTo>
                      <a:pt x="97" y="591"/>
                    </a:lnTo>
                    <a:lnTo>
                      <a:pt x="107" y="583"/>
                    </a:lnTo>
                    <a:lnTo>
                      <a:pt x="107" y="580"/>
                    </a:lnTo>
                    <a:lnTo>
                      <a:pt x="92" y="570"/>
                    </a:lnTo>
                    <a:lnTo>
                      <a:pt x="82" y="552"/>
                    </a:lnTo>
                    <a:lnTo>
                      <a:pt x="74" y="537"/>
                    </a:lnTo>
                    <a:lnTo>
                      <a:pt x="71" y="521"/>
                    </a:lnTo>
                    <a:lnTo>
                      <a:pt x="71" y="498"/>
                    </a:lnTo>
                    <a:lnTo>
                      <a:pt x="69" y="483"/>
                    </a:lnTo>
                    <a:lnTo>
                      <a:pt x="69" y="478"/>
                    </a:lnTo>
                    <a:lnTo>
                      <a:pt x="71" y="470"/>
                    </a:lnTo>
                    <a:lnTo>
                      <a:pt x="82" y="478"/>
                    </a:lnTo>
                    <a:lnTo>
                      <a:pt x="92" y="483"/>
                    </a:lnTo>
                    <a:lnTo>
                      <a:pt x="95" y="490"/>
                    </a:lnTo>
                    <a:lnTo>
                      <a:pt x="100" y="493"/>
                    </a:lnTo>
                    <a:lnTo>
                      <a:pt x="110" y="493"/>
                    </a:lnTo>
                    <a:lnTo>
                      <a:pt x="107" y="478"/>
                    </a:lnTo>
                    <a:lnTo>
                      <a:pt x="107" y="467"/>
                    </a:lnTo>
                    <a:lnTo>
                      <a:pt x="102" y="460"/>
                    </a:lnTo>
                    <a:lnTo>
                      <a:pt x="97" y="449"/>
                    </a:lnTo>
                    <a:lnTo>
                      <a:pt x="97" y="442"/>
                    </a:lnTo>
                    <a:lnTo>
                      <a:pt x="107" y="444"/>
                    </a:lnTo>
                    <a:lnTo>
                      <a:pt x="118" y="449"/>
                    </a:lnTo>
                    <a:lnTo>
                      <a:pt x="118" y="437"/>
                    </a:lnTo>
                    <a:lnTo>
                      <a:pt x="115" y="429"/>
                    </a:lnTo>
                    <a:lnTo>
                      <a:pt x="105" y="421"/>
                    </a:lnTo>
                    <a:lnTo>
                      <a:pt x="84" y="411"/>
                    </a:lnTo>
                    <a:lnTo>
                      <a:pt x="77" y="411"/>
                    </a:lnTo>
                    <a:lnTo>
                      <a:pt x="77" y="419"/>
                    </a:lnTo>
                    <a:lnTo>
                      <a:pt x="79" y="424"/>
                    </a:lnTo>
                    <a:lnTo>
                      <a:pt x="79" y="444"/>
                    </a:lnTo>
                    <a:lnTo>
                      <a:pt x="71" y="449"/>
                    </a:lnTo>
                    <a:lnTo>
                      <a:pt x="64" y="449"/>
                    </a:lnTo>
                    <a:lnTo>
                      <a:pt x="56" y="444"/>
                    </a:lnTo>
                    <a:lnTo>
                      <a:pt x="51" y="442"/>
                    </a:lnTo>
                    <a:lnTo>
                      <a:pt x="48" y="431"/>
                    </a:lnTo>
                    <a:lnTo>
                      <a:pt x="48" y="429"/>
                    </a:lnTo>
                    <a:lnTo>
                      <a:pt x="43" y="419"/>
                    </a:lnTo>
                    <a:lnTo>
                      <a:pt x="38" y="416"/>
                    </a:lnTo>
                    <a:lnTo>
                      <a:pt x="36" y="408"/>
                    </a:lnTo>
                    <a:lnTo>
                      <a:pt x="36" y="390"/>
                    </a:lnTo>
                    <a:lnTo>
                      <a:pt x="38" y="390"/>
                    </a:lnTo>
                    <a:lnTo>
                      <a:pt x="46" y="385"/>
                    </a:lnTo>
                    <a:lnTo>
                      <a:pt x="48" y="377"/>
                    </a:lnTo>
                    <a:lnTo>
                      <a:pt x="38" y="362"/>
                    </a:lnTo>
                    <a:lnTo>
                      <a:pt x="30" y="352"/>
                    </a:lnTo>
                    <a:lnTo>
                      <a:pt x="28" y="344"/>
                    </a:lnTo>
                    <a:lnTo>
                      <a:pt x="28" y="334"/>
                    </a:lnTo>
                    <a:lnTo>
                      <a:pt x="18" y="303"/>
                    </a:lnTo>
                    <a:lnTo>
                      <a:pt x="12" y="293"/>
                    </a:lnTo>
                    <a:lnTo>
                      <a:pt x="12" y="265"/>
                    </a:lnTo>
                    <a:lnTo>
                      <a:pt x="20" y="247"/>
                    </a:lnTo>
                    <a:lnTo>
                      <a:pt x="20" y="226"/>
                    </a:lnTo>
                    <a:lnTo>
                      <a:pt x="25" y="221"/>
                    </a:lnTo>
                    <a:lnTo>
                      <a:pt x="20" y="205"/>
                    </a:lnTo>
                    <a:lnTo>
                      <a:pt x="12" y="190"/>
                    </a:lnTo>
                    <a:lnTo>
                      <a:pt x="7" y="182"/>
                    </a:lnTo>
                    <a:lnTo>
                      <a:pt x="7" y="172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7" y="113"/>
                    </a:lnTo>
                    <a:lnTo>
                      <a:pt x="12" y="103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3" y="103"/>
                    </a:lnTo>
                    <a:lnTo>
                      <a:pt x="25" y="113"/>
                    </a:lnTo>
                    <a:lnTo>
                      <a:pt x="38" y="113"/>
                    </a:lnTo>
                    <a:lnTo>
                      <a:pt x="41" y="105"/>
                    </a:lnTo>
                    <a:lnTo>
                      <a:pt x="46" y="72"/>
                    </a:lnTo>
                    <a:lnTo>
                      <a:pt x="56" y="44"/>
                    </a:lnTo>
                    <a:lnTo>
                      <a:pt x="6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644"/>
              <p:cNvSpPr>
                <a:spLocks/>
              </p:cNvSpPr>
              <p:nvPr/>
            </p:nvSpPr>
            <p:spPr bwMode="auto">
              <a:xfrm>
                <a:off x="1430338" y="1493838"/>
                <a:ext cx="1042987" cy="904875"/>
              </a:xfrm>
              <a:custGeom>
                <a:avLst/>
                <a:gdLst>
                  <a:gd name="T0" fmla="*/ 5 w 657"/>
                  <a:gd name="T1" fmla="*/ 411 h 570"/>
                  <a:gd name="T2" fmla="*/ 0 w 657"/>
                  <a:gd name="T3" fmla="*/ 393 h 570"/>
                  <a:gd name="T4" fmla="*/ 3 w 657"/>
                  <a:gd name="T5" fmla="*/ 372 h 570"/>
                  <a:gd name="T6" fmla="*/ 0 w 657"/>
                  <a:gd name="T7" fmla="*/ 316 h 570"/>
                  <a:gd name="T8" fmla="*/ 23 w 657"/>
                  <a:gd name="T9" fmla="*/ 301 h 570"/>
                  <a:gd name="T10" fmla="*/ 44 w 657"/>
                  <a:gd name="T11" fmla="*/ 283 h 570"/>
                  <a:gd name="T12" fmla="*/ 57 w 657"/>
                  <a:gd name="T13" fmla="*/ 254 h 570"/>
                  <a:gd name="T14" fmla="*/ 72 w 657"/>
                  <a:gd name="T15" fmla="*/ 229 h 570"/>
                  <a:gd name="T16" fmla="*/ 77 w 657"/>
                  <a:gd name="T17" fmla="*/ 193 h 570"/>
                  <a:gd name="T18" fmla="*/ 93 w 657"/>
                  <a:gd name="T19" fmla="*/ 167 h 570"/>
                  <a:gd name="T20" fmla="*/ 111 w 657"/>
                  <a:gd name="T21" fmla="*/ 131 h 570"/>
                  <a:gd name="T22" fmla="*/ 121 w 657"/>
                  <a:gd name="T23" fmla="*/ 111 h 570"/>
                  <a:gd name="T24" fmla="*/ 136 w 657"/>
                  <a:gd name="T25" fmla="*/ 103 h 570"/>
                  <a:gd name="T26" fmla="*/ 146 w 657"/>
                  <a:gd name="T27" fmla="*/ 98 h 570"/>
                  <a:gd name="T28" fmla="*/ 144 w 657"/>
                  <a:gd name="T29" fmla="*/ 82 h 570"/>
                  <a:gd name="T30" fmla="*/ 139 w 657"/>
                  <a:gd name="T31" fmla="*/ 57 h 570"/>
                  <a:gd name="T32" fmla="*/ 154 w 657"/>
                  <a:gd name="T33" fmla="*/ 18 h 570"/>
                  <a:gd name="T34" fmla="*/ 170 w 657"/>
                  <a:gd name="T35" fmla="*/ 0 h 570"/>
                  <a:gd name="T36" fmla="*/ 188 w 657"/>
                  <a:gd name="T37" fmla="*/ 18 h 570"/>
                  <a:gd name="T38" fmla="*/ 206 w 657"/>
                  <a:gd name="T39" fmla="*/ 28 h 570"/>
                  <a:gd name="T40" fmla="*/ 213 w 657"/>
                  <a:gd name="T41" fmla="*/ 54 h 570"/>
                  <a:gd name="T42" fmla="*/ 218 w 657"/>
                  <a:gd name="T43" fmla="*/ 90 h 570"/>
                  <a:gd name="T44" fmla="*/ 231 w 657"/>
                  <a:gd name="T45" fmla="*/ 103 h 570"/>
                  <a:gd name="T46" fmla="*/ 277 w 657"/>
                  <a:gd name="T47" fmla="*/ 108 h 570"/>
                  <a:gd name="T48" fmla="*/ 298 w 657"/>
                  <a:gd name="T49" fmla="*/ 100 h 570"/>
                  <a:gd name="T50" fmla="*/ 306 w 657"/>
                  <a:gd name="T51" fmla="*/ 103 h 570"/>
                  <a:gd name="T52" fmla="*/ 339 w 657"/>
                  <a:gd name="T53" fmla="*/ 111 h 570"/>
                  <a:gd name="T54" fmla="*/ 370 w 657"/>
                  <a:gd name="T55" fmla="*/ 129 h 570"/>
                  <a:gd name="T56" fmla="*/ 390 w 657"/>
                  <a:gd name="T57" fmla="*/ 139 h 570"/>
                  <a:gd name="T58" fmla="*/ 434 w 657"/>
                  <a:gd name="T59" fmla="*/ 141 h 570"/>
                  <a:gd name="T60" fmla="*/ 457 w 657"/>
                  <a:gd name="T61" fmla="*/ 144 h 570"/>
                  <a:gd name="T62" fmla="*/ 480 w 657"/>
                  <a:gd name="T63" fmla="*/ 134 h 570"/>
                  <a:gd name="T64" fmla="*/ 483 w 657"/>
                  <a:gd name="T65" fmla="*/ 131 h 570"/>
                  <a:gd name="T66" fmla="*/ 519 w 657"/>
                  <a:gd name="T67" fmla="*/ 144 h 570"/>
                  <a:gd name="T68" fmla="*/ 578 w 657"/>
                  <a:gd name="T69" fmla="*/ 149 h 570"/>
                  <a:gd name="T70" fmla="*/ 614 w 657"/>
                  <a:gd name="T71" fmla="*/ 159 h 570"/>
                  <a:gd name="T72" fmla="*/ 637 w 657"/>
                  <a:gd name="T73" fmla="*/ 165 h 570"/>
                  <a:gd name="T74" fmla="*/ 655 w 657"/>
                  <a:gd name="T75" fmla="*/ 177 h 570"/>
                  <a:gd name="T76" fmla="*/ 657 w 657"/>
                  <a:gd name="T77" fmla="*/ 203 h 570"/>
                  <a:gd name="T78" fmla="*/ 647 w 657"/>
                  <a:gd name="T79" fmla="*/ 229 h 570"/>
                  <a:gd name="T80" fmla="*/ 621 w 657"/>
                  <a:gd name="T81" fmla="*/ 260 h 570"/>
                  <a:gd name="T82" fmla="*/ 588 w 657"/>
                  <a:gd name="T83" fmla="*/ 298 h 570"/>
                  <a:gd name="T84" fmla="*/ 578 w 657"/>
                  <a:gd name="T85" fmla="*/ 355 h 570"/>
                  <a:gd name="T86" fmla="*/ 583 w 657"/>
                  <a:gd name="T87" fmla="*/ 388 h 570"/>
                  <a:gd name="T88" fmla="*/ 526 w 657"/>
                  <a:gd name="T89" fmla="*/ 570 h 570"/>
                  <a:gd name="T90" fmla="*/ 13 w 657"/>
                  <a:gd name="T91" fmla="*/ 437 h 5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7"/>
                  <a:gd name="T139" fmla="*/ 0 h 570"/>
                  <a:gd name="T140" fmla="*/ 657 w 657"/>
                  <a:gd name="T141" fmla="*/ 570 h 5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7" h="570">
                    <a:moveTo>
                      <a:pt x="5" y="434"/>
                    </a:moveTo>
                    <a:lnTo>
                      <a:pt x="5" y="411"/>
                    </a:lnTo>
                    <a:lnTo>
                      <a:pt x="3" y="401"/>
                    </a:lnTo>
                    <a:lnTo>
                      <a:pt x="0" y="393"/>
                    </a:lnTo>
                    <a:lnTo>
                      <a:pt x="0" y="383"/>
                    </a:lnTo>
                    <a:lnTo>
                      <a:pt x="3" y="372"/>
                    </a:lnTo>
                    <a:lnTo>
                      <a:pt x="0" y="337"/>
                    </a:lnTo>
                    <a:lnTo>
                      <a:pt x="0" y="316"/>
                    </a:lnTo>
                    <a:lnTo>
                      <a:pt x="3" y="311"/>
                    </a:lnTo>
                    <a:lnTo>
                      <a:pt x="23" y="301"/>
                    </a:lnTo>
                    <a:lnTo>
                      <a:pt x="31" y="295"/>
                    </a:lnTo>
                    <a:lnTo>
                      <a:pt x="44" y="283"/>
                    </a:lnTo>
                    <a:lnTo>
                      <a:pt x="52" y="272"/>
                    </a:lnTo>
                    <a:lnTo>
                      <a:pt x="57" y="254"/>
                    </a:lnTo>
                    <a:lnTo>
                      <a:pt x="67" y="234"/>
                    </a:lnTo>
                    <a:lnTo>
                      <a:pt x="72" y="229"/>
                    </a:lnTo>
                    <a:lnTo>
                      <a:pt x="72" y="200"/>
                    </a:lnTo>
                    <a:lnTo>
                      <a:pt x="77" y="193"/>
                    </a:lnTo>
                    <a:lnTo>
                      <a:pt x="85" y="188"/>
                    </a:lnTo>
                    <a:lnTo>
                      <a:pt x="93" y="167"/>
                    </a:lnTo>
                    <a:lnTo>
                      <a:pt x="100" y="144"/>
                    </a:lnTo>
                    <a:lnTo>
                      <a:pt x="111" y="131"/>
                    </a:lnTo>
                    <a:lnTo>
                      <a:pt x="118" y="118"/>
                    </a:lnTo>
                    <a:lnTo>
                      <a:pt x="121" y="111"/>
                    </a:lnTo>
                    <a:lnTo>
                      <a:pt x="129" y="106"/>
                    </a:lnTo>
                    <a:lnTo>
                      <a:pt x="136" y="103"/>
                    </a:lnTo>
                    <a:lnTo>
                      <a:pt x="139" y="100"/>
                    </a:lnTo>
                    <a:lnTo>
                      <a:pt x="146" y="98"/>
                    </a:lnTo>
                    <a:lnTo>
                      <a:pt x="146" y="90"/>
                    </a:lnTo>
                    <a:lnTo>
                      <a:pt x="144" y="82"/>
                    </a:lnTo>
                    <a:lnTo>
                      <a:pt x="139" y="77"/>
                    </a:lnTo>
                    <a:lnTo>
                      <a:pt x="139" y="57"/>
                    </a:lnTo>
                    <a:lnTo>
                      <a:pt x="149" y="36"/>
                    </a:lnTo>
                    <a:lnTo>
                      <a:pt x="154" y="18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8" y="18"/>
                    </a:lnTo>
                    <a:lnTo>
                      <a:pt x="198" y="23"/>
                    </a:lnTo>
                    <a:lnTo>
                      <a:pt x="206" y="28"/>
                    </a:lnTo>
                    <a:lnTo>
                      <a:pt x="213" y="39"/>
                    </a:lnTo>
                    <a:lnTo>
                      <a:pt x="213" y="54"/>
                    </a:lnTo>
                    <a:lnTo>
                      <a:pt x="216" y="67"/>
                    </a:lnTo>
                    <a:lnTo>
                      <a:pt x="218" y="90"/>
                    </a:lnTo>
                    <a:lnTo>
                      <a:pt x="223" y="98"/>
                    </a:lnTo>
                    <a:lnTo>
                      <a:pt x="231" y="103"/>
                    </a:lnTo>
                    <a:lnTo>
                      <a:pt x="247" y="108"/>
                    </a:lnTo>
                    <a:lnTo>
                      <a:pt x="277" y="108"/>
                    </a:lnTo>
                    <a:lnTo>
                      <a:pt x="285" y="106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24" y="111"/>
                    </a:lnTo>
                    <a:lnTo>
                      <a:pt x="339" y="111"/>
                    </a:lnTo>
                    <a:lnTo>
                      <a:pt x="360" y="121"/>
                    </a:lnTo>
                    <a:lnTo>
                      <a:pt x="370" y="129"/>
                    </a:lnTo>
                    <a:lnTo>
                      <a:pt x="377" y="131"/>
                    </a:lnTo>
                    <a:lnTo>
                      <a:pt x="390" y="139"/>
                    </a:lnTo>
                    <a:lnTo>
                      <a:pt x="424" y="139"/>
                    </a:lnTo>
                    <a:lnTo>
                      <a:pt x="434" y="141"/>
                    </a:lnTo>
                    <a:lnTo>
                      <a:pt x="447" y="144"/>
                    </a:lnTo>
                    <a:lnTo>
                      <a:pt x="457" y="144"/>
                    </a:lnTo>
                    <a:lnTo>
                      <a:pt x="465" y="141"/>
                    </a:lnTo>
                    <a:lnTo>
                      <a:pt x="480" y="134"/>
                    </a:lnTo>
                    <a:lnTo>
                      <a:pt x="480" y="131"/>
                    </a:lnTo>
                    <a:lnTo>
                      <a:pt x="483" y="131"/>
                    </a:lnTo>
                    <a:lnTo>
                      <a:pt x="490" y="134"/>
                    </a:lnTo>
                    <a:lnTo>
                      <a:pt x="519" y="144"/>
                    </a:lnTo>
                    <a:lnTo>
                      <a:pt x="565" y="144"/>
                    </a:lnTo>
                    <a:lnTo>
                      <a:pt x="578" y="149"/>
                    </a:lnTo>
                    <a:lnTo>
                      <a:pt x="598" y="154"/>
                    </a:lnTo>
                    <a:lnTo>
                      <a:pt x="614" y="159"/>
                    </a:lnTo>
                    <a:lnTo>
                      <a:pt x="632" y="162"/>
                    </a:lnTo>
                    <a:lnTo>
                      <a:pt x="637" y="165"/>
                    </a:lnTo>
                    <a:lnTo>
                      <a:pt x="644" y="167"/>
                    </a:lnTo>
                    <a:lnTo>
                      <a:pt x="655" y="177"/>
                    </a:lnTo>
                    <a:lnTo>
                      <a:pt x="657" y="188"/>
                    </a:lnTo>
                    <a:lnTo>
                      <a:pt x="657" y="203"/>
                    </a:lnTo>
                    <a:lnTo>
                      <a:pt x="652" y="224"/>
                    </a:lnTo>
                    <a:lnTo>
                      <a:pt x="647" y="229"/>
                    </a:lnTo>
                    <a:lnTo>
                      <a:pt x="642" y="239"/>
                    </a:lnTo>
                    <a:lnTo>
                      <a:pt x="621" y="260"/>
                    </a:lnTo>
                    <a:lnTo>
                      <a:pt x="598" y="285"/>
                    </a:lnTo>
                    <a:lnTo>
                      <a:pt x="588" y="298"/>
                    </a:lnTo>
                    <a:lnTo>
                      <a:pt x="583" y="313"/>
                    </a:lnTo>
                    <a:lnTo>
                      <a:pt x="578" y="355"/>
                    </a:lnTo>
                    <a:lnTo>
                      <a:pt x="583" y="375"/>
                    </a:lnTo>
                    <a:lnTo>
                      <a:pt x="583" y="388"/>
                    </a:lnTo>
                    <a:lnTo>
                      <a:pt x="580" y="396"/>
                    </a:lnTo>
                    <a:lnTo>
                      <a:pt x="526" y="570"/>
                    </a:lnTo>
                    <a:lnTo>
                      <a:pt x="316" y="514"/>
                    </a:lnTo>
                    <a:lnTo>
                      <a:pt x="13" y="437"/>
                    </a:ln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645"/>
              <p:cNvSpPr>
                <a:spLocks/>
              </p:cNvSpPr>
              <p:nvPr/>
            </p:nvSpPr>
            <p:spPr bwMode="auto">
              <a:xfrm>
                <a:off x="1679575" y="1054100"/>
                <a:ext cx="879475" cy="696913"/>
              </a:xfrm>
              <a:custGeom>
                <a:avLst/>
                <a:gdLst>
                  <a:gd name="T0" fmla="*/ 7 w 554"/>
                  <a:gd name="T1" fmla="*/ 264 h 439"/>
                  <a:gd name="T2" fmla="*/ 5 w 554"/>
                  <a:gd name="T3" fmla="*/ 241 h 439"/>
                  <a:gd name="T4" fmla="*/ 18 w 554"/>
                  <a:gd name="T5" fmla="*/ 244 h 439"/>
                  <a:gd name="T6" fmla="*/ 28 w 554"/>
                  <a:gd name="T7" fmla="*/ 236 h 439"/>
                  <a:gd name="T8" fmla="*/ 20 w 554"/>
                  <a:gd name="T9" fmla="*/ 223 h 439"/>
                  <a:gd name="T10" fmla="*/ 2 w 554"/>
                  <a:gd name="T11" fmla="*/ 213 h 439"/>
                  <a:gd name="T12" fmla="*/ 10 w 554"/>
                  <a:gd name="T13" fmla="*/ 205 h 439"/>
                  <a:gd name="T14" fmla="*/ 25 w 554"/>
                  <a:gd name="T15" fmla="*/ 200 h 439"/>
                  <a:gd name="T16" fmla="*/ 36 w 554"/>
                  <a:gd name="T17" fmla="*/ 190 h 439"/>
                  <a:gd name="T18" fmla="*/ 13 w 554"/>
                  <a:gd name="T19" fmla="*/ 182 h 439"/>
                  <a:gd name="T20" fmla="*/ 2 w 554"/>
                  <a:gd name="T21" fmla="*/ 149 h 439"/>
                  <a:gd name="T22" fmla="*/ 7 w 554"/>
                  <a:gd name="T23" fmla="*/ 105 h 439"/>
                  <a:gd name="T24" fmla="*/ 5 w 554"/>
                  <a:gd name="T25" fmla="*/ 44 h 439"/>
                  <a:gd name="T26" fmla="*/ 18 w 554"/>
                  <a:gd name="T27" fmla="*/ 44 h 439"/>
                  <a:gd name="T28" fmla="*/ 36 w 554"/>
                  <a:gd name="T29" fmla="*/ 59 h 439"/>
                  <a:gd name="T30" fmla="*/ 82 w 554"/>
                  <a:gd name="T31" fmla="*/ 77 h 439"/>
                  <a:gd name="T32" fmla="*/ 100 w 554"/>
                  <a:gd name="T33" fmla="*/ 82 h 439"/>
                  <a:gd name="T34" fmla="*/ 123 w 554"/>
                  <a:gd name="T35" fmla="*/ 92 h 439"/>
                  <a:gd name="T36" fmla="*/ 133 w 554"/>
                  <a:gd name="T37" fmla="*/ 95 h 439"/>
                  <a:gd name="T38" fmla="*/ 138 w 554"/>
                  <a:gd name="T39" fmla="*/ 131 h 439"/>
                  <a:gd name="T40" fmla="*/ 123 w 554"/>
                  <a:gd name="T41" fmla="*/ 157 h 439"/>
                  <a:gd name="T42" fmla="*/ 146 w 554"/>
                  <a:gd name="T43" fmla="*/ 151 h 439"/>
                  <a:gd name="T44" fmla="*/ 167 w 554"/>
                  <a:gd name="T45" fmla="*/ 108 h 439"/>
                  <a:gd name="T46" fmla="*/ 167 w 554"/>
                  <a:gd name="T47" fmla="*/ 85 h 439"/>
                  <a:gd name="T48" fmla="*/ 167 w 554"/>
                  <a:gd name="T49" fmla="*/ 49 h 439"/>
                  <a:gd name="T50" fmla="*/ 159 w 554"/>
                  <a:gd name="T51" fmla="*/ 23 h 439"/>
                  <a:gd name="T52" fmla="*/ 154 w 554"/>
                  <a:gd name="T53" fmla="*/ 0 h 439"/>
                  <a:gd name="T54" fmla="*/ 357 w 554"/>
                  <a:gd name="T55" fmla="*/ 64 h 439"/>
                  <a:gd name="T56" fmla="*/ 554 w 554"/>
                  <a:gd name="T57" fmla="*/ 113 h 439"/>
                  <a:gd name="T58" fmla="*/ 477 w 554"/>
                  <a:gd name="T59" fmla="*/ 421 h 439"/>
                  <a:gd name="T60" fmla="*/ 454 w 554"/>
                  <a:gd name="T61" fmla="*/ 436 h 439"/>
                  <a:gd name="T62" fmla="*/ 426 w 554"/>
                  <a:gd name="T63" fmla="*/ 429 h 439"/>
                  <a:gd name="T64" fmla="*/ 362 w 554"/>
                  <a:gd name="T65" fmla="*/ 421 h 439"/>
                  <a:gd name="T66" fmla="*/ 333 w 554"/>
                  <a:gd name="T67" fmla="*/ 411 h 439"/>
                  <a:gd name="T68" fmla="*/ 323 w 554"/>
                  <a:gd name="T69" fmla="*/ 411 h 439"/>
                  <a:gd name="T70" fmla="*/ 290 w 554"/>
                  <a:gd name="T71" fmla="*/ 421 h 439"/>
                  <a:gd name="T72" fmla="*/ 269 w 554"/>
                  <a:gd name="T73" fmla="*/ 416 h 439"/>
                  <a:gd name="T74" fmla="*/ 233 w 554"/>
                  <a:gd name="T75" fmla="*/ 416 h 439"/>
                  <a:gd name="T76" fmla="*/ 210 w 554"/>
                  <a:gd name="T77" fmla="*/ 406 h 439"/>
                  <a:gd name="T78" fmla="*/ 195 w 554"/>
                  <a:gd name="T79" fmla="*/ 393 h 439"/>
                  <a:gd name="T80" fmla="*/ 161 w 554"/>
                  <a:gd name="T81" fmla="*/ 388 h 439"/>
                  <a:gd name="T82" fmla="*/ 146 w 554"/>
                  <a:gd name="T83" fmla="*/ 377 h 439"/>
                  <a:gd name="T84" fmla="*/ 128 w 554"/>
                  <a:gd name="T85" fmla="*/ 383 h 439"/>
                  <a:gd name="T86" fmla="*/ 84 w 554"/>
                  <a:gd name="T87" fmla="*/ 383 h 439"/>
                  <a:gd name="T88" fmla="*/ 66 w 554"/>
                  <a:gd name="T89" fmla="*/ 375 h 439"/>
                  <a:gd name="T90" fmla="*/ 59 w 554"/>
                  <a:gd name="T91" fmla="*/ 354 h 439"/>
                  <a:gd name="T92" fmla="*/ 56 w 554"/>
                  <a:gd name="T93" fmla="*/ 313 h 439"/>
                  <a:gd name="T94" fmla="*/ 41 w 554"/>
                  <a:gd name="T95" fmla="*/ 300 h 439"/>
                  <a:gd name="T96" fmla="*/ 23 w 554"/>
                  <a:gd name="T97" fmla="*/ 285 h 439"/>
                  <a:gd name="T98" fmla="*/ 7 w 554"/>
                  <a:gd name="T99" fmla="*/ 277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4"/>
                  <a:gd name="T151" fmla="*/ 0 h 439"/>
                  <a:gd name="T152" fmla="*/ 554 w 554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4" h="439">
                    <a:moveTo>
                      <a:pt x="5" y="277"/>
                    </a:moveTo>
                    <a:lnTo>
                      <a:pt x="5" y="270"/>
                    </a:lnTo>
                    <a:lnTo>
                      <a:pt x="7" y="264"/>
                    </a:lnTo>
                    <a:lnTo>
                      <a:pt x="7" y="252"/>
                    </a:lnTo>
                    <a:lnTo>
                      <a:pt x="2" y="244"/>
                    </a:lnTo>
                    <a:lnTo>
                      <a:pt x="5" y="241"/>
                    </a:lnTo>
                    <a:lnTo>
                      <a:pt x="7" y="236"/>
                    </a:lnTo>
                    <a:lnTo>
                      <a:pt x="10" y="236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0" y="223"/>
                    </a:lnTo>
                    <a:lnTo>
                      <a:pt x="10" y="221"/>
                    </a:lnTo>
                    <a:lnTo>
                      <a:pt x="2" y="216"/>
                    </a:lnTo>
                    <a:lnTo>
                      <a:pt x="2" y="213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5" y="208"/>
                    </a:lnTo>
                    <a:lnTo>
                      <a:pt x="18" y="208"/>
                    </a:lnTo>
                    <a:lnTo>
                      <a:pt x="25" y="200"/>
                    </a:lnTo>
                    <a:lnTo>
                      <a:pt x="23" y="198"/>
                    </a:lnTo>
                    <a:lnTo>
                      <a:pt x="28" y="193"/>
                    </a:lnTo>
                    <a:lnTo>
                      <a:pt x="36" y="190"/>
                    </a:lnTo>
                    <a:lnTo>
                      <a:pt x="31" y="187"/>
                    </a:lnTo>
                    <a:lnTo>
                      <a:pt x="18" y="185"/>
                    </a:lnTo>
                    <a:lnTo>
                      <a:pt x="13" y="182"/>
                    </a:lnTo>
                    <a:lnTo>
                      <a:pt x="7" y="177"/>
                    </a:lnTo>
                    <a:lnTo>
                      <a:pt x="7" y="157"/>
                    </a:lnTo>
                    <a:lnTo>
                      <a:pt x="2" y="149"/>
                    </a:lnTo>
                    <a:lnTo>
                      <a:pt x="2" y="144"/>
                    </a:lnTo>
                    <a:lnTo>
                      <a:pt x="7" y="123"/>
                    </a:lnTo>
                    <a:lnTo>
                      <a:pt x="7" y="105"/>
                    </a:lnTo>
                    <a:lnTo>
                      <a:pt x="2" y="90"/>
                    </a:lnTo>
                    <a:lnTo>
                      <a:pt x="2" y="51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13" y="41"/>
                    </a:lnTo>
                    <a:lnTo>
                      <a:pt x="18" y="44"/>
                    </a:lnTo>
                    <a:lnTo>
                      <a:pt x="23" y="51"/>
                    </a:lnTo>
                    <a:lnTo>
                      <a:pt x="31" y="54"/>
                    </a:lnTo>
                    <a:lnTo>
                      <a:pt x="36" y="59"/>
                    </a:lnTo>
                    <a:lnTo>
                      <a:pt x="41" y="62"/>
                    </a:lnTo>
                    <a:lnTo>
                      <a:pt x="69" y="69"/>
                    </a:lnTo>
                    <a:lnTo>
                      <a:pt x="82" y="77"/>
                    </a:lnTo>
                    <a:lnTo>
                      <a:pt x="87" y="80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5" y="85"/>
                    </a:lnTo>
                    <a:lnTo>
                      <a:pt x="115" y="85"/>
                    </a:lnTo>
                    <a:lnTo>
                      <a:pt x="123" y="92"/>
                    </a:lnTo>
                    <a:lnTo>
                      <a:pt x="128" y="95"/>
                    </a:lnTo>
                    <a:lnTo>
                      <a:pt x="128" y="98"/>
                    </a:lnTo>
                    <a:lnTo>
                      <a:pt x="133" y="95"/>
                    </a:lnTo>
                    <a:lnTo>
                      <a:pt x="136" y="108"/>
                    </a:lnTo>
                    <a:lnTo>
                      <a:pt x="138" y="118"/>
                    </a:lnTo>
                    <a:lnTo>
                      <a:pt x="138" y="131"/>
                    </a:lnTo>
                    <a:lnTo>
                      <a:pt x="136" y="141"/>
                    </a:lnTo>
                    <a:lnTo>
                      <a:pt x="128" y="149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36" y="154"/>
                    </a:lnTo>
                    <a:lnTo>
                      <a:pt x="146" y="151"/>
                    </a:lnTo>
                    <a:lnTo>
                      <a:pt x="151" y="144"/>
                    </a:lnTo>
                    <a:lnTo>
                      <a:pt x="159" y="128"/>
                    </a:lnTo>
                    <a:lnTo>
                      <a:pt x="167" y="108"/>
                    </a:lnTo>
                    <a:lnTo>
                      <a:pt x="169" y="103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54" y="59"/>
                    </a:lnTo>
                    <a:lnTo>
                      <a:pt x="154" y="56"/>
                    </a:lnTo>
                    <a:lnTo>
                      <a:pt x="167" y="49"/>
                    </a:lnTo>
                    <a:lnTo>
                      <a:pt x="174" y="36"/>
                    </a:lnTo>
                    <a:lnTo>
                      <a:pt x="172" y="36"/>
                    </a:lnTo>
                    <a:lnTo>
                      <a:pt x="159" y="23"/>
                    </a:lnTo>
                    <a:lnTo>
                      <a:pt x="156" y="18"/>
                    </a:lnTo>
                    <a:lnTo>
                      <a:pt x="156" y="10"/>
                    </a:lnTo>
                    <a:lnTo>
                      <a:pt x="154" y="0"/>
                    </a:lnTo>
                    <a:lnTo>
                      <a:pt x="177" y="13"/>
                    </a:lnTo>
                    <a:lnTo>
                      <a:pt x="246" y="33"/>
                    </a:lnTo>
                    <a:lnTo>
                      <a:pt x="357" y="64"/>
                    </a:lnTo>
                    <a:lnTo>
                      <a:pt x="428" y="85"/>
                    </a:lnTo>
                    <a:lnTo>
                      <a:pt x="513" y="105"/>
                    </a:lnTo>
                    <a:lnTo>
                      <a:pt x="554" y="113"/>
                    </a:lnTo>
                    <a:lnTo>
                      <a:pt x="480" y="400"/>
                    </a:lnTo>
                    <a:lnTo>
                      <a:pt x="477" y="408"/>
                    </a:lnTo>
                    <a:lnTo>
                      <a:pt x="477" y="421"/>
                    </a:lnTo>
                    <a:lnTo>
                      <a:pt x="475" y="439"/>
                    </a:lnTo>
                    <a:lnTo>
                      <a:pt x="469" y="436"/>
                    </a:lnTo>
                    <a:lnTo>
                      <a:pt x="454" y="436"/>
                    </a:lnTo>
                    <a:lnTo>
                      <a:pt x="441" y="431"/>
                    </a:lnTo>
                    <a:lnTo>
                      <a:pt x="431" y="429"/>
                    </a:lnTo>
                    <a:lnTo>
                      <a:pt x="426" y="429"/>
                    </a:lnTo>
                    <a:lnTo>
                      <a:pt x="418" y="426"/>
                    </a:lnTo>
                    <a:lnTo>
                      <a:pt x="410" y="421"/>
                    </a:lnTo>
                    <a:lnTo>
                      <a:pt x="362" y="421"/>
                    </a:lnTo>
                    <a:lnTo>
                      <a:pt x="354" y="418"/>
                    </a:lnTo>
                    <a:lnTo>
                      <a:pt x="344" y="413"/>
                    </a:lnTo>
                    <a:lnTo>
                      <a:pt x="333" y="411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411"/>
                    </a:lnTo>
                    <a:lnTo>
                      <a:pt x="308" y="418"/>
                    </a:lnTo>
                    <a:lnTo>
                      <a:pt x="300" y="421"/>
                    </a:lnTo>
                    <a:lnTo>
                      <a:pt x="290" y="421"/>
                    </a:lnTo>
                    <a:lnTo>
                      <a:pt x="277" y="418"/>
                    </a:lnTo>
                    <a:lnTo>
                      <a:pt x="272" y="416"/>
                    </a:lnTo>
                    <a:lnTo>
                      <a:pt x="269" y="416"/>
                    </a:lnTo>
                    <a:lnTo>
                      <a:pt x="269" y="413"/>
                    </a:lnTo>
                    <a:lnTo>
                      <a:pt x="262" y="416"/>
                    </a:lnTo>
                    <a:lnTo>
                      <a:pt x="233" y="416"/>
                    </a:lnTo>
                    <a:lnTo>
                      <a:pt x="228" y="413"/>
                    </a:lnTo>
                    <a:lnTo>
                      <a:pt x="220" y="411"/>
                    </a:lnTo>
                    <a:lnTo>
                      <a:pt x="210" y="406"/>
                    </a:lnTo>
                    <a:lnTo>
                      <a:pt x="205" y="400"/>
                    </a:lnTo>
                    <a:lnTo>
                      <a:pt x="200" y="398"/>
                    </a:lnTo>
                    <a:lnTo>
                      <a:pt x="195" y="393"/>
                    </a:lnTo>
                    <a:lnTo>
                      <a:pt x="192" y="393"/>
                    </a:lnTo>
                    <a:lnTo>
                      <a:pt x="182" y="388"/>
                    </a:lnTo>
                    <a:lnTo>
                      <a:pt x="161" y="388"/>
                    </a:lnTo>
                    <a:lnTo>
                      <a:pt x="156" y="383"/>
                    </a:lnTo>
                    <a:lnTo>
                      <a:pt x="151" y="383"/>
                    </a:lnTo>
                    <a:lnTo>
                      <a:pt x="146" y="377"/>
                    </a:lnTo>
                    <a:lnTo>
                      <a:pt x="141" y="377"/>
                    </a:lnTo>
                    <a:lnTo>
                      <a:pt x="136" y="380"/>
                    </a:lnTo>
                    <a:lnTo>
                      <a:pt x="128" y="383"/>
                    </a:lnTo>
                    <a:lnTo>
                      <a:pt x="123" y="385"/>
                    </a:lnTo>
                    <a:lnTo>
                      <a:pt x="90" y="385"/>
                    </a:lnTo>
                    <a:lnTo>
                      <a:pt x="84" y="383"/>
                    </a:lnTo>
                    <a:lnTo>
                      <a:pt x="74" y="383"/>
                    </a:lnTo>
                    <a:lnTo>
                      <a:pt x="72" y="377"/>
                    </a:lnTo>
                    <a:lnTo>
                      <a:pt x="66" y="375"/>
                    </a:lnTo>
                    <a:lnTo>
                      <a:pt x="61" y="365"/>
                    </a:lnTo>
                    <a:lnTo>
                      <a:pt x="61" y="359"/>
                    </a:lnTo>
                    <a:lnTo>
                      <a:pt x="59" y="354"/>
                    </a:lnTo>
                    <a:lnTo>
                      <a:pt x="59" y="341"/>
                    </a:lnTo>
                    <a:lnTo>
                      <a:pt x="56" y="336"/>
                    </a:lnTo>
                    <a:lnTo>
                      <a:pt x="56" y="313"/>
                    </a:lnTo>
                    <a:lnTo>
                      <a:pt x="51" y="305"/>
                    </a:lnTo>
                    <a:lnTo>
                      <a:pt x="49" y="303"/>
                    </a:lnTo>
                    <a:lnTo>
                      <a:pt x="41" y="300"/>
                    </a:lnTo>
                    <a:lnTo>
                      <a:pt x="31" y="295"/>
                    </a:lnTo>
                    <a:lnTo>
                      <a:pt x="28" y="293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18" y="280"/>
                    </a:lnTo>
                    <a:lnTo>
                      <a:pt x="7" y="277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646"/>
              <p:cNvSpPr>
                <a:spLocks/>
              </p:cNvSpPr>
              <p:nvPr/>
            </p:nvSpPr>
            <p:spPr bwMode="auto">
              <a:xfrm>
                <a:off x="2265363" y="1233488"/>
                <a:ext cx="808037" cy="1308100"/>
              </a:xfrm>
              <a:custGeom>
                <a:avLst/>
                <a:gdLst>
                  <a:gd name="T0" fmla="*/ 113 w 509"/>
                  <a:gd name="T1" fmla="*/ 280 h 824"/>
                  <a:gd name="T2" fmla="*/ 108 w 509"/>
                  <a:gd name="T3" fmla="*/ 308 h 824"/>
                  <a:gd name="T4" fmla="*/ 106 w 509"/>
                  <a:gd name="T5" fmla="*/ 326 h 824"/>
                  <a:gd name="T6" fmla="*/ 124 w 509"/>
                  <a:gd name="T7" fmla="*/ 339 h 824"/>
                  <a:gd name="T8" fmla="*/ 131 w 509"/>
                  <a:gd name="T9" fmla="*/ 352 h 824"/>
                  <a:gd name="T10" fmla="*/ 129 w 509"/>
                  <a:gd name="T11" fmla="*/ 372 h 824"/>
                  <a:gd name="T12" fmla="*/ 121 w 509"/>
                  <a:gd name="T13" fmla="*/ 395 h 824"/>
                  <a:gd name="T14" fmla="*/ 88 w 509"/>
                  <a:gd name="T15" fmla="*/ 429 h 824"/>
                  <a:gd name="T16" fmla="*/ 72 w 509"/>
                  <a:gd name="T17" fmla="*/ 449 h 824"/>
                  <a:gd name="T18" fmla="*/ 62 w 509"/>
                  <a:gd name="T19" fmla="*/ 462 h 824"/>
                  <a:gd name="T20" fmla="*/ 54 w 509"/>
                  <a:gd name="T21" fmla="*/ 493 h 824"/>
                  <a:gd name="T22" fmla="*/ 54 w 509"/>
                  <a:gd name="T23" fmla="*/ 529 h 824"/>
                  <a:gd name="T24" fmla="*/ 57 w 509"/>
                  <a:gd name="T25" fmla="*/ 552 h 824"/>
                  <a:gd name="T26" fmla="*/ 47 w 509"/>
                  <a:gd name="T27" fmla="*/ 580 h 824"/>
                  <a:gd name="T28" fmla="*/ 44 w 509"/>
                  <a:gd name="T29" fmla="*/ 747 h 824"/>
                  <a:gd name="T30" fmla="*/ 249 w 509"/>
                  <a:gd name="T31" fmla="*/ 791 h 824"/>
                  <a:gd name="T32" fmla="*/ 465 w 509"/>
                  <a:gd name="T33" fmla="*/ 824 h 824"/>
                  <a:gd name="T34" fmla="*/ 470 w 509"/>
                  <a:gd name="T35" fmla="*/ 791 h 824"/>
                  <a:gd name="T36" fmla="*/ 478 w 509"/>
                  <a:gd name="T37" fmla="*/ 752 h 824"/>
                  <a:gd name="T38" fmla="*/ 483 w 509"/>
                  <a:gd name="T39" fmla="*/ 714 h 824"/>
                  <a:gd name="T40" fmla="*/ 506 w 509"/>
                  <a:gd name="T41" fmla="*/ 585 h 824"/>
                  <a:gd name="T42" fmla="*/ 501 w 509"/>
                  <a:gd name="T43" fmla="*/ 570 h 824"/>
                  <a:gd name="T44" fmla="*/ 496 w 509"/>
                  <a:gd name="T45" fmla="*/ 567 h 824"/>
                  <a:gd name="T46" fmla="*/ 478 w 509"/>
                  <a:gd name="T47" fmla="*/ 552 h 824"/>
                  <a:gd name="T48" fmla="*/ 467 w 509"/>
                  <a:gd name="T49" fmla="*/ 544 h 824"/>
                  <a:gd name="T50" fmla="*/ 455 w 509"/>
                  <a:gd name="T51" fmla="*/ 552 h 824"/>
                  <a:gd name="T52" fmla="*/ 432 w 509"/>
                  <a:gd name="T53" fmla="*/ 542 h 824"/>
                  <a:gd name="T54" fmla="*/ 406 w 509"/>
                  <a:gd name="T55" fmla="*/ 544 h 824"/>
                  <a:gd name="T56" fmla="*/ 393 w 509"/>
                  <a:gd name="T57" fmla="*/ 544 h 824"/>
                  <a:gd name="T58" fmla="*/ 367 w 509"/>
                  <a:gd name="T59" fmla="*/ 526 h 824"/>
                  <a:gd name="T60" fmla="*/ 349 w 509"/>
                  <a:gd name="T61" fmla="*/ 519 h 824"/>
                  <a:gd name="T62" fmla="*/ 342 w 509"/>
                  <a:gd name="T63" fmla="*/ 503 h 824"/>
                  <a:gd name="T64" fmla="*/ 337 w 509"/>
                  <a:gd name="T65" fmla="*/ 475 h 824"/>
                  <a:gd name="T66" fmla="*/ 329 w 509"/>
                  <a:gd name="T67" fmla="*/ 462 h 824"/>
                  <a:gd name="T68" fmla="*/ 311 w 509"/>
                  <a:gd name="T69" fmla="*/ 434 h 824"/>
                  <a:gd name="T70" fmla="*/ 298 w 509"/>
                  <a:gd name="T71" fmla="*/ 413 h 824"/>
                  <a:gd name="T72" fmla="*/ 283 w 509"/>
                  <a:gd name="T73" fmla="*/ 416 h 824"/>
                  <a:gd name="T74" fmla="*/ 270 w 509"/>
                  <a:gd name="T75" fmla="*/ 400 h 824"/>
                  <a:gd name="T76" fmla="*/ 267 w 509"/>
                  <a:gd name="T77" fmla="*/ 372 h 824"/>
                  <a:gd name="T78" fmla="*/ 283 w 509"/>
                  <a:gd name="T79" fmla="*/ 341 h 824"/>
                  <a:gd name="T80" fmla="*/ 296 w 509"/>
                  <a:gd name="T81" fmla="*/ 323 h 824"/>
                  <a:gd name="T82" fmla="*/ 283 w 509"/>
                  <a:gd name="T83" fmla="*/ 305 h 824"/>
                  <a:gd name="T84" fmla="*/ 270 w 509"/>
                  <a:gd name="T85" fmla="*/ 300 h 824"/>
                  <a:gd name="T86" fmla="*/ 257 w 509"/>
                  <a:gd name="T87" fmla="*/ 272 h 824"/>
                  <a:gd name="T88" fmla="*/ 252 w 509"/>
                  <a:gd name="T89" fmla="*/ 249 h 824"/>
                  <a:gd name="T90" fmla="*/ 244 w 509"/>
                  <a:gd name="T91" fmla="*/ 234 h 824"/>
                  <a:gd name="T92" fmla="*/ 234 w 509"/>
                  <a:gd name="T93" fmla="*/ 218 h 824"/>
                  <a:gd name="T94" fmla="*/ 236 w 509"/>
                  <a:gd name="T95" fmla="*/ 198 h 824"/>
                  <a:gd name="T96" fmla="*/ 231 w 509"/>
                  <a:gd name="T97" fmla="*/ 180 h 824"/>
                  <a:gd name="T98" fmla="*/ 229 w 509"/>
                  <a:gd name="T99" fmla="*/ 154 h 824"/>
                  <a:gd name="T100" fmla="*/ 221 w 509"/>
                  <a:gd name="T101" fmla="*/ 5 h 824"/>
                  <a:gd name="T102" fmla="*/ 185 w 509"/>
                  <a:gd name="T103" fmla="*/ 0 h 8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824"/>
                  <a:gd name="T158" fmla="*/ 509 w 509"/>
                  <a:gd name="T159" fmla="*/ 824 h 8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824">
                    <a:moveTo>
                      <a:pt x="185" y="0"/>
                    </a:moveTo>
                    <a:lnTo>
                      <a:pt x="113" y="280"/>
                    </a:lnTo>
                    <a:lnTo>
                      <a:pt x="111" y="290"/>
                    </a:lnTo>
                    <a:lnTo>
                      <a:pt x="108" y="308"/>
                    </a:lnTo>
                    <a:lnTo>
                      <a:pt x="108" y="316"/>
                    </a:lnTo>
                    <a:lnTo>
                      <a:pt x="106" y="326"/>
                    </a:lnTo>
                    <a:lnTo>
                      <a:pt x="121" y="331"/>
                    </a:lnTo>
                    <a:lnTo>
                      <a:pt x="124" y="339"/>
                    </a:lnTo>
                    <a:lnTo>
                      <a:pt x="129" y="341"/>
                    </a:lnTo>
                    <a:lnTo>
                      <a:pt x="131" y="352"/>
                    </a:lnTo>
                    <a:lnTo>
                      <a:pt x="131" y="364"/>
                    </a:lnTo>
                    <a:lnTo>
                      <a:pt x="129" y="372"/>
                    </a:lnTo>
                    <a:lnTo>
                      <a:pt x="126" y="385"/>
                    </a:lnTo>
                    <a:lnTo>
                      <a:pt x="121" y="395"/>
                    </a:lnTo>
                    <a:lnTo>
                      <a:pt x="103" y="416"/>
                    </a:lnTo>
                    <a:lnTo>
                      <a:pt x="88" y="429"/>
                    </a:lnTo>
                    <a:lnTo>
                      <a:pt x="80" y="442"/>
                    </a:lnTo>
                    <a:lnTo>
                      <a:pt x="72" y="449"/>
                    </a:lnTo>
                    <a:lnTo>
                      <a:pt x="67" y="459"/>
                    </a:lnTo>
                    <a:lnTo>
                      <a:pt x="62" y="462"/>
                    </a:lnTo>
                    <a:lnTo>
                      <a:pt x="57" y="477"/>
                    </a:lnTo>
                    <a:lnTo>
                      <a:pt x="54" y="493"/>
                    </a:lnTo>
                    <a:lnTo>
                      <a:pt x="52" y="516"/>
                    </a:lnTo>
                    <a:lnTo>
                      <a:pt x="54" y="529"/>
                    </a:lnTo>
                    <a:lnTo>
                      <a:pt x="57" y="539"/>
                    </a:lnTo>
                    <a:lnTo>
                      <a:pt x="57" y="552"/>
                    </a:lnTo>
                    <a:lnTo>
                      <a:pt x="54" y="557"/>
                    </a:lnTo>
                    <a:lnTo>
                      <a:pt x="47" y="580"/>
                    </a:lnTo>
                    <a:lnTo>
                      <a:pt x="0" y="732"/>
                    </a:lnTo>
                    <a:lnTo>
                      <a:pt x="44" y="747"/>
                    </a:lnTo>
                    <a:lnTo>
                      <a:pt x="144" y="770"/>
                    </a:lnTo>
                    <a:lnTo>
                      <a:pt x="249" y="791"/>
                    </a:lnTo>
                    <a:lnTo>
                      <a:pt x="411" y="816"/>
                    </a:lnTo>
                    <a:lnTo>
                      <a:pt x="465" y="824"/>
                    </a:lnTo>
                    <a:lnTo>
                      <a:pt x="470" y="806"/>
                    </a:lnTo>
                    <a:lnTo>
                      <a:pt x="470" y="791"/>
                    </a:lnTo>
                    <a:lnTo>
                      <a:pt x="475" y="768"/>
                    </a:lnTo>
                    <a:lnTo>
                      <a:pt x="478" y="752"/>
                    </a:lnTo>
                    <a:lnTo>
                      <a:pt x="480" y="732"/>
                    </a:lnTo>
                    <a:lnTo>
                      <a:pt x="483" y="714"/>
                    </a:lnTo>
                    <a:lnTo>
                      <a:pt x="503" y="601"/>
                    </a:lnTo>
                    <a:lnTo>
                      <a:pt x="506" y="585"/>
                    </a:lnTo>
                    <a:lnTo>
                      <a:pt x="509" y="567"/>
                    </a:lnTo>
                    <a:lnTo>
                      <a:pt x="501" y="570"/>
                    </a:lnTo>
                    <a:lnTo>
                      <a:pt x="498" y="570"/>
                    </a:lnTo>
                    <a:lnTo>
                      <a:pt x="496" y="567"/>
                    </a:lnTo>
                    <a:lnTo>
                      <a:pt x="493" y="560"/>
                    </a:lnTo>
                    <a:lnTo>
                      <a:pt x="478" y="552"/>
                    </a:lnTo>
                    <a:lnTo>
                      <a:pt x="473" y="547"/>
                    </a:lnTo>
                    <a:lnTo>
                      <a:pt x="467" y="544"/>
                    </a:lnTo>
                    <a:lnTo>
                      <a:pt x="460" y="547"/>
                    </a:lnTo>
                    <a:lnTo>
                      <a:pt x="455" y="552"/>
                    </a:lnTo>
                    <a:lnTo>
                      <a:pt x="439" y="547"/>
                    </a:lnTo>
                    <a:lnTo>
                      <a:pt x="432" y="542"/>
                    </a:lnTo>
                    <a:lnTo>
                      <a:pt x="414" y="542"/>
                    </a:lnTo>
                    <a:lnTo>
                      <a:pt x="406" y="544"/>
                    </a:lnTo>
                    <a:lnTo>
                      <a:pt x="403" y="547"/>
                    </a:lnTo>
                    <a:lnTo>
                      <a:pt x="393" y="544"/>
                    </a:lnTo>
                    <a:lnTo>
                      <a:pt x="378" y="536"/>
                    </a:lnTo>
                    <a:lnTo>
                      <a:pt x="367" y="526"/>
                    </a:lnTo>
                    <a:lnTo>
                      <a:pt x="355" y="526"/>
                    </a:lnTo>
                    <a:lnTo>
                      <a:pt x="349" y="519"/>
                    </a:lnTo>
                    <a:lnTo>
                      <a:pt x="347" y="519"/>
                    </a:lnTo>
                    <a:lnTo>
                      <a:pt x="342" y="503"/>
                    </a:lnTo>
                    <a:lnTo>
                      <a:pt x="339" y="485"/>
                    </a:lnTo>
                    <a:lnTo>
                      <a:pt x="337" y="475"/>
                    </a:lnTo>
                    <a:lnTo>
                      <a:pt x="334" y="470"/>
                    </a:lnTo>
                    <a:lnTo>
                      <a:pt x="329" y="462"/>
                    </a:lnTo>
                    <a:lnTo>
                      <a:pt x="319" y="452"/>
                    </a:lnTo>
                    <a:lnTo>
                      <a:pt x="311" y="434"/>
                    </a:lnTo>
                    <a:lnTo>
                      <a:pt x="308" y="424"/>
                    </a:lnTo>
                    <a:lnTo>
                      <a:pt x="298" y="413"/>
                    </a:lnTo>
                    <a:lnTo>
                      <a:pt x="288" y="416"/>
                    </a:lnTo>
                    <a:lnTo>
                      <a:pt x="283" y="416"/>
                    </a:lnTo>
                    <a:lnTo>
                      <a:pt x="280" y="408"/>
                    </a:lnTo>
                    <a:lnTo>
                      <a:pt x="270" y="400"/>
                    </a:lnTo>
                    <a:lnTo>
                      <a:pt x="267" y="385"/>
                    </a:lnTo>
                    <a:lnTo>
                      <a:pt x="267" y="372"/>
                    </a:lnTo>
                    <a:lnTo>
                      <a:pt x="270" y="357"/>
                    </a:lnTo>
                    <a:lnTo>
                      <a:pt x="283" y="341"/>
                    </a:lnTo>
                    <a:lnTo>
                      <a:pt x="290" y="336"/>
                    </a:lnTo>
                    <a:lnTo>
                      <a:pt x="296" y="323"/>
                    </a:lnTo>
                    <a:lnTo>
                      <a:pt x="296" y="318"/>
                    </a:lnTo>
                    <a:lnTo>
                      <a:pt x="283" y="305"/>
                    </a:lnTo>
                    <a:lnTo>
                      <a:pt x="272" y="300"/>
                    </a:lnTo>
                    <a:lnTo>
                      <a:pt x="270" y="300"/>
                    </a:lnTo>
                    <a:lnTo>
                      <a:pt x="267" y="293"/>
                    </a:lnTo>
                    <a:lnTo>
                      <a:pt x="257" y="272"/>
                    </a:lnTo>
                    <a:lnTo>
                      <a:pt x="254" y="262"/>
                    </a:lnTo>
                    <a:lnTo>
                      <a:pt x="252" y="249"/>
                    </a:lnTo>
                    <a:lnTo>
                      <a:pt x="252" y="239"/>
                    </a:lnTo>
                    <a:lnTo>
                      <a:pt x="244" y="234"/>
                    </a:lnTo>
                    <a:lnTo>
                      <a:pt x="244" y="228"/>
                    </a:lnTo>
                    <a:lnTo>
                      <a:pt x="234" y="218"/>
                    </a:lnTo>
                    <a:lnTo>
                      <a:pt x="234" y="216"/>
                    </a:lnTo>
                    <a:lnTo>
                      <a:pt x="236" y="198"/>
                    </a:lnTo>
                    <a:lnTo>
                      <a:pt x="236" y="190"/>
                    </a:lnTo>
                    <a:lnTo>
                      <a:pt x="231" y="180"/>
                    </a:lnTo>
                    <a:lnTo>
                      <a:pt x="229" y="180"/>
                    </a:lnTo>
                    <a:lnTo>
                      <a:pt x="229" y="154"/>
                    </a:lnTo>
                    <a:lnTo>
                      <a:pt x="254" y="13"/>
                    </a:lnTo>
                    <a:lnTo>
                      <a:pt x="221" y="5"/>
                    </a:lnTo>
                    <a:lnTo>
                      <a:pt x="190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647"/>
              <p:cNvSpPr>
                <a:spLocks/>
              </p:cNvSpPr>
              <p:nvPr/>
            </p:nvSpPr>
            <p:spPr bwMode="auto">
              <a:xfrm>
                <a:off x="1830388" y="2312988"/>
                <a:ext cx="830262" cy="1349375"/>
              </a:xfrm>
              <a:custGeom>
                <a:avLst/>
                <a:gdLst>
                  <a:gd name="T0" fmla="*/ 66 w 523"/>
                  <a:gd name="T1" fmla="*/ 0 h 850"/>
                  <a:gd name="T2" fmla="*/ 141 w 523"/>
                  <a:gd name="T3" fmla="*/ 21 h 850"/>
                  <a:gd name="T4" fmla="*/ 215 w 523"/>
                  <a:gd name="T5" fmla="*/ 39 h 850"/>
                  <a:gd name="T6" fmla="*/ 300 w 523"/>
                  <a:gd name="T7" fmla="*/ 59 h 850"/>
                  <a:gd name="T8" fmla="*/ 390 w 523"/>
                  <a:gd name="T9" fmla="*/ 82 h 850"/>
                  <a:gd name="T10" fmla="*/ 477 w 523"/>
                  <a:gd name="T11" fmla="*/ 100 h 850"/>
                  <a:gd name="T12" fmla="*/ 523 w 523"/>
                  <a:gd name="T13" fmla="*/ 111 h 850"/>
                  <a:gd name="T14" fmla="*/ 405 w 523"/>
                  <a:gd name="T15" fmla="*/ 729 h 850"/>
                  <a:gd name="T16" fmla="*/ 398 w 523"/>
                  <a:gd name="T17" fmla="*/ 740 h 850"/>
                  <a:gd name="T18" fmla="*/ 395 w 523"/>
                  <a:gd name="T19" fmla="*/ 745 h 850"/>
                  <a:gd name="T20" fmla="*/ 390 w 523"/>
                  <a:gd name="T21" fmla="*/ 745 h 850"/>
                  <a:gd name="T22" fmla="*/ 380 w 523"/>
                  <a:gd name="T23" fmla="*/ 747 h 850"/>
                  <a:gd name="T24" fmla="*/ 372 w 523"/>
                  <a:gd name="T25" fmla="*/ 745 h 850"/>
                  <a:gd name="T26" fmla="*/ 369 w 523"/>
                  <a:gd name="T27" fmla="*/ 740 h 850"/>
                  <a:gd name="T28" fmla="*/ 369 w 523"/>
                  <a:gd name="T29" fmla="*/ 737 h 850"/>
                  <a:gd name="T30" fmla="*/ 367 w 523"/>
                  <a:gd name="T31" fmla="*/ 732 h 850"/>
                  <a:gd name="T32" fmla="*/ 359 w 523"/>
                  <a:gd name="T33" fmla="*/ 727 h 850"/>
                  <a:gd name="T34" fmla="*/ 354 w 523"/>
                  <a:gd name="T35" fmla="*/ 732 h 850"/>
                  <a:gd name="T36" fmla="*/ 349 w 523"/>
                  <a:gd name="T37" fmla="*/ 740 h 850"/>
                  <a:gd name="T38" fmla="*/ 346 w 523"/>
                  <a:gd name="T39" fmla="*/ 740 h 850"/>
                  <a:gd name="T40" fmla="*/ 346 w 523"/>
                  <a:gd name="T41" fmla="*/ 745 h 850"/>
                  <a:gd name="T42" fmla="*/ 349 w 523"/>
                  <a:gd name="T43" fmla="*/ 755 h 850"/>
                  <a:gd name="T44" fmla="*/ 351 w 523"/>
                  <a:gd name="T45" fmla="*/ 783 h 850"/>
                  <a:gd name="T46" fmla="*/ 346 w 523"/>
                  <a:gd name="T47" fmla="*/ 809 h 850"/>
                  <a:gd name="T48" fmla="*/ 341 w 523"/>
                  <a:gd name="T49" fmla="*/ 819 h 850"/>
                  <a:gd name="T50" fmla="*/ 339 w 523"/>
                  <a:gd name="T51" fmla="*/ 835 h 850"/>
                  <a:gd name="T52" fmla="*/ 339 w 523"/>
                  <a:gd name="T53" fmla="*/ 850 h 850"/>
                  <a:gd name="T54" fmla="*/ 0 w 523"/>
                  <a:gd name="T55" fmla="*/ 316 h 850"/>
                  <a:gd name="T56" fmla="*/ 64 w 523"/>
                  <a:gd name="T57" fmla="*/ 13 h 850"/>
                  <a:gd name="T58" fmla="*/ 66 w 523"/>
                  <a:gd name="T59" fmla="*/ 0 h 8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3"/>
                  <a:gd name="T91" fmla="*/ 0 h 850"/>
                  <a:gd name="T92" fmla="*/ 523 w 523"/>
                  <a:gd name="T93" fmla="*/ 850 h 8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3" h="850">
                    <a:moveTo>
                      <a:pt x="66" y="0"/>
                    </a:moveTo>
                    <a:lnTo>
                      <a:pt x="141" y="21"/>
                    </a:lnTo>
                    <a:lnTo>
                      <a:pt x="215" y="39"/>
                    </a:lnTo>
                    <a:lnTo>
                      <a:pt x="300" y="59"/>
                    </a:lnTo>
                    <a:lnTo>
                      <a:pt x="390" y="82"/>
                    </a:lnTo>
                    <a:lnTo>
                      <a:pt x="477" y="100"/>
                    </a:lnTo>
                    <a:lnTo>
                      <a:pt x="523" y="111"/>
                    </a:lnTo>
                    <a:lnTo>
                      <a:pt x="405" y="729"/>
                    </a:lnTo>
                    <a:lnTo>
                      <a:pt x="398" y="740"/>
                    </a:lnTo>
                    <a:lnTo>
                      <a:pt x="395" y="745"/>
                    </a:lnTo>
                    <a:lnTo>
                      <a:pt x="390" y="745"/>
                    </a:lnTo>
                    <a:lnTo>
                      <a:pt x="380" y="747"/>
                    </a:lnTo>
                    <a:lnTo>
                      <a:pt x="372" y="745"/>
                    </a:lnTo>
                    <a:lnTo>
                      <a:pt x="369" y="740"/>
                    </a:lnTo>
                    <a:lnTo>
                      <a:pt x="369" y="737"/>
                    </a:lnTo>
                    <a:lnTo>
                      <a:pt x="367" y="732"/>
                    </a:lnTo>
                    <a:lnTo>
                      <a:pt x="359" y="727"/>
                    </a:lnTo>
                    <a:lnTo>
                      <a:pt x="354" y="732"/>
                    </a:lnTo>
                    <a:lnTo>
                      <a:pt x="349" y="740"/>
                    </a:lnTo>
                    <a:lnTo>
                      <a:pt x="346" y="740"/>
                    </a:lnTo>
                    <a:lnTo>
                      <a:pt x="346" y="745"/>
                    </a:lnTo>
                    <a:lnTo>
                      <a:pt x="349" y="755"/>
                    </a:lnTo>
                    <a:lnTo>
                      <a:pt x="351" y="783"/>
                    </a:lnTo>
                    <a:lnTo>
                      <a:pt x="346" y="809"/>
                    </a:lnTo>
                    <a:lnTo>
                      <a:pt x="341" y="819"/>
                    </a:lnTo>
                    <a:lnTo>
                      <a:pt x="339" y="835"/>
                    </a:lnTo>
                    <a:lnTo>
                      <a:pt x="339" y="850"/>
                    </a:lnTo>
                    <a:lnTo>
                      <a:pt x="0" y="316"/>
                    </a:lnTo>
                    <a:lnTo>
                      <a:pt x="6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648"/>
              <p:cNvSpPr>
                <a:spLocks/>
              </p:cNvSpPr>
              <p:nvPr/>
            </p:nvSpPr>
            <p:spPr bwMode="auto">
              <a:xfrm>
                <a:off x="2628900" y="1254125"/>
                <a:ext cx="1466850" cy="884238"/>
              </a:xfrm>
              <a:custGeom>
                <a:avLst/>
                <a:gdLst>
                  <a:gd name="T0" fmla="*/ 2 w 924"/>
                  <a:gd name="T1" fmla="*/ 131 h 557"/>
                  <a:gd name="T2" fmla="*/ 0 w 924"/>
                  <a:gd name="T3" fmla="*/ 167 h 557"/>
                  <a:gd name="T4" fmla="*/ 7 w 924"/>
                  <a:gd name="T5" fmla="*/ 177 h 557"/>
                  <a:gd name="T6" fmla="*/ 5 w 924"/>
                  <a:gd name="T7" fmla="*/ 203 h 557"/>
                  <a:gd name="T8" fmla="*/ 7 w 924"/>
                  <a:gd name="T9" fmla="*/ 210 h 557"/>
                  <a:gd name="T10" fmla="*/ 20 w 924"/>
                  <a:gd name="T11" fmla="*/ 226 h 557"/>
                  <a:gd name="T12" fmla="*/ 23 w 924"/>
                  <a:gd name="T13" fmla="*/ 233 h 557"/>
                  <a:gd name="T14" fmla="*/ 33 w 924"/>
                  <a:gd name="T15" fmla="*/ 272 h 557"/>
                  <a:gd name="T16" fmla="*/ 51 w 924"/>
                  <a:gd name="T17" fmla="*/ 290 h 557"/>
                  <a:gd name="T18" fmla="*/ 59 w 924"/>
                  <a:gd name="T19" fmla="*/ 295 h 557"/>
                  <a:gd name="T20" fmla="*/ 64 w 924"/>
                  <a:gd name="T21" fmla="*/ 321 h 557"/>
                  <a:gd name="T22" fmla="*/ 54 w 924"/>
                  <a:gd name="T23" fmla="*/ 331 h 557"/>
                  <a:gd name="T24" fmla="*/ 41 w 924"/>
                  <a:gd name="T25" fmla="*/ 349 h 557"/>
                  <a:gd name="T26" fmla="*/ 38 w 924"/>
                  <a:gd name="T27" fmla="*/ 372 h 557"/>
                  <a:gd name="T28" fmla="*/ 49 w 924"/>
                  <a:gd name="T29" fmla="*/ 393 h 557"/>
                  <a:gd name="T30" fmla="*/ 56 w 924"/>
                  <a:gd name="T31" fmla="*/ 403 h 557"/>
                  <a:gd name="T32" fmla="*/ 64 w 924"/>
                  <a:gd name="T33" fmla="*/ 400 h 557"/>
                  <a:gd name="T34" fmla="*/ 72 w 924"/>
                  <a:gd name="T35" fmla="*/ 403 h 557"/>
                  <a:gd name="T36" fmla="*/ 77 w 924"/>
                  <a:gd name="T37" fmla="*/ 411 h 557"/>
                  <a:gd name="T38" fmla="*/ 84 w 924"/>
                  <a:gd name="T39" fmla="*/ 423 h 557"/>
                  <a:gd name="T40" fmla="*/ 97 w 924"/>
                  <a:gd name="T41" fmla="*/ 446 h 557"/>
                  <a:gd name="T42" fmla="*/ 108 w 924"/>
                  <a:gd name="T43" fmla="*/ 459 h 557"/>
                  <a:gd name="T44" fmla="*/ 110 w 924"/>
                  <a:gd name="T45" fmla="*/ 485 h 557"/>
                  <a:gd name="T46" fmla="*/ 118 w 924"/>
                  <a:gd name="T47" fmla="*/ 506 h 557"/>
                  <a:gd name="T48" fmla="*/ 133 w 924"/>
                  <a:gd name="T49" fmla="*/ 513 h 557"/>
                  <a:gd name="T50" fmla="*/ 149 w 924"/>
                  <a:gd name="T51" fmla="*/ 521 h 557"/>
                  <a:gd name="T52" fmla="*/ 172 w 924"/>
                  <a:gd name="T53" fmla="*/ 534 h 557"/>
                  <a:gd name="T54" fmla="*/ 185 w 924"/>
                  <a:gd name="T55" fmla="*/ 529 h 557"/>
                  <a:gd name="T56" fmla="*/ 210 w 924"/>
                  <a:gd name="T57" fmla="*/ 531 h 557"/>
                  <a:gd name="T58" fmla="*/ 226 w 924"/>
                  <a:gd name="T59" fmla="*/ 539 h 557"/>
                  <a:gd name="T60" fmla="*/ 244 w 924"/>
                  <a:gd name="T61" fmla="*/ 534 h 557"/>
                  <a:gd name="T62" fmla="*/ 262 w 924"/>
                  <a:gd name="T63" fmla="*/ 547 h 557"/>
                  <a:gd name="T64" fmla="*/ 269 w 924"/>
                  <a:gd name="T65" fmla="*/ 557 h 557"/>
                  <a:gd name="T66" fmla="*/ 280 w 924"/>
                  <a:gd name="T67" fmla="*/ 552 h 557"/>
                  <a:gd name="T68" fmla="*/ 377 w 924"/>
                  <a:gd name="T69" fmla="*/ 518 h 557"/>
                  <a:gd name="T70" fmla="*/ 526 w 924"/>
                  <a:gd name="T71" fmla="*/ 534 h 557"/>
                  <a:gd name="T72" fmla="*/ 675 w 924"/>
                  <a:gd name="T73" fmla="*/ 547 h 557"/>
                  <a:gd name="T74" fmla="*/ 865 w 924"/>
                  <a:gd name="T75" fmla="*/ 552 h 557"/>
                  <a:gd name="T76" fmla="*/ 888 w 924"/>
                  <a:gd name="T77" fmla="*/ 516 h 557"/>
                  <a:gd name="T78" fmla="*/ 914 w 924"/>
                  <a:gd name="T79" fmla="*/ 223 h 557"/>
                  <a:gd name="T80" fmla="*/ 744 w 924"/>
                  <a:gd name="T81" fmla="*/ 90 h 557"/>
                  <a:gd name="T82" fmla="*/ 467 w 924"/>
                  <a:gd name="T83" fmla="*/ 61 h 557"/>
                  <a:gd name="T84" fmla="*/ 118 w 924"/>
                  <a:gd name="T85" fmla="*/ 18 h 557"/>
                  <a:gd name="T86" fmla="*/ 25 w 924"/>
                  <a:gd name="T87" fmla="*/ 0 h 5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4"/>
                  <a:gd name="T133" fmla="*/ 0 h 557"/>
                  <a:gd name="T134" fmla="*/ 924 w 924"/>
                  <a:gd name="T135" fmla="*/ 557 h 5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4" h="557">
                    <a:moveTo>
                      <a:pt x="25" y="0"/>
                    </a:moveTo>
                    <a:lnTo>
                      <a:pt x="2" y="131"/>
                    </a:lnTo>
                    <a:lnTo>
                      <a:pt x="0" y="144"/>
                    </a:lnTo>
                    <a:lnTo>
                      <a:pt x="0" y="167"/>
                    </a:lnTo>
                    <a:lnTo>
                      <a:pt x="5" y="169"/>
                    </a:lnTo>
                    <a:lnTo>
                      <a:pt x="7" y="177"/>
                    </a:lnTo>
                    <a:lnTo>
                      <a:pt x="7" y="190"/>
                    </a:lnTo>
                    <a:lnTo>
                      <a:pt x="5" y="203"/>
                    </a:lnTo>
                    <a:lnTo>
                      <a:pt x="5" y="205"/>
                    </a:lnTo>
                    <a:lnTo>
                      <a:pt x="7" y="210"/>
                    </a:lnTo>
                    <a:lnTo>
                      <a:pt x="15" y="221"/>
                    </a:lnTo>
                    <a:lnTo>
                      <a:pt x="20" y="226"/>
                    </a:lnTo>
                    <a:lnTo>
                      <a:pt x="23" y="226"/>
                    </a:lnTo>
                    <a:lnTo>
                      <a:pt x="23" y="233"/>
                    </a:lnTo>
                    <a:lnTo>
                      <a:pt x="28" y="257"/>
                    </a:lnTo>
                    <a:lnTo>
                      <a:pt x="33" y="272"/>
                    </a:lnTo>
                    <a:lnTo>
                      <a:pt x="41" y="287"/>
                    </a:lnTo>
                    <a:lnTo>
                      <a:pt x="51" y="290"/>
                    </a:lnTo>
                    <a:lnTo>
                      <a:pt x="54" y="292"/>
                    </a:lnTo>
                    <a:lnTo>
                      <a:pt x="59" y="295"/>
                    </a:lnTo>
                    <a:lnTo>
                      <a:pt x="64" y="305"/>
                    </a:lnTo>
                    <a:lnTo>
                      <a:pt x="64" y="321"/>
                    </a:lnTo>
                    <a:lnTo>
                      <a:pt x="61" y="326"/>
                    </a:lnTo>
                    <a:lnTo>
                      <a:pt x="54" y="331"/>
                    </a:lnTo>
                    <a:lnTo>
                      <a:pt x="49" y="339"/>
                    </a:lnTo>
                    <a:lnTo>
                      <a:pt x="41" y="349"/>
                    </a:lnTo>
                    <a:lnTo>
                      <a:pt x="41" y="359"/>
                    </a:lnTo>
                    <a:lnTo>
                      <a:pt x="38" y="372"/>
                    </a:lnTo>
                    <a:lnTo>
                      <a:pt x="41" y="387"/>
                    </a:lnTo>
                    <a:lnTo>
                      <a:pt x="49" y="393"/>
                    </a:lnTo>
                    <a:lnTo>
                      <a:pt x="51" y="400"/>
                    </a:lnTo>
                    <a:lnTo>
                      <a:pt x="56" y="403"/>
                    </a:lnTo>
                    <a:lnTo>
                      <a:pt x="61" y="403"/>
                    </a:lnTo>
                    <a:lnTo>
                      <a:pt x="64" y="400"/>
                    </a:lnTo>
                    <a:lnTo>
                      <a:pt x="67" y="400"/>
                    </a:lnTo>
                    <a:lnTo>
                      <a:pt x="72" y="403"/>
                    </a:lnTo>
                    <a:lnTo>
                      <a:pt x="74" y="405"/>
                    </a:lnTo>
                    <a:lnTo>
                      <a:pt x="77" y="411"/>
                    </a:lnTo>
                    <a:lnTo>
                      <a:pt x="82" y="416"/>
                    </a:lnTo>
                    <a:lnTo>
                      <a:pt x="84" y="423"/>
                    </a:lnTo>
                    <a:lnTo>
                      <a:pt x="87" y="436"/>
                    </a:lnTo>
                    <a:lnTo>
                      <a:pt x="97" y="446"/>
                    </a:lnTo>
                    <a:lnTo>
                      <a:pt x="102" y="454"/>
                    </a:lnTo>
                    <a:lnTo>
                      <a:pt x="108" y="459"/>
                    </a:lnTo>
                    <a:lnTo>
                      <a:pt x="110" y="472"/>
                    </a:lnTo>
                    <a:lnTo>
                      <a:pt x="110" y="485"/>
                    </a:lnTo>
                    <a:lnTo>
                      <a:pt x="115" y="495"/>
                    </a:lnTo>
                    <a:lnTo>
                      <a:pt x="118" y="506"/>
                    </a:lnTo>
                    <a:lnTo>
                      <a:pt x="126" y="513"/>
                    </a:lnTo>
                    <a:lnTo>
                      <a:pt x="133" y="513"/>
                    </a:lnTo>
                    <a:lnTo>
                      <a:pt x="136" y="516"/>
                    </a:lnTo>
                    <a:lnTo>
                      <a:pt x="149" y="521"/>
                    </a:lnTo>
                    <a:lnTo>
                      <a:pt x="159" y="529"/>
                    </a:lnTo>
                    <a:lnTo>
                      <a:pt x="172" y="534"/>
                    </a:lnTo>
                    <a:lnTo>
                      <a:pt x="179" y="531"/>
                    </a:lnTo>
                    <a:lnTo>
                      <a:pt x="185" y="529"/>
                    </a:lnTo>
                    <a:lnTo>
                      <a:pt x="203" y="529"/>
                    </a:lnTo>
                    <a:lnTo>
                      <a:pt x="210" y="531"/>
                    </a:lnTo>
                    <a:lnTo>
                      <a:pt x="213" y="536"/>
                    </a:lnTo>
                    <a:lnTo>
                      <a:pt x="226" y="539"/>
                    </a:lnTo>
                    <a:lnTo>
                      <a:pt x="233" y="534"/>
                    </a:lnTo>
                    <a:lnTo>
                      <a:pt x="244" y="534"/>
                    </a:lnTo>
                    <a:lnTo>
                      <a:pt x="249" y="539"/>
                    </a:lnTo>
                    <a:lnTo>
                      <a:pt x="262" y="547"/>
                    </a:lnTo>
                    <a:lnTo>
                      <a:pt x="269" y="554"/>
                    </a:lnTo>
                    <a:lnTo>
                      <a:pt x="269" y="557"/>
                    </a:lnTo>
                    <a:lnTo>
                      <a:pt x="274" y="557"/>
                    </a:lnTo>
                    <a:lnTo>
                      <a:pt x="280" y="552"/>
                    </a:lnTo>
                    <a:lnTo>
                      <a:pt x="285" y="508"/>
                    </a:lnTo>
                    <a:lnTo>
                      <a:pt x="377" y="518"/>
                    </a:lnTo>
                    <a:lnTo>
                      <a:pt x="449" y="526"/>
                    </a:lnTo>
                    <a:lnTo>
                      <a:pt x="526" y="534"/>
                    </a:lnTo>
                    <a:lnTo>
                      <a:pt x="611" y="541"/>
                    </a:lnTo>
                    <a:lnTo>
                      <a:pt x="675" y="547"/>
                    </a:lnTo>
                    <a:lnTo>
                      <a:pt x="775" y="549"/>
                    </a:lnTo>
                    <a:lnTo>
                      <a:pt x="865" y="552"/>
                    </a:lnTo>
                    <a:lnTo>
                      <a:pt x="883" y="552"/>
                    </a:lnTo>
                    <a:lnTo>
                      <a:pt x="888" y="516"/>
                    </a:lnTo>
                    <a:lnTo>
                      <a:pt x="901" y="357"/>
                    </a:lnTo>
                    <a:lnTo>
                      <a:pt x="914" y="223"/>
                    </a:lnTo>
                    <a:lnTo>
                      <a:pt x="924" y="100"/>
                    </a:lnTo>
                    <a:lnTo>
                      <a:pt x="744" y="90"/>
                    </a:lnTo>
                    <a:lnTo>
                      <a:pt x="611" y="77"/>
                    </a:lnTo>
                    <a:lnTo>
                      <a:pt x="467" y="61"/>
                    </a:lnTo>
                    <a:lnTo>
                      <a:pt x="292" y="41"/>
                    </a:lnTo>
                    <a:lnTo>
                      <a:pt x="118" y="18"/>
                    </a:lnTo>
                    <a:lnTo>
                      <a:pt x="38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649"/>
              <p:cNvSpPr>
                <a:spLocks/>
              </p:cNvSpPr>
              <p:nvPr/>
            </p:nvSpPr>
            <p:spPr bwMode="auto">
              <a:xfrm>
                <a:off x="2979738" y="2060575"/>
                <a:ext cx="1050925" cy="746125"/>
              </a:xfrm>
              <a:custGeom>
                <a:avLst/>
                <a:gdLst>
                  <a:gd name="T0" fmla="*/ 0 w 662"/>
                  <a:gd name="T1" fmla="*/ 408 h 470"/>
                  <a:gd name="T2" fmla="*/ 38 w 662"/>
                  <a:gd name="T3" fmla="*/ 413 h 470"/>
                  <a:gd name="T4" fmla="*/ 146 w 662"/>
                  <a:gd name="T5" fmla="*/ 431 h 470"/>
                  <a:gd name="T6" fmla="*/ 200 w 662"/>
                  <a:gd name="T7" fmla="*/ 439 h 470"/>
                  <a:gd name="T8" fmla="*/ 315 w 662"/>
                  <a:gd name="T9" fmla="*/ 449 h 470"/>
                  <a:gd name="T10" fmla="*/ 469 w 662"/>
                  <a:gd name="T11" fmla="*/ 462 h 470"/>
                  <a:gd name="T12" fmla="*/ 554 w 662"/>
                  <a:gd name="T13" fmla="*/ 467 h 470"/>
                  <a:gd name="T14" fmla="*/ 623 w 662"/>
                  <a:gd name="T15" fmla="*/ 470 h 470"/>
                  <a:gd name="T16" fmla="*/ 662 w 662"/>
                  <a:gd name="T17" fmla="*/ 44 h 470"/>
                  <a:gd name="T18" fmla="*/ 562 w 662"/>
                  <a:gd name="T19" fmla="*/ 41 h 470"/>
                  <a:gd name="T20" fmla="*/ 426 w 662"/>
                  <a:gd name="T21" fmla="*/ 36 h 470"/>
                  <a:gd name="T22" fmla="*/ 328 w 662"/>
                  <a:gd name="T23" fmla="*/ 26 h 470"/>
                  <a:gd name="T24" fmla="*/ 166 w 662"/>
                  <a:gd name="T25" fmla="*/ 13 h 470"/>
                  <a:gd name="T26" fmla="*/ 69 w 662"/>
                  <a:gd name="T27" fmla="*/ 0 h 470"/>
                  <a:gd name="T28" fmla="*/ 64 w 662"/>
                  <a:gd name="T29" fmla="*/ 0 h 470"/>
                  <a:gd name="T30" fmla="*/ 0 w 662"/>
                  <a:gd name="T31" fmla="*/ 406 h 470"/>
                  <a:gd name="T32" fmla="*/ 0 w 662"/>
                  <a:gd name="T33" fmla="*/ 408 h 4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0"/>
                  <a:gd name="T53" fmla="*/ 662 w 662"/>
                  <a:gd name="T54" fmla="*/ 470 h 4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0">
                    <a:moveTo>
                      <a:pt x="0" y="408"/>
                    </a:moveTo>
                    <a:lnTo>
                      <a:pt x="38" y="413"/>
                    </a:lnTo>
                    <a:lnTo>
                      <a:pt x="146" y="431"/>
                    </a:lnTo>
                    <a:lnTo>
                      <a:pt x="200" y="439"/>
                    </a:lnTo>
                    <a:lnTo>
                      <a:pt x="315" y="449"/>
                    </a:lnTo>
                    <a:lnTo>
                      <a:pt x="469" y="462"/>
                    </a:lnTo>
                    <a:lnTo>
                      <a:pt x="554" y="467"/>
                    </a:lnTo>
                    <a:lnTo>
                      <a:pt x="623" y="470"/>
                    </a:lnTo>
                    <a:lnTo>
                      <a:pt x="662" y="44"/>
                    </a:lnTo>
                    <a:lnTo>
                      <a:pt x="562" y="41"/>
                    </a:lnTo>
                    <a:lnTo>
                      <a:pt x="426" y="36"/>
                    </a:lnTo>
                    <a:lnTo>
                      <a:pt x="328" y="26"/>
                    </a:lnTo>
                    <a:lnTo>
                      <a:pt x="166" y="1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0" y="406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650"/>
              <p:cNvSpPr>
                <a:spLocks/>
              </p:cNvSpPr>
              <p:nvPr/>
            </p:nvSpPr>
            <p:spPr bwMode="auto">
              <a:xfrm>
                <a:off x="2498725" y="2489200"/>
                <a:ext cx="765175" cy="944563"/>
              </a:xfrm>
              <a:custGeom>
                <a:avLst/>
                <a:gdLst>
                  <a:gd name="T0" fmla="*/ 0 w 482"/>
                  <a:gd name="T1" fmla="*/ 526 h 595"/>
                  <a:gd name="T2" fmla="*/ 102 w 482"/>
                  <a:gd name="T3" fmla="*/ 0 h 595"/>
                  <a:gd name="T4" fmla="*/ 149 w 482"/>
                  <a:gd name="T5" fmla="*/ 7 h 595"/>
                  <a:gd name="T6" fmla="*/ 205 w 482"/>
                  <a:gd name="T7" fmla="*/ 15 h 595"/>
                  <a:gd name="T8" fmla="*/ 282 w 482"/>
                  <a:gd name="T9" fmla="*/ 28 h 595"/>
                  <a:gd name="T10" fmla="*/ 318 w 482"/>
                  <a:gd name="T11" fmla="*/ 33 h 595"/>
                  <a:gd name="T12" fmla="*/ 300 w 482"/>
                  <a:gd name="T13" fmla="*/ 138 h 595"/>
                  <a:gd name="T14" fmla="*/ 433 w 482"/>
                  <a:gd name="T15" fmla="*/ 159 h 595"/>
                  <a:gd name="T16" fmla="*/ 469 w 482"/>
                  <a:gd name="T17" fmla="*/ 164 h 595"/>
                  <a:gd name="T18" fmla="*/ 482 w 482"/>
                  <a:gd name="T19" fmla="*/ 167 h 595"/>
                  <a:gd name="T20" fmla="*/ 423 w 482"/>
                  <a:gd name="T21" fmla="*/ 595 h 595"/>
                  <a:gd name="T22" fmla="*/ 279 w 482"/>
                  <a:gd name="T23" fmla="*/ 575 h 595"/>
                  <a:gd name="T24" fmla="*/ 190 w 482"/>
                  <a:gd name="T25" fmla="*/ 559 h 595"/>
                  <a:gd name="T26" fmla="*/ 46 w 482"/>
                  <a:gd name="T27" fmla="*/ 534 h 595"/>
                  <a:gd name="T28" fmla="*/ 7 w 482"/>
                  <a:gd name="T29" fmla="*/ 528 h 595"/>
                  <a:gd name="T30" fmla="*/ 0 w 482"/>
                  <a:gd name="T31" fmla="*/ 526 h 5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595"/>
                  <a:gd name="T50" fmla="*/ 482 w 482"/>
                  <a:gd name="T51" fmla="*/ 595 h 5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595">
                    <a:moveTo>
                      <a:pt x="0" y="526"/>
                    </a:moveTo>
                    <a:lnTo>
                      <a:pt x="102" y="0"/>
                    </a:lnTo>
                    <a:lnTo>
                      <a:pt x="149" y="7"/>
                    </a:lnTo>
                    <a:lnTo>
                      <a:pt x="205" y="15"/>
                    </a:lnTo>
                    <a:lnTo>
                      <a:pt x="282" y="28"/>
                    </a:lnTo>
                    <a:lnTo>
                      <a:pt x="318" y="33"/>
                    </a:lnTo>
                    <a:lnTo>
                      <a:pt x="300" y="138"/>
                    </a:lnTo>
                    <a:lnTo>
                      <a:pt x="433" y="159"/>
                    </a:lnTo>
                    <a:lnTo>
                      <a:pt x="469" y="164"/>
                    </a:lnTo>
                    <a:lnTo>
                      <a:pt x="482" y="167"/>
                    </a:lnTo>
                    <a:lnTo>
                      <a:pt x="423" y="595"/>
                    </a:lnTo>
                    <a:lnTo>
                      <a:pt x="279" y="575"/>
                    </a:lnTo>
                    <a:lnTo>
                      <a:pt x="190" y="559"/>
                    </a:lnTo>
                    <a:lnTo>
                      <a:pt x="46" y="534"/>
                    </a:lnTo>
                    <a:lnTo>
                      <a:pt x="7" y="528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651"/>
              <p:cNvSpPr>
                <a:spLocks/>
              </p:cNvSpPr>
              <p:nvPr/>
            </p:nvSpPr>
            <p:spPr bwMode="auto">
              <a:xfrm>
                <a:off x="2273300" y="3324225"/>
                <a:ext cx="896937" cy="1100138"/>
              </a:xfrm>
              <a:custGeom>
                <a:avLst/>
                <a:gdLst>
                  <a:gd name="T0" fmla="*/ 11 w 565"/>
                  <a:gd name="T1" fmla="*/ 449 h 693"/>
                  <a:gd name="T2" fmla="*/ 29 w 565"/>
                  <a:gd name="T3" fmla="*/ 436 h 693"/>
                  <a:gd name="T4" fmla="*/ 24 w 565"/>
                  <a:gd name="T5" fmla="*/ 424 h 693"/>
                  <a:gd name="T6" fmla="*/ 13 w 565"/>
                  <a:gd name="T7" fmla="*/ 416 h 693"/>
                  <a:gd name="T8" fmla="*/ 18 w 565"/>
                  <a:gd name="T9" fmla="*/ 406 h 693"/>
                  <a:gd name="T10" fmla="*/ 24 w 565"/>
                  <a:gd name="T11" fmla="*/ 400 h 693"/>
                  <a:gd name="T12" fmla="*/ 31 w 565"/>
                  <a:gd name="T13" fmla="*/ 375 h 693"/>
                  <a:gd name="T14" fmla="*/ 34 w 565"/>
                  <a:gd name="T15" fmla="*/ 354 h 693"/>
                  <a:gd name="T16" fmla="*/ 42 w 565"/>
                  <a:gd name="T17" fmla="*/ 331 h 693"/>
                  <a:gd name="T18" fmla="*/ 54 w 565"/>
                  <a:gd name="T19" fmla="*/ 308 h 693"/>
                  <a:gd name="T20" fmla="*/ 70 w 565"/>
                  <a:gd name="T21" fmla="*/ 305 h 693"/>
                  <a:gd name="T22" fmla="*/ 85 w 565"/>
                  <a:gd name="T23" fmla="*/ 295 h 693"/>
                  <a:gd name="T24" fmla="*/ 85 w 565"/>
                  <a:gd name="T25" fmla="*/ 290 h 693"/>
                  <a:gd name="T26" fmla="*/ 77 w 565"/>
                  <a:gd name="T27" fmla="*/ 277 h 693"/>
                  <a:gd name="T28" fmla="*/ 67 w 565"/>
                  <a:gd name="T29" fmla="*/ 257 h 693"/>
                  <a:gd name="T30" fmla="*/ 62 w 565"/>
                  <a:gd name="T31" fmla="*/ 221 h 693"/>
                  <a:gd name="T32" fmla="*/ 57 w 565"/>
                  <a:gd name="T33" fmla="*/ 213 h 693"/>
                  <a:gd name="T34" fmla="*/ 62 w 565"/>
                  <a:gd name="T35" fmla="*/ 185 h 693"/>
                  <a:gd name="T36" fmla="*/ 72 w 565"/>
                  <a:gd name="T37" fmla="*/ 151 h 693"/>
                  <a:gd name="T38" fmla="*/ 70 w 565"/>
                  <a:gd name="T39" fmla="*/ 115 h 693"/>
                  <a:gd name="T40" fmla="*/ 67 w 565"/>
                  <a:gd name="T41" fmla="*/ 108 h 693"/>
                  <a:gd name="T42" fmla="*/ 77 w 565"/>
                  <a:gd name="T43" fmla="*/ 92 h 693"/>
                  <a:gd name="T44" fmla="*/ 90 w 565"/>
                  <a:gd name="T45" fmla="*/ 100 h 693"/>
                  <a:gd name="T46" fmla="*/ 93 w 565"/>
                  <a:gd name="T47" fmla="*/ 108 h 693"/>
                  <a:gd name="T48" fmla="*/ 101 w 565"/>
                  <a:gd name="T49" fmla="*/ 110 h 693"/>
                  <a:gd name="T50" fmla="*/ 116 w 565"/>
                  <a:gd name="T51" fmla="*/ 108 h 693"/>
                  <a:gd name="T52" fmla="*/ 121 w 565"/>
                  <a:gd name="T53" fmla="*/ 103 h 693"/>
                  <a:gd name="T54" fmla="*/ 142 w 565"/>
                  <a:gd name="T55" fmla="*/ 0 h 693"/>
                  <a:gd name="T56" fmla="*/ 308 w 565"/>
                  <a:gd name="T57" fmla="*/ 28 h 693"/>
                  <a:gd name="T58" fmla="*/ 514 w 565"/>
                  <a:gd name="T59" fmla="*/ 62 h 693"/>
                  <a:gd name="T60" fmla="*/ 483 w 565"/>
                  <a:gd name="T61" fmla="*/ 693 h 693"/>
                  <a:gd name="T62" fmla="*/ 3 w 565"/>
                  <a:gd name="T63" fmla="*/ 457 h 6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693"/>
                  <a:gd name="T98" fmla="*/ 565 w 565"/>
                  <a:gd name="T99" fmla="*/ 693 h 6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693">
                    <a:moveTo>
                      <a:pt x="0" y="452"/>
                    </a:moveTo>
                    <a:lnTo>
                      <a:pt x="11" y="449"/>
                    </a:lnTo>
                    <a:lnTo>
                      <a:pt x="24" y="436"/>
                    </a:lnTo>
                    <a:lnTo>
                      <a:pt x="29" y="436"/>
                    </a:lnTo>
                    <a:lnTo>
                      <a:pt x="29" y="429"/>
                    </a:lnTo>
                    <a:lnTo>
                      <a:pt x="24" y="424"/>
                    </a:lnTo>
                    <a:lnTo>
                      <a:pt x="18" y="421"/>
                    </a:lnTo>
                    <a:lnTo>
                      <a:pt x="13" y="416"/>
                    </a:lnTo>
                    <a:lnTo>
                      <a:pt x="13" y="411"/>
                    </a:lnTo>
                    <a:lnTo>
                      <a:pt x="18" y="406"/>
                    </a:lnTo>
                    <a:lnTo>
                      <a:pt x="24" y="406"/>
                    </a:lnTo>
                    <a:lnTo>
                      <a:pt x="24" y="400"/>
                    </a:lnTo>
                    <a:lnTo>
                      <a:pt x="29" y="393"/>
                    </a:lnTo>
                    <a:lnTo>
                      <a:pt x="31" y="375"/>
                    </a:lnTo>
                    <a:lnTo>
                      <a:pt x="34" y="370"/>
                    </a:lnTo>
                    <a:lnTo>
                      <a:pt x="34" y="354"/>
                    </a:lnTo>
                    <a:lnTo>
                      <a:pt x="39" y="341"/>
                    </a:lnTo>
                    <a:lnTo>
                      <a:pt x="42" y="331"/>
                    </a:lnTo>
                    <a:lnTo>
                      <a:pt x="49" y="316"/>
                    </a:lnTo>
                    <a:lnTo>
                      <a:pt x="54" y="308"/>
                    </a:lnTo>
                    <a:lnTo>
                      <a:pt x="62" y="308"/>
                    </a:lnTo>
                    <a:lnTo>
                      <a:pt x="70" y="305"/>
                    </a:lnTo>
                    <a:lnTo>
                      <a:pt x="80" y="300"/>
                    </a:lnTo>
                    <a:lnTo>
                      <a:pt x="85" y="295"/>
                    </a:lnTo>
                    <a:lnTo>
                      <a:pt x="88" y="295"/>
                    </a:lnTo>
                    <a:lnTo>
                      <a:pt x="85" y="290"/>
                    </a:lnTo>
                    <a:lnTo>
                      <a:pt x="80" y="282"/>
                    </a:lnTo>
                    <a:lnTo>
                      <a:pt x="77" y="277"/>
                    </a:lnTo>
                    <a:lnTo>
                      <a:pt x="70" y="264"/>
                    </a:lnTo>
                    <a:lnTo>
                      <a:pt x="67" y="257"/>
                    </a:lnTo>
                    <a:lnTo>
                      <a:pt x="62" y="249"/>
                    </a:lnTo>
                    <a:lnTo>
                      <a:pt x="62" y="221"/>
                    </a:lnTo>
                    <a:lnTo>
                      <a:pt x="60" y="216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62" y="185"/>
                    </a:lnTo>
                    <a:lnTo>
                      <a:pt x="67" y="167"/>
                    </a:lnTo>
                    <a:lnTo>
                      <a:pt x="72" y="151"/>
                    </a:lnTo>
                    <a:lnTo>
                      <a:pt x="72" y="144"/>
                    </a:lnTo>
                    <a:lnTo>
                      <a:pt x="70" y="115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70" y="100"/>
                    </a:lnTo>
                    <a:lnTo>
                      <a:pt x="77" y="92"/>
                    </a:lnTo>
                    <a:lnTo>
                      <a:pt x="83" y="92"/>
                    </a:lnTo>
                    <a:lnTo>
                      <a:pt x="90" y="100"/>
                    </a:lnTo>
                    <a:lnTo>
                      <a:pt x="93" y="105"/>
                    </a:lnTo>
                    <a:lnTo>
                      <a:pt x="93" y="108"/>
                    </a:lnTo>
                    <a:lnTo>
                      <a:pt x="95" y="108"/>
                    </a:lnTo>
                    <a:lnTo>
                      <a:pt x="101" y="110"/>
                    </a:lnTo>
                    <a:lnTo>
                      <a:pt x="108" y="108"/>
                    </a:lnTo>
                    <a:lnTo>
                      <a:pt x="116" y="108"/>
                    </a:lnTo>
                    <a:lnTo>
                      <a:pt x="119" y="103"/>
                    </a:lnTo>
                    <a:lnTo>
                      <a:pt x="121" y="103"/>
                    </a:lnTo>
                    <a:lnTo>
                      <a:pt x="124" y="92"/>
                    </a:lnTo>
                    <a:lnTo>
                      <a:pt x="142" y="0"/>
                    </a:lnTo>
                    <a:lnTo>
                      <a:pt x="239" y="20"/>
                    </a:lnTo>
                    <a:lnTo>
                      <a:pt x="308" y="28"/>
                    </a:lnTo>
                    <a:lnTo>
                      <a:pt x="375" y="41"/>
                    </a:lnTo>
                    <a:lnTo>
                      <a:pt x="514" y="62"/>
                    </a:lnTo>
                    <a:lnTo>
                      <a:pt x="565" y="69"/>
                    </a:lnTo>
                    <a:lnTo>
                      <a:pt x="483" y="693"/>
                    </a:lnTo>
                    <a:lnTo>
                      <a:pt x="301" y="665"/>
                    </a:lnTo>
                    <a:lnTo>
                      <a:pt x="3" y="45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652"/>
              <p:cNvSpPr>
                <a:spLocks/>
              </p:cNvSpPr>
              <p:nvPr/>
            </p:nvSpPr>
            <p:spPr bwMode="auto">
              <a:xfrm>
                <a:off x="3170238" y="2754313"/>
                <a:ext cx="1050925" cy="752475"/>
              </a:xfrm>
              <a:custGeom>
                <a:avLst/>
                <a:gdLst>
                  <a:gd name="T0" fmla="*/ 62 w 662"/>
                  <a:gd name="T1" fmla="*/ 0 h 474"/>
                  <a:gd name="T2" fmla="*/ 108 w 662"/>
                  <a:gd name="T3" fmla="*/ 2 h 474"/>
                  <a:gd name="T4" fmla="*/ 223 w 662"/>
                  <a:gd name="T5" fmla="*/ 15 h 474"/>
                  <a:gd name="T6" fmla="*/ 347 w 662"/>
                  <a:gd name="T7" fmla="*/ 25 h 474"/>
                  <a:gd name="T8" fmla="*/ 480 w 662"/>
                  <a:gd name="T9" fmla="*/ 30 h 474"/>
                  <a:gd name="T10" fmla="*/ 511 w 662"/>
                  <a:gd name="T11" fmla="*/ 33 h 474"/>
                  <a:gd name="T12" fmla="*/ 662 w 662"/>
                  <a:gd name="T13" fmla="*/ 38 h 474"/>
                  <a:gd name="T14" fmla="*/ 642 w 662"/>
                  <a:gd name="T15" fmla="*/ 474 h 474"/>
                  <a:gd name="T16" fmla="*/ 549 w 662"/>
                  <a:gd name="T17" fmla="*/ 474 h 474"/>
                  <a:gd name="T18" fmla="*/ 419 w 662"/>
                  <a:gd name="T19" fmla="*/ 464 h 474"/>
                  <a:gd name="T20" fmla="*/ 306 w 662"/>
                  <a:gd name="T21" fmla="*/ 456 h 474"/>
                  <a:gd name="T22" fmla="*/ 172 w 662"/>
                  <a:gd name="T23" fmla="*/ 446 h 474"/>
                  <a:gd name="T24" fmla="*/ 72 w 662"/>
                  <a:gd name="T25" fmla="*/ 436 h 474"/>
                  <a:gd name="T26" fmla="*/ 0 w 662"/>
                  <a:gd name="T27" fmla="*/ 428 h 474"/>
                  <a:gd name="T28" fmla="*/ 57 w 662"/>
                  <a:gd name="T29" fmla="*/ 28 h 474"/>
                  <a:gd name="T30" fmla="*/ 59 w 662"/>
                  <a:gd name="T31" fmla="*/ 7 h 474"/>
                  <a:gd name="T32" fmla="*/ 62 w 662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4"/>
                  <a:gd name="T53" fmla="*/ 662 w 662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4">
                    <a:moveTo>
                      <a:pt x="62" y="0"/>
                    </a:moveTo>
                    <a:lnTo>
                      <a:pt x="108" y="2"/>
                    </a:lnTo>
                    <a:lnTo>
                      <a:pt x="223" y="15"/>
                    </a:lnTo>
                    <a:lnTo>
                      <a:pt x="347" y="25"/>
                    </a:lnTo>
                    <a:lnTo>
                      <a:pt x="480" y="30"/>
                    </a:lnTo>
                    <a:lnTo>
                      <a:pt x="511" y="33"/>
                    </a:lnTo>
                    <a:lnTo>
                      <a:pt x="662" y="38"/>
                    </a:lnTo>
                    <a:lnTo>
                      <a:pt x="642" y="474"/>
                    </a:lnTo>
                    <a:lnTo>
                      <a:pt x="549" y="474"/>
                    </a:lnTo>
                    <a:lnTo>
                      <a:pt x="419" y="464"/>
                    </a:lnTo>
                    <a:lnTo>
                      <a:pt x="306" y="456"/>
                    </a:lnTo>
                    <a:lnTo>
                      <a:pt x="172" y="446"/>
                    </a:lnTo>
                    <a:lnTo>
                      <a:pt x="72" y="436"/>
                    </a:lnTo>
                    <a:lnTo>
                      <a:pt x="0" y="428"/>
                    </a:lnTo>
                    <a:lnTo>
                      <a:pt x="57" y="28"/>
                    </a:lnTo>
                    <a:lnTo>
                      <a:pt x="59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653"/>
              <p:cNvSpPr>
                <a:spLocks/>
              </p:cNvSpPr>
              <p:nvPr/>
            </p:nvSpPr>
            <p:spPr bwMode="auto">
              <a:xfrm>
                <a:off x="3040063" y="3433763"/>
                <a:ext cx="1001712" cy="998538"/>
              </a:xfrm>
              <a:custGeom>
                <a:avLst/>
                <a:gdLst>
                  <a:gd name="T0" fmla="*/ 0 w 631"/>
                  <a:gd name="T1" fmla="*/ 627 h 629"/>
                  <a:gd name="T2" fmla="*/ 82 w 631"/>
                  <a:gd name="T3" fmla="*/ 0 h 629"/>
                  <a:gd name="T4" fmla="*/ 167 w 631"/>
                  <a:gd name="T5" fmla="*/ 11 h 629"/>
                  <a:gd name="T6" fmla="*/ 349 w 631"/>
                  <a:gd name="T7" fmla="*/ 26 h 629"/>
                  <a:gd name="T8" fmla="*/ 465 w 631"/>
                  <a:gd name="T9" fmla="*/ 34 h 629"/>
                  <a:gd name="T10" fmla="*/ 585 w 631"/>
                  <a:gd name="T11" fmla="*/ 41 h 629"/>
                  <a:gd name="T12" fmla="*/ 631 w 631"/>
                  <a:gd name="T13" fmla="*/ 44 h 629"/>
                  <a:gd name="T14" fmla="*/ 603 w 631"/>
                  <a:gd name="T15" fmla="*/ 565 h 629"/>
                  <a:gd name="T16" fmla="*/ 213 w 631"/>
                  <a:gd name="T17" fmla="*/ 565 h 629"/>
                  <a:gd name="T18" fmla="*/ 213 w 631"/>
                  <a:gd name="T19" fmla="*/ 593 h 629"/>
                  <a:gd name="T20" fmla="*/ 56 w 631"/>
                  <a:gd name="T21" fmla="*/ 586 h 629"/>
                  <a:gd name="T22" fmla="*/ 51 w 631"/>
                  <a:gd name="T23" fmla="*/ 629 h 629"/>
                  <a:gd name="T24" fmla="*/ 0 w 631"/>
                  <a:gd name="T25" fmla="*/ 627 h 6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1"/>
                  <a:gd name="T40" fmla="*/ 0 h 629"/>
                  <a:gd name="T41" fmla="*/ 631 w 631"/>
                  <a:gd name="T42" fmla="*/ 629 h 6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1" h="629">
                    <a:moveTo>
                      <a:pt x="0" y="627"/>
                    </a:moveTo>
                    <a:lnTo>
                      <a:pt x="82" y="0"/>
                    </a:lnTo>
                    <a:lnTo>
                      <a:pt x="167" y="11"/>
                    </a:lnTo>
                    <a:lnTo>
                      <a:pt x="349" y="26"/>
                    </a:lnTo>
                    <a:lnTo>
                      <a:pt x="465" y="34"/>
                    </a:lnTo>
                    <a:lnTo>
                      <a:pt x="585" y="41"/>
                    </a:lnTo>
                    <a:lnTo>
                      <a:pt x="631" y="44"/>
                    </a:lnTo>
                    <a:lnTo>
                      <a:pt x="603" y="565"/>
                    </a:lnTo>
                    <a:lnTo>
                      <a:pt x="213" y="565"/>
                    </a:lnTo>
                    <a:lnTo>
                      <a:pt x="213" y="593"/>
                    </a:lnTo>
                    <a:lnTo>
                      <a:pt x="56" y="586"/>
                    </a:lnTo>
                    <a:lnTo>
                      <a:pt x="51" y="629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654"/>
              <p:cNvSpPr>
                <a:spLocks/>
              </p:cNvSpPr>
              <p:nvPr/>
            </p:nvSpPr>
            <p:spPr bwMode="auto">
              <a:xfrm>
                <a:off x="4046538" y="1416050"/>
                <a:ext cx="871537" cy="600075"/>
              </a:xfrm>
              <a:custGeom>
                <a:avLst/>
                <a:gdLst>
                  <a:gd name="T0" fmla="*/ 0 w 549"/>
                  <a:gd name="T1" fmla="*/ 350 h 378"/>
                  <a:gd name="T2" fmla="*/ 31 w 549"/>
                  <a:gd name="T3" fmla="*/ 0 h 378"/>
                  <a:gd name="T4" fmla="*/ 67 w 549"/>
                  <a:gd name="T5" fmla="*/ 3 h 378"/>
                  <a:gd name="T6" fmla="*/ 154 w 549"/>
                  <a:gd name="T7" fmla="*/ 8 h 378"/>
                  <a:gd name="T8" fmla="*/ 234 w 549"/>
                  <a:gd name="T9" fmla="*/ 11 h 378"/>
                  <a:gd name="T10" fmla="*/ 367 w 549"/>
                  <a:gd name="T11" fmla="*/ 11 h 378"/>
                  <a:gd name="T12" fmla="*/ 459 w 549"/>
                  <a:gd name="T13" fmla="*/ 13 h 378"/>
                  <a:gd name="T14" fmla="*/ 513 w 549"/>
                  <a:gd name="T15" fmla="*/ 13 h 378"/>
                  <a:gd name="T16" fmla="*/ 516 w 549"/>
                  <a:gd name="T17" fmla="*/ 47 h 378"/>
                  <a:gd name="T18" fmla="*/ 516 w 549"/>
                  <a:gd name="T19" fmla="*/ 67 h 378"/>
                  <a:gd name="T20" fmla="*/ 513 w 549"/>
                  <a:gd name="T21" fmla="*/ 85 h 378"/>
                  <a:gd name="T22" fmla="*/ 508 w 549"/>
                  <a:gd name="T23" fmla="*/ 106 h 378"/>
                  <a:gd name="T24" fmla="*/ 506 w 549"/>
                  <a:gd name="T25" fmla="*/ 119 h 378"/>
                  <a:gd name="T26" fmla="*/ 508 w 549"/>
                  <a:gd name="T27" fmla="*/ 129 h 378"/>
                  <a:gd name="T28" fmla="*/ 513 w 549"/>
                  <a:gd name="T29" fmla="*/ 134 h 378"/>
                  <a:gd name="T30" fmla="*/ 524 w 549"/>
                  <a:gd name="T31" fmla="*/ 142 h 378"/>
                  <a:gd name="T32" fmla="*/ 529 w 549"/>
                  <a:gd name="T33" fmla="*/ 147 h 378"/>
                  <a:gd name="T34" fmla="*/ 534 w 549"/>
                  <a:gd name="T35" fmla="*/ 157 h 378"/>
                  <a:gd name="T36" fmla="*/ 534 w 549"/>
                  <a:gd name="T37" fmla="*/ 160 h 378"/>
                  <a:gd name="T38" fmla="*/ 536 w 549"/>
                  <a:gd name="T39" fmla="*/ 185 h 378"/>
                  <a:gd name="T40" fmla="*/ 534 w 549"/>
                  <a:gd name="T41" fmla="*/ 206 h 378"/>
                  <a:gd name="T42" fmla="*/ 529 w 549"/>
                  <a:gd name="T43" fmla="*/ 239 h 378"/>
                  <a:gd name="T44" fmla="*/ 534 w 549"/>
                  <a:gd name="T45" fmla="*/ 262 h 378"/>
                  <a:gd name="T46" fmla="*/ 539 w 549"/>
                  <a:gd name="T47" fmla="*/ 280 h 378"/>
                  <a:gd name="T48" fmla="*/ 542 w 549"/>
                  <a:gd name="T49" fmla="*/ 291 h 378"/>
                  <a:gd name="T50" fmla="*/ 539 w 549"/>
                  <a:gd name="T51" fmla="*/ 303 h 378"/>
                  <a:gd name="T52" fmla="*/ 539 w 549"/>
                  <a:gd name="T53" fmla="*/ 316 h 378"/>
                  <a:gd name="T54" fmla="*/ 544 w 549"/>
                  <a:gd name="T55" fmla="*/ 344 h 378"/>
                  <a:gd name="T56" fmla="*/ 549 w 549"/>
                  <a:gd name="T57" fmla="*/ 362 h 378"/>
                  <a:gd name="T58" fmla="*/ 547 w 549"/>
                  <a:gd name="T59" fmla="*/ 378 h 378"/>
                  <a:gd name="T60" fmla="*/ 0 w 549"/>
                  <a:gd name="T61" fmla="*/ 350 h 3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9"/>
                  <a:gd name="T94" fmla="*/ 0 h 378"/>
                  <a:gd name="T95" fmla="*/ 549 w 549"/>
                  <a:gd name="T96" fmla="*/ 378 h 3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9" h="378">
                    <a:moveTo>
                      <a:pt x="0" y="350"/>
                    </a:moveTo>
                    <a:lnTo>
                      <a:pt x="31" y="0"/>
                    </a:lnTo>
                    <a:lnTo>
                      <a:pt x="67" y="3"/>
                    </a:lnTo>
                    <a:lnTo>
                      <a:pt x="154" y="8"/>
                    </a:lnTo>
                    <a:lnTo>
                      <a:pt x="234" y="11"/>
                    </a:lnTo>
                    <a:lnTo>
                      <a:pt x="367" y="11"/>
                    </a:lnTo>
                    <a:lnTo>
                      <a:pt x="459" y="13"/>
                    </a:lnTo>
                    <a:lnTo>
                      <a:pt x="513" y="13"/>
                    </a:lnTo>
                    <a:lnTo>
                      <a:pt x="516" y="47"/>
                    </a:lnTo>
                    <a:lnTo>
                      <a:pt x="516" y="67"/>
                    </a:lnTo>
                    <a:lnTo>
                      <a:pt x="513" y="85"/>
                    </a:lnTo>
                    <a:lnTo>
                      <a:pt x="508" y="106"/>
                    </a:lnTo>
                    <a:lnTo>
                      <a:pt x="506" y="119"/>
                    </a:lnTo>
                    <a:lnTo>
                      <a:pt x="508" y="129"/>
                    </a:lnTo>
                    <a:lnTo>
                      <a:pt x="513" y="134"/>
                    </a:lnTo>
                    <a:lnTo>
                      <a:pt x="524" y="142"/>
                    </a:lnTo>
                    <a:lnTo>
                      <a:pt x="529" y="147"/>
                    </a:lnTo>
                    <a:lnTo>
                      <a:pt x="534" y="157"/>
                    </a:lnTo>
                    <a:lnTo>
                      <a:pt x="534" y="160"/>
                    </a:lnTo>
                    <a:lnTo>
                      <a:pt x="536" y="185"/>
                    </a:lnTo>
                    <a:lnTo>
                      <a:pt x="534" y="206"/>
                    </a:lnTo>
                    <a:lnTo>
                      <a:pt x="529" y="239"/>
                    </a:lnTo>
                    <a:lnTo>
                      <a:pt x="534" y="262"/>
                    </a:lnTo>
                    <a:lnTo>
                      <a:pt x="539" y="280"/>
                    </a:lnTo>
                    <a:lnTo>
                      <a:pt x="542" y="291"/>
                    </a:lnTo>
                    <a:lnTo>
                      <a:pt x="539" y="303"/>
                    </a:lnTo>
                    <a:lnTo>
                      <a:pt x="539" y="316"/>
                    </a:lnTo>
                    <a:lnTo>
                      <a:pt x="544" y="344"/>
                    </a:lnTo>
                    <a:lnTo>
                      <a:pt x="549" y="362"/>
                    </a:lnTo>
                    <a:lnTo>
                      <a:pt x="547" y="378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655"/>
              <p:cNvSpPr>
                <a:spLocks/>
              </p:cNvSpPr>
              <p:nvPr/>
            </p:nvSpPr>
            <p:spPr bwMode="auto">
              <a:xfrm>
                <a:off x="4002088" y="1971675"/>
                <a:ext cx="957262" cy="635000"/>
              </a:xfrm>
              <a:custGeom>
                <a:avLst/>
                <a:gdLst>
                  <a:gd name="T0" fmla="*/ 0 w 603"/>
                  <a:gd name="T1" fmla="*/ 315 h 400"/>
                  <a:gd name="T2" fmla="*/ 28 w 603"/>
                  <a:gd name="T3" fmla="*/ 0 h 400"/>
                  <a:gd name="T4" fmla="*/ 105 w 603"/>
                  <a:gd name="T5" fmla="*/ 5 h 400"/>
                  <a:gd name="T6" fmla="*/ 282 w 603"/>
                  <a:gd name="T7" fmla="*/ 12 h 400"/>
                  <a:gd name="T8" fmla="*/ 464 w 603"/>
                  <a:gd name="T9" fmla="*/ 23 h 400"/>
                  <a:gd name="T10" fmla="*/ 577 w 603"/>
                  <a:gd name="T11" fmla="*/ 28 h 400"/>
                  <a:gd name="T12" fmla="*/ 577 w 603"/>
                  <a:gd name="T13" fmla="*/ 61 h 400"/>
                  <a:gd name="T14" fmla="*/ 580 w 603"/>
                  <a:gd name="T15" fmla="*/ 66 h 400"/>
                  <a:gd name="T16" fmla="*/ 588 w 603"/>
                  <a:gd name="T17" fmla="*/ 71 h 400"/>
                  <a:gd name="T18" fmla="*/ 590 w 603"/>
                  <a:gd name="T19" fmla="*/ 74 h 400"/>
                  <a:gd name="T20" fmla="*/ 595 w 603"/>
                  <a:gd name="T21" fmla="*/ 77 h 400"/>
                  <a:gd name="T22" fmla="*/ 598 w 603"/>
                  <a:gd name="T23" fmla="*/ 82 h 400"/>
                  <a:gd name="T24" fmla="*/ 600 w 603"/>
                  <a:gd name="T25" fmla="*/ 89 h 400"/>
                  <a:gd name="T26" fmla="*/ 603 w 603"/>
                  <a:gd name="T27" fmla="*/ 256 h 400"/>
                  <a:gd name="T28" fmla="*/ 595 w 603"/>
                  <a:gd name="T29" fmla="*/ 256 h 400"/>
                  <a:gd name="T30" fmla="*/ 588 w 603"/>
                  <a:gd name="T31" fmla="*/ 259 h 400"/>
                  <a:gd name="T32" fmla="*/ 588 w 603"/>
                  <a:gd name="T33" fmla="*/ 267 h 400"/>
                  <a:gd name="T34" fmla="*/ 590 w 603"/>
                  <a:gd name="T35" fmla="*/ 269 h 400"/>
                  <a:gd name="T36" fmla="*/ 590 w 603"/>
                  <a:gd name="T37" fmla="*/ 279 h 400"/>
                  <a:gd name="T38" fmla="*/ 582 w 603"/>
                  <a:gd name="T39" fmla="*/ 287 h 400"/>
                  <a:gd name="T40" fmla="*/ 585 w 603"/>
                  <a:gd name="T41" fmla="*/ 292 h 400"/>
                  <a:gd name="T42" fmla="*/ 593 w 603"/>
                  <a:gd name="T43" fmla="*/ 300 h 400"/>
                  <a:gd name="T44" fmla="*/ 598 w 603"/>
                  <a:gd name="T45" fmla="*/ 308 h 400"/>
                  <a:gd name="T46" fmla="*/ 600 w 603"/>
                  <a:gd name="T47" fmla="*/ 321 h 400"/>
                  <a:gd name="T48" fmla="*/ 595 w 603"/>
                  <a:gd name="T49" fmla="*/ 326 h 400"/>
                  <a:gd name="T50" fmla="*/ 595 w 603"/>
                  <a:gd name="T51" fmla="*/ 338 h 400"/>
                  <a:gd name="T52" fmla="*/ 598 w 603"/>
                  <a:gd name="T53" fmla="*/ 346 h 400"/>
                  <a:gd name="T54" fmla="*/ 603 w 603"/>
                  <a:gd name="T55" fmla="*/ 354 h 400"/>
                  <a:gd name="T56" fmla="*/ 600 w 603"/>
                  <a:gd name="T57" fmla="*/ 367 h 400"/>
                  <a:gd name="T58" fmla="*/ 598 w 603"/>
                  <a:gd name="T59" fmla="*/ 382 h 400"/>
                  <a:gd name="T60" fmla="*/ 598 w 603"/>
                  <a:gd name="T61" fmla="*/ 398 h 400"/>
                  <a:gd name="T62" fmla="*/ 595 w 603"/>
                  <a:gd name="T63" fmla="*/ 400 h 400"/>
                  <a:gd name="T64" fmla="*/ 585 w 603"/>
                  <a:gd name="T65" fmla="*/ 390 h 400"/>
                  <a:gd name="T66" fmla="*/ 575 w 603"/>
                  <a:gd name="T67" fmla="*/ 387 h 400"/>
                  <a:gd name="T68" fmla="*/ 559 w 603"/>
                  <a:gd name="T69" fmla="*/ 387 h 400"/>
                  <a:gd name="T70" fmla="*/ 544 w 603"/>
                  <a:gd name="T71" fmla="*/ 377 h 400"/>
                  <a:gd name="T72" fmla="*/ 536 w 603"/>
                  <a:gd name="T73" fmla="*/ 369 h 400"/>
                  <a:gd name="T74" fmla="*/ 526 w 603"/>
                  <a:gd name="T75" fmla="*/ 364 h 400"/>
                  <a:gd name="T76" fmla="*/ 490 w 603"/>
                  <a:gd name="T77" fmla="*/ 364 h 400"/>
                  <a:gd name="T78" fmla="*/ 464 w 603"/>
                  <a:gd name="T79" fmla="*/ 351 h 400"/>
                  <a:gd name="T80" fmla="*/ 457 w 603"/>
                  <a:gd name="T81" fmla="*/ 349 h 400"/>
                  <a:gd name="T82" fmla="*/ 423 w 603"/>
                  <a:gd name="T83" fmla="*/ 349 h 400"/>
                  <a:gd name="T84" fmla="*/ 423 w 603"/>
                  <a:gd name="T85" fmla="*/ 344 h 400"/>
                  <a:gd name="T86" fmla="*/ 413 w 603"/>
                  <a:gd name="T87" fmla="*/ 333 h 400"/>
                  <a:gd name="T88" fmla="*/ 408 w 603"/>
                  <a:gd name="T89" fmla="*/ 326 h 400"/>
                  <a:gd name="T90" fmla="*/ 203 w 603"/>
                  <a:gd name="T91" fmla="*/ 318 h 400"/>
                  <a:gd name="T92" fmla="*/ 67 w 603"/>
                  <a:gd name="T93" fmla="*/ 315 h 400"/>
                  <a:gd name="T94" fmla="*/ 0 w 603"/>
                  <a:gd name="T95" fmla="*/ 315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400"/>
                  <a:gd name="T146" fmla="*/ 603 w 603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400">
                    <a:moveTo>
                      <a:pt x="0" y="315"/>
                    </a:moveTo>
                    <a:lnTo>
                      <a:pt x="28" y="0"/>
                    </a:lnTo>
                    <a:lnTo>
                      <a:pt x="105" y="5"/>
                    </a:lnTo>
                    <a:lnTo>
                      <a:pt x="282" y="12"/>
                    </a:lnTo>
                    <a:lnTo>
                      <a:pt x="464" y="23"/>
                    </a:lnTo>
                    <a:lnTo>
                      <a:pt x="577" y="28"/>
                    </a:lnTo>
                    <a:lnTo>
                      <a:pt x="577" y="61"/>
                    </a:lnTo>
                    <a:lnTo>
                      <a:pt x="580" y="66"/>
                    </a:lnTo>
                    <a:lnTo>
                      <a:pt x="588" y="71"/>
                    </a:lnTo>
                    <a:lnTo>
                      <a:pt x="590" y="74"/>
                    </a:lnTo>
                    <a:lnTo>
                      <a:pt x="595" y="77"/>
                    </a:lnTo>
                    <a:lnTo>
                      <a:pt x="598" y="82"/>
                    </a:lnTo>
                    <a:lnTo>
                      <a:pt x="600" y="89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8" y="259"/>
                    </a:lnTo>
                    <a:lnTo>
                      <a:pt x="588" y="267"/>
                    </a:lnTo>
                    <a:lnTo>
                      <a:pt x="590" y="269"/>
                    </a:lnTo>
                    <a:lnTo>
                      <a:pt x="590" y="279"/>
                    </a:lnTo>
                    <a:lnTo>
                      <a:pt x="582" y="287"/>
                    </a:lnTo>
                    <a:lnTo>
                      <a:pt x="585" y="292"/>
                    </a:lnTo>
                    <a:lnTo>
                      <a:pt x="593" y="300"/>
                    </a:lnTo>
                    <a:lnTo>
                      <a:pt x="598" y="308"/>
                    </a:lnTo>
                    <a:lnTo>
                      <a:pt x="600" y="321"/>
                    </a:lnTo>
                    <a:lnTo>
                      <a:pt x="595" y="326"/>
                    </a:lnTo>
                    <a:lnTo>
                      <a:pt x="595" y="338"/>
                    </a:lnTo>
                    <a:lnTo>
                      <a:pt x="598" y="346"/>
                    </a:lnTo>
                    <a:lnTo>
                      <a:pt x="603" y="354"/>
                    </a:lnTo>
                    <a:lnTo>
                      <a:pt x="600" y="367"/>
                    </a:lnTo>
                    <a:lnTo>
                      <a:pt x="598" y="382"/>
                    </a:lnTo>
                    <a:lnTo>
                      <a:pt x="598" y="398"/>
                    </a:lnTo>
                    <a:lnTo>
                      <a:pt x="595" y="400"/>
                    </a:lnTo>
                    <a:lnTo>
                      <a:pt x="585" y="390"/>
                    </a:lnTo>
                    <a:lnTo>
                      <a:pt x="575" y="387"/>
                    </a:lnTo>
                    <a:lnTo>
                      <a:pt x="559" y="387"/>
                    </a:lnTo>
                    <a:lnTo>
                      <a:pt x="544" y="377"/>
                    </a:lnTo>
                    <a:lnTo>
                      <a:pt x="536" y="369"/>
                    </a:lnTo>
                    <a:lnTo>
                      <a:pt x="526" y="364"/>
                    </a:lnTo>
                    <a:lnTo>
                      <a:pt x="490" y="364"/>
                    </a:lnTo>
                    <a:lnTo>
                      <a:pt x="464" y="351"/>
                    </a:lnTo>
                    <a:lnTo>
                      <a:pt x="457" y="349"/>
                    </a:lnTo>
                    <a:lnTo>
                      <a:pt x="423" y="349"/>
                    </a:lnTo>
                    <a:lnTo>
                      <a:pt x="423" y="344"/>
                    </a:lnTo>
                    <a:lnTo>
                      <a:pt x="413" y="333"/>
                    </a:lnTo>
                    <a:lnTo>
                      <a:pt x="408" y="326"/>
                    </a:lnTo>
                    <a:lnTo>
                      <a:pt x="203" y="318"/>
                    </a:lnTo>
                    <a:lnTo>
                      <a:pt x="67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656"/>
              <p:cNvSpPr>
                <a:spLocks/>
              </p:cNvSpPr>
              <p:nvPr/>
            </p:nvSpPr>
            <p:spPr bwMode="auto">
              <a:xfrm>
                <a:off x="3968750" y="2471738"/>
                <a:ext cx="1117600" cy="534988"/>
              </a:xfrm>
              <a:custGeom>
                <a:avLst/>
                <a:gdLst>
                  <a:gd name="T0" fmla="*/ 0 w 704"/>
                  <a:gd name="T1" fmla="*/ 211 h 337"/>
                  <a:gd name="T2" fmla="*/ 21 w 704"/>
                  <a:gd name="T3" fmla="*/ 0 h 337"/>
                  <a:gd name="T4" fmla="*/ 103 w 704"/>
                  <a:gd name="T5" fmla="*/ 0 h 337"/>
                  <a:gd name="T6" fmla="*/ 193 w 704"/>
                  <a:gd name="T7" fmla="*/ 3 h 337"/>
                  <a:gd name="T8" fmla="*/ 339 w 704"/>
                  <a:gd name="T9" fmla="*/ 8 h 337"/>
                  <a:gd name="T10" fmla="*/ 426 w 704"/>
                  <a:gd name="T11" fmla="*/ 8 h 337"/>
                  <a:gd name="T12" fmla="*/ 431 w 704"/>
                  <a:gd name="T13" fmla="*/ 11 h 337"/>
                  <a:gd name="T14" fmla="*/ 442 w 704"/>
                  <a:gd name="T15" fmla="*/ 26 h 337"/>
                  <a:gd name="T16" fmla="*/ 447 w 704"/>
                  <a:gd name="T17" fmla="*/ 31 h 337"/>
                  <a:gd name="T18" fmla="*/ 452 w 704"/>
                  <a:gd name="T19" fmla="*/ 34 h 337"/>
                  <a:gd name="T20" fmla="*/ 483 w 704"/>
                  <a:gd name="T21" fmla="*/ 34 h 337"/>
                  <a:gd name="T22" fmla="*/ 488 w 704"/>
                  <a:gd name="T23" fmla="*/ 39 h 337"/>
                  <a:gd name="T24" fmla="*/ 503 w 704"/>
                  <a:gd name="T25" fmla="*/ 44 h 337"/>
                  <a:gd name="T26" fmla="*/ 516 w 704"/>
                  <a:gd name="T27" fmla="*/ 49 h 337"/>
                  <a:gd name="T28" fmla="*/ 550 w 704"/>
                  <a:gd name="T29" fmla="*/ 49 h 337"/>
                  <a:gd name="T30" fmla="*/ 552 w 704"/>
                  <a:gd name="T31" fmla="*/ 52 h 337"/>
                  <a:gd name="T32" fmla="*/ 557 w 704"/>
                  <a:gd name="T33" fmla="*/ 54 h 337"/>
                  <a:gd name="T34" fmla="*/ 565 w 704"/>
                  <a:gd name="T35" fmla="*/ 62 h 337"/>
                  <a:gd name="T36" fmla="*/ 573 w 704"/>
                  <a:gd name="T37" fmla="*/ 67 h 337"/>
                  <a:gd name="T38" fmla="*/ 578 w 704"/>
                  <a:gd name="T39" fmla="*/ 70 h 337"/>
                  <a:gd name="T40" fmla="*/ 580 w 704"/>
                  <a:gd name="T41" fmla="*/ 72 h 337"/>
                  <a:gd name="T42" fmla="*/ 591 w 704"/>
                  <a:gd name="T43" fmla="*/ 70 h 337"/>
                  <a:gd name="T44" fmla="*/ 596 w 704"/>
                  <a:gd name="T45" fmla="*/ 70 h 337"/>
                  <a:gd name="T46" fmla="*/ 598 w 704"/>
                  <a:gd name="T47" fmla="*/ 72 h 337"/>
                  <a:gd name="T48" fmla="*/ 606 w 704"/>
                  <a:gd name="T49" fmla="*/ 75 h 337"/>
                  <a:gd name="T50" fmla="*/ 621 w 704"/>
                  <a:gd name="T51" fmla="*/ 90 h 337"/>
                  <a:gd name="T52" fmla="*/ 627 w 704"/>
                  <a:gd name="T53" fmla="*/ 98 h 337"/>
                  <a:gd name="T54" fmla="*/ 632 w 704"/>
                  <a:gd name="T55" fmla="*/ 108 h 337"/>
                  <a:gd name="T56" fmla="*/ 632 w 704"/>
                  <a:gd name="T57" fmla="*/ 113 h 337"/>
                  <a:gd name="T58" fmla="*/ 637 w 704"/>
                  <a:gd name="T59" fmla="*/ 121 h 337"/>
                  <a:gd name="T60" fmla="*/ 642 w 704"/>
                  <a:gd name="T61" fmla="*/ 134 h 337"/>
                  <a:gd name="T62" fmla="*/ 657 w 704"/>
                  <a:gd name="T63" fmla="*/ 160 h 337"/>
                  <a:gd name="T64" fmla="*/ 662 w 704"/>
                  <a:gd name="T65" fmla="*/ 172 h 337"/>
                  <a:gd name="T66" fmla="*/ 662 w 704"/>
                  <a:gd name="T67" fmla="*/ 183 h 337"/>
                  <a:gd name="T68" fmla="*/ 668 w 704"/>
                  <a:gd name="T69" fmla="*/ 195 h 337"/>
                  <a:gd name="T70" fmla="*/ 675 w 704"/>
                  <a:gd name="T71" fmla="*/ 208 h 337"/>
                  <a:gd name="T72" fmla="*/ 680 w 704"/>
                  <a:gd name="T73" fmla="*/ 211 h 337"/>
                  <a:gd name="T74" fmla="*/ 680 w 704"/>
                  <a:gd name="T75" fmla="*/ 221 h 337"/>
                  <a:gd name="T76" fmla="*/ 678 w 704"/>
                  <a:gd name="T77" fmla="*/ 231 h 337"/>
                  <a:gd name="T78" fmla="*/ 675 w 704"/>
                  <a:gd name="T79" fmla="*/ 234 h 337"/>
                  <a:gd name="T80" fmla="*/ 678 w 704"/>
                  <a:gd name="T81" fmla="*/ 239 h 337"/>
                  <a:gd name="T82" fmla="*/ 678 w 704"/>
                  <a:gd name="T83" fmla="*/ 247 h 337"/>
                  <a:gd name="T84" fmla="*/ 680 w 704"/>
                  <a:gd name="T85" fmla="*/ 249 h 337"/>
                  <a:gd name="T86" fmla="*/ 686 w 704"/>
                  <a:gd name="T87" fmla="*/ 257 h 337"/>
                  <a:gd name="T88" fmla="*/ 691 w 704"/>
                  <a:gd name="T89" fmla="*/ 267 h 337"/>
                  <a:gd name="T90" fmla="*/ 696 w 704"/>
                  <a:gd name="T91" fmla="*/ 275 h 337"/>
                  <a:gd name="T92" fmla="*/ 696 w 704"/>
                  <a:gd name="T93" fmla="*/ 288 h 337"/>
                  <a:gd name="T94" fmla="*/ 698 w 704"/>
                  <a:gd name="T95" fmla="*/ 301 h 337"/>
                  <a:gd name="T96" fmla="*/ 696 w 704"/>
                  <a:gd name="T97" fmla="*/ 314 h 337"/>
                  <a:gd name="T98" fmla="*/ 698 w 704"/>
                  <a:gd name="T99" fmla="*/ 326 h 337"/>
                  <a:gd name="T100" fmla="*/ 704 w 704"/>
                  <a:gd name="T101" fmla="*/ 337 h 337"/>
                  <a:gd name="T102" fmla="*/ 639 w 704"/>
                  <a:gd name="T103" fmla="*/ 337 h 337"/>
                  <a:gd name="T104" fmla="*/ 490 w 704"/>
                  <a:gd name="T105" fmla="*/ 334 h 337"/>
                  <a:gd name="T106" fmla="*/ 306 w 704"/>
                  <a:gd name="T107" fmla="*/ 334 h 337"/>
                  <a:gd name="T108" fmla="*/ 175 w 704"/>
                  <a:gd name="T109" fmla="*/ 329 h 337"/>
                  <a:gd name="T110" fmla="*/ 154 w 704"/>
                  <a:gd name="T111" fmla="*/ 329 h 337"/>
                  <a:gd name="T112" fmla="*/ 159 w 704"/>
                  <a:gd name="T113" fmla="*/ 216 h 337"/>
                  <a:gd name="T114" fmla="*/ 16 w 704"/>
                  <a:gd name="T115" fmla="*/ 211 h 337"/>
                  <a:gd name="T116" fmla="*/ 0 w 704"/>
                  <a:gd name="T117" fmla="*/ 211 h 3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4"/>
                  <a:gd name="T178" fmla="*/ 0 h 337"/>
                  <a:gd name="T179" fmla="*/ 704 w 704"/>
                  <a:gd name="T180" fmla="*/ 337 h 3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4" h="337">
                    <a:moveTo>
                      <a:pt x="0" y="211"/>
                    </a:moveTo>
                    <a:lnTo>
                      <a:pt x="21" y="0"/>
                    </a:lnTo>
                    <a:lnTo>
                      <a:pt x="103" y="0"/>
                    </a:lnTo>
                    <a:lnTo>
                      <a:pt x="193" y="3"/>
                    </a:lnTo>
                    <a:lnTo>
                      <a:pt x="339" y="8"/>
                    </a:lnTo>
                    <a:lnTo>
                      <a:pt x="426" y="8"/>
                    </a:lnTo>
                    <a:lnTo>
                      <a:pt x="431" y="11"/>
                    </a:lnTo>
                    <a:lnTo>
                      <a:pt x="442" y="26"/>
                    </a:lnTo>
                    <a:lnTo>
                      <a:pt x="447" y="31"/>
                    </a:lnTo>
                    <a:lnTo>
                      <a:pt x="452" y="34"/>
                    </a:lnTo>
                    <a:lnTo>
                      <a:pt x="483" y="34"/>
                    </a:lnTo>
                    <a:lnTo>
                      <a:pt x="488" y="39"/>
                    </a:lnTo>
                    <a:lnTo>
                      <a:pt x="503" y="44"/>
                    </a:lnTo>
                    <a:lnTo>
                      <a:pt x="516" y="49"/>
                    </a:lnTo>
                    <a:lnTo>
                      <a:pt x="550" y="49"/>
                    </a:lnTo>
                    <a:lnTo>
                      <a:pt x="552" y="52"/>
                    </a:lnTo>
                    <a:lnTo>
                      <a:pt x="557" y="54"/>
                    </a:lnTo>
                    <a:lnTo>
                      <a:pt x="565" y="62"/>
                    </a:lnTo>
                    <a:lnTo>
                      <a:pt x="573" y="67"/>
                    </a:lnTo>
                    <a:lnTo>
                      <a:pt x="578" y="70"/>
                    </a:lnTo>
                    <a:lnTo>
                      <a:pt x="580" y="72"/>
                    </a:lnTo>
                    <a:lnTo>
                      <a:pt x="591" y="70"/>
                    </a:lnTo>
                    <a:lnTo>
                      <a:pt x="596" y="70"/>
                    </a:lnTo>
                    <a:lnTo>
                      <a:pt x="598" y="72"/>
                    </a:lnTo>
                    <a:lnTo>
                      <a:pt x="606" y="75"/>
                    </a:lnTo>
                    <a:lnTo>
                      <a:pt x="621" y="90"/>
                    </a:lnTo>
                    <a:lnTo>
                      <a:pt x="627" y="98"/>
                    </a:lnTo>
                    <a:lnTo>
                      <a:pt x="632" y="108"/>
                    </a:lnTo>
                    <a:lnTo>
                      <a:pt x="632" y="113"/>
                    </a:lnTo>
                    <a:lnTo>
                      <a:pt x="637" y="121"/>
                    </a:lnTo>
                    <a:lnTo>
                      <a:pt x="642" y="134"/>
                    </a:lnTo>
                    <a:lnTo>
                      <a:pt x="657" y="160"/>
                    </a:lnTo>
                    <a:lnTo>
                      <a:pt x="662" y="172"/>
                    </a:lnTo>
                    <a:lnTo>
                      <a:pt x="662" y="183"/>
                    </a:lnTo>
                    <a:lnTo>
                      <a:pt x="668" y="195"/>
                    </a:lnTo>
                    <a:lnTo>
                      <a:pt x="675" y="208"/>
                    </a:lnTo>
                    <a:lnTo>
                      <a:pt x="680" y="211"/>
                    </a:lnTo>
                    <a:lnTo>
                      <a:pt x="680" y="221"/>
                    </a:lnTo>
                    <a:lnTo>
                      <a:pt x="678" y="231"/>
                    </a:lnTo>
                    <a:lnTo>
                      <a:pt x="675" y="234"/>
                    </a:lnTo>
                    <a:lnTo>
                      <a:pt x="678" y="239"/>
                    </a:lnTo>
                    <a:lnTo>
                      <a:pt x="678" y="247"/>
                    </a:lnTo>
                    <a:lnTo>
                      <a:pt x="680" y="249"/>
                    </a:lnTo>
                    <a:lnTo>
                      <a:pt x="686" y="257"/>
                    </a:lnTo>
                    <a:lnTo>
                      <a:pt x="691" y="267"/>
                    </a:lnTo>
                    <a:lnTo>
                      <a:pt x="696" y="275"/>
                    </a:lnTo>
                    <a:lnTo>
                      <a:pt x="696" y="288"/>
                    </a:lnTo>
                    <a:lnTo>
                      <a:pt x="698" y="301"/>
                    </a:lnTo>
                    <a:lnTo>
                      <a:pt x="696" y="314"/>
                    </a:lnTo>
                    <a:lnTo>
                      <a:pt x="698" y="326"/>
                    </a:lnTo>
                    <a:lnTo>
                      <a:pt x="704" y="337"/>
                    </a:lnTo>
                    <a:lnTo>
                      <a:pt x="639" y="337"/>
                    </a:lnTo>
                    <a:lnTo>
                      <a:pt x="490" y="334"/>
                    </a:lnTo>
                    <a:lnTo>
                      <a:pt x="306" y="334"/>
                    </a:lnTo>
                    <a:lnTo>
                      <a:pt x="175" y="329"/>
                    </a:lnTo>
                    <a:lnTo>
                      <a:pt x="154" y="329"/>
                    </a:lnTo>
                    <a:lnTo>
                      <a:pt x="159" y="216"/>
                    </a:lnTo>
                    <a:lnTo>
                      <a:pt x="16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657"/>
              <p:cNvSpPr>
                <a:spLocks/>
              </p:cNvSpPr>
              <p:nvPr/>
            </p:nvSpPr>
            <p:spPr bwMode="auto">
              <a:xfrm>
                <a:off x="4038600" y="3503613"/>
                <a:ext cx="1196975" cy="606425"/>
              </a:xfrm>
              <a:custGeom>
                <a:avLst/>
                <a:gdLst>
                  <a:gd name="T0" fmla="*/ 218 w 754"/>
                  <a:gd name="T1" fmla="*/ 5 h 382"/>
                  <a:gd name="T2" fmla="*/ 701 w 754"/>
                  <a:gd name="T3" fmla="*/ 15 h 382"/>
                  <a:gd name="T4" fmla="*/ 719 w 754"/>
                  <a:gd name="T5" fmla="*/ 56 h 382"/>
                  <a:gd name="T6" fmla="*/ 754 w 754"/>
                  <a:gd name="T7" fmla="*/ 382 h 382"/>
                  <a:gd name="T8" fmla="*/ 739 w 754"/>
                  <a:gd name="T9" fmla="*/ 380 h 382"/>
                  <a:gd name="T10" fmla="*/ 719 w 754"/>
                  <a:gd name="T11" fmla="*/ 372 h 382"/>
                  <a:gd name="T12" fmla="*/ 685 w 754"/>
                  <a:gd name="T13" fmla="*/ 362 h 382"/>
                  <a:gd name="T14" fmla="*/ 665 w 754"/>
                  <a:gd name="T15" fmla="*/ 354 h 382"/>
                  <a:gd name="T16" fmla="*/ 647 w 754"/>
                  <a:gd name="T17" fmla="*/ 354 h 382"/>
                  <a:gd name="T18" fmla="*/ 636 w 754"/>
                  <a:gd name="T19" fmla="*/ 352 h 382"/>
                  <a:gd name="T20" fmla="*/ 613 w 754"/>
                  <a:gd name="T21" fmla="*/ 359 h 382"/>
                  <a:gd name="T22" fmla="*/ 603 w 754"/>
                  <a:gd name="T23" fmla="*/ 367 h 382"/>
                  <a:gd name="T24" fmla="*/ 595 w 754"/>
                  <a:gd name="T25" fmla="*/ 377 h 382"/>
                  <a:gd name="T26" fmla="*/ 583 w 754"/>
                  <a:gd name="T27" fmla="*/ 380 h 382"/>
                  <a:gd name="T28" fmla="*/ 559 w 754"/>
                  <a:gd name="T29" fmla="*/ 377 h 382"/>
                  <a:gd name="T30" fmla="*/ 554 w 754"/>
                  <a:gd name="T31" fmla="*/ 367 h 382"/>
                  <a:gd name="T32" fmla="*/ 536 w 754"/>
                  <a:gd name="T33" fmla="*/ 354 h 382"/>
                  <a:gd name="T34" fmla="*/ 526 w 754"/>
                  <a:gd name="T35" fmla="*/ 357 h 382"/>
                  <a:gd name="T36" fmla="*/ 521 w 754"/>
                  <a:gd name="T37" fmla="*/ 367 h 382"/>
                  <a:gd name="T38" fmla="*/ 511 w 754"/>
                  <a:gd name="T39" fmla="*/ 364 h 382"/>
                  <a:gd name="T40" fmla="*/ 498 w 754"/>
                  <a:gd name="T41" fmla="*/ 367 h 382"/>
                  <a:gd name="T42" fmla="*/ 490 w 754"/>
                  <a:gd name="T43" fmla="*/ 377 h 382"/>
                  <a:gd name="T44" fmla="*/ 480 w 754"/>
                  <a:gd name="T45" fmla="*/ 382 h 382"/>
                  <a:gd name="T46" fmla="*/ 472 w 754"/>
                  <a:gd name="T47" fmla="*/ 370 h 382"/>
                  <a:gd name="T48" fmla="*/ 459 w 754"/>
                  <a:gd name="T49" fmla="*/ 367 h 382"/>
                  <a:gd name="T50" fmla="*/ 449 w 754"/>
                  <a:gd name="T51" fmla="*/ 359 h 382"/>
                  <a:gd name="T52" fmla="*/ 421 w 754"/>
                  <a:gd name="T53" fmla="*/ 362 h 382"/>
                  <a:gd name="T54" fmla="*/ 413 w 754"/>
                  <a:gd name="T55" fmla="*/ 352 h 382"/>
                  <a:gd name="T56" fmla="*/ 400 w 754"/>
                  <a:gd name="T57" fmla="*/ 346 h 382"/>
                  <a:gd name="T58" fmla="*/ 377 w 754"/>
                  <a:gd name="T59" fmla="*/ 349 h 382"/>
                  <a:gd name="T60" fmla="*/ 367 w 754"/>
                  <a:gd name="T61" fmla="*/ 336 h 382"/>
                  <a:gd name="T62" fmla="*/ 339 w 754"/>
                  <a:gd name="T63" fmla="*/ 334 h 382"/>
                  <a:gd name="T64" fmla="*/ 321 w 754"/>
                  <a:gd name="T65" fmla="*/ 336 h 382"/>
                  <a:gd name="T66" fmla="*/ 318 w 754"/>
                  <a:gd name="T67" fmla="*/ 326 h 382"/>
                  <a:gd name="T68" fmla="*/ 313 w 754"/>
                  <a:gd name="T69" fmla="*/ 316 h 382"/>
                  <a:gd name="T70" fmla="*/ 305 w 754"/>
                  <a:gd name="T71" fmla="*/ 305 h 382"/>
                  <a:gd name="T72" fmla="*/ 298 w 754"/>
                  <a:gd name="T73" fmla="*/ 300 h 382"/>
                  <a:gd name="T74" fmla="*/ 290 w 754"/>
                  <a:gd name="T75" fmla="*/ 303 h 382"/>
                  <a:gd name="T76" fmla="*/ 282 w 754"/>
                  <a:gd name="T77" fmla="*/ 308 h 382"/>
                  <a:gd name="T78" fmla="*/ 280 w 754"/>
                  <a:gd name="T79" fmla="*/ 298 h 382"/>
                  <a:gd name="T80" fmla="*/ 264 w 754"/>
                  <a:gd name="T81" fmla="*/ 293 h 382"/>
                  <a:gd name="T82" fmla="*/ 259 w 754"/>
                  <a:gd name="T83" fmla="*/ 77 h 382"/>
                  <a:gd name="T84" fmla="*/ 0 w 754"/>
                  <a:gd name="T85" fmla="*/ 74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4"/>
                  <a:gd name="T130" fmla="*/ 0 h 382"/>
                  <a:gd name="T131" fmla="*/ 754 w 754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4" h="382">
                    <a:moveTo>
                      <a:pt x="2" y="0"/>
                    </a:moveTo>
                    <a:lnTo>
                      <a:pt x="218" y="5"/>
                    </a:lnTo>
                    <a:lnTo>
                      <a:pt x="457" y="10"/>
                    </a:lnTo>
                    <a:lnTo>
                      <a:pt x="701" y="15"/>
                    </a:lnTo>
                    <a:lnTo>
                      <a:pt x="716" y="18"/>
                    </a:lnTo>
                    <a:lnTo>
                      <a:pt x="719" y="56"/>
                    </a:lnTo>
                    <a:lnTo>
                      <a:pt x="747" y="136"/>
                    </a:lnTo>
                    <a:lnTo>
                      <a:pt x="754" y="382"/>
                    </a:lnTo>
                    <a:lnTo>
                      <a:pt x="747" y="382"/>
                    </a:lnTo>
                    <a:lnTo>
                      <a:pt x="739" y="380"/>
                    </a:lnTo>
                    <a:lnTo>
                      <a:pt x="726" y="375"/>
                    </a:lnTo>
                    <a:lnTo>
                      <a:pt x="719" y="372"/>
                    </a:lnTo>
                    <a:lnTo>
                      <a:pt x="708" y="370"/>
                    </a:lnTo>
                    <a:lnTo>
                      <a:pt x="685" y="362"/>
                    </a:lnTo>
                    <a:lnTo>
                      <a:pt x="675" y="357"/>
                    </a:lnTo>
                    <a:lnTo>
                      <a:pt x="665" y="354"/>
                    </a:lnTo>
                    <a:lnTo>
                      <a:pt x="652" y="357"/>
                    </a:lnTo>
                    <a:lnTo>
                      <a:pt x="647" y="354"/>
                    </a:lnTo>
                    <a:lnTo>
                      <a:pt x="639" y="354"/>
                    </a:lnTo>
                    <a:lnTo>
                      <a:pt x="636" y="352"/>
                    </a:lnTo>
                    <a:lnTo>
                      <a:pt x="626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603" y="367"/>
                    </a:lnTo>
                    <a:lnTo>
                      <a:pt x="598" y="370"/>
                    </a:lnTo>
                    <a:lnTo>
                      <a:pt x="595" y="377"/>
                    </a:lnTo>
                    <a:lnTo>
                      <a:pt x="590" y="377"/>
                    </a:lnTo>
                    <a:lnTo>
                      <a:pt x="583" y="380"/>
                    </a:lnTo>
                    <a:lnTo>
                      <a:pt x="565" y="380"/>
                    </a:lnTo>
                    <a:lnTo>
                      <a:pt x="559" y="377"/>
                    </a:lnTo>
                    <a:lnTo>
                      <a:pt x="554" y="372"/>
                    </a:lnTo>
                    <a:lnTo>
                      <a:pt x="554" y="367"/>
                    </a:lnTo>
                    <a:lnTo>
                      <a:pt x="549" y="362"/>
                    </a:lnTo>
                    <a:lnTo>
                      <a:pt x="536" y="354"/>
                    </a:lnTo>
                    <a:lnTo>
                      <a:pt x="534" y="357"/>
                    </a:lnTo>
                    <a:lnTo>
                      <a:pt x="526" y="357"/>
                    </a:lnTo>
                    <a:lnTo>
                      <a:pt x="521" y="364"/>
                    </a:lnTo>
                    <a:lnTo>
                      <a:pt x="521" y="367"/>
                    </a:lnTo>
                    <a:lnTo>
                      <a:pt x="516" y="370"/>
                    </a:lnTo>
                    <a:lnTo>
                      <a:pt x="511" y="364"/>
                    </a:lnTo>
                    <a:lnTo>
                      <a:pt x="500" y="364"/>
                    </a:lnTo>
                    <a:lnTo>
                      <a:pt x="498" y="367"/>
                    </a:lnTo>
                    <a:lnTo>
                      <a:pt x="498" y="372"/>
                    </a:lnTo>
                    <a:lnTo>
                      <a:pt x="490" y="377"/>
                    </a:lnTo>
                    <a:lnTo>
                      <a:pt x="488" y="380"/>
                    </a:lnTo>
                    <a:lnTo>
                      <a:pt x="480" y="382"/>
                    </a:lnTo>
                    <a:lnTo>
                      <a:pt x="477" y="377"/>
                    </a:lnTo>
                    <a:lnTo>
                      <a:pt x="472" y="370"/>
                    </a:lnTo>
                    <a:lnTo>
                      <a:pt x="470" y="367"/>
                    </a:lnTo>
                    <a:lnTo>
                      <a:pt x="459" y="367"/>
                    </a:lnTo>
                    <a:lnTo>
                      <a:pt x="457" y="364"/>
                    </a:lnTo>
                    <a:lnTo>
                      <a:pt x="449" y="359"/>
                    </a:lnTo>
                    <a:lnTo>
                      <a:pt x="444" y="362"/>
                    </a:lnTo>
                    <a:lnTo>
                      <a:pt x="421" y="362"/>
                    </a:lnTo>
                    <a:lnTo>
                      <a:pt x="418" y="357"/>
                    </a:lnTo>
                    <a:lnTo>
                      <a:pt x="413" y="352"/>
                    </a:lnTo>
                    <a:lnTo>
                      <a:pt x="411" y="346"/>
                    </a:lnTo>
                    <a:lnTo>
                      <a:pt x="400" y="346"/>
                    </a:lnTo>
                    <a:lnTo>
                      <a:pt x="395" y="349"/>
                    </a:lnTo>
                    <a:lnTo>
                      <a:pt x="377" y="349"/>
                    </a:lnTo>
                    <a:lnTo>
                      <a:pt x="372" y="339"/>
                    </a:lnTo>
                    <a:lnTo>
                      <a:pt x="367" y="336"/>
                    </a:lnTo>
                    <a:lnTo>
                      <a:pt x="346" y="336"/>
                    </a:lnTo>
                    <a:lnTo>
                      <a:pt x="339" y="334"/>
                    </a:lnTo>
                    <a:lnTo>
                      <a:pt x="334" y="336"/>
                    </a:lnTo>
                    <a:lnTo>
                      <a:pt x="321" y="336"/>
                    </a:lnTo>
                    <a:lnTo>
                      <a:pt x="318" y="334"/>
                    </a:lnTo>
                    <a:lnTo>
                      <a:pt x="318" y="326"/>
                    </a:lnTo>
                    <a:lnTo>
                      <a:pt x="313" y="321"/>
                    </a:lnTo>
                    <a:lnTo>
                      <a:pt x="313" y="316"/>
                    </a:lnTo>
                    <a:lnTo>
                      <a:pt x="308" y="313"/>
                    </a:lnTo>
                    <a:lnTo>
                      <a:pt x="305" y="305"/>
                    </a:lnTo>
                    <a:lnTo>
                      <a:pt x="298" y="303"/>
                    </a:lnTo>
                    <a:lnTo>
                      <a:pt x="298" y="300"/>
                    </a:lnTo>
                    <a:lnTo>
                      <a:pt x="292" y="303"/>
                    </a:lnTo>
                    <a:lnTo>
                      <a:pt x="290" y="303"/>
                    </a:lnTo>
                    <a:lnTo>
                      <a:pt x="287" y="308"/>
                    </a:lnTo>
                    <a:lnTo>
                      <a:pt x="282" y="308"/>
                    </a:lnTo>
                    <a:lnTo>
                      <a:pt x="280" y="303"/>
                    </a:lnTo>
                    <a:lnTo>
                      <a:pt x="280" y="298"/>
                    </a:lnTo>
                    <a:lnTo>
                      <a:pt x="269" y="293"/>
                    </a:lnTo>
                    <a:lnTo>
                      <a:pt x="264" y="293"/>
                    </a:lnTo>
                    <a:lnTo>
                      <a:pt x="259" y="290"/>
                    </a:lnTo>
                    <a:lnTo>
                      <a:pt x="259" y="77"/>
                    </a:lnTo>
                    <a:lnTo>
                      <a:pt x="103" y="74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658"/>
              <p:cNvSpPr>
                <a:spLocks/>
              </p:cNvSpPr>
              <p:nvPr/>
            </p:nvSpPr>
            <p:spPr bwMode="auto">
              <a:xfrm>
                <a:off x="3378200" y="3617913"/>
                <a:ext cx="1968500" cy="1833563"/>
              </a:xfrm>
              <a:custGeom>
                <a:avLst/>
                <a:gdLst>
                  <a:gd name="T0" fmla="*/ 675 w 1240"/>
                  <a:gd name="T1" fmla="*/ 5 h 1155"/>
                  <a:gd name="T2" fmla="*/ 698 w 1240"/>
                  <a:gd name="T3" fmla="*/ 231 h 1155"/>
                  <a:gd name="T4" fmla="*/ 726 w 1240"/>
                  <a:gd name="T5" fmla="*/ 241 h 1155"/>
                  <a:gd name="T6" fmla="*/ 744 w 1240"/>
                  <a:gd name="T7" fmla="*/ 264 h 1155"/>
                  <a:gd name="T8" fmla="*/ 791 w 1240"/>
                  <a:gd name="T9" fmla="*/ 269 h 1155"/>
                  <a:gd name="T10" fmla="*/ 821 w 1240"/>
                  <a:gd name="T11" fmla="*/ 274 h 1155"/>
                  <a:gd name="T12" fmla="*/ 850 w 1240"/>
                  <a:gd name="T13" fmla="*/ 290 h 1155"/>
                  <a:gd name="T14" fmla="*/ 886 w 1240"/>
                  <a:gd name="T15" fmla="*/ 295 h 1155"/>
                  <a:gd name="T16" fmla="*/ 914 w 1240"/>
                  <a:gd name="T17" fmla="*/ 298 h 1155"/>
                  <a:gd name="T18" fmla="*/ 937 w 1240"/>
                  <a:gd name="T19" fmla="*/ 287 h 1155"/>
                  <a:gd name="T20" fmla="*/ 973 w 1240"/>
                  <a:gd name="T21" fmla="*/ 303 h 1155"/>
                  <a:gd name="T22" fmla="*/ 1016 w 1240"/>
                  <a:gd name="T23" fmla="*/ 295 h 1155"/>
                  <a:gd name="T24" fmla="*/ 1078 w 1240"/>
                  <a:gd name="T25" fmla="*/ 282 h 1155"/>
                  <a:gd name="T26" fmla="*/ 1163 w 1240"/>
                  <a:gd name="T27" fmla="*/ 310 h 1155"/>
                  <a:gd name="T28" fmla="*/ 1204 w 1240"/>
                  <a:gd name="T29" fmla="*/ 526 h 1155"/>
                  <a:gd name="T30" fmla="*/ 1232 w 1240"/>
                  <a:gd name="T31" fmla="*/ 580 h 1155"/>
                  <a:gd name="T32" fmla="*/ 1227 w 1240"/>
                  <a:gd name="T33" fmla="*/ 631 h 1155"/>
                  <a:gd name="T34" fmla="*/ 1227 w 1240"/>
                  <a:gd name="T35" fmla="*/ 685 h 1155"/>
                  <a:gd name="T36" fmla="*/ 1201 w 1240"/>
                  <a:gd name="T37" fmla="*/ 721 h 1155"/>
                  <a:gd name="T38" fmla="*/ 1132 w 1240"/>
                  <a:gd name="T39" fmla="*/ 752 h 1155"/>
                  <a:gd name="T40" fmla="*/ 1127 w 1240"/>
                  <a:gd name="T41" fmla="*/ 737 h 1155"/>
                  <a:gd name="T42" fmla="*/ 1086 w 1240"/>
                  <a:gd name="T43" fmla="*/ 731 h 1155"/>
                  <a:gd name="T44" fmla="*/ 1111 w 1240"/>
                  <a:gd name="T45" fmla="*/ 767 h 1155"/>
                  <a:gd name="T46" fmla="*/ 1040 w 1240"/>
                  <a:gd name="T47" fmla="*/ 855 h 1155"/>
                  <a:gd name="T48" fmla="*/ 996 w 1240"/>
                  <a:gd name="T49" fmla="*/ 842 h 1155"/>
                  <a:gd name="T50" fmla="*/ 975 w 1240"/>
                  <a:gd name="T51" fmla="*/ 834 h 1155"/>
                  <a:gd name="T52" fmla="*/ 937 w 1240"/>
                  <a:gd name="T53" fmla="*/ 839 h 1155"/>
                  <a:gd name="T54" fmla="*/ 942 w 1240"/>
                  <a:gd name="T55" fmla="*/ 883 h 1155"/>
                  <a:gd name="T56" fmla="*/ 924 w 1240"/>
                  <a:gd name="T57" fmla="*/ 883 h 1155"/>
                  <a:gd name="T58" fmla="*/ 904 w 1240"/>
                  <a:gd name="T59" fmla="*/ 919 h 1155"/>
                  <a:gd name="T60" fmla="*/ 878 w 1240"/>
                  <a:gd name="T61" fmla="*/ 916 h 1155"/>
                  <a:gd name="T62" fmla="*/ 855 w 1240"/>
                  <a:gd name="T63" fmla="*/ 944 h 1155"/>
                  <a:gd name="T64" fmla="*/ 880 w 1240"/>
                  <a:gd name="T65" fmla="*/ 980 h 1155"/>
                  <a:gd name="T66" fmla="*/ 857 w 1240"/>
                  <a:gd name="T67" fmla="*/ 1001 h 1155"/>
                  <a:gd name="T68" fmla="*/ 886 w 1240"/>
                  <a:gd name="T69" fmla="*/ 1127 h 1155"/>
                  <a:gd name="T70" fmla="*/ 898 w 1240"/>
                  <a:gd name="T71" fmla="*/ 1147 h 1155"/>
                  <a:gd name="T72" fmla="*/ 819 w 1240"/>
                  <a:gd name="T73" fmla="*/ 1124 h 1155"/>
                  <a:gd name="T74" fmla="*/ 747 w 1240"/>
                  <a:gd name="T75" fmla="*/ 1088 h 1155"/>
                  <a:gd name="T76" fmla="*/ 685 w 1240"/>
                  <a:gd name="T77" fmla="*/ 993 h 1155"/>
                  <a:gd name="T78" fmla="*/ 631 w 1240"/>
                  <a:gd name="T79" fmla="*/ 896 h 1155"/>
                  <a:gd name="T80" fmla="*/ 578 w 1240"/>
                  <a:gd name="T81" fmla="*/ 785 h 1155"/>
                  <a:gd name="T82" fmla="*/ 511 w 1240"/>
                  <a:gd name="T83" fmla="*/ 731 h 1155"/>
                  <a:gd name="T84" fmla="*/ 411 w 1240"/>
                  <a:gd name="T85" fmla="*/ 708 h 1155"/>
                  <a:gd name="T86" fmla="*/ 372 w 1240"/>
                  <a:gd name="T87" fmla="*/ 755 h 1155"/>
                  <a:gd name="T88" fmla="*/ 311 w 1240"/>
                  <a:gd name="T89" fmla="*/ 780 h 1155"/>
                  <a:gd name="T90" fmla="*/ 218 w 1240"/>
                  <a:gd name="T91" fmla="*/ 757 h 1155"/>
                  <a:gd name="T92" fmla="*/ 113 w 1240"/>
                  <a:gd name="T93" fmla="*/ 660 h 1155"/>
                  <a:gd name="T94" fmla="*/ 62 w 1240"/>
                  <a:gd name="T95" fmla="*/ 575 h 1155"/>
                  <a:gd name="T96" fmla="*/ 3 w 1240"/>
                  <a:gd name="T97" fmla="*/ 493 h 1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0"/>
                  <a:gd name="T148" fmla="*/ 0 h 1155"/>
                  <a:gd name="T149" fmla="*/ 1240 w 1240"/>
                  <a:gd name="T150" fmla="*/ 1155 h 1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0" h="1155">
                    <a:moveTo>
                      <a:pt x="390" y="449"/>
                    </a:moveTo>
                    <a:lnTo>
                      <a:pt x="416" y="0"/>
                    </a:lnTo>
                    <a:lnTo>
                      <a:pt x="516" y="2"/>
                    </a:lnTo>
                    <a:lnTo>
                      <a:pt x="675" y="5"/>
                    </a:lnTo>
                    <a:lnTo>
                      <a:pt x="675" y="218"/>
                    </a:lnTo>
                    <a:lnTo>
                      <a:pt x="680" y="221"/>
                    </a:lnTo>
                    <a:lnTo>
                      <a:pt x="691" y="223"/>
                    </a:lnTo>
                    <a:lnTo>
                      <a:pt x="698" y="231"/>
                    </a:lnTo>
                    <a:lnTo>
                      <a:pt x="701" y="236"/>
                    </a:lnTo>
                    <a:lnTo>
                      <a:pt x="708" y="228"/>
                    </a:lnTo>
                    <a:lnTo>
                      <a:pt x="716" y="228"/>
                    </a:lnTo>
                    <a:lnTo>
                      <a:pt x="726" y="241"/>
                    </a:lnTo>
                    <a:lnTo>
                      <a:pt x="732" y="249"/>
                    </a:lnTo>
                    <a:lnTo>
                      <a:pt x="734" y="256"/>
                    </a:lnTo>
                    <a:lnTo>
                      <a:pt x="739" y="264"/>
                    </a:lnTo>
                    <a:lnTo>
                      <a:pt x="744" y="264"/>
                    </a:lnTo>
                    <a:lnTo>
                      <a:pt x="755" y="262"/>
                    </a:lnTo>
                    <a:lnTo>
                      <a:pt x="768" y="264"/>
                    </a:lnTo>
                    <a:lnTo>
                      <a:pt x="785" y="264"/>
                    </a:lnTo>
                    <a:lnTo>
                      <a:pt x="791" y="269"/>
                    </a:lnTo>
                    <a:lnTo>
                      <a:pt x="791" y="272"/>
                    </a:lnTo>
                    <a:lnTo>
                      <a:pt x="796" y="277"/>
                    </a:lnTo>
                    <a:lnTo>
                      <a:pt x="809" y="277"/>
                    </a:lnTo>
                    <a:lnTo>
                      <a:pt x="821" y="274"/>
                    </a:lnTo>
                    <a:lnTo>
                      <a:pt x="827" y="274"/>
                    </a:lnTo>
                    <a:lnTo>
                      <a:pt x="832" y="280"/>
                    </a:lnTo>
                    <a:lnTo>
                      <a:pt x="837" y="290"/>
                    </a:lnTo>
                    <a:lnTo>
                      <a:pt x="850" y="290"/>
                    </a:lnTo>
                    <a:lnTo>
                      <a:pt x="862" y="287"/>
                    </a:lnTo>
                    <a:lnTo>
                      <a:pt x="870" y="292"/>
                    </a:lnTo>
                    <a:lnTo>
                      <a:pt x="873" y="295"/>
                    </a:lnTo>
                    <a:lnTo>
                      <a:pt x="886" y="295"/>
                    </a:lnTo>
                    <a:lnTo>
                      <a:pt x="893" y="305"/>
                    </a:lnTo>
                    <a:lnTo>
                      <a:pt x="898" y="310"/>
                    </a:lnTo>
                    <a:lnTo>
                      <a:pt x="904" y="308"/>
                    </a:lnTo>
                    <a:lnTo>
                      <a:pt x="914" y="298"/>
                    </a:lnTo>
                    <a:lnTo>
                      <a:pt x="919" y="290"/>
                    </a:lnTo>
                    <a:lnTo>
                      <a:pt x="927" y="295"/>
                    </a:lnTo>
                    <a:lnTo>
                      <a:pt x="932" y="298"/>
                    </a:lnTo>
                    <a:lnTo>
                      <a:pt x="937" y="287"/>
                    </a:lnTo>
                    <a:lnTo>
                      <a:pt x="947" y="285"/>
                    </a:lnTo>
                    <a:lnTo>
                      <a:pt x="957" y="285"/>
                    </a:lnTo>
                    <a:lnTo>
                      <a:pt x="968" y="290"/>
                    </a:lnTo>
                    <a:lnTo>
                      <a:pt x="973" y="303"/>
                    </a:lnTo>
                    <a:lnTo>
                      <a:pt x="981" y="308"/>
                    </a:lnTo>
                    <a:lnTo>
                      <a:pt x="1001" y="308"/>
                    </a:lnTo>
                    <a:lnTo>
                      <a:pt x="1011" y="303"/>
                    </a:lnTo>
                    <a:lnTo>
                      <a:pt x="1016" y="295"/>
                    </a:lnTo>
                    <a:lnTo>
                      <a:pt x="1029" y="285"/>
                    </a:lnTo>
                    <a:lnTo>
                      <a:pt x="1047" y="280"/>
                    </a:lnTo>
                    <a:lnTo>
                      <a:pt x="1068" y="285"/>
                    </a:lnTo>
                    <a:lnTo>
                      <a:pt x="1078" y="282"/>
                    </a:lnTo>
                    <a:lnTo>
                      <a:pt x="1099" y="287"/>
                    </a:lnTo>
                    <a:lnTo>
                      <a:pt x="1114" y="292"/>
                    </a:lnTo>
                    <a:lnTo>
                      <a:pt x="1142" y="303"/>
                    </a:lnTo>
                    <a:lnTo>
                      <a:pt x="1163" y="310"/>
                    </a:lnTo>
                    <a:lnTo>
                      <a:pt x="1170" y="310"/>
                    </a:lnTo>
                    <a:lnTo>
                      <a:pt x="1186" y="316"/>
                    </a:lnTo>
                    <a:lnTo>
                      <a:pt x="1196" y="313"/>
                    </a:lnTo>
                    <a:lnTo>
                      <a:pt x="1204" y="526"/>
                    </a:lnTo>
                    <a:lnTo>
                      <a:pt x="1232" y="554"/>
                    </a:lnTo>
                    <a:lnTo>
                      <a:pt x="1237" y="567"/>
                    </a:lnTo>
                    <a:lnTo>
                      <a:pt x="1230" y="572"/>
                    </a:lnTo>
                    <a:lnTo>
                      <a:pt x="1232" y="580"/>
                    </a:lnTo>
                    <a:lnTo>
                      <a:pt x="1240" y="588"/>
                    </a:lnTo>
                    <a:lnTo>
                      <a:pt x="1240" y="600"/>
                    </a:lnTo>
                    <a:lnTo>
                      <a:pt x="1232" y="621"/>
                    </a:lnTo>
                    <a:lnTo>
                      <a:pt x="1227" y="631"/>
                    </a:lnTo>
                    <a:lnTo>
                      <a:pt x="1227" y="647"/>
                    </a:lnTo>
                    <a:lnTo>
                      <a:pt x="1232" y="660"/>
                    </a:lnTo>
                    <a:lnTo>
                      <a:pt x="1230" y="675"/>
                    </a:lnTo>
                    <a:lnTo>
                      <a:pt x="1227" y="685"/>
                    </a:lnTo>
                    <a:lnTo>
                      <a:pt x="1227" y="698"/>
                    </a:lnTo>
                    <a:lnTo>
                      <a:pt x="1232" y="708"/>
                    </a:lnTo>
                    <a:lnTo>
                      <a:pt x="1224" y="721"/>
                    </a:lnTo>
                    <a:lnTo>
                      <a:pt x="1201" y="721"/>
                    </a:lnTo>
                    <a:lnTo>
                      <a:pt x="1153" y="747"/>
                    </a:lnTo>
                    <a:lnTo>
                      <a:pt x="1140" y="760"/>
                    </a:lnTo>
                    <a:lnTo>
                      <a:pt x="1137" y="760"/>
                    </a:lnTo>
                    <a:lnTo>
                      <a:pt x="1132" y="752"/>
                    </a:lnTo>
                    <a:lnTo>
                      <a:pt x="1150" y="742"/>
                    </a:lnTo>
                    <a:lnTo>
                      <a:pt x="1150" y="731"/>
                    </a:lnTo>
                    <a:lnTo>
                      <a:pt x="1135" y="737"/>
                    </a:lnTo>
                    <a:lnTo>
                      <a:pt x="1127" y="737"/>
                    </a:lnTo>
                    <a:lnTo>
                      <a:pt x="1127" y="719"/>
                    </a:lnTo>
                    <a:lnTo>
                      <a:pt x="1119" y="716"/>
                    </a:lnTo>
                    <a:lnTo>
                      <a:pt x="1099" y="721"/>
                    </a:lnTo>
                    <a:lnTo>
                      <a:pt x="1086" y="731"/>
                    </a:lnTo>
                    <a:lnTo>
                      <a:pt x="1093" y="747"/>
                    </a:lnTo>
                    <a:lnTo>
                      <a:pt x="1106" y="752"/>
                    </a:lnTo>
                    <a:lnTo>
                      <a:pt x="1111" y="757"/>
                    </a:lnTo>
                    <a:lnTo>
                      <a:pt x="1111" y="767"/>
                    </a:lnTo>
                    <a:lnTo>
                      <a:pt x="1091" y="788"/>
                    </a:lnTo>
                    <a:lnTo>
                      <a:pt x="1086" y="819"/>
                    </a:lnTo>
                    <a:lnTo>
                      <a:pt x="1068" y="834"/>
                    </a:lnTo>
                    <a:lnTo>
                      <a:pt x="1040" y="855"/>
                    </a:lnTo>
                    <a:lnTo>
                      <a:pt x="1006" y="873"/>
                    </a:lnTo>
                    <a:lnTo>
                      <a:pt x="1024" y="850"/>
                    </a:lnTo>
                    <a:lnTo>
                      <a:pt x="1022" y="839"/>
                    </a:lnTo>
                    <a:lnTo>
                      <a:pt x="996" y="842"/>
                    </a:lnTo>
                    <a:lnTo>
                      <a:pt x="986" y="844"/>
                    </a:lnTo>
                    <a:lnTo>
                      <a:pt x="978" y="837"/>
                    </a:lnTo>
                    <a:lnTo>
                      <a:pt x="983" y="829"/>
                    </a:lnTo>
                    <a:lnTo>
                      <a:pt x="975" y="834"/>
                    </a:lnTo>
                    <a:lnTo>
                      <a:pt x="955" y="837"/>
                    </a:lnTo>
                    <a:lnTo>
                      <a:pt x="945" y="829"/>
                    </a:lnTo>
                    <a:lnTo>
                      <a:pt x="937" y="832"/>
                    </a:lnTo>
                    <a:lnTo>
                      <a:pt x="937" y="839"/>
                    </a:lnTo>
                    <a:lnTo>
                      <a:pt x="950" y="850"/>
                    </a:lnTo>
                    <a:lnTo>
                      <a:pt x="960" y="850"/>
                    </a:lnTo>
                    <a:lnTo>
                      <a:pt x="960" y="862"/>
                    </a:lnTo>
                    <a:lnTo>
                      <a:pt x="942" y="883"/>
                    </a:lnTo>
                    <a:lnTo>
                      <a:pt x="939" y="888"/>
                    </a:lnTo>
                    <a:lnTo>
                      <a:pt x="932" y="883"/>
                    </a:lnTo>
                    <a:lnTo>
                      <a:pt x="932" y="878"/>
                    </a:lnTo>
                    <a:lnTo>
                      <a:pt x="924" y="883"/>
                    </a:lnTo>
                    <a:lnTo>
                      <a:pt x="927" y="896"/>
                    </a:lnTo>
                    <a:lnTo>
                      <a:pt x="929" y="898"/>
                    </a:lnTo>
                    <a:lnTo>
                      <a:pt x="914" y="919"/>
                    </a:lnTo>
                    <a:lnTo>
                      <a:pt x="904" y="919"/>
                    </a:lnTo>
                    <a:lnTo>
                      <a:pt x="904" y="898"/>
                    </a:lnTo>
                    <a:lnTo>
                      <a:pt x="901" y="901"/>
                    </a:lnTo>
                    <a:lnTo>
                      <a:pt x="901" y="914"/>
                    </a:lnTo>
                    <a:lnTo>
                      <a:pt x="878" y="916"/>
                    </a:lnTo>
                    <a:lnTo>
                      <a:pt x="883" y="924"/>
                    </a:lnTo>
                    <a:lnTo>
                      <a:pt x="898" y="924"/>
                    </a:lnTo>
                    <a:lnTo>
                      <a:pt x="893" y="944"/>
                    </a:lnTo>
                    <a:lnTo>
                      <a:pt x="855" y="944"/>
                    </a:lnTo>
                    <a:lnTo>
                      <a:pt x="860" y="950"/>
                    </a:lnTo>
                    <a:lnTo>
                      <a:pt x="873" y="952"/>
                    </a:lnTo>
                    <a:lnTo>
                      <a:pt x="878" y="962"/>
                    </a:lnTo>
                    <a:lnTo>
                      <a:pt x="880" y="980"/>
                    </a:lnTo>
                    <a:lnTo>
                      <a:pt x="868" y="988"/>
                    </a:lnTo>
                    <a:lnTo>
                      <a:pt x="850" y="988"/>
                    </a:lnTo>
                    <a:lnTo>
                      <a:pt x="850" y="998"/>
                    </a:lnTo>
                    <a:lnTo>
                      <a:pt x="857" y="1001"/>
                    </a:lnTo>
                    <a:lnTo>
                      <a:pt x="860" y="1022"/>
                    </a:lnTo>
                    <a:lnTo>
                      <a:pt x="868" y="1065"/>
                    </a:lnTo>
                    <a:lnTo>
                      <a:pt x="888" y="1122"/>
                    </a:lnTo>
                    <a:lnTo>
                      <a:pt x="886" y="1127"/>
                    </a:lnTo>
                    <a:lnTo>
                      <a:pt x="880" y="1127"/>
                    </a:lnTo>
                    <a:lnTo>
                      <a:pt x="886" y="1129"/>
                    </a:lnTo>
                    <a:lnTo>
                      <a:pt x="893" y="1137"/>
                    </a:lnTo>
                    <a:lnTo>
                      <a:pt x="898" y="1147"/>
                    </a:lnTo>
                    <a:lnTo>
                      <a:pt x="898" y="1155"/>
                    </a:lnTo>
                    <a:lnTo>
                      <a:pt x="868" y="1142"/>
                    </a:lnTo>
                    <a:lnTo>
                      <a:pt x="839" y="1132"/>
                    </a:lnTo>
                    <a:lnTo>
                      <a:pt x="819" y="1124"/>
                    </a:lnTo>
                    <a:lnTo>
                      <a:pt x="788" y="1119"/>
                    </a:lnTo>
                    <a:lnTo>
                      <a:pt x="773" y="1109"/>
                    </a:lnTo>
                    <a:lnTo>
                      <a:pt x="762" y="1093"/>
                    </a:lnTo>
                    <a:lnTo>
                      <a:pt x="747" y="1088"/>
                    </a:lnTo>
                    <a:lnTo>
                      <a:pt x="726" y="1075"/>
                    </a:lnTo>
                    <a:lnTo>
                      <a:pt x="708" y="1055"/>
                    </a:lnTo>
                    <a:lnTo>
                      <a:pt x="698" y="1034"/>
                    </a:lnTo>
                    <a:lnTo>
                      <a:pt x="685" y="993"/>
                    </a:lnTo>
                    <a:lnTo>
                      <a:pt x="675" y="980"/>
                    </a:lnTo>
                    <a:lnTo>
                      <a:pt x="655" y="960"/>
                    </a:lnTo>
                    <a:lnTo>
                      <a:pt x="642" y="934"/>
                    </a:lnTo>
                    <a:lnTo>
                      <a:pt x="631" y="896"/>
                    </a:lnTo>
                    <a:lnTo>
                      <a:pt x="616" y="878"/>
                    </a:lnTo>
                    <a:lnTo>
                      <a:pt x="598" y="847"/>
                    </a:lnTo>
                    <a:lnTo>
                      <a:pt x="580" y="814"/>
                    </a:lnTo>
                    <a:lnTo>
                      <a:pt x="578" y="785"/>
                    </a:lnTo>
                    <a:lnTo>
                      <a:pt x="562" y="767"/>
                    </a:lnTo>
                    <a:lnTo>
                      <a:pt x="542" y="747"/>
                    </a:lnTo>
                    <a:lnTo>
                      <a:pt x="529" y="737"/>
                    </a:lnTo>
                    <a:lnTo>
                      <a:pt x="511" y="731"/>
                    </a:lnTo>
                    <a:lnTo>
                      <a:pt x="503" y="721"/>
                    </a:lnTo>
                    <a:lnTo>
                      <a:pt x="480" y="713"/>
                    </a:lnTo>
                    <a:lnTo>
                      <a:pt x="434" y="713"/>
                    </a:lnTo>
                    <a:lnTo>
                      <a:pt x="411" y="708"/>
                    </a:lnTo>
                    <a:lnTo>
                      <a:pt x="393" y="708"/>
                    </a:lnTo>
                    <a:lnTo>
                      <a:pt x="388" y="713"/>
                    </a:lnTo>
                    <a:lnTo>
                      <a:pt x="375" y="749"/>
                    </a:lnTo>
                    <a:lnTo>
                      <a:pt x="372" y="755"/>
                    </a:lnTo>
                    <a:lnTo>
                      <a:pt x="354" y="783"/>
                    </a:lnTo>
                    <a:lnTo>
                      <a:pt x="341" y="796"/>
                    </a:lnTo>
                    <a:lnTo>
                      <a:pt x="334" y="796"/>
                    </a:lnTo>
                    <a:lnTo>
                      <a:pt x="311" y="780"/>
                    </a:lnTo>
                    <a:lnTo>
                      <a:pt x="295" y="772"/>
                    </a:lnTo>
                    <a:lnTo>
                      <a:pt x="285" y="772"/>
                    </a:lnTo>
                    <a:lnTo>
                      <a:pt x="259" y="765"/>
                    </a:lnTo>
                    <a:lnTo>
                      <a:pt x="218" y="757"/>
                    </a:lnTo>
                    <a:lnTo>
                      <a:pt x="154" y="726"/>
                    </a:lnTo>
                    <a:lnTo>
                      <a:pt x="141" y="711"/>
                    </a:lnTo>
                    <a:lnTo>
                      <a:pt x="128" y="678"/>
                    </a:lnTo>
                    <a:lnTo>
                      <a:pt x="113" y="660"/>
                    </a:lnTo>
                    <a:lnTo>
                      <a:pt x="103" y="644"/>
                    </a:lnTo>
                    <a:lnTo>
                      <a:pt x="95" y="608"/>
                    </a:lnTo>
                    <a:lnTo>
                      <a:pt x="80" y="585"/>
                    </a:lnTo>
                    <a:lnTo>
                      <a:pt x="62" y="575"/>
                    </a:lnTo>
                    <a:lnTo>
                      <a:pt x="49" y="549"/>
                    </a:lnTo>
                    <a:lnTo>
                      <a:pt x="31" y="531"/>
                    </a:lnTo>
                    <a:lnTo>
                      <a:pt x="23" y="516"/>
                    </a:lnTo>
                    <a:lnTo>
                      <a:pt x="3" y="493"/>
                    </a:lnTo>
                    <a:lnTo>
                      <a:pt x="0" y="477"/>
                    </a:lnTo>
                    <a:lnTo>
                      <a:pt x="0" y="449"/>
                    </a:lnTo>
                    <a:lnTo>
                      <a:pt x="390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659"/>
              <p:cNvSpPr>
                <a:spLocks/>
              </p:cNvSpPr>
              <p:nvPr/>
            </p:nvSpPr>
            <p:spPr bwMode="auto">
              <a:xfrm>
                <a:off x="4849813" y="1433513"/>
                <a:ext cx="855662" cy="944563"/>
              </a:xfrm>
              <a:custGeom>
                <a:avLst/>
                <a:gdLst>
                  <a:gd name="T0" fmla="*/ 120 w 539"/>
                  <a:gd name="T1" fmla="*/ 0 h 595"/>
                  <a:gd name="T2" fmla="*/ 169 w 539"/>
                  <a:gd name="T3" fmla="*/ 5 h 595"/>
                  <a:gd name="T4" fmla="*/ 172 w 539"/>
                  <a:gd name="T5" fmla="*/ 15 h 595"/>
                  <a:gd name="T6" fmla="*/ 213 w 539"/>
                  <a:gd name="T7" fmla="*/ 20 h 595"/>
                  <a:gd name="T8" fmla="*/ 228 w 539"/>
                  <a:gd name="T9" fmla="*/ 18 h 595"/>
                  <a:gd name="T10" fmla="*/ 238 w 539"/>
                  <a:gd name="T11" fmla="*/ 28 h 595"/>
                  <a:gd name="T12" fmla="*/ 251 w 539"/>
                  <a:gd name="T13" fmla="*/ 36 h 595"/>
                  <a:gd name="T14" fmla="*/ 274 w 539"/>
                  <a:gd name="T15" fmla="*/ 31 h 595"/>
                  <a:gd name="T16" fmla="*/ 313 w 539"/>
                  <a:gd name="T17" fmla="*/ 36 h 595"/>
                  <a:gd name="T18" fmla="*/ 326 w 539"/>
                  <a:gd name="T19" fmla="*/ 46 h 595"/>
                  <a:gd name="T20" fmla="*/ 328 w 539"/>
                  <a:gd name="T21" fmla="*/ 61 h 595"/>
                  <a:gd name="T22" fmla="*/ 344 w 539"/>
                  <a:gd name="T23" fmla="*/ 56 h 595"/>
                  <a:gd name="T24" fmla="*/ 354 w 539"/>
                  <a:gd name="T25" fmla="*/ 64 h 595"/>
                  <a:gd name="T26" fmla="*/ 367 w 539"/>
                  <a:gd name="T27" fmla="*/ 54 h 595"/>
                  <a:gd name="T28" fmla="*/ 390 w 539"/>
                  <a:gd name="T29" fmla="*/ 69 h 595"/>
                  <a:gd name="T30" fmla="*/ 410 w 539"/>
                  <a:gd name="T31" fmla="*/ 77 h 595"/>
                  <a:gd name="T32" fmla="*/ 431 w 539"/>
                  <a:gd name="T33" fmla="*/ 74 h 595"/>
                  <a:gd name="T34" fmla="*/ 444 w 539"/>
                  <a:gd name="T35" fmla="*/ 74 h 595"/>
                  <a:gd name="T36" fmla="*/ 464 w 539"/>
                  <a:gd name="T37" fmla="*/ 64 h 595"/>
                  <a:gd name="T38" fmla="*/ 477 w 539"/>
                  <a:gd name="T39" fmla="*/ 72 h 595"/>
                  <a:gd name="T40" fmla="*/ 510 w 539"/>
                  <a:gd name="T41" fmla="*/ 74 h 595"/>
                  <a:gd name="T42" fmla="*/ 531 w 539"/>
                  <a:gd name="T43" fmla="*/ 69 h 595"/>
                  <a:gd name="T44" fmla="*/ 518 w 539"/>
                  <a:gd name="T45" fmla="*/ 90 h 595"/>
                  <a:gd name="T46" fmla="*/ 454 w 539"/>
                  <a:gd name="T47" fmla="*/ 131 h 595"/>
                  <a:gd name="T48" fmla="*/ 400 w 539"/>
                  <a:gd name="T49" fmla="*/ 177 h 595"/>
                  <a:gd name="T50" fmla="*/ 395 w 539"/>
                  <a:gd name="T51" fmla="*/ 197 h 595"/>
                  <a:gd name="T52" fmla="*/ 374 w 539"/>
                  <a:gd name="T53" fmla="*/ 221 h 595"/>
                  <a:gd name="T54" fmla="*/ 369 w 539"/>
                  <a:gd name="T55" fmla="*/ 238 h 595"/>
                  <a:gd name="T56" fmla="*/ 364 w 539"/>
                  <a:gd name="T57" fmla="*/ 313 h 595"/>
                  <a:gd name="T58" fmla="*/ 338 w 539"/>
                  <a:gd name="T59" fmla="*/ 333 h 595"/>
                  <a:gd name="T60" fmla="*/ 326 w 539"/>
                  <a:gd name="T61" fmla="*/ 354 h 595"/>
                  <a:gd name="T62" fmla="*/ 328 w 539"/>
                  <a:gd name="T63" fmla="*/ 382 h 595"/>
                  <a:gd name="T64" fmla="*/ 344 w 539"/>
                  <a:gd name="T65" fmla="*/ 390 h 595"/>
                  <a:gd name="T66" fmla="*/ 341 w 539"/>
                  <a:gd name="T67" fmla="*/ 421 h 595"/>
                  <a:gd name="T68" fmla="*/ 349 w 539"/>
                  <a:gd name="T69" fmla="*/ 472 h 595"/>
                  <a:gd name="T70" fmla="*/ 369 w 539"/>
                  <a:gd name="T71" fmla="*/ 477 h 595"/>
                  <a:gd name="T72" fmla="*/ 382 w 539"/>
                  <a:gd name="T73" fmla="*/ 485 h 595"/>
                  <a:gd name="T74" fmla="*/ 397 w 539"/>
                  <a:gd name="T75" fmla="*/ 505 h 595"/>
                  <a:gd name="T76" fmla="*/ 410 w 539"/>
                  <a:gd name="T77" fmla="*/ 513 h 595"/>
                  <a:gd name="T78" fmla="*/ 426 w 539"/>
                  <a:gd name="T79" fmla="*/ 534 h 595"/>
                  <a:gd name="T80" fmla="*/ 441 w 539"/>
                  <a:gd name="T81" fmla="*/ 562 h 595"/>
                  <a:gd name="T82" fmla="*/ 444 w 539"/>
                  <a:gd name="T83" fmla="*/ 585 h 595"/>
                  <a:gd name="T84" fmla="*/ 66 w 539"/>
                  <a:gd name="T85" fmla="*/ 426 h 595"/>
                  <a:gd name="T86" fmla="*/ 61 w 539"/>
                  <a:gd name="T87" fmla="*/ 418 h 595"/>
                  <a:gd name="T88" fmla="*/ 54 w 539"/>
                  <a:gd name="T89" fmla="*/ 410 h 595"/>
                  <a:gd name="T90" fmla="*/ 46 w 539"/>
                  <a:gd name="T91" fmla="*/ 405 h 595"/>
                  <a:gd name="T92" fmla="*/ 43 w 539"/>
                  <a:gd name="T93" fmla="*/ 346 h 595"/>
                  <a:gd name="T94" fmla="*/ 33 w 539"/>
                  <a:gd name="T95" fmla="*/ 313 h 595"/>
                  <a:gd name="T96" fmla="*/ 36 w 539"/>
                  <a:gd name="T97" fmla="*/ 280 h 595"/>
                  <a:gd name="T98" fmla="*/ 33 w 539"/>
                  <a:gd name="T99" fmla="*/ 264 h 595"/>
                  <a:gd name="T100" fmla="*/ 23 w 539"/>
                  <a:gd name="T101" fmla="*/ 236 h 595"/>
                  <a:gd name="T102" fmla="*/ 25 w 539"/>
                  <a:gd name="T103" fmla="*/ 218 h 595"/>
                  <a:gd name="T104" fmla="*/ 30 w 539"/>
                  <a:gd name="T105" fmla="*/ 169 h 595"/>
                  <a:gd name="T106" fmla="*/ 28 w 539"/>
                  <a:gd name="T107" fmla="*/ 149 h 595"/>
                  <a:gd name="T108" fmla="*/ 18 w 539"/>
                  <a:gd name="T109" fmla="*/ 133 h 595"/>
                  <a:gd name="T110" fmla="*/ 10 w 539"/>
                  <a:gd name="T111" fmla="*/ 126 h 595"/>
                  <a:gd name="T112" fmla="*/ 2 w 539"/>
                  <a:gd name="T113" fmla="*/ 115 h 595"/>
                  <a:gd name="T114" fmla="*/ 0 w 539"/>
                  <a:gd name="T115" fmla="*/ 105 h 595"/>
                  <a:gd name="T116" fmla="*/ 10 w 539"/>
                  <a:gd name="T117" fmla="*/ 56 h 595"/>
                  <a:gd name="T118" fmla="*/ 7 w 539"/>
                  <a:gd name="T119" fmla="*/ 2 h 5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95"/>
                  <a:gd name="T182" fmla="*/ 539 w 539"/>
                  <a:gd name="T183" fmla="*/ 595 h 5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95">
                    <a:moveTo>
                      <a:pt x="7" y="2"/>
                    </a:moveTo>
                    <a:lnTo>
                      <a:pt x="120" y="0"/>
                    </a:lnTo>
                    <a:lnTo>
                      <a:pt x="159" y="0"/>
                    </a:lnTo>
                    <a:lnTo>
                      <a:pt x="169" y="5"/>
                    </a:lnTo>
                    <a:lnTo>
                      <a:pt x="169" y="10"/>
                    </a:lnTo>
                    <a:lnTo>
                      <a:pt x="172" y="15"/>
                    </a:lnTo>
                    <a:lnTo>
                      <a:pt x="182" y="20"/>
                    </a:lnTo>
                    <a:lnTo>
                      <a:pt x="213" y="20"/>
                    </a:lnTo>
                    <a:lnTo>
                      <a:pt x="220" y="18"/>
                    </a:lnTo>
                    <a:lnTo>
                      <a:pt x="228" y="18"/>
                    </a:lnTo>
                    <a:lnTo>
                      <a:pt x="238" y="20"/>
                    </a:lnTo>
                    <a:lnTo>
                      <a:pt x="238" y="28"/>
                    </a:lnTo>
                    <a:lnTo>
                      <a:pt x="243" y="33"/>
                    </a:lnTo>
                    <a:lnTo>
                      <a:pt x="251" y="36"/>
                    </a:lnTo>
                    <a:lnTo>
                      <a:pt x="259" y="36"/>
                    </a:lnTo>
                    <a:lnTo>
                      <a:pt x="274" y="31"/>
                    </a:lnTo>
                    <a:lnTo>
                      <a:pt x="295" y="31"/>
                    </a:lnTo>
                    <a:lnTo>
                      <a:pt x="313" y="36"/>
                    </a:lnTo>
                    <a:lnTo>
                      <a:pt x="323" y="41"/>
                    </a:lnTo>
                    <a:lnTo>
                      <a:pt x="326" y="46"/>
                    </a:lnTo>
                    <a:lnTo>
                      <a:pt x="326" y="54"/>
                    </a:lnTo>
                    <a:lnTo>
                      <a:pt x="328" y="61"/>
                    </a:lnTo>
                    <a:lnTo>
                      <a:pt x="338" y="56"/>
                    </a:lnTo>
                    <a:lnTo>
                      <a:pt x="344" y="56"/>
                    </a:lnTo>
                    <a:lnTo>
                      <a:pt x="346" y="61"/>
                    </a:lnTo>
                    <a:lnTo>
                      <a:pt x="354" y="64"/>
                    </a:lnTo>
                    <a:lnTo>
                      <a:pt x="359" y="54"/>
                    </a:lnTo>
                    <a:lnTo>
                      <a:pt x="367" y="54"/>
                    </a:lnTo>
                    <a:lnTo>
                      <a:pt x="374" y="61"/>
                    </a:lnTo>
                    <a:lnTo>
                      <a:pt x="390" y="69"/>
                    </a:lnTo>
                    <a:lnTo>
                      <a:pt x="397" y="74"/>
                    </a:lnTo>
                    <a:lnTo>
                      <a:pt x="410" y="77"/>
                    </a:lnTo>
                    <a:lnTo>
                      <a:pt x="415" y="74"/>
                    </a:lnTo>
                    <a:lnTo>
                      <a:pt x="431" y="74"/>
                    </a:lnTo>
                    <a:lnTo>
                      <a:pt x="436" y="77"/>
                    </a:lnTo>
                    <a:lnTo>
                      <a:pt x="444" y="74"/>
                    </a:lnTo>
                    <a:lnTo>
                      <a:pt x="457" y="69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7" y="72"/>
                    </a:lnTo>
                    <a:lnTo>
                      <a:pt x="477" y="74"/>
                    </a:lnTo>
                    <a:lnTo>
                      <a:pt x="510" y="74"/>
                    </a:lnTo>
                    <a:lnTo>
                      <a:pt x="518" y="69"/>
                    </a:lnTo>
                    <a:lnTo>
                      <a:pt x="531" y="69"/>
                    </a:lnTo>
                    <a:lnTo>
                      <a:pt x="539" y="72"/>
                    </a:lnTo>
                    <a:lnTo>
                      <a:pt x="518" y="90"/>
                    </a:lnTo>
                    <a:lnTo>
                      <a:pt x="487" y="108"/>
                    </a:lnTo>
                    <a:lnTo>
                      <a:pt x="454" y="131"/>
                    </a:lnTo>
                    <a:lnTo>
                      <a:pt x="428" y="151"/>
                    </a:lnTo>
                    <a:lnTo>
                      <a:pt x="400" y="177"/>
                    </a:lnTo>
                    <a:lnTo>
                      <a:pt x="397" y="182"/>
                    </a:lnTo>
                    <a:lnTo>
                      <a:pt x="395" y="197"/>
                    </a:lnTo>
                    <a:lnTo>
                      <a:pt x="382" y="213"/>
                    </a:lnTo>
                    <a:lnTo>
                      <a:pt x="374" y="221"/>
                    </a:lnTo>
                    <a:lnTo>
                      <a:pt x="372" y="228"/>
                    </a:lnTo>
                    <a:lnTo>
                      <a:pt x="369" y="238"/>
                    </a:lnTo>
                    <a:lnTo>
                      <a:pt x="372" y="300"/>
                    </a:lnTo>
                    <a:lnTo>
                      <a:pt x="364" y="313"/>
                    </a:lnTo>
                    <a:lnTo>
                      <a:pt x="354" y="323"/>
                    </a:lnTo>
                    <a:lnTo>
                      <a:pt x="338" y="333"/>
                    </a:lnTo>
                    <a:lnTo>
                      <a:pt x="328" y="344"/>
                    </a:lnTo>
                    <a:lnTo>
                      <a:pt x="326" y="354"/>
                    </a:lnTo>
                    <a:lnTo>
                      <a:pt x="326" y="380"/>
                    </a:lnTo>
                    <a:lnTo>
                      <a:pt x="328" y="382"/>
                    </a:lnTo>
                    <a:lnTo>
                      <a:pt x="336" y="382"/>
                    </a:lnTo>
                    <a:lnTo>
                      <a:pt x="344" y="390"/>
                    </a:lnTo>
                    <a:lnTo>
                      <a:pt x="344" y="393"/>
                    </a:lnTo>
                    <a:lnTo>
                      <a:pt x="341" y="421"/>
                    </a:lnTo>
                    <a:lnTo>
                      <a:pt x="346" y="452"/>
                    </a:lnTo>
                    <a:lnTo>
                      <a:pt x="349" y="472"/>
                    </a:lnTo>
                    <a:lnTo>
                      <a:pt x="354" y="477"/>
                    </a:lnTo>
                    <a:lnTo>
                      <a:pt x="369" y="477"/>
                    </a:lnTo>
                    <a:lnTo>
                      <a:pt x="380" y="485"/>
                    </a:lnTo>
                    <a:lnTo>
                      <a:pt x="382" y="485"/>
                    </a:lnTo>
                    <a:lnTo>
                      <a:pt x="392" y="500"/>
                    </a:lnTo>
                    <a:lnTo>
                      <a:pt x="397" y="505"/>
                    </a:lnTo>
                    <a:lnTo>
                      <a:pt x="403" y="508"/>
                    </a:lnTo>
                    <a:lnTo>
                      <a:pt x="410" y="513"/>
                    </a:lnTo>
                    <a:lnTo>
                      <a:pt x="413" y="516"/>
                    </a:lnTo>
                    <a:lnTo>
                      <a:pt x="426" y="534"/>
                    </a:lnTo>
                    <a:lnTo>
                      <a:pt x="433" y="547"/>
                    </a:lnTo>
                    <a:lnTo>
                      <a:pt x="441" y="562"/>
                    </a:lnTo>
                    <a:lnTo>
                      <a:pt x="444" y="577"/>
                    </a:lnTo>
                    <a:lnTo>
                      <a:pt x="444" y="585"/>
                    </a:lnTo>
                    <a:lnTo>
                      <a:pt x="69" y="595"/>
                    </a:lnTo>
                    <a:lnTo>
                      <a:pt x="66" y="426"/>
                    </a:lnTo>
                    <a:lnTo>
                      <a:pt x="64" y="421"/>
                    </a:lnTo>
                    <a:lnTo>
                      <a:pt x="61" y="418"/>
                    </a:lnTo>
                    <a:lnTo>
                      <a:pt x="59" y="413"/>
                    </a:lnTo>
                    <a:lnTo>
                      <a:pt x="54" y="410"/>
                    </a:lnTo>
                    <a:lnTo>
                      <a:pt x="51" y="408"/>
                    </a:lnTo>
                    <a:lnTo>
                      <a:pt x="46" y="405"/>
                    </a:lnTo>
                    <a:lnTo>
                      <a:pt x="43" y="400"/>
                    </a:lnTo>
                    <a:lnTo>
                      <a:pt x="43" y="346"/>
                    </a:lnTo>
                    <a:lnTo>
                      <a:pt x="38" y="333"/>
                    </a:lnTo>
                    <a:lnTo>
                      <a:pt x="33" y="313"/>
                    </a:lnTo>
                    <a:lnTo>
                      <a:pt x="33" y="292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3" y="264"/>
                    </a:lnTo>
                    <a:lnTo>
                      <a:pt x="28" y="251"/>
                    </a:lnTo>
                    <a:lnTo>
                      <a:pt x="23" y="236"/>
                    </a:lnTo>
                    <a:lnTo>
                      <a:pt x="23" y="228"/>
                    </a:lnTo>
                    <a:lnTo>
                      <a:pt x="25" y="218"/>
                    </a:lnTo>
                    <a:lnTo>
                      <a:pt x="30" y="195"/>
                    </a:lnTo>
                    <a:lnTo>
                      <a:pt x="30" y="169"/>
                    </a:lnTo>
                    <a:lnTo>
                      <a:pt x="28" y="159"/>
                    </a:lnTo>
                    <a:lnTo>
                      <a:pt x="28" y="149"/>
                    </a:lnTo>
                    <a:lnTo>
                      <a:pt x="25" y="141"/>
                    </a:lnTo>
                    <a:lnTo>
                      <a:pt x="18" y="133"/>
                    </a:lnTo>
                    <a:lnTo>
                      <a:pt x="18" y="128"/>
                    </a:lnTo>
                    <a:lnTo>
                      <a:pt x="10" y="126"/>
                    </a:lnTo>
                    <a:lnTo>
                      <a:pt x="5" y="120"/>
                    </a:lnTo>
                    <a:lnTo>
                      <a:pt x="2" y="115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7" y="74"/>
                    </a:lnTo>
                    <a:lnTo>
                      <a:pt x="10" y="56"/>
                    </a:lnTo>
                    <a:lnTo>
                      <a:pt x="7" y="1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660"/>
              <p:cNvSpPr>
                <a:spLocks/>
              </p:cNvSpPr>
              <p:nvPr/>
            </p:nvSpPr>
            <p:spPr bwMode="auto">
              <a:xfrm>
                <a:off x="4926013" y="2362200"/>
                <a:ext cx="782637" cy="569913"/>
              </a:xfrm>
              <a:custGeom>
                <a:avLst/>
                <a:gdLst>
                  <a:gd name="T0" fmla="*/ 311 w 493"/>
                  <a:gd name="T1" fmla="*/ 3 h 359"/>
                  <a:gd name="T2" fmla="*/ 398 w 493"/>
                  <a:gd name="T3" fmla="*/ 10 h 359"/>
                  <a:gd name="T4" fmla="*/ 409 w 493"/>
                  <a:gd name="T5" fmla="*/ 23 h 359"/>
                  <a:gd name="T6" fmla="*/ 403 w 493"/>
                  <a:gd name="T7" fmla="*/ 36 h 359"/>
                  <a:gd name="T8" fmla="*/ 419 w 493"/>
                  <a:gd name="T9" fmla="*/ 69 h 359"/>
                  <a:gd name="T10" fmla="*/ 426 w 493"/>
                  <a:gd name="T11" fmla="*/ 85 h 359"/>
                  <a:gd name="T12" fmla="*/ 437 w 493"/>
                  <a:gd name="T13" fmla="*/ 90 h 359"/>
                  <a:gd name="T14" fmla="*/ 444 w 493"/>
                  <a:gd name="T15" fmla="*/ 103 h 359"/>
                  <a:gd name="T16" fmla="*/ 462 w 493"/>
                  <a:gd name="T17" fmla="*/ 116 h 359"/>
                  <a:gd name="T18" fmla="*/ 475 w 493"/>
                  <a:gd name="T19" fmla="*/ 131 h 359"/>
                  <a:gd name="T20" fmla="*/ 480 w 493"/>
                  <a:gd name="T21" fmla="*/ 144 h 359"/>
                  <a:gd name="T22" fmla="*/ 488 w 493"/>
                  <a:gd name="T23" fmla="*/ 157 h 359"/>
                  <a:gd name="T24" fmla="*/ 491 w 493"/>
                  <a:gd name="T25" fmla="*/ 172 h 359"/>
                  <a:gd name="T26" fmla="*/ 493 w 493"/>
                  <a:gd name="T27" fmla="*/ 190 h 359"/>
                  <a:gd name="T28" fmla="*/ 488 w 493"/>
                  <a:gd name="T29" fmla="*/ 208 h 359"/>
                  <a:gd name="T30" fmla="*/ 475 w 493"/>
                  <a:gd name="T31" fmla="*/ 218 h 359"/>
                  <a:gd name="T32" fmla="*/ 457 w 493"/>
                  <a:gd name="T33" fmla="*/ 226 h 359"/>
                  <a:gd name="T34" fmla="*/ 442 w 493"/>
                  <a:gd name="T35" fmla="*/ 231 h 359"/>
                  <a:gd name="T36" fmla="*/ 432 w 493"/>
                  <a:gd name="T37" fmla="*/ 249 h 359"/>
                  <a:gd name="T38" fmla="*/ 429 w 493"/>
                  <a:gd name="T39" fmla="*/ 259 h 359"/>
                  <a:gd name="T40" fmla="*/ 442 w 493"/>
                  <a:gd name="T41" fmla="*/ 277 h 359"/>
                  <a:gd name="T42" fmla="*/ 437 w 493"/>
                  <a:gd name="T43" fmla="*/ 298 h 359"/>
                  <a:gd name="T44" fmla="*/ 432 w 493"/>
                  <a:gd name="T45" fmla="*/ 313 h 359"/>
                  <a:gd name="T46" fmla="*/ 419 w 493"/>
                  <a:gd name="T47" fmla="*/ 326 h 359"/>
                  <a:gd name="T48" fmla="*/ 411 w 493"/>
                  <a:gd name="T49" fmla="*/ 336 h 359"/>
                  <a:gd name="T50" fmla="*/ 409 w 493"/>
                  <a:gd name="T51" fmla="*/ 357 h 359"/>
                  <a:gd name="T52" fmla="*/ 406 w 493"/>
                  <a:gd name="T53" fmla="*/ 359 h 359"/>
                  <a:gd name="T54" fmla="*/ 385 w 493"/>
                  <a:gd name="T55" fmla="*/ 334 h 359"/>
                  <a:gd name="T56" fmla="*/ 306 w 493"/>
                  <a:gd name="T57" fmla="*/ 331 h 359"/>
                  <a:gd name="T58" fmla="*/ 83 w 493"/>
                  <a:gd name="T59" fmla="*/ 326 h 359"/>
                  <a:gd name="T60" fmla="*/ 75 w 493"/>
                  <a:gd name="T61" fmla="*/ 318 h 359"/>
                  <a:gd name="T62" fmla="*/ 72 w 493"/>
                  <a:gd name="T63" fmla="*/ 306 h 359"/>
                  <a:gd name="T64" fmla="*/ 77 w 493"/>
                  <a:gd name="T65" fmla="*/ 293 h 359"/>
                  <a:gd name="T66" fmla="*/ 72 w 493"/>
                  <a:gd name="T67" fmla="*/ 277 h 359"/>
                  <a:gd name="T68" fmla="*/ 65 w 493"/>
                  <a:gd name="T69" fmla="*/ 264 h 359"/>
                  <a:gd name="T70" fmla="*/ 59 w 493"/>
                  <a:gd name="T71" fmla="*/ 241 h 359"/>
                  <a:gd name="T72" fmla="*/ 54 w 493"/>
                  <a:gd name="T73" fmla="*/ 231 h 359"/>
                  <a:gd name="T74" fmla="*/ 36 w 493"/>
                  <a:gd name="T75" fmla="*/ 198 h 359"/>
                  <a:gd name="T76" fmla="*/ 29 w 493"/>
                  <a:gd name="T77" fmla="*/ 185 h 359"/>
                  <a:gd name="T78" fmla="*/ 26 w 493"/>
                  <a:gd name="T79" fmla="*/ 172 h 359"/>
                  <a:gd name="T80" fmla="*/ 21 w 493"/>
                  <a:gd name="T81" fmla="*/ 164 h 359"/>
                  <a:gd name="T82" fmla="*/ 13 w 493"/>
                  <a:gd name="T83" fmla="*/ 154 h 359"/>
                  <a:gd name="T84" fmla="*/ 16 w 493"/>
                  <a:gd name="T85" fmla="*/ 144 h 359"/>
                  <a:gd name="T86" fmla="*/ 21 w 493"/>
                  <a:gd name="T87" fmla="*/ 116 h 359"/>
                  <a:gd name="T88" fmla="*/ 18 w 493"/>
                  <a:gd name="T89" fmla="*/ 103 h 359"/>
                  <a:gd name="T90" fmla="*/ 13 w 493"/>
                  <a:gd name="T91" fmla="*/ 80 h 359"/>
                  <a:gd name="T92" fmla="*/ 18 w 493"/>
                  <a:gd name="T93" fmla="*/ 67 h 359"/>
                  <a:gd name="T94" fmla="*/ 13 w 493"/>
                  <a:gd name="T95" fmla="*/ 59 h 359"/>
                  <a:gd name="T96" fmla="*/ 8 w 493"/>
                  <a:gd name="T97" fmla="*/ 51 h 359"/>
                  <a:gd name="T98" fmla="*/ 0 w 493"/>
                  <a:gd name="T99" fmla="*/ 41 h 359"/>
                  <a:gd name="T100" fmla="*/ 8 w 493"/>
                  <a:gd name="T101" fmla="*/ 21 h 359"/>
                  <a:gd name="T102" fmla="*/ 6 w 493"/>
                  <a:gd name="T103" fmla="*/ 13 h 3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3"/>
                  <a:gd name="T157" fmla="*/ 0 h 359"/>
                  <a:gd name="T158" fmla="*/ 493 w 493"/>
                  <a:gd name="T159" fmla="*/ 359 h 3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3" h="359">
                    <a:moveTo>
                      <a:pt x="6" y="13"/>
                    </a:moveTo>
                    <a:lnTo>
                      <a:pt x="311" y="3"/>
                    </a:lnTo>
                    <a:lnTo>
                      <a:pt x="396" y="0"/>
                    </a:lnTo>
                    <a:lnTo>
                      <a:pt x="398" y="10"/>
                    </a:lnTo>
                    <a:lnTo>
                      <a:pt x="398" y="18"/>
                    </a:lnTo>
                    <a:lnTo>
                      <a:pt x="409" y="23"/>
                    </a:lnTo>
                    <a:lnTo>
                      <a:pt x="409" y="28"/>
                    </a:lnTo>
                    <a:lnTo>
                      <a:pt x="403" y="36"/>
                    </a:lnTo>
                    <a:lnTo>
                      <a:pt x="403" y="46"/>
                    </a:lnTo>
                    <a:lnTo>
                      <a:pt x="419" y="69"/>
                    </a:lnTo>
                    <a:lnTo>
                      <a:pt x="419" y="80"/>
                    </a:lnTo>
                    <a:lnTo>
                      <a:pt x="426" y="85"/>
                    </a:lnTo>
                    <a:lnTo>
                      <a:pt x="429" y="85"/>
                    </a:lnTo>
                    <a:lnTo>
                      <a:pt x="437" y="90"/>
                    </a:lnTo>
                    <a:lnTo>
                      <a:pt x="439" y="95"/>
                    </a:lnTo>
                    <a:lnTo>
                      <a:pt x="444" y="103"/>
                    </a:lnTo>
                    <a:lnTo>
                      <a:pt x="452" y="108"/>
                    </a:lnTo>
                    <a:lnTo>
                      <a:pt x="462" y="116"/>
                    </a:lnTo>
                    <a:lnTo>
                      <a:pt x="468" y="121"/>
                    </a:lnTo>
                    <a:lnTo>
                      <a:pt x="475" y="131"/>
                    </a:lnTo>
                    <a:lnTo>
                      <a:pt x="475" y="141"/>
                    </a:lnTo>
                    <a:lnTo>
                      <a:pt x="480" y="144"/>
                    </a:lnTo>
                    <a:lnTo>
                      <a:pt x="483" y="149"/>
                    </a:lnTo>
                    <a:lnTo>
                      <a:pt x="488" y="157"/>
                    </a:lnTo>
                    <a:lnTo>
                      <a:pt x="491" y="167"/>
                    </a:lnTo>
                    <a:lnTo>
                      <a:pt x="491" y="172"/>
                    </a:lnTo>
                    <a:lnTo>
                      <a:pt x="493" y="182"/>
                    </a:lnTo>
                    <a:lnTo>
                      <a:pt x="493" y="190"/>
                    </a:lnTo>
                    <a:lnTo>
                      <a:pt x="488" y="195"/>
                    </a:lnTo>
                    <a:lnTo>
                      <a:pt x="488" y="208"/>
                    </a:lnTo>
                    <a:lnTo>
                      <a:pt x="483" y="213"/>
                    </a:lnTo>
                    <a:lnTo>
                      <a:pt x="475" y="218"/>
                    </a:lnTo>
                    <a:lnTo>
                      <a:pt x="468" y="221"/>
                    </a:lnTo>
                    <a:lnTo>
                      <a:pt x="457" y="226"/>
                    </a:lnTo>
                    <a:lnTo>
                      <a:pt x="450" y="231"/>
                    </a:lnTo>
                    <a:lnTo>
                      <a:pt x="442" y="231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29" y="254"/>
                    </a:lnTo>
                    <a:lnTo>
                      <a:pt x="429" y="259"/>
                    </a:lnTo>
                    <a:lnTo>
                      <a:pt x="437" y="264"/>
                    </a:lnTo>
                    <a:lnTo>
                      <a:pt x="442" y="277"/>
                    </a:lnTo>
                    <a:lnTo>
                      <a:pt x="442" y="293"/>
                    </a:lnTo>
                    <a:lnTo>
                      <a:pt x="437" y="298"/>
                    </a:lnTo>
                    <a:lnTo>
                      <a:pt x="437" y="303"/>
                    </a:lnTo>
                    <a:lnTo>
                      <a:pt x="432" y="313"/>
                    </a:lnTo>
                    <a:lnTo>
                      <a:pt x="424" y="318"/>
                    </a:lnTo>
                    <a:lnTo>
                      <a:pt x="419" y="326"/>
                    </a:lnTo>
                    <a:lnTo>
                      <a:pt x="414" y="331"/>
                    </a:lnTo>
                    <a:lnTo>
                      <a:pt x="411" y="336"/>
                    </a:lnTo>
                    <a:lnTo>
                      <a:pt x="411" y="352"/>
                    </a:lnTo>
                    <a:lnTo>
                      <a:pt x="409" y="357"/>
                    </a:lnTo>
                    <a:lnTo>
                      <a:pt x="409" y="359"/>
                    </a:lnTo>
                    <a:lnTo>
                      <a:pt x="406" y="359"/>
                    </a:lnTo>
                    <a:lnTo>
                      <a:pt x="391" y="336"/>
                    </a:lnTo>
                    <a:lnTo>
                      <a:pt x="385" y="334"/>
                    </a:lnTo>
                    <a:lnTo>
                      <a:pt x="380" y="329"/>
                    </a:lnTo>
                    <a:lnTo>
                      <a:pt x="306" y="331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2" y="306"/>
                    </a:lnTo>
                    <a:lnTo>
                      <a:pt x="72" y="303"/>
                    </a:lnTo>
                    <a:lnTo>
                      <a:pt x="77" y="293"/>
                    </a:lnTo>
                    <a:lnTo>
                      <a:pt x="77" y="280"/>
                    </a:lnTo>
                    <a:lnTo>
                      <a:pt x="72" y="277"/>
                    </a:lnTo>
                    <a:lnTo>
                      <a:pt x="70" y="272"/>
                    </a:lnTo>
                    <a:lnTo>
                      <a:pt x="65" y="264"/>
                    </a:lnTo>
                    <a:lnTo>
                      <a:pt x="59" y="254"/>
                    </a:lnTo>
                    <a:lnTo>
                      <a:pt x="59" y="241"/>
                    </a:lnTo>
                    <a:lnTo>
                      <a:pt x="57" y="239"/>
                    </a:lnTo>
                    <a:lnTo>
                      <a:pt x="54" y="231"/>
                    </a:lnTo>
                    <a:lnTo>
                      <a:pt x="52" y="221"/>
                    </a:lnTo>
                    <a:lnTo>
                      <a:pt x="36" y="198"/>
                    </a:lnTo>
                    <a:lnTo>
                      <a:pt x="34" y="190"/>
                    </a:lnTo>
                    <a:lnTo>
                      <a:pt x="29" y="185"/>
                    </a:lnTo>
                    <a:lnTo>
                      <a:pt x="29" y="177"/>
                    </a:lnTo>
                    <a:lnTo>
                      <a:pt x="26" y="172"/>
                    </a:lnTo>
                    <a:lnTo>
                      <a:pt x="26" y="170"/>
                    </a:lnTo>
                    <a:lnTo>
                      <a:pt x="21" y="164"/>
                    </a:lnTo>
                    <a:lnTo>
                      <a:pt x="18" y="157"/>
                    </a:lnTo>
                    <a:lnTo>
                      <a:pt x="13" y="154"/>
                    </a:lnTo>
                    <a:lnTo>
                      <a:pt x="13" y="152"/>
                    </a:lnTo>
                    <a:lnTo>
                      <a:pt x="16" y="144"/>
                    </a:lnTo>
                    <a:lnTo>
                      <a:pt x="18" y="131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8" y="103"/>
                    </a:lnTo>
                    <a:lnTo>
                      <a:pt x="13" y="95"/>
                    </a:lnTo>
                    <a:lnTo>
                      <a:pt x="13" y="80"/>
                    </a:lnTo>
                    <a:lnTo>
                      <a:pt x="18" y="75"/>
                    </a:lnTo>
                    <a:lnTo>
                      <a:pt x="18" y="67"/>
                    </a:lnTo>
                    <a:lnTo>
                      <a:pt x="16" y="64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661"/>
              <p:cNvSpPr>
                <a:spLocks/>
              </p:cNvSpPr>
              <p:nvPr/>
            </p:nvSpPr>
            <p:spPr bwMode="auto">
              <a:xfrm>
                <a:off x="5060950" y="2884488"/>
                <a:ext cx="871537" cy="793750"/>
              </a:xfrm>
              <a:custGeom>
                <a:avLst/>
                <a:gdLst>
                  <a:gd name="T0" fmla="*/ 64 w 549"/>
                  <a:gd name="T1" fmla="*/ 174 h 500"/>
                  <a:gd name="T2" fmla="*/ 69 w 549"/>
                  <a:gd name="T3" fmla="*/ 164 h 500"/>
                  <a:gd name="T4" fmla="*/ 57 w 549"/>
                  <a:gd name="T5" fmla="*/ 159 h 500"/>
                  <a:gd name="T6" fmla="*/ 49 w 549"/>
                  <a:gd name="T7" fmla="*/ 154 h 500"/>
                  <a:gd name="T8" fmla="*/ 41 w 549"/>
                  <a:gd name="T9" fmla="*/ 136 h 500"/>
                  <a:gd name="T10" fmla="*/ 26 w 549"/>
                  <a:gd name="T11" fmla="*/ 125 h 500"/>
                  <a:gd name="T12" fmla="*/ 31 w 549"/>
                  <a:gd name="T13" fmla="*/ 120 h 500"/>
                  <a:gd name="T14" fmla="*/ 41 w 549"/>
                  <a:gd name="T15" fmla="*/ 113 h 500"/>
                  <a:gd name="T16" fmla="*/ 39 w 549"/>
                  <a:gd name="T17" fmla="*/ 107 h 500"/>
                  <a:gd name="T18" fmla="*/ 33 w 549"/>
                  <a:gd name="T19" fmla="*/ 97 h 500"/>
                  <a:gd name="T20" fmla="*/ 18 w 549"/>
                  <a:gd name="T21" fmla="*/ 95 h 500"/>
                  <a:gd name="T22" fmla="*/ 13 w 549"/>
                  <a:gd name="T23" fmla="*/ 74 h 500"/>
                  <a:gd name="T24" fmla="*/ 8 w 549"/>
                  <a:gd name="T25" fmla="*/ 48 h 500"/>
                  <a:gd name="T26" fmla="*/ 8 w 549"/>
                  <a:gd name="T27" fmla="*/ 25 h 500"/>
                  <a:gd name="T28" fmla="*/ 3 w 549"/>
                  <a:gd name="T29" fmla="*/ 7 h 500"/>
                  <a:gd name="T30" fmla="*/ 0 w 549"/>
                  <a:gd name="T31" fmla="*/ 2 h 500"/>
                  <a:gd name="T32" fmla="*/ 288 w 549"/>
                  <a:gd name="T33" fmla="*/ 0 h 500"/>
                  <a:gd name="T34" fmla="*/ 303 w 549"/>
                  <a:gd name="T35" fmla="*/ 5 h 500"/>
                  <a:gd name="T36" fmla="*/ 313 w 549"/>
                  <a:gd name="T37" fmla="*/ 18 h 500"/>
                  <a:gd name="T38" fmla="*/ 321 w 549"/>
                  <a:gd name="T39" fmla="*/ 30 h 500"/>
                  <a:gd name="T40" fmla="*/ 331 w 549"/>
                  <a:gd name="T41" fmla="*/ 48 h 500"/>
                  <a:gd name="T42" fmla="*/ 334 w 549"/>
                  <a:gd name="T43" fmla="*/ 77 h 500"/>
                  <a:gd name="T44" fmla="*/ 347 w 549"/>
                  <a:gd name="T45" fmla="*/ 84 h 500"/>
                  <a:gd name="T46" fmla="*/ 352 w 549"/>
                  <a:gd name="T47" fmla="*/ 97 h 500"/>
                  <a:gd name="T48" fmla="*/ 365 w 549"/>
                  <a:gd name="T49" fmla="*/ 115 h 500"/>
                  <a:gd name="T50" fmla="*/ 380 w 549"/>
                  <a:gd name="T51" fmla="*/ 125 h 500"/>
                  <a:gd name="T52" fmla="*/ 385 w 549"/>
                  <a:gd name="T53" fmla="*/ 151 h 500"/>
                  <a:gd name="T54" fmla="*/ 398 w 549"/>
                  <a:gd name="T55" fmla="*/ 174 h 500"/>
                  <a:gd name="T56" fmla="*/ 411 w 549"/>
                  <a:gd name="T57" fmla="*/ 174 h 500"/>
                  <a:gd name="T58" fmla="*/ 421 w 549"/>
                  <a:gd name="T59" fmla="*/ 164 h 500"/>
                  <a:gd name="T60" fmla="*/ 442 w 549"/>
                  <a:gd name="T61" fmla="*/ 185 h 500"/>
                  <a:gd name="T62" fmla="*/ 444 w 549"/>
                  <a:gd name="T63" fmla="*/ 205 h 500"/>
                  <a:gd name="T64" fmla="*/ 439 w 549"/>
                  <a:gd name="T65" fmla="*/ 226 h 500"/>
                  <a:gd name="T66" fmla="*/ 429 w 549"/>
                  <a:gd name="T67" fmla="*/ 241 h 500"/>
                  <a:gd name="T68" fmla="*/ 449 w 549"/>
                  <a:gd name="T69" fmla="*/ 272 h 500"/>
                  <a:gd name="T70" fmla="*/ 485 w 549"/>
                  <a:gd name="T71" fmla="*/ 295 h 500"/>
                  <a:gd name="T72" fmla="*/ 490 w 549"/>
                  <a:gd name="T73" fmla="*/ 313 h 500"/>
                  <a:gd name="T74" fmla="*/ 516 w 549"/>
                  <a:gd name="T75" fmla="*/ 344 h 500"/>
                  <a:gd name="T76" fmla="*/ 511 w 549"/>
                  <a:gd name="T77" fmla="*/ 357 h 500"/>
                  <a:gd name="T78" fmla="*/ 519 w 549"/>
                  <a:gd name="T79" fmla="*/ 367 h 500"/>
                  <a:gd name="T80" fmla="*/ 531 w 549"/>
                  <a:gd name="T81" fmla="*/ 382 h 500"/>
                  <a:gd name="T82" fmla="*/ 537 w 549"/>
                  <a:gd name="T83" fmla="*/ 374 h 500"/>
                  <a:gd name="T84" fmla="*/ 547 w 549"/>
                  <a:gd name="T85" fmla="*/ 387 h 500"/>
                  <a:gd name="T86" fmla="*/ 549 w 549"/>
                  <a:gd name="T87" fmla="*/ 403 h 500"/>
                  <a:gd name="T88" fmla="*/ 542 w 549"/>
                  <a:gd name="T89" fmla="*/ 423 h 500"/>
                  <a:gd name="T90" fmla="*/ 531 w 549"/>
                  <a:gd name="T91" fmla="*/ 426 h 500"/>
                  <a:gd name="T92" fmla="*/ 521 w 549"/>
                  <a:gd name="T93" fmla="*/ 431 h 500"/>
                  <a:gd name="T94" fmla="*/ 508 w 549"/>
                  <a:gd name="T95" fmla="*/ 446 h 500"/>
                  <a:gd name="T96" fmla="*/ 513 w 549"/>
                  <a:gd name="T97" fmla="*/ 464 h 500"/>
                  <a:gd name="T98" fmla="*/ 498 w 549"/>
                  <a:gd name="T99" fmla="*/ 490 h 500"/>
                  <a:gd name="T100" fmla="*/ 495 w 549"/>
                  <a:gd name="T101" fmla="*/ 498 h 500"/>
                  <a:gd name="T102" fmla="*/ 447 w 549"/>
                  <a:gd name="T103" fmla="*/ 500 h 500"/>
                  <a:gd name="T104" fmla="*/ 454 w 549"/>
                  <a:gd name="T105" fmla="*/ 472 h 500"/>
                  <a:gd name="T106" fmla="*/ 465 w 549"/>
                  <a:gd name="T107" fmla="*/ 457 h 500"/>
                  <a:gd name="T108" fmla="*/ 462 w 549"/>
                  <a:gd name="T109" fmla="*/ 444 h 500"/>
                  <a:gd name="T110" fmla="*/ 75 w 549"/>
                  <a:gd name="T111" fmla="*/ 446 h 500"/>
                  <a:gd name="T112" fmla="*/ 72 w 549"/>
                  <a:gd name="T113" fmla="*/ 408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00"/>
                  <a:gd name="T173" fmla="*/ 549 w 549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00">
                    <a:moveTo>
                      <a:pt x="72" y="408"/>
                    </a:moveTo>
                    <a:lnTo>
                      <a:pt x="64" y="174"/>
                    </a:lnTo>
                    <a:lnTo>
                      <a:pt x="69" y="169"/>
                    </a:lnTo>
                    <a:lnTo>
                      <a:pt x="69" y="164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9" y="136"/>
                    </a:lnTo>
                    <a:lnTo>
                      <a:pt x="41" y="136"/>
                    </a:lnTo>
                    <a:lnTo>
                      <a:pt x="33" y="128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41" y="113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0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3" y="74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10" y="41"/>
                    </a:lnTo>
                    <a:lnTo>
                      <a:pt x="8" y="25"/>
                    </a:lnTo>
                    <a:lnTo>
                      <a:pt x="8" y="1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69" y="2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5"/>
                    </a:lnTo>
                    <a:lnTo>
                      <a:pt x="306" y="10"/>
                    </a:lnTo>
                    <a:lnTo>
                      <a:pt x="313" y="18"/>
                    </a:lnTo>
                    <a:lnTo>
                      <a:pt x="316" y="25"/>
                    </a:lnTo>
                    <a:lnTo>
                      <a:pt x="321" y="30"/>
                    </a:lnTo>
                    <a:lnTo>
                      <a:pt x="326" y="41"/>
                    </a:lnTo>
                    <a:lnTo>
                      <a:pt x="331" y="48"/>
                    </a:lnTo>
                    <a:lnTo>
                      <a:pt x="331" y="69"/>
                    </a:lnTo>
                    <a:lnTo>
                      <a:pt x="334" y="77"/>
                    </a:lnTo>
                    <a:lnTo>
                      <a:pt x="341" y="79"/>
                    </a:lnTo>
                    <a:lnTo>
                      <a:pt x="347" y="84"/>
                    </a:lnTo>
                    <a:lnTo>
                      <a:pt x="347" y="90"/>
                    </a:lnTo>
                    <a:lnTo>
                      <a:pt x="352" y="97"/>
                    </a:lnTo>
                    <a:lnTo>
                      <a:pt x="354" y="102"/>
                    </a:lnTo>
                    <a:lnTo>
                      <a:pt x="365" y="115"/>
                    </a:lnTo>
                    <a:lnTo>
                      <a:pt x="375" y="118"/>
                    </a:lnTo>
                    <a:lnTo>
                      <a:pt x="380" y="125"/>
                    </a:lnTo>
                    <a:lnTo>
                      <a:pt x="385" y="138"/>
                    </a:lnTo>
                    <a:lnTo>
                      <a:pt x="385" y="151"/>
                    </a:lnTo>
                    <a:lnTo>
                      <a:pt x="390" y="164"/>
                    </a:lnTo>
                    <a:lnTo>
                      <a:pt x="398" y="174"/>
                    </a:lnTo>
                    <a:lnTo>
                      <a:pt x="406" y="177"/>
                    </a:lnTo>
                    <a:lnTo>
                      <a:pt x="411" y="174"/>
                    </a:lnTo>
                    <a:lnTo>
                      <a:pt x="411" y="167"/>
                    </a:lnTo>
                    <a:lnTo>
                      <a:pt x="421" y="164"/>
                    </a:lnTo>
                    <a:lnTo>
                      <a:pt x="429" y="167"/>
                    </a:lnTo>
                    <a:lnTo>
                      <a:pt x="442" y="185"/>
                    </a:lnTo>
                    <a:lnTo>
                      <a:pt x="449" y="197"/>
                    </a:lnTo>
                    <a:lnTo>
                      <a:pt x="444" y="205"/>
                    </a:lnTo>
                    <a:lnTo>
                      <a:pt x="442" y="213"/>
                    </a:lnTo>
                    <a:lnTo>
                      <a:pt x="439" y="226"/>
                    </a:lnTo>
                    <a:lnTo>
                      <a:pt x="436" y="236"/>
                    </a:lnTo>
                    <a:lnTo>
                      <a:pt x="429" y="241"/>
                    </a:lnTo>
                    <a:lnTo>
                      <a:pt x="429" y="256"/>
                    </a:lnTo>
                    <a:lnTo>
                      <a:pt x="449" y="272"/>
                    </a:lnTo>
                    <a:lnTo>
                      <a:pt x="472" y="285"/>
                    </a:lnTo>
                    <a:lnTo>
                      <a:pt x="485" y="295"/>
                    </a:lnTo>
                    <a:lnTo>
                      <a:pt x="490" y="303"/>
                    </a:lnTo>
                    <a:lnTo>
                      <a:pt x="490" y="313"/>
                    </a:lnTo>
                    <a:lnTo>
                      <a:pt x="511" y="333"/>
                    </a:lnTo>
                    <a:lnTo>
                      <a:pt x="516" y="344"/>
                    </a:lnTo>
                    <a:lnTo>
                      <a:pt x="516" y="351"/>
                    </a:lnTo>
                    <a:lnTo>
                      <a:pt x="511" y="357"/>
                    </a:lnTo>
                    <a:lnTo>
                      <a:pt x="511" y="362"/>
                    </a:lnTo>
                    <a:lnTo>
                      <a:pt x="519" y="367"/>
                    </a:lnTo>
                    <a:lnTo>
                      <a:pt x="524" y="374"/>
                    </a:lnTo>
                    <a:lnTo>
                      <a:pt x="531" y="382"/>
                    </a:lnTo>
                    <a:lnTo>
                      <a:pt x="534" y="380"/>
                    </a:lnTo>
                    <a:lnTo>
                      <a:pt x="537" y="374"/>
                    </a:lnTo>
                    <a:lnTo>
                      <a:pt x="542" y="374"/>
                    </a:lnTo>
                    <a:lnTo>
                      <a:pt x="547" y="387"/>
                    </a:lnTo>
                    <a:lnTo>
                      <a:pt x="549" y="398"/>
                    </a:lnTo>
                    <a:lnTo>
                      <a:pt x="549" y="403"/>
                    </a:lnTo>
                    <a:lnTo>
                      <a:pt x="542" y="408"/>
                    </a:lnTo>
                    <a:lnTo>
                      <a:pt x="542" y="423"/>
                    </a:lnTo>
                    <a:lnTo>
                      <a:pt x="539" y="423"/>
                    </a:lnTo>
                    <a:lnTo>
                      <a:pt x="531" y="426"/>
                    </a:lnTo>
                    <a:lnTo>
                      <a:pt x="524" y="431"/>
                    </a:lnTo>
                    <a:lnTo>
                      <a:pt x="521" y="431"/>
                    </a:lnTo>
                    <a:lnTo>
                      <a:pt x="508" y="434"/>
                    </a:lnTo>
                    <a:lnTo>
                      <a:pt x="508" y="446"/>
                    </a:lnTo>
                    <a:lnTo>
                      <a:pt x="513" y="459"/>
                    </a:lnTo>
                    <a:lnTo>
                      <a:pt x="513" y="464"/>
                    </a:lnTo>
                    <a:lnTo>
                      <a:pt x="498" y="475"/>
                    </a:lnTo>
                    <a:lnTo>
                      <a:pt x="498" y="490"/>
                    </a:lnTo>
                    <a:lnTo>
                      <a:pt x="495" y="493"/>
                    </a:lnTo>
                    <a:lnTo>
                      <a:pt x="495" y="498"/>
                    </a:lnTo>
                    <a:lnTo>
                      <a:pt x="460" y="500"/>
                    </a:lnTo>
                    <a:lnTo>
                      <a:pt x="447" y="500"/>
                    </a:lnTo>
                    <a:lnTo>
                      <a:pt x="449" y="485"/>
                    </a:lnTo>
                    <a:lnTo>
                      <a:pt x="454" y="472"/>
                    </a:lnTo>
                    <a:lnTo>
                      <a:pt x="462" y="462"/>
                    </a:lnTo>
                    <a:lnTo>
                      <a:pt x="465" y="457"/>
                    </a:lnTo>
                    <a:lnTo>
                      <a:pt x="465" y="449"/>
                    </a:lnTo>
                    <a:lnTo>
                      <a:pt x="462" y="444"/>
                    </a:lnTo>
                    <a:lnTo>
                      <a:pt x="462" y="439"/>
                    </a:lnTo>
                    <a:lnTo>
                      <a:pt x="75" y="446"/>
                    </a:lnTo>
                    <a:lnTo>
                      <a:pt x="72" y="410"/>
                    </a:lnTo>
                    <a:lnTo>
                      <a:pt x="72" y="40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662"/>
              <p:cNvSpPr>
                <a:spLocks/>
              </p:cNvSpPr>
              <p:nvPr/>
            </p:nvSpPr>
            <p:spPr bwMode="auto">
              <a:xfrm>
                <a:off x="4189413" y="2994025"/>
                <a:ext cx="985837" cy="538163"/>
              </a:xfrm>
              <a:custGeom>
                <a:avLst/>
                <a:gdLst>
                  <a:gd name="T0" fmla="*/ 0 w 621"/>
                  <a:gd name="T1" fmla="*/ 326 h 339"/>
                  <a:gd name="T2" fmla="*/ 15 w 621"/>
                  <a:gd name="T3" fmla="*/ 0 h 339"/>
                  <a:gd name="T4" fmla="*/ 167 w 621"/>
                  <a:gd name="T5" fmla="*/ 5 h 339"/>
                  <a:gd name="T6" fmla="*/ 344 w 621"/>
                  <a:gd name="T7" fmla="*/ 8 h 339"/>
                  <a:gd name="T8" fmla="*/ 562 w 621"/>
                  <a:gd name="T9" fmla="*/ 8 h 339"/>
                  <a:gd name="T10" fmla="*/ 567 w 621"/>
                  <a:gd name="T11" fmla="*/ 21 h 339"/>
                  <a:gd name="T12" fmla="*/ 567 w 621"/>
                  <a:gd name="T13" fmla="*/ 26 h 339"/>
                  <a:gd name="T14" fmla="*/ 575 w 621"/>
                  <a:gd name="T15" fmla="*/ 26 h 339"/>
                  <a:gd name="T16" fmla="*/ 580 w 621"/>
                  <a:gd name="T17" fmla="*/ 28 h 339"/>
                  <a:gd name="T18" fmla="*/ 585 w 621"/>
                  <a:gd name="T19" fmla="*/ 28 h 339"/>
                  <a:gd name="T20" fmla="*/ 588 w 621"/>
                  <a:gd name="T21" fmla="*/ 33 h 339"/>
                  <a:gd name="T22" fmla="*/ 588 w 621"/>
                  <a:gd name="T23" fmla="*/ 36 h 339"/>
                  <a:gd name="T24" fmla="*/ 590 w 621"/>
                  <a:gd name="T25" fmla="*/ 41 h 339"/>
                  <a:gd name="T26" fmla="*/ 588 w 621"/>
                  <a:gd name="T27" fmla="*/ 46 h 339"/>
                  <a:gd name="T28" fmla="*/ 585 w 621"/>
                  <a:gd name="T29" fmla="*/ 46 h 339"/>
                  <a:gd name="T30" fmla="*/ 582 w 621"/>
                  <a:gd name="T31" fmla="*/ 51 h 339"/>
                  <a:gd name="T32" fmla="*/ 575 w 621"/>
                  <a:gd name="T33" fmla="*/ 54 h 339"/>
                  <a:gd name="T34" fmla="*/ 580 w 621"/>
                  <a:gd name="T35" fmla="*/ 59 h 339"/>
                  <a:gd name="T36" fmla="*/ 582 w 621"/>
                  <a:gd name="T37" fmla="*/ 59 h 339"/>
                  <a:gd name="T38" fmla="*/ 585 w 621"/>
                  <a:gd name="T39" fmla="*/ 62 h 339"/>
                  <a:gd name="T40" fmla="*/ 590 w 621"/>
                  <a:gd name="T41" fmla="*/ 64 h 339"/>
                  <a:gd name="T42" fmla="*/ 598 w 621"/>
                  <a:gd name="T43" fmla="*/ 72 h 339"/>
                  <a:gd name="T44" fmla="*/ 598 w 621"/>
                  <a:gd name="T45" fmla="*/ 85 h 339"/>
                  <a:gd name="T46" fmla="*/ 600 w 621"/>
                  <a:gd name="T47" fmla="*/ 87 h 339"/>
                  <a:gd name="T48" fmla="*/ 608 w 621"/>
                  <a:gd name="T49" fmla="*/ 90 h 339"/>
                  <a:gd name="T50" fmla="*/ 618 w 621"/>
                  <a:gd name="T51" fmla="*/ 95 h 339"/>
                  <a:gd name="T52" fmla="*/ 618 w 621"/>
                  <a:gd name="T53" fmla="*/ 100 h 339"/>
                  <a:gd name="T54" fmla="*/ 613 w 621"/>
                  <a:gd name="T55" fmla="*/ 105 h 339"/>
                  <a:gd name="T56" fmla="*/ 621 w 621"/>
                  <a:gd name="T57" fmla="*/ 339 h 339"/>
                  <a:gd name="T58" fmla="*/ 367 w 621"/>
                  <a:gd name="T59" fmla="*/ 334 h 339"/>
                  <a:gd name="T60" fmla="*/ 174 w 621"/>
                  <a:gd name="T61" fmla="*/ 329 h 339"/>
                  <a:gd name="T62" fmla="*/ 18 w 621"/>
                  <a:gd name="T63" fmla="*/ 323 h 339"/>
                  <a:gd name="T64" fmla="*/ 0 w 621"/>
                  <a:gd name="T65" fmla="*/ 326 h 3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339"/>
                  <a:gd name="T101" fmla="*/ 621 w 621"/>
                  <a:gd name="T102" fmla="*/ 339 h 3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339">
                    <a:moveTo>
                      <a:pt x="0" y="326"/>
                    </a:moveTo>
                    <a:lnTo>
                      <a:pt x="15" y="0"/>
                    </a:lnTo>
                    <a:lnTo>
                      <a:pt x="167" y="5"/>
                    </a:lnTo>
                    <a:lnTo>
                      <a:pt x="344" y="8"/>
                    </a:lnTo>
                    <a:lnTo>
                      <a:pt x="562" y="8"/>
                    </a:lnTo>
                    <a:lnTo>
                      <a:pt x="567" y="21"/>
                    </a:lnTo>
                    <a:lnTo>
                      <a:pt x="567" y="26"/>
                    </a:lnTo>
                    <a:lnTo>
                      <a:pt x="575" y="26"/>
                    </a:lnTo>
                    <a:lnTo>
                      <a:pt x="580" y="28"/>
                    </a:lnTo>
                    <a:lnTo>
                      <a:pt x="585" y="28"/>
                    </a:lnTo>
                    <a:lnTo>
                      <a:pt x="588" y="33"/>
                    </a:lnTo>
                    <a:lnTo>
                      <a:pt x="588" y="36"/>
                    </a:lnTo>
                    <a:lnTo>
                      <a:pt x="590" y="41"/>
                    </a:lnTo>
                    <a:lnTo>
                      <a:pt x="588" y="46"/>
                    </a:lnTo>
                    <a:lnTo>
                      <a:pt x="585" y="46"/>
                    </a:lnTo>
                    <a:lnTo>
                      <a:pt x="582" y="51"/>
                    </a:lnTo>
                    <a:lnTo>
                      <a:pt x="575" y="54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5" y="62"/>
                    </a:lnTo>
                    <a:lnTo>
                      <a:pt x="590" y="64"/>
                    </a:lnTo>
                    <a:lnTo>
                      <a:pt x="598" y="72"/>
                    </a:lnTo>
                    <a:lnTo>
                      <a:pt x="598" y="85"/>
                    </a:lnTo>
                    <a:lnTo>
                      <a:pt x="600" y="87"/>
                    </a:lnTo>
                    <a:lnTo>
                      <a:pt x="608" y="90"/>
                    </a:lnTo>
                    <a:lnTo>
                      <a:pt x="618" y="95"/>
                    </a:lnTo>
                    <a:lnTo>
                      <a:pt x="618" y="100"/>
                    </a:lnTo>
                    <a:lnTo>
                      <a:pt x="613" y="105"/>
                    </a:lnTo>
                    <a:lnTo>
                      <a:pt x="621" y="339"/>
                    </a:lnTo>
                    <a:lnTo>
                      <a:pt x="367" y="334"/>
                    </a:lnTo>
                    <a:lnTo>
                      <a:pt x="174" y="329"/>
                    </a:lnTo>
                    <a:lnTo>
                      <a:pt x="18" y="323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663"/>
              <p:cNvSpPr>
                <a:spLocks/>
              </p:cNvSpPr>
              <p:nvPr/>
            </p:nvSpPr>
            <p:spPr bwMode="auto">
              <a:xfrm>
                <a:off x="5180013" y="3581400"/>
                <a:ext cx="679450" cy="635000"/>
              </a:xfrm>
              <a:custGeom>
                <a:avLst/>
                <a:gdLst>
                  <a:gd name="T0" fmla="*/ 279 w 428"/>
                  <a:gd name="T1" fmla="*/ 0 h 400"/>
                  <a:gd name="T2" fmla="*/ 387 w 428"/>
                  <a:gd name="T3" fmla="*/ 5 h 400"/>
                  <a:gd name="T4" fmla="*/ 390 w 428"/>
                  <a:gd name="T5" fmla="*/ 20 h 400"/>
                  <a:gd name="T6" fmla="*/ 377 w 428"/>
                  <a:gd name="T7" fmla="*/ 38 h 400"/>
                  <a:gd name="T8" fmla="*/ 374 w 428"/>
                  <a:gd name="T9" fmla="*/ 54 h 400"/>
                  <a:gd name="T10" fmla="*/ 397 w 428"/>
                  <a:gd name="T11" fmla="*/ 61 h 400"/>
                  <a:gd name="T12" fmla="*/ 420 w 428"/>
                  <a:gd name="T13" fmla="*/ 61 h 400"/>
                  <a:gd name="T14" fmla="*/ 426 w 428"/>
                  <a:gd name="T15" fmla="*/ 72 h 400"/>
                  <a:gd name="T16" fmla="*/ 415 w 428"/>
                  <a:gd name="T17" fmla="*/ 84 h 400"/>
                  <a:gd name="T18" fmla="*/ 400 w 428"/>
                  <a:gd name="T19" fmla="*/ 102 h 400"/>
                  <a:gd name="T20" fmla="*/ 390 w 428"/>
                  <a:gd name="T21" fmla="*/ 125 h 400"/>
                  <a:gd name="T22" fmla="*/ 397 w 428"/>
                  <a:gd name="T23" fmla="*/ 138 h 400"/>
                  <a:gd name="T24" fmla="*/ 403 w 428"/>
                  <a:gd name="T25" fmla="*/ 159 h 400"/>
                  <a:gd name="T26" fmla="*/ 387 w 428"/>
                  <a:gd name="T27" fmla="*/ 167 h 400"/>
                  <a:gd name="T28" fmla="*/ 374 w 428"/>
                  <a:gd name="T29" fmla="*/ 177 h 400"/>
                  <a:gd name="T30" fmla="*/ 372 w 428"/>
                  <a:gd name="T31" fmla="*/ 192 h 400"/>
                  <a:gd name="T32" fmla="*/ 374 w 428"/>
                  <a:gd name="T33" fmla="*/ 210 h 400"/>
                  <a:gd name="T34" fmla="*/ 367 w 428"/>
                  <a:gd name="T35" fmla="*/ 223 h 400"/>
                  <a:gd name="T36" fmla="*/ 354 w 428"/>
                  <a:gd name="T37" fmla="*/ 228 h 400"/>
                  <a:gd name="T38" fmla="*/ 351 w 428"/>
                  <a:gd name="T39" fmla="*/ 238 h 400"/>
                  <a:gd name="T40" fmla="*/ 341 w 428"/>
                  <a:gd name="T41" fmla="*/ 249 h 400"/>
                  <a:gd name="T42" fmla="*/ 333 w 428"/>
                  <a:gd name="T43" fmla="*/ 259 h 400"/>
                  <a:gd name="T44" fmla="*/ 351 w 428"/>
                  <a:gd name="T45" fmla="*/ 269 h 400"/>
                  <a:gd name="T46" fmla="*/ 336 w 428"/>
                  <a:gd name="T47" fmla="*/ 285 h 400"/>
                  <a:gd name="T48" fmla="*/ 318 w 428"/>
                  <a:gd name="T49" fmla="*/ 297 h 400"/>
                  <a:gd name="T50" fmla="*/ 323 w 428"/>
                  <a:gd name="T51" fmla="*/ 318 h 400"/>
                  <a:gd name="T52" fmla="*/ 305 w 428"/>
                  <a:gd name="T53" fmla="*/ 323 h 400"/>
                  <a:gd name="T54" fmla="*/ 302 w 428"/>
                  <a:gd name="T55" fmla="*/ 339 h 400"/>
                  <a:gd name="T56" fmla="*/ 318 w 428"/>
                  <a:gd name="T57" fmla="*/ 339 h 400"/>
                  <a:gd name="T58" fmla="*/ 326 w 428"/>
                  <a:gd name="T59" fmla="*/ 346 h 400"/>
                  <a:gd name="T60" fmla="*/ 310 w 428"/>
                  <a:gd name="T61" fmla="*/ 359 h 400"/>
                  <a:gd name="T62" fmla="*/ 323 w 428"/>
                  <a:gd name="T63" fmla="*/ 364 h 400"/>
                  <a:gd name="T64" fmla="*/ 313 w 428"/>
                  <a:gd name="T65" fmla="*/ 372 h 400"/>
                  <a:gd name="T66" fmla="*/ 318 w 428"/>
                  <a:gd name="T67" fmla="*/ 382 h 400"/>
                  <a:gd name="T68" fmla="*/ 308 w 428"/>
                  <a:gd name="T69" fmla="*/ 387 h 400"/>
                  <a:gd name="T70" fmla="*/ 64 w 428"/>
                  <a:gd name="T71" fmla="*/ 400 h 400"/>
                  <a:gd name="T72" fmla="*/ 43 w 428"/>
                  <a:gd name="T73" fmla="*/ 339 h 400"/>
                  <a:gd name="T74" fmla="*/ 33 w 428"/>
                  <a:gd name="T75" fmla="*/ 333 h 400"/>
                  <a:gd name="T76" fmla="*/ 0 w 428"/>
                  <a:gd name="T77" fmla="*/ 7 h 4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8"/>
                  <a:gd name="T118" fmla="*/ 0 h 400"/>
                  <a:gd name="T119" fmla="*/ 428 w 428"/>
                  <a:gd name="T120" fmla="*/ 400 h 4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8" h="400">
                    <a:moveTo>
                      <a:pt x="0" y="7"/>
                    </a:moveTo>
                    <a:lnTo>
                      <a:pt x="279" y="0"/>
                    </a:lnTo>
                    <a:lnTo>
                      <a:pt x="387" y="0"/>
                    </a:lnTo>
                    <a:lnTo>
                      <a:pt x="387" y="5"/>
                    </a:lnTo>
                    <a:lnTo>
                      <a:pt x="390" y="7"/>
                    </a:lnTo>
                    <a:lnTo>
                      <a:pt x="390" y="20"/>
                    </a:lnTo>
                    <a:lnTo>
                      <a:pt x="387" y="23"/>
                    </a:lnTo>
                    <a:lnTo>
                      <a:pt x="377" y="38"/>
                    </a:lnTo>
                    <a:lnTo>
                      <a:pt x="374" y="46"/>
                    </a:lnTo>
                    <a:lnTo>
                      <a:pt x="374" y="54"/>
                    </a:lnTo>
                    <a:lnTo>
                      <a:pt x="372" y="61"/>
                    </a:lnTo>
                    <a:lnTo>
                      <a:pt x="397" y="61"/>
                    </a:lnTo>
                    <a:lnTo>
                      <a:pt x="420" y="59"/>
                    </a:lnTo>
                    <a:lnTo>
                      <a:pt x="420" y="61"/>
                    </a:lnTo>
                    <a:lnTo>
                      <a:pt x="428" y="69"/>
                    </a:lnTo>
                    <a:lnTo>
                      <a:pt x="426" y="72"/>
                    </a:lnTo>
                    <a:lnTo>
                      <a:pt x="415" y="77"/>
                    </a:lnTo>
                    <a:lnTo>
                      <a:pt x="415" y="84"/>
                    </a:lnTo>
                    <a:lnTo>
                      <a:pt x="413" y="90"/>
                    </a:lnTo>
                    <a:lnTo>
                      <a:pt x="400" y="102"/>
                    </a:lnTo>
                    <a:lnTo>
                      <a:pt x="390" y="118"/>
                    </a:lnTo>
                    <a:lnTo>
                      <a:pt x="390" y="125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403" y="146"/>
                    </a:lnTo>
                    <a:lnTo>
                      <a:pt x="403" y="159"/>
                    </a:lnTo>
                    <a:lnTo>
                      <a:pt x="397" y="164"/>
                    </a:lnTo>
                    <a:lnTo>
                      <a:pt x="387" y="167"/>
                    </a:lnTo>
                    <a:lnTo>
                      <a:pt x="385" y="177"/>
                    </a:lnTo>
                    <a:lnTo>
                      <a:pt x="374" y="177"/>
                    </a:lnTo>
                    <a:lnTo>
                      <a:pt x="372" y="184"/>
                    </a:lnTo>
                    <a:lnTo>
                      <a:pt x="372" y="192"/>
                    </a:lnTo>
                    <a:lnTo>
                      <a:pt x="369" y="200"/>
                    </a:lnTo>
                    <a:lnTo>
                      <a:pt x="374" y="210"/>
                    </a:lnTo>
                    <a:lnTo>
                      <a:pt x="374" y="215"/>
                    </a:lnTo>
                    <a:lnTo>
                      <a:pt x="367" y="223"/>
                    </a:lnTo>
                    <a:lnTo>
                      <a:pt x="359" y="226"/>
                    </a:lnTo>
                    <a:lnTo>
                      <a:pt x="354" y="228"/>
                    </a:lnTo>
                    <a:lnTo>
                      <a:pt x="351" y="233"/>
                    </a:lnTo>
                    <a:lnTo>
                      <a:pt x="351" y="238"/>
                    </a:lnTo>
                    <a:lnTo>
                      <a:pt x="349" y="244"/>
                    </a:lnTo>
                    <a:lnTo>
                      <a:pt x="341" y="249"/>
                    </a:lnTo>
                    <a:lnTo>
                      <a:pt x="336" y="251"/>
                    </a:lnTo>
                    <a:lnTo>
                      <a:pt x="333" y="259"/>
                    </a:lnTo>
                    <a:lnTo>
                      <a:pt x="346" y="262"/>
                    </a:lnTo>
                    <a:lnTo>
                      <a:pt x="351" y="269"/>
                    </a:lnTo>
                    <a:lnTo>
                      <a:pt x="349" y="279"/>
                    </a:lnTo>
                    <a:lnTo>
                      <a:pt x="336" y="285"/>
                    </a:lnTo>
                    <a:lnTo>
                      <a:pt x="323" y="287"/>
                    </a:lnTo>
                    <a:lnTo>
                      <a:pt x="318" y="297"/>
                    </a:lnTo>
                    <a:lnTo>
                      <a:pt x="323" y="305"/>
                    </a:lnTo>
                    <a:lnTo>
                      <a:pt x="323" y="318"/>
                    </a:lnTo>
                    <a:lnTo>
                      <a:pt x="315" y="321"/>
                    </a:lnTo>
                    <a:lnTo>
                      <a:pt x="305" y="323"/>
                    </a:lnTo>
                    <a:lnTo>
                      <a:pt x="302" y="331"/>
                    </a:lnTo>
                    <a:lnTo>
                      <a:pt x="302" y="339"/>
                    </a:lnTo>
                    <a:lnTo>
                      <a:pt x="308" y="341"/>
                    </a:lnTo>
                    <a:lnTo>
                      <a:pt x="318" y="339"/>
                    </a:lnTo>
                    <a:lnTo>
                      <a:pt x="326" y="333"/>
                    </a:lnTo>
                    <a:lnTo>
                      <a:pt x="326" y="346"/>
                    </a:lnTo>
                    <a:lnTo>
                      <a:pt x="310" y="354"/>
                    </a:lnTo>
                    <a:lnTo>
                      <a:pt x="310" y="359"/>
                    </a:lnTo>
                    <a:lnTo>
                      <a:pt x="320" y="359"/>
                    </a:lnTo>
                    <a:lnTo>
                      <a:pt x="323" y="364"/>
                    </a:lnTo>
                    <a:lnTo>
                      <a:pt x="318" y="369"/>
                    </a:lnTo>
                    <a:lnTo>
                      <a:pt x="313" y="372"/>
                    </a:lnTo>
                    <a:lnTo>
                      <a:pt x="313" y="380"/>
                    </a:lnTo>
                    <a:lnTo>
                      <a:pt x="318" y="382"/>
                    </a:lnTo>
                    <a:lnTo>
                      <a:pt x="318" y="387"/>
                    </a:lnTo>
                    <a:lnTo>
                      <a:pt x="308" y="387"/>
                    </a:lnTo>
                    <a:lnTo>
                      <a:pt x="308" y="395"/>
                    </a:lnTo>
                    <a:lnTo>
                      <a:pt x="64" y="400"/>
                    </a:lnTo>
                    <a:lnTo>
                      <a:pt x="61" y="339"/>
                    </a:lnTo>
                    <a:lnTo>
                      <a:pt x="43" y="339"/>
                    </a:lnTo>
                    <a:lnTo>
                      <a:pt x="41" y="336"/>
                    </a:lnTo>
                    <a:lnTo>
                      <a:pt x="33" y="333"/>
                    </a:lnTo>
                    <a:lnTo>
                      <a:pt x="28" y="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664"/>
              <p:cNvSpPr>
                <a:spLocks/>
              </p:cNvSpPr>
              <p:nvPr/>
            </p:nvSpPr>
            <p:spPr bwMode="auto">
              <a:xfrm>
                <a:off x="5281613" y="4208463"/>
                <a:ext cx="773112" cy="668338"/>
              </a:xfrm>
              <a:custGeom>
                <a:avLst/>
                <a:gdLst>
                  <a:gd name="T0" fmla="*/ 31 w 487"/>
                  <a:gd name="T1" fmla="*/ 336 h 421"/>
                  <a:gd name="T2" fmla="*/ 33 w 487"/>
                  <a:gd name="T3" fmla="*/ 295 h 421"/>
                  <a:gd name="T4" fmla="*/ 28 w 487"/>
                  <a:gd name="T5" fmla="*/ 275 h 421"/>
                  <a:gd name="T6" fmla="*/ 36 w 487"/>
                  <a:gd name="T7" fmla="*/ 241 h 421"/>
                  <a:gd name="T8" fmla="*/ 38 w 487"/>
                  <a:gd name="T9" fmla="*/ 213 h 421"/>
                  <a:gd name="T10" fmla="*/ 31 w 487"/>
                  <a:gd name="T11" fmla="*/ 200 h 421"/>
                  <a:gd name="T12" fmla="*/ 36 w 487"/>
                  <a:gd name="T13" fmla="*/ 190 h 421"/>
                  <a:gd name="T14" fmla="*/ 18 w 487"/>
                  <a:gd name="T15" fmla="*/ 167 h 421"/>
                  <a:gd name="T16" fmla="*/ 213 w 487"/>
                  <a:gd name="T17" fmla="*/ 3 h 421"/>
                  <a:gd name="T18" fmla="*/ 251 w 487"/>
                  <a:gd name="T19" fmla="*/ 13 h 421"/>
                  <a:gd name="T20" fmla="*/ 249 w 487"/>
                  <a:gd name="T21" fmla="*/ 31 h 421"/>
                  <a:gd name="T22" fmla="*/ 254 w 487"/>
                  <a:gd name="T23" fmla="*/ 41 h 421"/>
                  <a:gd name="T24" fmla="*/ 259 w 487"/>
                  <a:gd name="T25" fmla="*/ 69 h 421"/>
                  <a:gd name="T26" fmla="*/ 272 w 487"/>
                  <a:gd name="T27" fmla="*/ 90 h 421"/>
                  <a:gd name="T28" fmla="*/ 244 w 487"/>
                  <a:gd name="T29" fmla="*/ 105 h 421"/>
                  <a:gd name="T30" fmla="*/ 262 w 487"/>
                  <a:gd name="T31" fmla="*/ 126 h 421"/>
                  <a:gd name="T32" fmla="*/ 259 w 487"/>
                  <a:gd name="T33" fmla="*/ 141 h 421"/>
                  <a:gd name="T34" fmla="*/ 251 w 487"/>
                  <a:gd name="T35" fmla="*/ 172 h 421"/>
                  <a:gd name="T36" fmla="*/ 249 w 487"/>
                  <a:gd name="T37" fmla="*/ 200 h 421"/>
                  <a:gd name="T38" fmla="*/ 241 w 487"/>
                  <a:gd name="T39" fmla="*/ 213 h 421"/>
                  <a:gd name="T40" fmla="*/ 238 w 487"/>
                  <a:gd name="T41" fmla="*/ 228 h 421"/>
                  <a:gd name="T42" fmla="*/ 382 w 487"/>
                  <a:gd name="T43" fmla="*/ 236 h 421"/>
                  <a:gd name="T44" fmla="*/ 410 w 487"/>
                  <a:gd name="T45" fmla="*/ 267 h 421"/>
                  <a:gd name="T46" fmla="*/ 387 w 487"/>
                  <a:gd name="T47" fmla="*/ 282 h 421"/>
                  <a:gd name="T48" fmla="*/ 392 w 487"/>
                  <a:gd name="T49" fmla="*/ 267 h 421"/>
                  <a:gd name="T50" fmla="*/ 339 w 487"/>
                  <a:gd name="T51" fmla="*/ 252 h 421"/>
                  <a:gd name="T52" fmla="*/ 315 w 487"/>
                  <a:gd name="T53" fmla="*/ 275 h 421"/>
                  <a:gd name="T54" fmla="*/ 367 w 487"/>
                  <a:gd name="T55" fmla="*/ 275 h 421"/>
                  <a:gd name="T56" fmla="*/ 362 w 487"/>
                  <a:gd name="T57" fmla="*/ 288 h 421"/>
                  <a:gd name="T58" fmla="*/ 387 w 487"/>
                  <a:gd name="T59" fmla="*/ 303 h 421"/>
                  <a:gd name="T60" fmla="*/ 413 w 487"/>
                  <a:gd name="T61" fmla="*/ 293 h 421"/>
                  <a:gd name="T62" fmla="*/ 433 w 487"/>
                  <a:gd name="T63" fmla="*/ 293 h 421"/>
                  <a:gd name="T64" fmla="*/ 433 w 487"/>
                  <a:gd name="T65" fmla="*/ 316 h 421"/>
                  <a:gd name="T66" fmla="*/ 446 w 487"/>
                  <a:gd name="T67" fmla="*/ 339 h 421"/>
                  <a:gd name="T68" fmla="*/ 426 w 487"/>
                  <a:gd name="T69" fmla="*/ 359 h 421"/>
                  <a:gd name="T70" fmla="*/ 469 w 487"/>
                  <a:gd name="T71" fmla="*/ 380 h 421"/>
                  <a:gd name="T72" fmla="*/ 467 w 487"/>
                  <a:gd name="T73" fmla="*/ 400 h 421"/>
                  <a:gd name="T74" fmla="*/ 421 w 487"/>
                  <a:gd name="T75" fmla="*/ 418 h 421"/>
                  <a:gd name="T76" fmla="*/ 421 w 487"/>
                  <a:gd name="T77" fmla="*/ 390 h 421"/>
                  <a:gd name="T78" fmla="*/ 385 w 487"/>
                  <a:gd name="T79" fmla="*/ 367 h 421"/>
                  <a:gd name="T80" fmla="*/ 354 w 487"/>
                  <a:gd name="T81" fmla="*/ 347 h 421"/>
                  <a:gd name="T82" fmla="*/ 313 w 487"/>
                  <a:gd name="T83" fmla="*/ 329 h 421"/>
                  <a:gd name="T84" fmla="*/ 310 w 487"/>
                  <a:gd name="T85" fmla="*/ 336 h 421"/>
                  <a:gd name="T86" fmla="*/ 367 w 487"/>
                  <a:gd name="T87" fmla="*/ 370 h 421"/>
                  <a:gd name="T88" fmla="*/ 364 w 487"/>
                  <a:gd name="T89" fmla="*/ 393 h 421"/>
                  <a:gd name="T90" fmla="*/ 336 w 487"/>
                  <a:gd name="T91" fmla="*/ 413 h 421"/>
                  <a:gd name="T92" fmla="*/ 308 w 487"/>
                  <a:gd name="T93" fmla="*/ 390 h 421"/>
                  <a:gd name="T94" fmla="*/ 256 w 487"/>
                  <a:gd name="T95" fmla="*/ 400 h 421"/>
                  <a:gd name="T96" fmla="*/ 215 w 487"/>
                  <a:gd name="T97" fmla="*/ 375 h 421"/>
                  <a:gd name="T98" fmla="*/ 192 w 487"/>
                  <a:gd name="T99" fmla="*/ 339 h 421"/>
                  <a:gd name="T100" fmla="*/ 177 w 487"/>
                  <a:gd name="T101" fmla="*/ 298 h 421"/>
                  <a:gd name="T102" fmla="*/ 141 w 487"/>
                  <a:gd name="T103" fmla="*/ 270 h 421"/>
                  <a:gd name="T104" fmla="*/ 167 w 487"/>
                  <a:gd name="T105" fmla="*/ 295 h 421"/>
                  <a:gd name="T106" fmla="*/ 190 w 487"/>
                  <a:gd name="T107" fmla="*/ 341 h 421"/>
                  <a:gd name="T108" fmla="*/ 190 w 487"/>
                  <a:gd name="T109" fmla="*/ 365 h 421"/>
                  <a:gd name="T110" fmla="*/ 161 w 487"/>
                  <a:gd name="T111" fmla="*/ 349 h 421"/>
                  <a:gd name="T112" fmla="*/ 149 w 487"/>
                  <a:gd name="T113" fmla="*/ 329 h 421"/>
                  <a:gd name="T114" fmla="*/ 125 w 487"/>
                  <a:gd name="T115" fmla="*/ 331 h 421"/>
                  <a:gd name="T116" fmla="*/ 138 w 487"/>
                  <a:gd name="T117" fmla="*/ 354 h 421"/>
                  <a:gd name="T118" fmla="*/ 90 w 487"/>
                  <a:gd name="T119" fmla="*/ 354 h 421"/>
                  <a:gd name="T120" fmla="*/ 41 w 487"/>
                  <a:gd name="T121" fmla="*/ 344 h 4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"/>
                  <a:gd name="T184" fmla="*/ 0 h 421"/>
                  <a:gd name="T185" fmla="*/ 487 w 487"/>
                  <a:gd name="T186" fmla="*/ 421 h 4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" h="421">
                    <a:moveTo>
                      <a:pt x="28" y="349"/>
                    </a:moveTo>
                    <a:lnTo>
                      <a:pt x="31" y="341"/>
                    </a:lnTo>
                    <a:lnTo>
                      <a:pt x="31" y="336"/>
                    </a:lnTo>
                    <a:lnTo>
                      <a:pt x="28" y="326"/>
                    </a:lnTo>
                    <a:lnTo>
                      <a:pt x="28" y="311"/>
                    </a:lnTo>
                    <a:lnTo>
                      <a:pt x="33" y="295"/>
                    </a:lnTo>
                    <a:lnTo>
                      <a:pt x="33" y="288"/>
                    </a:lnTo>
                    <a:lnTo>
                      <a:pt x="31" y="280"/>
                    </a:lnTo>
                    <a:lnTo>
                      <a:pt x="28" y="275"/>
                    </a:lnTo>
                    <a:lnTo>
                      <a:pt x="28" y="259"/>
                    </a:lnTo>
                    <a:lnTo>
                      <a:pt x="33" y="249"/>
                    </a:lnTo>
                    <a:lnTo>
                      <a:pt x="36" y="241"/>
                    </a:lnTo>
                    <a:lnTo>
                      <a:pt x="41" y="231"/>
                    </a:lnTo>
                    <a:lnTo>
                      <a:pt x="41" y="218"/>
                    </a:lnTo>
                    <a:lnTo>
                      <a:pt x="38" y="213"/>
                    </a:lnTo>
                    <a:lnTo>
                      <a:pt x="33" y="208"/>
                    </a:lnTo>
                    <a:lnTo>
                      <a:pt x="31" y="203"/>
                    </a:lnTo>
                    <a:lnTo>
                      <a:pt x="31" y="200"/>
                    </a:lnTo>
                    <a:lnTo>
                      <a:pt x="33" y="195"/>
                    </a:lnTo>
                    <a:lnTo>
                      <a:pt x="36" y="195"/>
                    </a:lnTo>
                    <a:lnTo>
                      <a:pt x="36" y="190"/>
                    </a:lnTo>
                    <a:lnTo>
                      <a:pt x="33" y="182"/>
                    </a:lnTo>
                    <a:lnTo>
                      <a:pt x="25" y="172"/>
                    </a:lnTo>
                    <a:lnTo>
                      <a:pt x="18" y="167"/>
                    </a:lnTo>
                    <a:lnTo>
                      <a:pt x="5" y="154"/>
                    </a:lnTo>
                    <a:lnTo>
                      <a:pt x="0" y="8"/>
                    </a:lnTo>
                    <a:lnTo>
                      <a:pt x="213" y="3"/>
                    </a:lnTo>
                    <a:lnTo>
                      <a:pt x="244" y="0"/>
                    </a:lnTo>
                    <a:lnTo>
                      <a:pt x="244" y="5"/>
                    </a:lnTo>
                    <a:lnTo>
                      <a:pt x="251" y="13"/>
                    </a:lnTo>
                    <a:lnTo>
                      <a:pt x="251" y="18"/>
                    </a:lnTo>
                    <a:lnTo>
                      <a:pt x="244" y="26"/>
                    </a:lnTo>
                    <a:lnTo>
                      <a:pt x="249" y="31"/>
                    </a:lnTo>
                    <a:lnTo>
                      <a:pt x="262" y="33"/>
                    </a:lnTo>
                    <a:lnTo>
                      <a:pt x="262" y="39"/>
                    </a:lnTo>
                    <a:lnTo>
                      <a:pt x="254" y="41"/>
                    </a:lnTo>
                    <a:lnTo>
                      <a:pt x="249" y="49"/>
                    </a:lnTo>
                    <a:lnTo>
                      <a:pt x="249" y="56"/>
                    </a:lnTo>
                    <a:lnTo>
                      <a:pt x="259" y="69"/>
                    </a:lnTo>
                    <a:lnTo>
                      <a:pt x="279" y="74"/>
                    </a:lnTo>
                    <a:lnTo>
                      <a:pt x="279" y="80"/>
                    </a:lnTo>
                    <a:lnTo>
                      <a:pt x="272" y="90"/>
                    </a:lnTo>
                    <a:lnTo>
                      <a:pt x="262" y="100"/>
                    </a:lnTo>
                    <a:lnTo>
                      <a:pt x="246" y="98"/>
                    </a:lnTo>
                    <a:lnTo>
                      <a:pt x="244" y="105"/>
                    </a:lnTo>
                    <a:lnTo>
                      <a:pt x="256" y="113"/>
                    </a:lnTo>
                    <a:lnTo>
                      <a:pt x="264" y="118"/>
                    </a:lnTo>
                    <a:lnTo>
                      <a:pt x="262" y="126"/>
                    </a:lnTo>
                    <a:lnTo>
                      <a:pt x="259" y="128"/>
                    </a:lnTo>
                    <a:lnTo>
                      <a:pt x="262" y="136"/>
                    </a:lnTo>
                    <a:lnTo>
                      <a:pt x="259" y="141"/>
                    </a:lnTo>
                    <a:lnTo>
                      <a:pt x="251" y="149"/>
                    </a:lnTo>
                    <a:lnTo>
                      <a:pt x="246" y="164"/>
                    </a:lnTo>
                    <a:lnTo>
                      <a:pt x="251" y="172"/>
                    </a:lnTo>
                    <a:lnTo>
                      <a:pt x="241" y="182"/>
                    </a:lnTo>
                    <a:lnTo>
                      <a:pt x="244" y="190"/>
                    </a:lnTo>
                    <a:lnTo>
                      <a:pt x="249" y="200"/>
                    </a:lnTo>
                    <a:lnTo>
                      <a:pt x="249" y="205"/>
                    </a:lnTo>
                    <a:lnTo>
                      <a:pt x="246" y="213"/>
                    </a:lnTo>
                    <a:lnTo>
                      <a:pt x="241" y="213"/>
                    </a:lnTo>
                    <a:lnTo>
                      <a:pt x="238" y="221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1" y="234"/>
                    </a:lnTo>
                    <a:lnTo>
                      <a:pt x="382" y="231"/>
                    </a:lnTo>
                    <a:lnTo>
                      <a:pt x="382" y="236"/>
                    </a:lnTo>
                    <a:lnTo>
                      <a:pt x="385" y="246"/>
                    </a:lnTo>
                    <a:lnTo>
                      <a:pt x="400" y="262"/>
                    </a:lnTo>
                    <a:lnTo>
                      <a:pt x="410" y="267"/>
                    </a:lnTo>
                    <a:lnTo>
                      <a:pt x="423" y="272"/>
                    </a:lnTo>
                    <a:lnTo>
                      <a:pt x="400" y="277"/>
                    </a:lnTo>
                    <a:lnTo>
                      <a:pt x="387" y="282"/>
                    </a:lnTo>
                    <a:lnTo>
                      <a:pt x="374" y="280"/>
                    </a:lnTo>
                    <a:lnTo>
                      <a:pt x="374" y="272"/>
                    </a:lnTo>
                    <a:lnTo>
                      <a:pt x="392" y="267"/>
                    </a:lnTo>
                    <a:lnTo>
                      <a:pt x="369" y="262"/>
                    </a:lnTo>
                    <a:lnTo>
                      <a:pt x="356" y="262"/>
                    </a:lnTo>
                    <a:lnTo>
                      <a:pt x="339" y="252"/>
                    </a:lnTo>
                    <a:lnTo>
                      <a:pt x="326" y="252"/>
                    </a:lnTo>
                    <a:lnTo>
                      <a:pt x="318" y="262"/>
                    </a:lnTo>
                    <a:lnTo>
                      <a:pt x="315" y="275"/>
                    </a:lnTo>
                    <a:lnTo>
                      <a:pt x="326" y="282"/>
                    </a:lnTo>
                    <a:lnTo>
                      <a:pt x="354" y="275"/>
                    </a:lnTo>
                    <a:lnTo>
                      <a:pt x="367" y="275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62" y="288"/>
                    </a:lnTo>
                    <a:lnTo>
                      <a:pt x="359" y="293"/>
                    </a:lnTo>
                    <a:lnTo>
                      <a:pt x="359" y="300"/>
                    </a:lnTo>
                    <a:lnTo>
                      <a:pt x="387" y="303"/>
                    </a:lnTo>
                    <a:lnTo>
                      <a:pt x="390" y="306"/>
                    </a:lnTo>
                    <a:lnTo>
                      <a:pt x="403" y="306"/>
                    </a:lnTo>
                    <a:lnTo>
                      <a:pt x="413" y="293"/>
                    </a:lnTo>
                    <a:lnTo>
                      <a:pt x="418" y="293"/>
                    </a:lnTo>
                    <a:lnTo>
                      <a:pt x="426" y="285"/>
                    </a:lnTo>
                    <a:lnTo>
                      <a:pt x="433" y="293"/>
                    </a:lnTo>
                    <a:lnTo>
                      <a:pt x="426" y="303"/>
                    </a:lnTo>
                    <a:lnTo>
                      <a:pt x="426" y="311"/>
                    </a:lnTo>
                    <a:lnTo>
                      <a:pt x="433" y="316"/>
                    </a:lnTo>
                    <a:lnTo>
                      <a:pt x="436" y="323"/>
                    </a:lnTo>
                    <a:lnTo>
                      <a:pt x="436" y="334"/>
                    </a:lnTo>
                    <a:lnTo>
                      <a:pt x="446" y="339"/>
                    </a:lnTo>
                    <a:lnTo>
                      <a:pt x="457" y="347"/>
                    </a:lnTo>
                    <a:lnTo>
                      <a:pt x="405" y="347"/>
                    </a:lnTo>
                    <a:lnTo>
                      <a:pt x="426" y="359"/>
                    </a:lnTo>
                    <a:lnTo>
                      <a:pt x="441" y="365"/>
                    </a:lnTo>
                    <a:lnTo>
                      <a:pt x="459" y="372"/>
                    </a:lnTo>
                    <a:lnTo>
                      <a:pt x="469" y="380"/>
                    </a:lnTo>
                    <a:lnTo>
                      <a:pt x="487" y="380"/>
                    </a:lnTo>
                    <a:lnTo>
                      <a:pt x="475" y="395"/>
                    </a:lnTo>
                    <a:lnTo>
                      <a:pt x="467" y="400"/>
                    </a:lnTo>
                    <a:lnTo>
                      <a:pt x="446" y="411"/>
                    </a:lnTo>
                    <a:lnTo>
                      <a:pt x="436" y="400"/>
                    </a:lnTo>
                    <a:lnTo>
                      <a:pt x="421" y="418"/>
                    </a:lnTo>
                    <a:lnTo>
                      <a:pt x="421" y="413"/>
                    </a:lnTo>
                    <a:lnTo>
                      <a:pt x="423" y="398"/>
                    </a:lnTo>
                    <a:lnTo>
                      <a:pt x="421" y="390"/>
                    </a:lnTo>
                    <a:lnTo>
                      <a:pt x="403" y="388"/>
                    </a:lnTo>
                    <a:lnTo>
                      <a:pt x="392" y="377"/>
                    </a:lnTo>
                    <a:lnTo>
                      <a:pt x="385" y="367"/>
                    </a:lnTo>
                    <a:lnTo>
                      <a:pt x="374" y="359"/>
                    </a:lnTo>
                    <a:lnTo>
                      <a:pt x="367" y="354"/>
                    </a:lnTo>
                    <a:lnTo>
                      <a:pt x="354" y="347"/>
                    </a:lnTo>
                    <a:lnTo>
                      <a:pt x="333" y="323"/>
                    </a:lnTo>
                    <a:lnTo>
                      <a:pt x="326" y="329"/>
                    </a:lnTo>
                    <a:lnTo>
                      <a:pt x="313" y="329"/>
                    </a:lnTo>
                    <a:lnTo>
                      <a:pt x="285" y="316"/>
                    </a:lnTo>
                    <a:lnTo>
                      <a:pt x="290" y="326"/>
                    </a:lnTo>
                    <a:lnTo>
                      <a:pt x="310" y="336"/>
                    </a:lnTo>
                    <a:lnTo>
                      <a:pt x="328" y="339"/>
                    </a:lnTo>
                    <a:lnTo>
                      <a:pt x="356" y="354"/>
                    </a:lnTo>
                    <a:lnTo>
                      <a:pt x="367" y="370"/>
                    </a:lnTo>
                    <a:lnTo>
                      <a:pt x="382" y="398"/>
                    </a:lnTo>
                    <a:lnTo>
                      <a:pt x="369" y="400"/>
                    </a:lnTo>
                    <a:lnTo>
                      <a:pt x="364" y="393"/>
                    </a:lnTo>
                    <a:lnTo>
                      <a:pt x="362" y="413"/>
                    </a:lnTo>
                    <a:lnTo>
                      <a:pt x="349" y="421"/>
                    </a:lnTo>
                    <a:lnTo>
                      <a:pt x="336" y="413"/>
                    </a:lnTo>
                    <a:lnTo>
                      <a:pt x="333" y="400"/>
                    </a:lnTo>
                    <a:lnTo>
                      <a:pt x="321" y="393"/>
                    </a:lnTo>
                    <a:lnTo>
                      <a:pt x="308" y="390"/>
                    </a:lnTo>
                    <a:lnTo>
                      <a:pt x="287" y="411"/>
                    </a:lnTo>
                    <a:lnTo>
                      <a:pt x="267" y="408"/>
                    </a:lnTo>
                    <a:lnTo>
                      <a:pt x="256" y="400"/>
                    </a:lnTo>
                    <a:lnTo>
                      <a:pt x="246" y="385"/>
                    </a:lnTo>
                    <a:lnTo>
                      <a:pt x="233" y="380"/>
                    </a:lnTo>
                    <a:lnTo>
                      <a:pt x="215" y="375"/>
                    </a:lnTo>
                    <a:lnTo>
                      <a:pt x="208" y="359"/>
                    </a:lnTo>
                    <a:lnTo>
                      <a:pt x="200" y="347"/>
                    </a:lnTo>
                    <a:lnTo>
                      <a:pt x="192" y="339"/>
                    </a:lnTo>
                    <a:lnTo>
                      <a:pt x="190" y="326"/>
                    </a:lnTo>
                    <a:lnTo>
                      <a:pt x="195" y="316"/>
                    </a:lnTo>
                    <a:lnTo>
                      <a:pt x="177" y="298"/>
                    </a:lnTo>
                    <a:lnTo>
                      <a:pt x="161" y="280"/>
                    </a:lnTo>
                    <a:lnTo>
                      <a:pt x="154" y="280"/>
                    </a:lnTo>
                    <a:lnTo>
                      <a:pt x="141" y="270"/>
                    </a:lnTo>
                    <a:lnTo>
                      <a:pt x="141" y="280"/>
                    </a:lnTo>
                    <a:lnTo>
                      <a:pt x="156" y="288"/>
                    </a:lnTo>
                    <a:lnTo>
                      <a:pt x="167" y="295"/>
                    </a:lnTo>
                    <a:lnTo>
                      <a:pt x="172" y="311"/>
                    </a:lnTo>
                    <a:lnTo>
                      <a:pt x="182" y="318"/>
                    </a:lnTo>
                    <a:lnTo>
                      <a:pt x="190" y="341"/>
                    </a:lnTo>
                    <a:lnTo>
                      <a:pt x="190" y="347"/>
                    </a:lnTo>
                    <a:lnTo>
                      <a:pt x="195" y="357"/>
                    </a:lnTo>
                    <a:lnTo>
                      <a:pt x="190" y="365"/>
                    </a:lnTo>
                    <a:lnTo>
                      <a:pt x="179" y="367"/>
                    </a:lnTo>
                    <a:lnTo>
                      <a:pt x="169" y="354"/>
                    </a:lnTo>
                    <a:lnTo>
                      <a:pt x="161" y="349"/>
                    </a:lnTo>
                    <a:lnTo>
                      <a:pt x="151" y="341"/>
                    </a:lnTo>
                    <a:lnTo>
                      <a:pt x="149" y="336"/>
                    </a:lnTo>
                    <a:lnTo>
                      <a:pt x="149" y="329"/>
                    </a:lnTo>
                    <a:lnTo>
                      <a:pt x="138" y="339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5" y="344"/>
                    </a:lnTo>
                    <a:lnTo>
                      <a:pt x="138" y="349"/>
                    </a:lnTo>
                    <a:lnTo>
                      <a:pt x="138" y="354"/>
                    </a:lnTo>
                    <a:lnTo>
                      <a:pt x="141" y="359"/>
                    </a:lnTo>
                    <a:lnTo>
                      <a:pt x="118" y="359"/>
                    </a:lnTo>
                    <a:lnTo>
                      <a:pt x="90" y="354"/>
                    </a:lnTo>
                    <a:lnTo>
                      <a:pt x="74" y="344"/>
                    </a:lnTo>
                    <a:lnTo>
                      <a:pt x="54" y="341"/>
                    </a:lnTo>
                    <a:lnTo>
                      <a:pt x="41" y="344"/>
                    </a:lnTo>
                    <a:lnTo>
                      <a:pt x="31" y="347"/>
                    </a:lnTo>
                    <a:lnTo>
                      <a:pt x="28" y="349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665"/>
              <p:cNvSpPr>
                <a:spLocks/>
              </p:cNvSpPr>
              <p:nvPr/>
            </p:nvSpPr>
            <p:spPr bwMode="auto">
              <a:xfrm>
                <a:off x="5367338" y="1755775"/>
                <a:ext cx="671512" cy="801688"/>
              </a:xfrm>
              <a:custGeom>
                <a:avLst/>
                <a:gdLst>
                  <a:gd name="T0" fmla="*/ 379 w 423"/>
                  <a:gd name="T1" fmla="*/ 213 h 505"/>
                  <a:gd name="T2" fmla="*/ 382 w 423"/>
                  <a:gd name="T3" fmla="*/ 184 h 505"/>
                  <a:gd name="T4" fmla="*/ 379 w 423"/>
                  <a:gd name="T5" fmla="*/ 174 h 505"/>
                  <a:gd name="T6" fmla="*/ 372 w 423"/>
                  <a:gd name="T7" fmla="*/ 154 h 505"/>
                  <a:gd name="T8" fmla="*/ 359 w 423"/>
                  <a:gd name="T9" fmla="*/ 141 h 505"/>
                  <a:gd name="T10" fmla="*/ 349 w 423"/>
                  <a:gd name="T11" fmla="*/ 120 h 505"/>
                  <a:gd name="T12" fmla="*/ 333 w 423"/>
                  <a:gd name="T13" fmla="*/ 102 h 505"/>
                  <a:gd name="T14" fmla="*/ 302 w 423"/>
                  <a:gd name="T15" fmla="*/ 95 h 505"/>
                  <a:gd name="T16" fmla="*/ 282 w 423"/>
                  <a:gd name="T17" fmla="*/ 87 h 505"/>
                  <a:gd name="T18" fmla="*/ 192 w 423"/>
                  <a:gd name="T19" fmla="*/ 66 h 505"/>
                  <a:gd name="T20" fmla="*/ 169 w 423"/>
                  <a:gd name="T21" fmla="*/ 38 h 505"/>
                  <a:gd name="T22" fmla="*/ 143 w 423"/>
                  <a:gd name="T23" fmla="*/ 23 h 505"/>
                  <a:gd name="T24" fmla="*/ 136 w 423"/>
                  <a:gd name="T25" fmla="*/ 35 h 505"/>
                  <a:gd name="T26" fmla="*/ 123 w 423"/>
                  <a:gd name="T27" fmla="*/ 35 h 505"/>
                  <a:gd name="T28" fmla="*/ 141 w 423"/>
                  <a:gd name="T29" fmla="*/ 10 h 505"/>
                  <a:gd name="T30" fmla="*/ 131 w 423"/>
                  <a:gd name="T31" fmla="*/ 0 h 505"/>
                  <a:gd name="T32" fmla="*/ 105 w 423"/>
                  <a:gd name="T33" fmla="*/ 15 h 505"/>
                  <a:gd name="T34" fmla="*/ 82 w 423"/>
                  <a:gd name="T35" fmla="*/ 28 h 505"/>
                  <a:gd name="T36" fmla="*/ 71 w 423"/>
                  <a:gd name="T37" fmla="*/ 18 h 505"/>
                  <a:gd name="T38" fmla="*/ 54 w 423"/>
                  <a:gd name="T39" fmla="*/ 30 h 505"/>
                  <a:gd name="T40" fmla="*/ 46 w 423"/>
                  <a:gd name="T41" fmla="*/ 97 h 505"/>
                  <a:gd name="T42" fmla="*/ 28 w 423"/>
                  <a:gd name="T43" fmla="*/ 120 h 505"/>
                  <a:gd name="T44" fmla="*/ 5 w 423"/>
                  <a:gd name="T45" fmla="*/ 138 h 505"/>
                  <a:gd name="T46" fmla="*/ 0 w 423"/>
                  <a:gd name="T47" fmla="*/ 174 h 505"/>
                  <a:gd name="T48" fmla="*/ 12 w 423"/>
                  <a:gd name="T49" fmla="*/ 182 h 505"/>
                  <a:gd name="T50" fmla="*/ 15 w 423"/>
                  <a:gd name="T51" fmla="*/ 218 h 505"/>
                  <a:gd name="T52" fmla="*/ 20 w 423"/>
                  <a:gd name="T53" fmla="*/ 261 h 505"/>
                  <a:gd name="T54" fmla="*/ 54 w 423"/>
                  <a:gd name="T55" fmla="*/ 282 h 505"/>
                  <a:gd name="T56" fmla="*/ 69 w 423"/>
                  <a:gd name="T57" fmla="*/ 297 h 505"/>
                  <a:gd name="T58" fmla="*/ 87 w 423"/>
                  <a:gd name="T59" fmla="*/ 313 h 505"/>
                  <a:gd name="T60" fmla="*/ 113 w 423"/>
                  <a:gd name="T61" fmla="*/ 354 h 505"/>
                  <a:gd name="T62" fmla="*/ 118 w 423"/>
                  <a:gd name="T63" fmla="*/ 390 h 505"/>
                  <a:gd name="T64" fmla="*/ 131 w 423"/>
                  <a:gd name="T65" fmla="*/ 405 h 505"/>
                  <a:gd name="T66" fmla="*/ 125 w 423"/>
                  <a:gd name="T67" fmla="*/ 428 h 505"/>
                  <a:gd name="T68" fmla="*/ 141 w 423"/>
                  <a:gd name="T69" fmla="*/ 451 h 505"/>
                  <a:gd name="T70" fmla="*/ 151 w 423"/>
                  <a:gd name="T71" fmla="*/ 467 h 505"/>
                  <a:gd name="T72" fmla="*/ 161 w 423"/>
                  <a:gd name="T73" fmla="*/ 477 h 505"/>
                  <a:gd name="T74" fmla="*/ 169 w 423"/>
                  <a:gd name="T75" fmla="*/ 485 h 505"/>
                  <a:gd name="T76" fmla="*/ 192 w 423"/>
                  <a:gd name="T77" fmla="*/ 505 h 505"/>
                  <a:gd name="T78" fmla="*/ 403 w 423"/>
                  <a:gd name="T79" fmla="*/ 490 h 505"/>
                  <a:gd name="T80" fmla="*/ 392 w 423"/>
                  <a:gd name="T81" fmla="*/ 359 h 505"/>
                  <a:gd name="T82" fmla="*/ 392 w 423"/>
                  <a:gd name="T83" fmla="*/ 320 h 505"/>
                  <a:gd name="T84" fmla="*/ 403 w 423"/>
                  <a:gd name="T85" fmla="*/ 290 h 505"/>
                  <a:gd name="T86" fmla="*/ 421 w 423"/>
                  <a:gd name="T87" fmla="*/ 228 h 505"/>
                  <a:gd name="T88" fmla="*/ 423 w 423"/>
                  <a:gd name="T89" fmla="*/ 210 h 505"/>
                  <a:gd name="T90" fmla="*/ 392 w 423"/>
                  <a:gd name="T91" fmla="*/ 233 h 505"/>
                  <a:gd name="T92" fmla="*/ 379 w 423"/>
                  <a:gd name="T93" fmla="*/ 241 h 5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3"/>
                  <a:gd name="T142" fmla="*/ 0 h 505"/>
                  <a:gd name="T143" fmla="*/ 423 w 423"/>
                  <a:gd name="T144" fmla="*/ 505 h 5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3" h="505">
                    <a:moveTo>
                      <a:pt x="379" y="238"/>
                    </a:moveTo>
                    <a:lnTo>
                      <a:pt x="377" y="228"/>
                    </a:lnTo>
                    <a:lnTo>
                      <a:pt x="379" y="213"/>
                    </a:lnTo>
                    <a:lnTo>
                      <a:pt x="379" y="197"/>
                    </a:lnTo>
                    <a:lnTo>
                      <a:pt x="382" y="190"/>
                    </a:lnTo>
                    <a:lnTo>
                      <a:pt x="382" y="184"/>
                    </a:lnTo>
                    <a:lnTo>
                      <a:pt x="385" y="182"/>
                    </a:lnTo>
                    <a:lnTo>
                      <a:pt x="385" y="177"/>
                    </a:lnTo>
                    <a:lnTo>
                      <a:pt x="379" y="174"/>
                    </a:lnTo>
                    <a:lnTo>
                      <a:pt x="367" y="169"/>
                    </a:lnTo>
                    <a:lnTo>
                      <a:pt x="367" y="164"/>
                    </a:lnTo>
                    <a:lnTo>
                      <a:pt x="372" y="154"/>
                    </a:lnTo>
                    <a:lnTo>
                      <a:pt x="377" y="151"/>
                    </a:lnTo>
                    <a:lnTo>
                      <a:pt x="369" y="141"/>
                    </a:lnTo>
                    <a:lnTo>
                      <a:pt x="359" y="141"/>
                    </a:lnTo>
                    <a:lnTo>
                      <a:pt x="351" y="148"/>
                    </a:lnTo>
                    <a:lnTo>
                      <a:pt x="349" y="143"/>
                    </a:lnTo>
                    <a:lnTo>
                      <a:pt x="349" y="120"/>
                    </a:lnTo>
                    <a:lnTo>
                      <a:pt x="341" y="115"/>
                    </a:lnTo>
                    <a:lnTo>
                      <a:pt x="341" y="110"/>
                    </a:lnTo>
                    <a:lnTo>
                      <a:pt x="333" y="102"/>
                    </a:lnTo>
                    <a:lnTo>
                      <a:pt x="328" y="100"/>
                    </a:lnTo>
                    <a:lnTo>
                      <a:pt x="308" y="100"/>
                    </a:lnTo>
                    <a:lnTo>
                      <a:pt x="302" y="95"/>
                    </a:lnTo>
                    <a:lnTo>
                      <a:pt x="305" y="89"/>
                    </a:lnTo>
                    <a:lnTo>
                      <a:pt x="302" y="87"/>
                    </a:lnTo>
                    <a:lnTo>
                      <a:pt x="282" y="87"/>
                    </a:lnTo>
                    <a:lnTo>
                      <a:pt x="269" y="92"/>
                    </a:lnTo>
                    <a:lnTo>
                      <a:pt x="261" y="92"/>
                    </a:lnTo>
                    <a:lnTo>
                      <a:pt x="192" y="66"/>
                    </a:lnTo>
                    <a:lnTo>
                      <a:pt x="179" y="53"/>
                    </a:lnTo>
                    <a:lnTo>
                      <a:pt x="172" y="43"/>
                    </a:lnTo>
                    <a:lnTo>
                      <a:pt x="169" y="38"/>
                    </a:lnTo>
                    <a:lnTo>
                      <a:pt x="154" y="38"/>
                    </a:lnTo>
                    <a:lnTo>
                      <a:pt x="148" y="25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6" y="35"/>
                    </a:lnTo>
                    <a:lnTo>
                      <a:pt x="136" y="35"/>
                    </a:lnTo>
                    <a:lnTo>
                      <a:pt x="125" y="41"/>
                    </a:lnTo>
                    <a:lnTo>
                      <a:pt x="123" y="38"/>
                    </a:lnTo>
                    <a:lnTo>
                      <a:pt x="123" y="35"/>
                    </a:lnTo>
                    <a:lnTo>
                      <a:pt x="128" y="28"/>
                    </a:lnTo>
                    <a:lnTo>
                      <a:pt x="128" y="23"/>
                    </a:lnTo>
                    <a:lnTo>
                      <a:pt x="141" y="10"/>
                    </a:lnTo>
                    <a:lnTo>
                      <a:pt x="141" y="5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0" y="5"/>
                    </a:lnTo>
                    <a:lnTo>
                      <a:pt x="113" y="12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9" y="23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71" y="28"/>
                    </a:lnTo>
                    <a:lnTo>
                      <a:pt x="71" y="18"/>
                    </a:lnTo>
                    <a:lnTo>
                      <a:pt x="61" y="20"/>
                    </a:lnTo>
                    <a:lnTo>
                      <a:pt x="59" y="25"/>
                    </a:lnTo>
                    <a:lnTo>
                      <a:pt x="54" y="30"/>
                    </a:lnTo>
                    <a:lnTo>
                      <a:pt x="51" y="35"/>
                    </a:lnTo>
                    <a:lnTo>
                      <a:pt x="43" y="35"/>
                    </a:lnTo>
                    <a:lnTo>
                      <a:pt x="46" y="97"/>
                    </a:lnTo>
                    <a:lnTo>
                      <a:pt x="38" y="107"/>
                    </a:lnTo>
                    <a:lnTo>
                      <a:pt x="33" y="115"/>
                    </a:lnTo>
                    <a:lnTo>
                      <a:pt x="28" y="120"/>
                    </a:lnTo>
                    <a:lnTo>
                      <a:pt x="20" y="125"/>
                    </a:lnTo>
                    <a:lnTo>
                      <a:pt x="10" y="130"/>
                    </a:lnTo>
                    <a:lnTo>
                      <a:pt x="5" y="138"/>
                    </a:lnTo>
                    <a:lnTo>
                      <a:pt x="2" y="143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2" y="179"/>
                    </a:lnTo>
                    <a:lnTo>
                      <a:pt x="5" y="179"/>
                    </a:lnTo>
                    <a:lnTo>
                      <a:pt x="12" y="182"/>
                    </a:lnTo>
                    <a:lnTo>
                      <a:pt x="18" y="187"/>
                    </a:lnTo>
                    <a:lnTo>
                      <a:pt x="15" y="192"/>
                    </a:lnTo>
                    <a:lnTo>
                      <a:pt x="15" y="218"/>
                    </a:lnTo>
                    <a:lnTo>
                      <a:pt x="18" y="233"/>
                    </a:lnTo>
                    <a:lnTo>
                      <a:pt x="20" y="246"/>
                    </a:lnTo>
                    <a:lnTo>
                      <a:pt x="20" y="261"/>
                    </a:lnTo>
                    <a:lnTo>
                      <a:pt x="23" y="272"/>
                    </a:lnTo>
                    <a:lnTo>
                      <a:pt x="43" y="277"/>
                    </a:lnTo>
                    <a:lnTo>
                      <a:pt x="54" y="282"/>
                    </a:lnTo>
                    <a:lnTo>
                      <a:pt x="61" y="287"/>
                    </a:lnTo>
                    <a:lnTo>
                      <a:pt x="61" y="295"/>
                    </a:lnTo>
                    <a:lnTo>
                      <a:pt x="69" y="297"/>
                    </a:lnTo>
                    <a:lnTo>
                      <a:pt x="71" y="302"/>
                    </a:lnTo>
                    <a:lnTo>
                      <a:pt x="84" y="310"/>
                    </a:lnTo>
                    <a:lnTo>
                      <a:pt x="87" y="313"/>
                    </a:lnTo>
                    <a:lnTo>
                      <a:pt x="95" y="323"/>
                    </a:lnTo>
                    <a:lnTo>
                      <a:pt x="107" y="338"/>
                    </a:lnTo>
                    <a:lnTo>
                      <a:pt x="113" y="354"/>
                    </a:lnTo>
                    <a:lnTo>
                      <a:pt x="115" y="367"/>
                    </a:lnTo>
                    <a:lnTo>
                      <a:pt x="118" y="374"/>
                    </a:lnTo>
                    <a:lnTo>
                      <a:pt x="118" y="390"/>
                    </a:lnTo>
                    <a:lnTo>
                      <a:pt x="120" y="397"/>
                    </a:lnTo>
                    <a:lnTo>
                      <a:pt x="125" y="403"/>
                    </a:lnTo>
                    <a:lnTo>
                      <a:pt x="131" y="405"/>
                    </a:lnTo>
                    <a:lnTo>
                      <a:pt x="131" y="413"/>
                    </a:lnTo>
                    <a:lnTo>
                      <a:pt x="125" y="418"/>
                    </a:lnTo>
                    <a:lnTo>
                      <a:pt x="125" y="428"/>
                    </a:lnTo>
                    <a:lnTo>
                      <a:pt x="131" y="436"/>
                    </a:lnTo>
                    <a:lnTo>
                      <a:pt x="136" y="446"/>
                    </a:lnTo>
                    <a:lnTo>
                      <a:pt x="141" y="451"/>
                    </a:lnTo>
                    <a:lnTo>
                      <a:pt x="141" y="462"/>
                    </a:lnTo>
                    <a:lnTo>
                      <a:pt x="146" y="467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9" y="472"/>
                    </a:lnTo>
                    <a:lnTo>
                      <a:pt x="161" y="477"/>
                    </a:lnTo>
                    <a:lnTo>
                      <a:pt x="164" y="480"/>
                    </a:lnTo>
                    <a:lnTo>
                      <a:pt x="166" y="485"/>
                    </a:lnTo>
                    <a:lnTo>
                      <a:pt x="169" y="485"/>
                    </a:lnTo>
                    <a:lnTo>
                      <a:pt x="172" y="490"/>
                    </a:lnTo>
                    <a:lnTo>
                      <a:pt x="184" y="498"/>
                    </a:lnTo>
                    <a:lnTo>
                      <a:pt x="192" y="505"/>
                    </a:lnTo>
                    <a:lnTo>
                      <a:pt x="410" y="503"/>
                    </a:lnTo>
                    <a:lnTo>
                      <a:pt x="408" y="492"/>
                    </a:lnTo>
                    <a:lnTo>
                      <a:pt x="403" y="490"/>
                    </a:lnTo>
                    <a:lnTo>
                      <a:pt x="397" y="485"/>
                    </a:lnTo>
                    <a:lnTo>
                      <a:pt x="392" y="459"/>
                    </a:lnTo>
                    <a:lnTo>
                      <a:pt x="392" y="359"/>
                    </a:lnTo>
                    <a:lnTo>
                      <a:pt x="387" y="349"/>
                    </a:lnTo>
                    <a:lnTo>
                      <a:pt x="387" y="336"/>
                    </a:lnTo>
                    <a:lnTo>
                      <a:pt x="392" y="320"/>
                    </a:lnTo>
                    <a:lnTo>
                      <a:pt x="400" y="305"/>
                    </a:lnTo>
                    <a:lnTo>
                      <a:pt x="400" y="297"/>
                    </a:lnTo>
                    <a:lnTo>
                      <a:pt x="403" y="290"/>
                    </a:lnTo>
                    <a:lnTo>
                      <a:pt x="410" y="274"/>
                    </a:lnTo>
                    <a:lnTo>
                      <a:pt x="418" y="241"/>
                    </a:lnTo>
                    <a:lnTo>
                      <a:pt x="421" y="228"/>
                    </a:lnTo>
                    <a:lnTo>
                      <a:pt x="421" y="223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15" y="207"/>
                    </a:lnTo>
                    <a:lnTo>
                      <a:pt x="405" y="207"/>
                    </a:lnTo>
                    <a:lnTo>
                      <a:pt x="392" y="233"/>
                    </a:lnTo>
                    <a:lnTo>
                      <a:pt x="387" y="236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666"/>
              <p:cNvSpPr>
                <a:spLocks/>
              </p:cNvSpPr>
              <p:nvPr/>
            </p:nvSpPr>
            <p:spPr bwMode="auto">
              <a:xfrm>
                <a:off x="6022975" y="2000250"/>
                <a:ext cx="41275" cy="76200"/>
              </a:xfrm>
              <a:custGeom>
                <a:avLst/>
                <a:gdLst>
                  <a:gd name="T0" fmla="*/ 10 w 26"/>
                  <a:gd name="T1" fmla="*/ 48 h 48"/>
                  <a:gd name="T2" fmla="*/ 13 w 26"/>
                  <a:gd name="T3" fmla="*/ 48 h 48"/>
                  <a:gd name="T4" fmla="*/ 18 w 26"/>
                  <a:gd name="T5" fmla="*/ 46 h 48"/>
                  <a:gd name="T6" fmla="*/ 23 w 26"/>
                  <a:gd name="T7" fmla="*/ 25 h 48"/>
                  <a:gd name="T8" fmla="*/ 26 w 26"/>
                  <a:gd name="T9" fmla="*/ 18 h 48"/>
                  <a:gd name="T10" fmla="*/ 26 w 26"/>
                  <a:gd name="T11" fmla="*/ 0 h 48"/>
                  <a:gd name="T12" fmla="*/ 18 w 26"/>
                  <a:gd name="T13" fmla="*/ 2 h 48"/>
                  <a:gd name="T14" fmla="*/ 10 w 26"/>
                  <a:gd name="T15" fmla="*/ 12 h 48"/>
                  <a:gd name="T16" fmla="*/ 8 w 26"/>
                  <a:gd name="T17" fmla="*/ 20 h 48"/>
                  <a:gd name="T18" fmla="*/ 2 w 26"/>
                  <a:gd name="T19" fmla="*/ 28 h 48"/>
                  <a:gd name="T20" fmla="*/ 0 w 26"/>
                  <a:gd name="T21" fmla="*/ 41 h 48"/>
                  <a:gd name="T22" fmla="*/ 0 w 26"/>
                  <a:gd name="T23" fmla="*/ 46 h 48"/>
                  <a:gd name="T24" fmla="*/ 5 w 26"/>
                  <a:gd name="T25" fmla="*/ 48 h 48"/>
                  <a:gd name="T26" fmla="*/ 10 w 26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48"/>
                  <a:gd name="T44" fmla="*/ 26 w 2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48">
                    <a:moveTo>
                      <a:pt x="10" y="48"/>
                    </a:moveTo>
                    <a:lnTo>
                      <a:pt x="13" y="48"/>
                    </a:lnTo>
                    <a:lnTo>
                      <a:pt x="18" y="46"/>
                    </a:lnTo>
                    <a:lnTo>
                      <a:pt x="23" y="25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667"/>
              <p:cNvSpPr>
                <a:spLocks/>
              </p:cNvSpPr>
              <p:nvPr/>
            </p:nvSpPr>
            <p:spPr bwMode="auto">
              <a:xfrm>
                <a:off x="6064250" y="1974850"/>
                <a:ext cx="19050" cy="20638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5 h 13"/>
                  <a:gd name="T4" fmla="*/ 7 w 12"/>
                  <a:gd name="T5" fmla="*/ 0 h 13"/>
                  <a:gd name="T6" fmla="*/ 5 w 12"/>
                  <a:gd name="T7" fmla="*/ 0 h 13"/>
                  <a:gd name="T8" fmla="*/ 0 w 12"/>
                  <a:gd name="T9" fmla="*/ 10 h 13"/>
                  <a:gd name="T10" fmla="*/ 5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3"/>
                  <a:gd name="T20" fmla="*/ 12 w 1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3">
                    <a:moveTo>
                      <a:pt x="5" y="13"/>
                    </a:moveTo>
                    <a:lnTo>
                      <a:pt x="12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668"/>
              <p:cNvSpPr>
                <a:spLocks/>
              </p:cNvSpPr>
              <p:nvPr/>
            </p:nvSpPr>
            <p:spPr bwMode="auto">
              <a:xfrm>
                <a:off x="5622925" y="1624013"/>
                <a:ext cx="815975" cy="412750"/>
              </a:xfrm>
              <a:custGeom>
                <a:avLst/>
                <a:gdLst>
                  <a:gd name="T0" fmla="*/ 16 w 514"/>
                  <a:gd name="T1" fmla="*/ 111 h 260"/>
                  <a:gd name="T2" fmla="*/ 64 w 514"/>
                  <a:gd name="T3" fmla="*/ 88 h 260"/>
                  <a:gd name="T4" fmla="*/ 111 w 514"/>
                  <a:gd name="T5" fmla="*/ 52 h 260"/>
                  <a:gd name="T6" fmla="*/ 152 w 514"/>
                  <a:gd name="T7" fmla="*/ 13 h 260"/>
                  <a:gd name="T8" fmla="*/ 185 w 514"/>
                  <a:gd name="T9" fmla="*/ 8 h 260"/>
                  <a:gd name="T10" fmla="*/ 162 w 514"/>
                  <a:gd name="T11" fmla="*/ 18 h 260"/>
                  <a:gd name="T12" fmla="*/ 139 w 514"/>
                  <a:gd name="T13" fmla="*/ 62 h 260"/>
                  <a:gd name="T14" fmla="*/ 165 w 514"/>
                  <a:gd name="T15" fmla="*/ 59 h 260"/>
                  <a:gd name="T16" fmla="*/ 172 w 514"/>
                  <a:gd name="T17" fmla="*/ 67 h 260"/>
                  <a:gd name="T18" fmla="*/ 203 w 514"/>
                  <a:gd name="T19" fmla="*/ 70 h 260"/>
                  <a:gd name="T20" fmla="*/ 229 w 514"/>
                  <a:gd name="T21" fmla="*/ 88 h 260"/>
                  <a:gd name="T22" fmla="*/ 260 w 514"/>
                  <a:gd name="T23" fmla="*/ 103 h 260"/>
                  <a:gd name="T24" fmla="*/ 283 w 514"/>
                  <a:gd name="T25" fmla="*/ 95 h 260"/>
                  <a:gd name="T26" fmla="*/ 298 w 514"/>
                  <a:gd name="T27" fmla="*/ 101 h 260"/>
                  <a:gd name="T28" fmla="*/ 339 w 514"/>
                  <a:gd name="T29" fmla="*/ 67 h 260"/>
                  <a:gd name="T30" fmla="*/ 367 w 514"/>
                  <a:gd name="T31" fmla="*/ 67 h 260"/>
                  <a:gd name="T32" fmla="*/ 416 w 514"/>
                  <a:gd name="T33" fmla="*/ 52 h 260"/>
                  <a:gd name="T34" fmla="*/ 424 w 514"/>
                  <a:gd name="T35" fmla="*/ 85 h 260"/>
                  <a:gd name="T36" fmla="*/ 450 w 514"/>
                  <a:gd name="T37" fmla="*/ 88 h 260"/>
                  <a:gd name="T38" fmla="*/ 475 w 514"/>
                  <a:gd name="T39" fmla="*/ 80 h 260"/>
                  <a:gd name="T40" fmla="*/ 485 w 514"/>
                  <a:gd name="T41" fmla="*/ 103 h 260"/>
                  <a:gd name="T42" fmla="*/ 506 w 514"/>
                  <a:gd name="T43" fmla="*/ 118 h 260"/>
                  <a:gd name="T44" fmla="*/ 506 w 514"/>
                  <a:gd name="T45" fmla="*/ 136 h 260"/>
                  <a:gd name="T46" fmla="*/ 462 w 514"/>
                  <a:gd name="T47" fmla="*/ 147 h 260"/>
                  <a:gd name="T48" fmla="*/ 437 w 514"/>
                  <a:gd name="T49" fmla="*/ 149 h 260"/>
                  <a:gd name="T50" fmla="*/ 403 w 514"/>
                  <a:gd name="T51" fmla="*/ 142 h 260"/>
                  <a:gd name="T52" fmla="*/ 411 w 514"/>
                  <a:gd name="T53" fmla="*/ 157 h 260"/>
                  <a:gd name="T54" fmla="*/ 383 w 514"/>
                  <a:gd name="T55" fmla="*/ 149 h 260"/>
                  <a:gd name="T56" fmla="*/ 357 w 514"/>
                  <a:gd name="T57" fmla="*/ 144 h 260"/>
                  <a:gd name="T58" fmla="*/ 334 w 514"/>
                  <a:gd name="T59" fmla="*/ 160 h 260"/>
                  <a:gd name="T60" fmla="*/ 308 w 514"/>
                  <a:gd name="T61" fmla="*/ 172 h 260"/>
                  <a:gd name="T62" fmla="*/ 298 w 514"/>
                  <a:gd name="T63" fmla="*/ 183 h 260"/>
                  <a:gd name="T64" fmla="*/ 270 w 514"/>
                  <a:gd name="T65" fmla="*/ 213 h 260"/>
                  <a:gd name="T66" fmla="*/ 270 w 514"/>
                  <a:gd name="T67" fmla="*/ 188 h 260"/>
                  <a:gd name="T68" fmla="*/ 257 w 514"/>
                  <a:gd name="T69" fmla="*/ 193 h 260"/>
                  <a:gd name="T70" fmla="*/ 252 w 514"/>
                  <a:gd name="T71" fmla="*/ 190 h 260"/>
                  <a:gd name="T72" fmla="*/ 224 w 514"/>
                  <a:gd name="T73" fmla="*/ 260 h 260"/>
                  <a:gd name="T74" fmla="*/ 208 w 514"/>
                  <a:gd name="T75" fmla="*/ 252 h 260"/>
                  <a:gd name="T76" fmla="*/ 211 w 514"/>
                  <a:gd name="T77" fmla="*/ 237 h 260"/>
                  <a:gd name="T78" fmla="*/ 208 w 514"/>
                  <a:gd name="T79" fmla="*/ 224 h 260"/>
                  <a:gd name="T80" fmla="*/ 193 w 514"/>
                  <a:gd name="T81" fmla="*/ 229 h 260"/>
                  <a:gd name="T82" fmla="*/ 188 w 514"/>
                  <a:gd name="T83" fmla="*/ 206 h 260"/>
                  <a:gd name="T84" fmla="*/ 172 w 514"/>
                  <a:gd name="T85" fmla="*/ 185 h 260"/>
                  <a:gd name="T86" fmla="*/ 144 w 514"/>
                  <a:gd name="T87" fmla="*/ 180 h 260"/>
                  <a:gd name="T88" fmla="*/ 144 w 514"/>
                  <a:gd name="T89" fmla="*/ 175 h 260"/>
                  <a:gd name="T90" fmla="*/ 118 w 514"/>
                  <a:gd name="T91" fmla="*/ 170 h 260"/>
                  <a:gd name="T92" fmla="*/ 29 w 514"/>
                  <a:gd name="T93" fmla="*/ 149 h 260"/>
                  <a:gd name="T94" fmla="*/ 11 w 514"/>
                  <a:gd name="T95" fmla="*/ 126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4"/>
                  <a:gd name="T145" fmla="*/ 0 h 260"/>
                  <a:gd name="T146" fmla="*/ 514 w 514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4" h="260">
                    <a:moveTo>
                      <a:pt x="0" y="121"/>
                    </a:moveTo>
                    <a:lnTo>
                      <a:pt x="11" y="116"/>
                    </a:lnTo>
                    <a:lnTo>
                      <a:pt x="16" y="111"/>
                    </a:lnTo>
                    <a:lnTo>
                      <a:pt x="39" y="93"/>
                    </a:lnTo>
                    <a:lnTo>
                      <a:pt x="49" y="88"/>
                    </a:lnTo>
                    <a:lnTo>
                      <a:pt x="64" y="88"/>
                    </a:lnTo>
                    <a:lnTo>
                      <a:pt x="75" y="83"/>
                    </a:lnTo>
                    <a:lnTo>
                      <a:pt x="88" y="75"/>
                    </a:lnTo>
                    <a:lnTo>
                      <a:pt x="111" y="52"/>
                    </a:lnTo>
                    <a:lnTo>
                      <a:pt x="124" y="34"/>
                    </a:lnTo>
                    <a:lnTo>
                      <a:pt x="139" y="24"/>
                    </a:lnTo>
                    <a:lnTo>
                      <a:pt x="152" y="13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0" y="13"/>
                    </a:lnTo>
                    <a:lnTo>
                      <a:pt x="162" y="18"/>
                    </a:lnTo>
                    <a:lnTo>
                      <a:pt x="152" y="34"/>
                    </a:lnTo>
                    <a:lnTo>
                      <a:pt x="147" y="47"/>
                    </a:lnTo>
                    <a:lnTo>
                      <a:pt x="139" y="62"/>
                    </a:lnTo>
                    <a:lnTo>
                      <a:pt x="139" y="75"/>
                    </a:lnTo>
                    <a:lnTo>
                      <a:pt x="141" y="83"/>
                    </a:lnTo>
                    <a:lnTo>
                      <a:pt x="165" y="59"/>
                    </a:lnTo>
                    <a:lnTo>
                      <a:pt x="170" y="57"/>
                    </a:lnTo>
                    <a:lnTo>
                      <a:pt x="165" y="67"/>
                    </a:lnTo>
                    <a:lnTo>
                      <a:pt x="172" y="67"/>
                    </a:lnTo>
                    <a:lnTo>
                      <a:pt x="180" y="65"/>
                    </a:lnTo>
                    <a:lnTo>
                      <a:pt x="195" y="65"/>
                    </a:lnTo>
                    <a:lnTo>
                      <a:pt x="203" y="70"/>
                    </a:lnTo>
                    <a:lnTo>
                      <a:pt x="208" y="75"/>
                    </a:lnTo>
                    <a:lnTo>
                      <a:pt x="213" y="77"/>
                    </a:lnTo>
                    <a:lnTo>
                      <a:pt x="229" y="88"/>
                    </a:lnTo>
                    <a:lnTo>
                      <a:pt x="242" y="98"/>
                    </a:lnTo>
                    <a:lnTo>
                      <a:pt x="252" y="103"/>
                    </a:lnTo>
                    <a:lnTo>
                      <a:pt x="260" y="103"/>
                    </a:lnTo>
                    <a:lnTo>
                      <a:pt x="270" y="101"/>
                    </a:lnTo>
                    <a:lnTo>
                      <a:pt x="278" y="95"/>
                    </a:lnTo>
                    <a:lnTo>
                      <a:pt x="283" y="95"/>
                    </a:lnTo>
                    <a:lnTo>
                      <a:pt x="288" y="101"/>
                    </a:lnTo>
                    <a:lnTo>
                      <a:pt x="296" y="106"/>
                    </a:lnTo>
                    <a:lnTo>
                      <a:pt x="298" y="101"/>
                    </a:lnTo>
                    <a:lnTo>
                      <a:pt x="311" y="88"/>
                    </a:lnTo>
                    <a:lnTo>
                      <a:pt x="331" y="77"/>
                    </a:lnTo>
                    <a:lnTo>
                      <a:pt x="339" y="67"/>
                    </a:lnTo>
                    <a:lnTo>
                      <a:pt x="347" y="65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85" y="65"/>
                    </a:lnTo>
                    <a:lnTo>
                      <a:pt x="401" y="57"/>
                    </a:lnTo>
                    <a:lnTo>
                      <a:pt x="416" y="52"/>
                    </a:lnTo>
                    <a:lnTo>
                      <a:pt x="416" y="62"/>
                    </a:lnTo>
                    <a:lnTo>
                      <a:pt x="421" y="80"/>
                    </a:lnTo>
                    <a:lnTo>
                      <a:pt x="424" y="85"/>
                    </a:lnTo>
                    <a:lnTo>
                      <a:pt x="432" y="88"/>
                    </a:lnTo>
                    <a:lnTo>
                      <a:pt x="447" y="83"/>
                    </a:lnTo>
                    <a:lnTo>
                      <a:pt x="450" y="88"/>
                    </a:lnTo>
                    <a:lnTo>
                      <a:pt x="460" y="88"/>
                    </a:lnTo>
                    <a:lnTo>
                      <a:pt x="467" y="80"/>
                    </a:lnTo>
                    <a:lnTo>
                      <a:pt x="475" y="80"/>
                    </a:lnTo>
                    <a:lnTo>
                      <a:pt x="480" y="88"/>
                    </a:lnTo>
                    <a:lnTo>
                      <a:pt x="480" y="98"/>
                    </a:lnTo>
                    <a:lnTo>
                      <a:pt x="485" y="103"/>
                    </a:lnTo>
                    <a:lnTo>
                      <a:pt x="493" y="106"/>
                    </a:lnTo>
                    <a:lnTo>
                      <a:pt x="501" y="116"/>
                    </a:lnTo>
                    <a:lnTo>
                      <a:pt x="506" y="118"/>
                    </a:lnTo>
                    <a:lnTo>
                      <a:pt x="511" y="126"/>
                    </a:lnTo>
                    <a:lnTo>
                      <a:pt x="514" y="131"/>
                    </a:lnTo>
                    <a:lnTo>
                      <a:pt x="506" y="136"/>
                    </a:lnTo>
                    <a:lnTo>
                      <a:pt x="491" y="142"/>
                    </a:lnTo>
                    <a:lnTo>
                      <a:pt x="480" y="144"/>
                    </a:lnTo>
                    <a:lnTo>
                      <a:pt x="462" y="147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37" y="149"/>
                    </a:lnTo>
                    <a:lnTo>
                      <a:pt x="411" y="139"/>
                    </a:lnTo>
                    <a:lnTo>
                      <a:pt x="406" y="139"/>
                    </a:lnTo>
                    <a:lnTo>
                      <a:pt x="403" y="142"/>
                    </a:lnTo>
                    <a:lnTo>
                      <a:pt x="401" y="147"/>
                    </a:lnTo>
                    <a:lnTo>
                      <a:pt x="406" y="149"/>
                    </a:lnTo>
                    <a:lnTo>
                      <a:pt x="411" y="157"/>
                    </a:lnTo>
                    <a:lnTo>
                      <a:pt x="406" y="160"/>
                    </a:lnTo>
                    <a:lnTo>
                      <a:pt x="393" y="160"/>
                    </a:lnTo>
                    <a:lnTo>
                      <a:pt x="383" y="149"/>
                    </a:lnTo>
                    <a:lnTo>
                      <a:pt x="378" y="147"/>
                    </a:lnTo>
                    <a:lnTo>
                      <a:pt x="367" y="144"/>
                    </a:lnTo>
                    <a:lnTo>
                      <a:pt x="357" y="144"/>
                    </a:lnTo>
                    <a:lnTo>
                      <a:pt x="349" y="147"/>
                    </a:lnTo>
                    <a:lnTo>
                      <a:pt x="344" y="154"/>
                    </a:lnTo>
                    <a:lnTo>
                      <a:pt x="334" y="160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8" y="172"/>
                    </a:lnTo>
                    <a:lnTo>
                      <a:pt x="308" y="175"/>
                    </a:lnTo>
                    <a:lnTo>
                      <a:pt x="306" y="178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75" y="203"/>
                    </a:lnTo>
                    <a:lnTo>
                      <a:pt x="270" y="213"/>
                    </a:lnTo>
                    <a:lnTo>
                      <a:pt x="265" y="208"/>
                    </a:lnTo>
                    <a:lnTo>
                      <a:pt x="267" y="196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62" y="190"/>
                    </a:lnTo>
                    <a:lnTo>
                      <a:pt x="257" y="193"/>
                    </a:lnTo>
                    <a:lnTo>
                      <a:pt x="257" y="188"/>
                    </a:lnTo>
                    <a:lnTo>
                      <a:pt x="254" y="188"/>
                    </a:lnTo>
                    <a:lnTo>
                      <a:pt x="252" y="190"/>
                    </a:lnTo>
                    <a:lnTo>
                      <a:pt x="239" y="226"/>
                    </a:lnTo>
                    <a:lnTo>
                      <a:pt x="229" y="242"/>
                    </a:lnTo>
                    <a:lnTo>
                      <a:pt x="224" y="260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08" y="252"/>
                    </a:lnTo>
                    <a:lnTo>
                      <a:pt x="206" y="252"/>
                    </a:lnTo>
                    <a:lnTo>
                      <a:pt x="206" y="247"/>
                    </a:lnTo>
                    <a:lnTo>
                      <a:pt x="211" y="237"/>
                    </a:lnTo>
                    <a:lnTo>
                      <a:pt x="213" y="234"/>
                    </a:lnTo>
                    <a:lnTo>
                      <a:pt x="213" y="229"/>
                    </a:lnTo>
                    <a:lnTo>
                      <a:pt x="208" y="224"/>
                    </a:lnTo>
                    <a:lnTo>
                      <a:pt x="201" y="224"/>
                    </a:lnTo>
                    <a:lnTo>
                      <a:pt x="198" y="226"/>
                    </a:lnTo>
                    <a:lnTo>
                      <a:pt x="193" y="229"/>
                    </a:lnTo>
                    <a:lnTo>
                      <a:pt x="190" y="231"/>
                    </a:lnTo>
                    <a:lnTo>
                      <a:pt x="188" y="229"/>
                    </a:lnTo>
                    <a:lnTo>
                      <a:pt x="188" y="206"/>
                    </a:lnTo>
                    <a:lnTo>
                      <a:pt x="180" y="198"/>
                    </a:lnTo>
                    <a:lnTo>
                      <a:pt x="177" y="193"/>
                    </a:lnTo>
                    <a:lnTo>
                      <a:pt x="172" y="185"/>
                    </a:lnTo>
                    <a:lnTo>
                      <a:pt x="170" y="183"/>
                    </a:lnTo>
                    <a:lnTo>
                      <a:pt x="147" y="183"/>
                    </a:lnTo>
                    <a:lnTo>
                      <a:pt x="144" y="180"/>
                    </a:lnTo>
                    <a:lnTo>
                      <a:pt x="141" y="180"/>
                    </a:lnTo>
                    <a:lnTo>
                      <a:pt x="141" y="178"/>
                    </a:lnTo>
                    <a:lnTo>
                      <a:pt x="144" y="175"/>
                    </a:lnTo>
                    <a:lnTo>
                      <a:pt x="144" y="172"/>
                    </a:lnTo>
                    <a:lnTo>
                      <a:pt x="141" y="170"/>
                    </a:lnTo>
                    <a:lnTo>
                      <a:pt x="118" y="170"/>
                    </a:lnTo>
                    <a:lnTo>
                      <a:pt x="106" y="175"/>
                    </a:lnTo>
                    <a:lnTo>
                      <a:pt x="100" y="175"/>
                    </a:lnTo>
                    <a:lnTo>
                      <a:pt x="29" y="149"/>
                    </a:lnTo>
                    <a:lnTo>
                      <a:pt x="21" y="139"/>
                    </a:lnTo>
                    <a:lnTo>
                      <a:pt x="16" y="134"/>
                    </a:lnTo>
                    <a:lnTo>
                      <a:pt x="11" y="126"/>
                    </a:lnTo>
                    <a:lnTo>
                      <a:pt x="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669"/>
              <p:cNvSpPr>
                <a:spLocks/>
              </p:cNvSpPr>
              <p:nvPr/>
            </p:nvSpPr>
            <p:spPr bwMode="auto">
              <a:xfrm>
                <a:off x="6124575" y="1881188"/>
                <a:ext cx="554037" cy="738188"/>
              </a:xfrm>
              <a:custGeom>
                <a:avLst/>
                <a:gdLst>
                  <a:gd name="T0" fmla="*/ 39 w 349"/>
                  <a:gd name="T1" fmla="*/ 408 h 465"/>
                  <a:gd name="T2" fmla="*/ 44 w 349"/>
                  <a:gd name="T3" fmla="*/ 331 h 465"/>
                  <a:gd name="T4" fmla="*/ 41 w 349"/>
                  <a:gd name="T5" fmla="*/ 306 h 465"/>
                  <a:gd name="T6" fmla="*/ 36 w 349"/>
                  <a:gd name="T7" fmla="*/ 280 h 465"/>
                  <a:gd name="T8" fmla="*/ 21 w 349"/>
                  <a:gd name="T9" fmla="*/ 249 h 465"/>
                  <a:gd name="T10" fmla="*/ 10 w 349"/>
                  <a:gd name="T11" fmla="*/ 234 h 465"/>
                  <a:gd name="T12" fmla="*/ 21 w 349"/>
                  <a:gd name="T13" fmla="*/ 177 h 465"/>
                  <a:gd name="T14" fmla="*/ 23 w 349"/>
                  <a:gd name="T15" fmla="*/ 159 h 465"/>
                  <a:gd name="T16" fmla="*/ 23 w 349"/>
                  <a:gd name="T17" fmla="*/ 134 h 465"/>
                  <a:gd name="T18" fmla="*/ 41 w 349"/>
                  <a:gd name="T19" fmla="*/ 121 h 465"/>
                  <a:gd name="T20" fmla="*/ 54 w 349"/>
                  <a:gd name="T21" fmla="*/ 77 h 465"/>
                  <a:gd name="T22" fmla="*/ 54 w 349"/>
                  <a:gd name="T23" fmla="*/ 87 h 465"/>
                  <a:gd name="T24" fmla="*/ 57 w 349"/>
                  <a:gd name="T25" fmla="*/ 111 h 465"/>
                  <a:gd name="T26" fmla="*/ 64 w 349"/>
                  <a:gd name="T27" fmla="*/ 95 h 465"/>
                  <a:gd name="T28" fmla="*/ 69 w 349"/>
                  <a:gd name="T29" fmla="*/ 118 h 465"/>
                  <a:gd name="T30" fmla="*/ 74 w 349"/>
                  <a:gd name="T31" fmla="*/ 85 h 465"/>
                  <a:gd name="T32" fmla="*/ 87 w 349"/>
                  <a:gd name="T33" fmla="*/ 75 h 465"/>
                  <a:gd name="T34" fmla="*/ 100 w 349"/>
                  <a:gd name="T35" fmla="*/ 64 h 465"/>
                  <a:gd name="T36" fmla="*/ 100 w 349"/>
                  <a:gd name="T37" fmla="*/ 23 h 465"/>
                  <a:gd name="T38" fmla="*/ 134 w 349"/>
                  <a:gd name="T39" fmla="*/ 5 h 465"/>
                  <a:gd name="T40" fmla="*/ 169 w 349"/>
                  <a:gd name="T41" fmla="*/ 31 h 465"/>
                  <a:gd name="T42" fmla="*/ 190 w 349"/>
                  <a:gd name="T43" fmla="*/ 36 h 465"/>
                  <a:gd name="T44" fmla="*/ 218 w 349"/>
                  <a:gd name="T45" fmla="*/ 54 h 465"/>
                  <a:gd name="T46" fmla="*/ 241 w 349"/>
                  <a:gd name="T47" fmla="*/ 69 h 465"/>
                  <a:gd name="T48" fmla="*/ 257 w 349"/>
                  <a:gd name="T49" fmla="*/ 95 h 465"/>
                  <a:gd name="T50" fmla="*/ 236 w 349"/>
                  <a:gd name="T51" fmla="*/ 108 h 465"/>
                  <a:gd name="T52" fmla="*/ 226 w 349"/>
                  <a:gd name="T53" fmla="*/ 152 h 465"/>
                  <a:gd name="T54" fmla="*/ 213 w 349"/>
                  <a:gd name="T55" fmla="*/ 172 h 465"/>
                  <a:gd name="T56" fmla="*/ 208 w 349"/>
                  <a:gd name="T57" fmla="*/ 190 h 465"/>
                  <a:gd name="T58" fmla="*/ 198 w 349"/>
                  <a:gd name="T59" fmla="*/ 216 h 465"/>
                  <a:gd name="T60" fmla="*/ 218 w 349"/>
                  <a:gd name="T61" fmla="*/ 236 h 465"/>
                  <a:gd name="T62" fmla="*/ 244 w 349"/>
                  <a:gd name="T63" fmla="*/ 211 h 465"/>
                  <a:gd name="T64" fmla="*/ 254 w 349"/>
                  <a:gd name="T65" fmla="*/ 203 h 465"/>
                  <a:gd name="T66" fmla="*/ 252 w 349"/>
                  <a:gd name="T67" fmla="*/ 188 h 465"/>
                  <a:gd name="T68" fmla="*/ 270 w 349"/>
                  <a:gd name="T69" fmla="*/ 175 h 465"/>
                  <a:gd name="T70" fmla="*/ 285 w 349"/>
                  <a:gd name="T71" fmla="*/ 162 h 465"/>
                  <a:gd name="T72" fmla="*/ 326 w 349"/>
                  <a:gd name="T73" fmla="*/ 223 h 465"/>
                  <a:gd name="T74" fmla="*/ 349 w 349"/>
                  <a:gd name="T75" fmla="*/ 306 h 465"/>
                  <a:gd name="T76" fmla="*/ 336 w 349"/>
                  <a:gd name="T77" fmla="*/ 329 h 465"/>
                  <a:gd name="T78" fmla="*/ 318 w 349"/>
                  <a:gd name="T79" fmla="*/ 329 h 465"/>
                  <a:gd name="T80" fmla="*/ 303 w 349"/>
                  <a:gd name="T81" fmla="*/ 354 h 465"/>
                  <a:gd name="T82" fmla="*/ 290 w 349"/>
                  <a:gd name="T83" fmla="*/ 388 h 465"/>
                  <a:gd name="T84" fmla="*/ 282 w 349"/>
                  <a:gd name="T85" fmla="*/ 411 h 465"/>
                  <a:gd name="T86" fmla="*/ 0 w 349"/>
                  <a:gd name="T87" fmla="*/ 465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465"/>
                  <a:gd name="T134" fmla="*/ 349 w 349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465">
                    <a:moveTo>
                      <a:pt x="0" y="465"/>
                    </a:moveTo>
                    <a:lnTo>
                      <a:pt x="8" y="447"/>
                    </a:lnTo>
                    <a:lnTo>
                      <a:pt x="39" y="408"/>
                    </a:lnTo>
                    <a:lnTo>
                      <a:pt x="51" y="372"/>
                    </a:lnTo>
                    <a:lnTo>
                      <a:pt x="51" y="352"/>
                    </a:lnTo>
                    <a:lnTo>
                      <a:pt x="44" y="331"/>
                    </a:lnTo>
                    <a:lnTo>
                      <a:pt x="39" y="324"/>
                    </a:lnTo>
                    <a:lnTo>
                      <a:pt x="33" y="313"/>
                    </a:lnTo>
                    <a:lnTo>
                      <a:pt x="41" y="306"/>
                    </a:lnTo>
                    <a:lnTo>
                      <a:pt x="44" y="301"/>
                    </a:lnTo>
                    <a:lnTo>
                      <a:pt x="44" y="293"/>
                    </a:lnTo>
                    <a:lnTo>
                      <a:pt x="36" y="280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21" y="249"/>
                    </a:lnTo>
                    <a:lnTo>
                      <a:pt x="18" y="244"/>
                    </a:lnTo>
                    <a:lnTo>
                      <a:pt x="10" y="244"/>
                    </a:lnTo>
                    <a:lnTo>
                      <a:pt x="10" y="234"/>
                    </a:lnTo>
                    <a:lnTo>
                      <a:pt x="18" y="211"/>
                    </a:lnTo>
                    <a:lnTo>
                      <a:pt x="21" y="188"/>
                    </a:lnTo>
                    <a:lnTo>
                      <a:pt x="21" y="177"/>
                    </a:lnTo>
                    <a:lnTo>
                      <a:pt x="13" y="167"/>
                    </a:lnTo>
                    <a:lnTo>
                      <a:pt x="18" y="162"/>
                    </a:lnTo>
                    <a:lnTo>
                      <a:pt x="23" y="159"/>
                    </a:lnTo>
                    <a:lnTo>
                      <a:pt x="26" y="152"/>
                    </a:lnTo>
                    <a:lnTo>
                      <a:pt x="23" y="144"/>
                    </a:lnTo>
                    <a:lnTo>
                      <a:pt x="23" y="134"/>
                    </a:lnTo>
                    <a:lnTo>
                      <a:pt x="28" y="128"/>
                    </a:lnTo>
                    <a:lnTo>
                      <a:pt x="33" y="121"/>
                    </a:lnTo>
                    <a:lnTo>
                      <a:pt x="41" y="121"/>
                    </a:lnTo>
                    <a:lnTo>
                      <a:pt x="41" y="111"/>
                    </a:lnTo>
                    <a:lnTo>
                      <a:pt x="49" y="93"/>
                    </a:lnTo>
                    <a:lnTo>
                      <a:pt x="54" y="77"/>
                    </a:lnTo>
                    <a:lnTo>
                      <a:pt x="57" y="77"/>
                    </a:lnTo>
                    <a:lnTo>
                      <a:pt x="59" y="85"/>
                    </a:lnTo>
                    <a:lnTo>
                      <a:pt x="54" y="87"/>
                    </a:lnTo>
                    <a:lnTo>
                      <a:pt x="54" y="93"/>
                    </a:lnTo>
                    <a:lnTo>
                      <a:pt x="57" y="100"/>
                    </a:lnTo>
                    <a:lnTo>
                      <a:pt x="57" y="111"/>
                    </a:lnTo>
                    <a:lnTo>
                      <a:pt x="62" y="116"/>
                    </a:lnTo>
                    <a:lnTo>
                      <a:pt x="64" y="108"/>
                    </a:lnTo>
                    <a:lnTo>
                      <a:pt x="64" y="95"/>
                    </a:lnTo>
                    <a:lnTo>
                      <a:pt x="67" y="100"/>
                    </a:lnTo>
                    <a:lnTo>
                      <a:pt x="67" y="111"/>
                    </a:lnTo>
                    <a:lnTo>
                      <a:pt x="69" y="118"/>
                    </a:lnTo>
                    <a:lnTo>
                      <a:pt x="72" y="113"/>
                    </a:lnTo>
                    <a:lnTo>
                      <a:pt x="74" y="98"/>
                    </a:lnTo>
                    <a:lnTo>
                      <a:pt x="74" y="85"/>
                    </a:lnTo>
                    <a:lnTo>
                      <a:pt x="77" y="77"/>
                    </a:lnTo>
                    <a:lnTo>
                      <a:pt x="80" y="72"/>
                    </a:lnTo>
                    <a:lnTo>
                      <a:pt x="87" y="75"/>
                    </a:lnTo>
                    <a:lnTo>
                      <a:pt x="108" y="75"/>
                    </a:lnTo>
                    <a:lnTo>
                      <a:pt x="108" y="69"/>
                    </a:lnTo>
                    <a:lnTo>
                      <a:pt x="100" y="64"/>
                    </a:lnTo>
                    <a:lnTo>
                      <a:pt x="95" y="54"/>
                    </a:lnTo>
                    <a:lnTo>
                      <a:pt x="95" y="44"/>
                    </a:lnTo>
                    <a:lnTo>
                      <a:pt x="100" y="23"/>
                    </a:lnTo>
                    <a:lnTo>
                      <a:pt x="113" y="8"/>
                    </a:lnTo>
                    <a:lnTo>
                      <a:pt x="121" y="0"/>
                    </a:lnTo>
                    <a:lnTo>
                      <a:pt x="134" y="5"/>
                    </a:lnTo>
                    <a:lnTo>
                      <a:pt x="157" y="18"/>
                    </a:lnTo>
                    <a:lnTo>
                      <a:pt x="164" y="28"/>
                    </a:lnTo>
                    <a:lnTo>
                      <a:pt x="169" y="31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90" y="36"/>
                    </a:lnTo>
                    <a:lnTo>
                      <a:pt x="195" y="44"/>
                    </a:lnTo>
                    <a:lnTo>
                      <a:pt x="203" y="46"/>
                    </a:lnTo>
                    <a:lnTo>
                      <a:pt x="218" y="54"/>
                    </a:lnTo>
                    <a:lnTo>
                      <a:pt x="231" y="59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34" y="75"/>
                    </a:lnTo>
                    <a:lnTo>
                      <a:pt x="246" y="85"/>
                    </a:lnTo>
                    <a:lnTo>
                      <a:pt x="257" y="95"/>
                    </a:lnTo>
                    <a:lnTo>
                      <a:pt x="257" y="103"/>
                    </a:lnTo>
                    <a:lnTo>
                      <a:pt x="244" y="103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1" y="136"/>
                    </a:lnTo>
                    <a:lnTo>
                      <a:pt x="226" y="152"/>
                    </a:lnTo>
                    <a:lnTo>
                      <a:pt x="218" y="157"/>
                    </a:lnTo>
                    <a:lnTo>
                      <a:pt x="216" y="16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08" y="185"/>
                    </a:lnTo>
                    <a:lnTo>
                      <a:pt x="208" y="190"/>
                    </a:lnTo>
                    <a:lnTo>
                      <a:pt x="200" y="195"/>
                    </a:lnTo>
                    <a:lnTo>
                      <a:pt x="198" y="206"/>
                    </a:lnTo>
                    <a:lnTo>
                      <a:pt x="198" y="216"/>
                    </a:lnTo>
                    <a:lnTo>
                      <a:pt x="205" y="229"/>
                    </a:lnTo>
                    <a:lnTo>
                      <a:pt x="208" y="236"/>
                    </a:lnTo>
                    <a:lnTo>
                      <a:pt x="218" y="236"/>
                    </a:lnTo>
                    <a:lnTo>
                      <a:pt x="231" y="231"/>
                    </a:lnTo>
                    <a:lnTo>
                      <a:pt x="236" y="223"/>
                    </a:lnTo>
                    <a:lnTo>
                      <a:pt x="244" y="211"/>
                    </a:lnTo>
                    <a:lnTo>
                      <a:pt x="249" y="206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7" y="195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4" y="185"/>
                    </a:lnTo>
                    <a:lnTo>
                      <a:pt x="262" y="182"/>
                    </a:lnTo>
                    <a:lnTo>
                      <a:pt x="270" y="175"/>
                    </a:lnTo>
                    <a:lnTo>
                      <a:pt x="272" y="167"/>
                    </a:lnTo>
                    <a:lnTo>
                      <a:pt x="282" y="162"/>
                    </a:lnTo>
                    <a:lnTo>
                      <a:pt x="285" y="162"/>
                    </a:lnTo>
                    <a:lnTo>
                      <a:pt x="293" y="170"/>
                    </a:lnTo>
                    <a:lnTo>
                      <a:pt x="303" y="182"/>
                    </a:lnTo>
                    <a:lnTo>
                      <a:pt x="326" y="223"/>
                    </a:lnTo>
                    <a:lnTo>
                      <a:pt x="344" y="280"/>
                    </a:lnTo>
                    <a:lnTo>
                      <a:pt x="349" y="298"/>
                    </a:lnTo>
                    <a:lnTo>
                      <a:pt x="349" y="306"/>
                    </a:lnTo>
                    <a:lnTo>
                      <a:pt x="344" y="313"/>
                    </a:lnTo>
                    <a:lnTo>
                      <a:pt x="344" y="324"/>
                    </a:lnTo>
                    <a:lnTo>
                      <a:pt x="336" y="329"/>
                    </a:lnTo>
                    <a:lnTo>
                      <a:pt x="331" y="329"/>
                    </a:lnTo>
                    <a:lnTo>
                      <a:pt x="326" y="324"/>
                    </a:lnTo>
                    <a:lnTo>
                      <a:pt x="318" y="329"/>
                    </a:lnTo>
                    <a:lnTo>
                      <a:pt x="313" y="334"/>
                    </a:lnTo>
                    <a:lnTo>
                      <a:pt x="313" y="344"/>
                    </a:lnTo>
                    <a:lnTo>
                      <a:pt x="303" y="354"/>
                    </a:lnTo>
                    <a:lnTo>
                      <a:pt x="295" y="365"/>
                    </a:lnTo>
                    <a:lnTo>
                      <a:pt x="293" y="378"/>
                    </a:lnTo>
                    <a:lnTo>
                      <a:pt x="290" y="388"/>
                    </a:lnTo>
                    <a:lnTo>
                      <a:pt x="285" y="393"/>
                    </a:lnTo>
                    <a:lnTo>
                      <a:pt x="282" y="398"/>
                    </a:lnTo>
                    <a:lnTo>
                      <a:pt x="282" y="411"/>
                    </a:lnTo>
                    <a:lnTo>
                      <a:pt x="285" y="416"/>
                    </a:lnTo>
                    <a:lnTo>
                      <a:pt x="285" y="424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670"/>
              <p:cNvSpPr>
                <a:spLocks/>
              </p:cNvSpPr>
              <p:nvPr/>
            </p:nvSpPr>
            <p:spPr bwMode="auto">
              <a:xfrm>
                <a:off x="5570538" y="2554288"/>
                <a:ext cx="538162" cy="969963"/>
              </a:xfrm>
              <a:custGeom>
                <a:avLst/>
                <a:gdLst>
                  <a:gd name="T0" fmla="*/ 282 w 339"/>
                  <a:gd name="T1" fmla="*/ 0 h 611"/>
                  <a:gd name="T2" fmla="*/ 285 w 339"/>
                  <a:gd name="T3" fmla="*/ 20 h 611"/>
                  <a:gd name="T4" fmla="*/ 305 w 339"/>
                  <a:gd name="T5" fmla="*/ 46 h 611"/>
                  <a:gd name="T6" fmla="*/ 334 w 339"/>
                  <a:gd name="T7" fmla="*/ 387 h 611"/>
                  <a:gd name="T8" fmla="*/ 323 w 339"/>
                  <a:gd name="T9" fmla="*/ 395 h 611"/>
                  <a:gd name="T10" fmla="*/ 329 w 339"/>
                  <a:gd name="T11" fmla="*/ 405 h 611"/>
                  <a:gd name="T12" fmla="*/ 331 w 339"/>
                  <a:gd name="T13" fmla="*/ 426 h 611"/>
                  <a:gd name="T14" fmla="*/ 321 w 339"/>
                  <a:gd name="T15" fmla="*/ 441 h 611"/>
                  <a:gd name="T16" fmla="*/ 318 w 339"/>
                  <a:gd name="T17" fmla="*/ 452 h 611"/>
                  <a:gd name="T18" fmla="*/ 313 w 339"/>
                  <a:gd name="T19" fmla="*/ 472 h 611"/>
                  <a:gd name="T20" fmla="*/ 308 w 339"/>
                  <a:gd name="T21" fmla="*/ 485 h 611"/>
                  <a:gd name="T22" fmla="*/ 300 w 339"/>
                  <a:gd name="T23" fmla="*/ 511 h 611"/>
                  <a:gd name="T24" fmla="*/ 295 w 339"/>
                  <a:gd name="T25" fmla="*/ 531 h 611"/>
                  <a:gd name="T26" fmla="*/ 295 w 339"/>
                  <a:gd name="T27" fmla="*/ 547 h 611"/>
                  <a:gd name="T28" fmla="*/ 269 w 339"/>
                  <a:gd name="T29" fmla="*/ 554 h 611"/>
                  <a:gd name="T30" fmla="*/ 282 w 339"/>
                  <a:gd name="T31" fmla="*/ 572 h 611"/>
                  <a:gd name="T32" fmla="*/ 277 w 339"/>
                  <a:gd name="T33" fmla="*/ 585 h 611"/>
                  <a:gd name="T34" fmla="*/ 254 w 339"/>
                  <a:gd name="T35" fmla="*/ 590 h 611"/>
                  <a:gd name="T36" fmla="*/ 239 w 339"/>
                  <a:gd name="T37" fmla="*/ 611 h 611"/>
                  <a:gd name="T38" fmla="*/ 231 w 339"/>
                  <a:gd name="T39" fmla="*/ 603 h 611"/>
                  <a:gd name="T40" fmla="*/ 223 w 339"/>
                  <a:gd name="T41" fmla="*/ 593 h 611"/>
                  <a:gd name="T42" fmla="*/ 221 w 339"/>
                  <a:gd name="T43" fmla="*/ 582 h 611"/>
                  <a:gd name="T44" fmla="*/ 216 w 339"/>
                  <a:gd name="T45" fmla="*/ 588 h 611"/>
                  <a:gd name="T46" fmla="*/ 210 w 339"/>
                  <a:gd name="T47" fmla="*/ 590 h 611"/>
                  <a:gd name="T48" fmla="*/ 190 w 339"/>
                  <a:gd name="T49" fmla="*/ 565 h 611"/>
                  <a:gd name="T50" fmla="*/ 195 w 339"/>
                  <a:gd name="T51" fmla="*/ 547 h 611"/>
                  <a:gd name="T52" fmla="*/ 169 w 339"/>
                  <a:gd name="T53" fmla="*/ 511 h 611"/>
                  <a:gd name="T54" fmla="*/ 144 w 339"/>
                  <a:gd name="T55" fmla="*/ 487 h 611"/>
                  <a:gd name="T56" fmla="*/ 115 w 339"/>
                  <a:gd name="T57" fmla="*/ 472 h 611"/>
                  <a:gd name="T58" fmla="*/ 108 w 339"/>
                  <a:gd name="T59" fmla="*/ 462 h 611"/>
                  <a:gd name="T60" fmla="*/ 113 w 339"/>
                  <a:gd name="T61" fmla="*/ 444 h 611"/>
                  <a:gd name="T62" fmla="*/ 118 w 339"/>
                  <a:gd name="T63" fmla="*/ 431 h 611"/>
                  <a:gd name="T64" fmla="*/ 123 w 339"/>
                  <a:gd name="T65" fmla="*/ 413 h 611"/>
                  <a:gd name="T66" fmla="*/ 128 w 339"/>
                  <a:gd name="T67" fmla="*/ 405 h 611"/>
                  <a:gd name="T68" fmla="*/ 110 w 339"/>
                  <a:gd name="T69" fmla="*/ 377 h 611"/>
                  <a:gd name="T70" fmla="*/ 92 w 339"/>
                  <a:gd name="T71" fmla="*/ 375 h 611"/>
                  <a:gd name="T72" fmla="*/ 87 w 339"/>
                  <a:gd name="T73" fmla="*/ 382 h 611"/>
                  <a:gd name="T74" fmla="*/ 80 w 339"/>
                  <a:gd name="T75" fmla="*/ 385 h 611"/>
                  <a:gd name="T76" fmla="*/ 69 w 339"/>
                  <a:gd name="T77" fmla="*/ 369 h 611"/>
                  <a:gd name="T78" fmla="*/ 64 w 339"/>
                  <a:gd name="T79" fmla="*/ 346 h 611"/>
                  <a:gd name="T80" fmla="*/ 62 w 339"/>
                  <a:gd name="T81" fmla="*/ 339 h 611"/>
                  <a:gd name="T82" fmla="*/ 56 w 339"/>
                  <a:gd name="T83" fmla="*/ 331 h 611"/>
                  <a:gd name="T84" fmla="*/ 44 w 339"/>
                  <a:gd name="T85" fmla="*/ 323 h 611"/>
                  <a:gd name="T86" fmla="*/ 36 w 339"/>
                  <a:gd name="T87" fmla="*/ 310 h 611"/>
                  <a:gd name="T88" fmla="*/ 28 w 339"/>
                  <a:gd name="T89" fmla="*/ 300 h 611"/>
                  <a:gd name="T90" fmla="*/ 23 w 339"/>
                  <a:gd name="T91" fmla="*/ 290 h 611"/>
                  <a:gd name="T92" fmla="*/ 13 w 339"/>
                  <a:gd name="T93" fmla="*/ 282 h 611"/>
                  <a:gd name="T94" fmla="*/ 10 w 339"/>
                  <a:gd name="T95" fmla="*/ 256 h 611"/>
                  <a:gd name="T96" fmla="*/ 5 w 339"/>
                  <a:gd name="T97" fmla="*/ 244 h 611"/>
                  <a:gd name="T98" fmla="*/ 3 w 339"/>
                  <a:gd name="T99" fmla="*/ 233 h 611"/>
                  <a:gd name="T100" fmla="*/ 5 w 339"/>
                  <a:gd name="T101" fmla="*/ 215 h 611"/>
                  <a:gd name="T102" fmla="*/ 26 w 339"/>
                  <a:gd name="T103" fmla="*/ 192 h 611"/>
                  <a:gd name="T104" fmla="*/ 31 w 339"/>
                  <a:gd name="T105" fmla="*/ 177 h 611"/>
                  <a:gd name="T106" fmla="*/ 36 w 339"/>
                  <a:gd name="T107" fmla="*/ 156 h 611"/>
                  <a:gd name="T108" fmla="*/ 26 w 339"/>
                  <a:gd name="T109" fmla="*/ 138 h 611"/>
                  <a:gd name="T110" fmla="*/ 28 w 339"/>
                  <a:gd name="T111" fmla="*/ 120 h 611"/>
                  <a:gd name="T112" fmla="*/ 62 w 339"/>
                  <a:gd name="T113" fmla="*/ 100 h 611"/>
                  <a:gd name="T114" fmla="*/ 80 w 339"/>
                  <a:gd name="T115" fmla="*/ 90 h 611"/>
                  <a:gd name="T116" fmla="*/ 82 w 339"/>
                  <a:gd name="T117" fmla="*/ 74 h 611"/>
                  <a:gd name="T118" fmla="*/ 87 w 339"/>
                  <a:gd name="T119" fmla="*/ 54 h 611"/>
                  <a:gd name="T120" fmla="*/ 85 w 339"/>
                  <a:gd name="T121" fmla="*/ 43 h 611"/>
                  <a:gd name="T122" fmla="*/ 80 w 339"/>
                  <a:gd name="T123" fmla="*/ 31 h 611"/>
                  <a:gd name="T124" fmla="*/ 69 w 339"/>
                  <a:gd name="T125" fmla="*/ 20 h 6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9"/>
                  <a:gd name="T190" fmla="*/ 0 h 611"/>
                  <a:gd name="T191" fmla="*/ 339 w 339"/>
                  <a:gd name="T192" fmla="*/ 611 h 6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9" h="611">
                    <a:moveTo>
                      <a:pt x="64" y="2"/>
                    </a:moveTo>
                    <a:lnTo>
                      <a:pt x="282" y="0"/>
                    </a:lnTo>
                    <a:lnTo>
                      <a:pt x="282" y="7"/>
                    </a:lnTo>
                    <a:lnTo>
                      <a:pt x="285" y="20"/>
                    </a:lnTo>
                    <a:lnTo>
                      <a:pt x="285" y="25"/>
                    </a:lnTo>
                    <a:lnTo>
                      <a:pt x="305" y="46"/>
                    </a:lnTo>
                    <a:lnTo>
                      <a:pt x="339" y="385"/>
                    </a:lnTo>
                    <a:lnTo>
                      <a:pt x="334" y="387"/>
                    </a:lnTo>
                    <a:lnTo>
                      <a:pt x="331" y="387"/>
                    </a:lnTo>
                    <a:lnTo>
                      <a:pt x="323" y="395"/>
                    </a:lnTo>
                    <a:lnTo>
                      <a:pt x="323" y="403"/>
                    </a:lnTo>
                    <a:lnTo>
                      <a:pt x="329" y="405"/>
                    </a:lnTo>
                    <a:lnTo>
                      <a:pt x="329" y="418"/>
                    </a:lnTo>
                    <a:lnTo>
                      <a:pt x="331" y="426"/>
                    </a:lnTo>
                    <a:lnTo>
                      <a:pt x="323" y="434"/>
                    </a:lnTo>
                    <a:lnTo>
                      <a:pt x="321" y="441"/>
                    </a:lnTo>
                    <a:lnTo>
                      <a:pt x="321" y="444"/>
                    </a:lnTo>
                    <a:lnTo>
                      <a:pt x="318" y="452"/>
                    </a:lnTo>
                    <a:lnTo>
                      <a:pt x="313" y="459"/>
                    </a:lnTo>
                    <a:lnTo>
                      <a:pt x="313" y="472"/>
                    </a:lnTo>
                    <a:lnTo>
                      <a:pt x="311" y="482"/>
                    </a:lnTo>
                    <a:lnTo>
                      <a:pt x="308" y="485"/>
                    </a:lnTo>
                    <a:lnTo>
                      <a:pt x="303" y="503"/>
                    </a:lnTo>
                    <a:lnTo>
                      <a:pt x="300" y="511"/>
                    </a:lnTo>
                    <a:lnTo>
                      <a:pt x="300" y="523"/>
                    </a:lnTo>
                    <a:lnTo>
                      <a:pt x="295" y="531"/>
                    </a:lnTo>
                    <a:lnTo>
                      <a:pt x="303" y="541"/>
                    </a:lnTo>
                    <a:lnTo>
                      <a:pt x="295" y="547"/>
                    </a:lnTo>
                    <a:lnTo>
                      <a:pt x="275" y="547"/>
                    </a:lnTo>
                    <a:lnTo>
                      <a:pt x="269" y="554"/>
                    </a:lnTo>
                    <a:lnTo>
                      <a:pt x="275" y="562"/>
                    </a:lnTo>
                    <a:lnTo>
                      <a:pt x="282" y="572"/>
                    </a:lnTo>
                    <a:lnTo>
                      <a:pt x="285" y="577"/>
                    </a:lnTo>
                    <a:lnTo>
                      <a:pt x="277" y="585"/>
                    </a:lnTo>
                    <a:lnTo>
                      <a:pt x="264" y="585"/>
                    </a:lnTo>
                    <a:lnTo>
                      <a:pt x="254" y="590"/>
                    </a:lnTo>
                    <a:lnTo>
                      <a:pt x="246" y="598"/>
                    </a:lnTo>
                    <a:lnTo>
                      <a:pt x="239" y="611"/>
                    </a:lnTo>
                    <a:lnTo>
                      <a:pt x="234" y="608"/>
                    </a:lnTo>
                    <a:lnTo>
                      <a:pt x="231" y="603"/>
                    </a:lnTo>
                    <a:lnTo>
                      <a:pt x="228" y="606"/>
                    </a:lnTo>
                    <a:lnTo>
                      <a:pt x="223" y="593"/>
                    </a:lnTo>
                    <a:lnTo>
                      <a:pt x="221" y="588"/>
                    </a:lnTo>
                    <a:lnTo>
                      <a:pt x="221" y="582"/>
                    </a:lnTo>
                    <a:lnTo>
                      <a:pt x="216" y="582"/>
                    </a:lnTo>
                    <a:lnTo>
                      <a:pt x="216" y="588"/>
                    </a:lnTo>
                    <a:lnTo>
                      <a:pt x="213" y="590"/>
                    </a:lnTo>
                    <a:lnTo>
                      <a:pt x="210" y="590"/>
                    </a:lnTo>
                    <a:lnTo>
                      <a:pt x="190" y="570"/>
                    </a:lnTo>
                    <a:lnTo>
                      <a:pt x="190" y="565"/>
                    </a:lnTo>
                    <a:lnTo>
                      <a:pt x="195" y="562"/>
                    </a:lnTo>
                    <a:lnTo>
                      <a:pt x="195" y="547"/>
                    </a:lnTo>
                    <a:lnTo>
                      <a:pt x="169" y="521"/>
                    </a:lnTo>
                    <a:lnTo>
                      <a:pt x="169" y="511"/>
                    </a:lnTo>
                    <a:lnTo>
                      <a:pt x="167" y="503"/>
                    </a:lnTo>
                    <a:lnTo>
                      <a:pt x="144" y="487"/>
                    </a:lnTo>
                    <a:lnTo>
                      <a:pt x="123" y="475"/>
                    </a:lnTo>
                    <a:lnTo>
                      <a:pt x="115" y="472"/>
                    </a:lnTo>
                    <a:lnTo>
                      <a:pt x="110" y="467"/>
                    </a:lnTo>
                    <a:lnTo>
                      <a:pt x="108" y="462"/>
                    </a:lnTo>
                    <a:lnTo>
                      <a:pt x="108" y="452"/>
                    </a:lnTo>
                    <a:lnTo>
                      <a:pt x="113" y="444"/>
                    </a:lnTo>
                    <a:lnTo>
                      <a:pt x="115" y="444"/>
                    </a:lnTo>
                    <a:lnTo>
                      <a:pt x="118" y="431"/>
                    </a:lnTo>
                    <a:lnTo>
                      <a:pt x="121" y="42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8" y="405"/>
                    </a:lnTo>
                    <a:lnTo>
                      <a:pt x="121" y="393"/>
                    </a:lnTo>
                    <a:lnTo>
                      <a:pt x="110" y="377"/>
                    </a:lnTo>
                    <a:lnTo>
                      <a:pt x="100" y="372"/>
                    </a:lnTo>
                    <a:lnTo>
                      <a:pt x="92" y="375"/>
                    </a:lnTo>
                    <a:lnTo>
                      <a:pt x="90" y="380"/>
                    </a:lnTo>
                    <a:lnTo>
                      <a:pt x="87" y="382"/>
                    </a:lnTo>
                    <a:lnTo>
                      <a:pt x="82" y="385"/>
                    </a:lnTo>
                    <a:lnTo>
                      <a:pt x="80" y="385"/>
                    </a:lnTo>
                    <a:lnTo>
                      <a:pt x="72" y="377"/>
                    </a:lnTo>
                    <a:lnTo>
                      <a:pt x="69" y="369"/>
                    </a:lnTo>
                    <a:lnTo>
                      <a:pt x="64" y="359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59" y="336"/>
                    </a:lnTo>
                    <a:lnTo>
                      <a:pt x="56" y="331"/>
                    </a:lnTo>
                    <a:lnTo>
                      <a:pt x="51" y="326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6" y="310"/>
                    </a:lnTo>
                    <a:lnTo>
                      <a:pt x="31" y="305"/>
                    </a:lnTo>
                    <a:lnTo>
                      <a:pt x="28" y="300"/>
                    </a:lnTo>
                    <a:lnTo>
                      <a:pt x="26" y="292"/>
                    </a:lnTo>
                    <a:lnTo>
                      <a:pt x="23" y="290"/>
                    </a:lnTo>
                    <a:lnTo>
                      <a:pt x="15" y="285"/>
                    </a:lnTo>
                    <a:lnTo>
                      <a:pt x="13" y="282"/>
                    </a:lnTo>
                    <a:lnTo>
                      <a:pt x="10" y="277"/>
                    </a:lnTo>
                    <a:lnTo>
                      <a:pt x="10" y="256"/>
                    </a:lnTo>
                    <a:lnTo>
                      <a:pt x="8" y="251"/>
                    </a:lnTo>
                    <a:lnTo>
                      <a:pt x="5" y="244"/>
                    </a:lnTo>
                    <a:lnTo>
                      <a:pt x="0" y="238"/>
                    </a:lnTo>
                    <a:lnTo>
                      <a:pt x="3" y="233"/>
                    </a:lnTo>
                    <a:lnTo>
                      <a:pt x="5" y="226"/>
                    </a:lnTo>
                    <a:lnTo>
                      <a:pt x="5" y="215"/>
                    </a:lnTo>
                    <a:lnTo>
                      <a:pt x="8" y="210"/>
                    </a:lnTo>
                    <a:lnTo>
                      <a:pt x="26" y="192"/>
                    </a:lnTo>
                    <a:lnTo>
                      <a:pt x="31" y="185"/>
                    </a:lnTo>
                    <a:lnTo>
                      <a:pt x="31" y="177"/>
                    </a:lnTo>
                    <a:lnTo>
                      <a:pt x="36" y="172"/>
                    </a:lnTo>
                    <a:lnTo>
                      <a:pt x="36" y="156"/>
                    </a:lnTo>
                    <a:lnTo>
                      <a:pt x="31" y="149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20"/>
                    </a:lnTo>
                    <a:lnTo>
                      <a:pt x="31" y="115"/>
                    </a:lnTo>
                    <a:lnTo>
                      <a:pt x="62" y="100"/>
                    </a:lnTo>
                    <a:lnTo>
                      <a:pt x="69" y="95"/>
                    </a:lnTo>
                    <a:lnTo>
                      <a:pt x="80" y="90"/>
                    </a:lnTo>
                    <a:lnTo>
                      <a:pt x="82" y="87"/>
                    </a:lnTo>
                    <a:lnTo>
                      <a:pt x="82" y="74"/>
                    </a:lnTo>
                    <a:lnTo>
                      <a:pt x="87" y="64"/>
                    </a:lnTo>
                    <a:lnTo>
                      <a:pt x="87" y="54"/>
                    </a:lnTo>
                    <a:lnTo>
                      <a:pt x="85" y="51"/>
                    </a:lnTo>
                    <a:lnTo>
                      <a:pt x="85" y="43"/>
                    </a:lnTo>
                    <a:lnTo>
                      <a:pt x="82" y="38"/>
                    </a:lnTo>
                    <a:lnTo>
                      <a:pt x="80" y="31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671"/>
              <p:cNvSpPr>
                <a:spLocks/>
              </p:cNvSpPr>
              <p:nvPr/>
            </p:nvSpPr>
            <p:spPr bwMode="auto">
              <a:xfrm>
                <a:off x="6054725" y="2586038"/>
                <a:ext cx="407987" cy="738188"/>
              </a:xfrm>
              <a:custGeom>
                <a:avLst/>
                <a:gdLst>
                  <a:gd name="T0" fmla="*/ 6 w 257"/>
                  <a:gd name="T1" fmla="*/ 31 h 465"/>
                  <a:gd name="T2" fmla="*/ 31 w 257"/>
                  <a:gd name="T3" fmla="*/ 34 h 465"/>
                  <a:gd name="T4" fmla="*/ 44 w 257"/>
                  <a:gd name="T5" fmla="*/ 26 h 465"/>
                  <a:gd name="T6" fmla="*/ 193 w 257"/>
                  <a:gd name="T7" fmla="*/ 0 h 465"/>
                  <a:gd name="T8" fmla="*/ 252 w 257"/>
                  <a:gd name="T9" fmla="*/ 326 h 465"/>
                  <a:gd name="T10" fmla="*/ 247 w 257"/>
                  <a:gd name="T11" fmla="*/ 331 h 465"/>
                  <a:gd name="T12" fmla="*/ 255 w 257"/>
                  <a:gd name="T13" fmla="*/ 334 h 465"/>
                  <a:gd name="T14" fmla="*/ 252 w 257"/>
                  <a:gd name="T15" fmla="*/ 339 h 465"/>
                  <a:gd name="T16" fmla="*/ 257 w 257"/>
                  <a:gd name="T17" fmla="*/ 347 h 465"/>
                  <a:gd name="T18" fmla="*/ 244 w 257"/>
                  <a:gd name="T19" fmla="*/ 352 h 465"/>
                  <a:gd name="T20" fmla="*/ 234 w 257"/>
                  <a:gd name="T21" fmla="*/ 357 h 465"/>
                  <a:gd name="T22" fmla="*/ 219 w 257"/>
                  <a:gd name="T23" fmla="*/ 344 h 465"/>
                  <a:gd name="T24" fmla="*/ 201 w 257"/>
                  <a:gd name="T25" fmla="*/ 360 h 465"/>
                  <a:gd name="T26" fmla="*/ 195 w 257"/>
                  <a:gd name="T27" fmla="*/ 380 h 465"/>
                  <a:gd name="T28" fmla="*/ 188 w 257"/>
                  <a:gd name="T29" fmla="*/ 396 h 465"/>
                  <a:gd name="T30" fmla="*/ 172 w 257"/>
                  <a:gd name="T31" fmla="*/ 411 h 465"/>
                  <a:gd name="T32" fmla="*/ 154 w 257"/>
                  <a:gd name="T33" fmla="*/ 426 h 465"/>
                  <a:gd name="T34" fmla="*/ 144 w 257"/>
                  <a:gd name="T35" fmla="*/ 411 h 465"/>
                  <a:gd name="T36" fmla="*/ 136 w 257"/>
                  <a:gd name="T37" fmla="*/ 406 h 465"/>
                  <a:gd name="T38" fmla="*/ 131 w 257"/>
                  <a:gd name="T39" fmla="*/ 421 h 465"/>
                  <a:gd name="T40" fmla="*/ 118 w 257"/>
                  <a:gd name="T41" fmla="*/ 429 h 465"/>
                  <a:gd name="T42" fmla="*/ 108 w 257"/>
                  <a:gd name="T43" fmla="*/ 434 h 465"/>
                  <a:gd name="T44" fmla="*/ 95 w 257"/>
                  <a:gd name="T45" fmla="*/ 429 h 465"/>
                  <a:gd name="T46" fmla="*/ 85 w 257"/>
                  <a:gd name="T47" fmla="*/ 447 h 465"/>
                  <a:gd name="T48" fmla="*/ 70 w 257"/>
                  <a:gd name="T49" fmla="*/ 444 h 465"/>
                  <a:gd name="T50" fmla="*/ 62 w 257"/>
                  <a:gd name="T51" fmla="*/ 434 h 465"/>
                  <a:gd name="T52" fmla="*/ 52 w 257"/>
                  <a:gd name="T53" fmla="*/ 442 h 465"/>
                  <a:gd name="T54" fmla="*/ 41 w 257"/>
                  <a:gd name="T55" fmla="*/ 455 h 465"/>
                  <a:gd name="T56" fmla="*/ 18 w 257"/>
                  <a:gd name="T57" fmla="*/ 460 h 465"/>
                  <a:gd name="T58" fmla="*/ 6 w 257"/>
                  <a:gd name="T59" fmla="*/ 462 h 465"/>
                  <a:gd name="T60" fmla="*/ 8 w 257"/>
                  <a:gd name="T61" fmla="*/ 439 h 465"/>
                  <a:gd name="T62" fmla="*/ 16 w 257"/>
                  <a:gd name="T63" fmla="*/ 416 h 465"/>
                  <a:gd name="T64" fmla="*/ 24 w 257"/>
                  <a:gd name="T65" fmla="*/ 408 h 465"/>
                  <a:gd name="T66" fmla="*/ 26 w 257"/>
                  <a:gd name="T67" fmla="*/ 403 h 465"/>
                  <a:gd name="T68" fmla="*/ 24 w 257"/>
                  <a:gd name="T69" fmla="*/ 385 h 465"/>
                  <a:gd name="T70" fmla="*/ 18 w 257"/>
                  <a:gd name="T71" fmla="*/ 383 h 465"/>
                  <a:gd name="T72" fmla="*/ 24 w 257"/>
                  <a:gd name="T73" fmla="*/ 370 h 465"/>
                  <a:gd name="T74" fmla="*/ 29 w 257"/>
                  <a:gd name="T75" fmla="*/ 367 h 465"/>
                  <a:gd name="T76" fmla="*/ 0 w 257"/>
                  <a:gd name="T77" fmla="*/ 31 h 4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7"/>
                  <a:gd name="T118" fmla="*/ 0 h 465"/>
                  <a:gd name="T119" fmla="*/ 257 w 257"/>
                  <a:gd name="T120" fmla="*/ 465 h 4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7" h="465">
                    <a:moveTo>
                      <a:pt x="0" y="23"/>
                    </a:moveTo>
                    <a:lnTo>
                      <a:pt x="6" y="31"/>
                    </a:lnTo>
                    <a:lnTo>
                      <a:pt x="11" y="34"/>
                    </a:lnTo>
                    <a:lnTo>
                      <a:pt x="31" y="34"/>
                    </a:lnTo>
                    <a:lnTo>
                      <a:pt x="39" y="29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193" y="0"/>
                    </a:lnTo>
                    <a:lnTo>
                      <a:pt x="255" y="321"/>
                    </a:lnTo>
                    <a:lnTo>
                      <a:pt x="252" y="326"/>
                    </a:lnTo>
                    <a:lnTo>
                      <a:pt x="247" y="326"/>
                    </a:lnTo>
                    <a:lnTo>
                      <a:pt x="247" y="331"/>
                    </a:lnTo>
                    <a:lnTo>
                      <a:pt x="252" y="334"/>
                    </a:lnTo>
                    <a:lnTo>
                      <a:pt x="255" y="334"/>
                    </a:lnTo>
                    <a:lnTo>
                      <a:pt x="252" y="337"/>
                    </a:lnTo>
                    <a:lnTo>
                      <a:pt x="252" y="339"/>
                    </a:lnTo>
                    <a:lnTo>
                      <a:pt x="255" y="342"/>
                    </a:lnTo>
                    <a:lnTo>
                      <a:pt x="257" y="347"/>
                    </a:lnTo>
                    <a:lnTo>
                      <a:pt x="255" y="347"/>
                    </a:lnTo>
                    <a:lnTo>
                      <a:pt x="244" y="352"/>
                    </a:lnTo>
                    <a:lnTo>
                      <a:pt x="242" y="352"/>
                    </a:lnTo>
                    <a:lnTo>
                      <a:pt x="234" y="357"/>
                    </a:lnTo>
                    <a:lnTo>
                      <a:pt x="229" y="355"/>
                    </a:lnTo>
                    <a:lnTo>
                      <a:pt x="219" y="344"/>
                    </a:lnTo>
                    <a:lnTo>
                      <a:pt x="208" y="349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195" y="380"/>
                    </a:lnTo>
                    <a:lnTo>
                      <a:pt x="190" y="388"/>
                    </a:lnTo>
                    <a:lnTo>
                      <a:pt x="188" y="396"/>
                    </a:lnTo>
                    <a:lnTo>
                      <a:pt x="178" y="401"/>
                    </a:lnTo>
                    <a:lnTo>
                      <a:pt x="172" y="411"/>
                    </a:lnTo>
                    <a:lnTo>
                      <a:pt x="165" y="424"/>
                    </a:lnTo>
                    <a:lnTo>
                      <a:pt x="154" y="426"/>
                    </a:lnTo>
                    <a:lnTo>
                      <a:pt x="147" y="424"/>
                    </a:lnTo>
                    <a:lnTo>
                      <a:pt x="144" y="411"/>
                    </a:lnTo>
                    <a:lnTo>
                      <a:pt x="139" y="406"/>
                    </a:lnTo>
                    <a:lnTo>
                      <a:pt x="136" y="406"/>
                    </a:lnTo>
                    <a:lnTo>
                      <a:pt x="134" y="416"/>
                    </a:lnTo>
                    <a:lnTo>
                      <a:pt x="131" y="421"/>
                    </a:lnTo>
                    <a:lnTo>
                      <a:pt x="126" y="421"/>
                    </a:lnTo>
                    <a:lnTo>
                      <a:pt x="118" y="429"/>
                    </a:lnTo>
                    <a:lnTo>
                      <a:pt x="116" y="434"/>
                    </a:lnTo>
                    <a:lnTo>
                      <a:pt x="108" y="434"/>
                    </a:lnTo>
                    <a:lnTo>
                      <a:pt x="101" y="429"/>
                    </a:lnTo>
                    <a:lnTo>
                      <a:pt x="95" y="429"/>
                    </a:lnTo>
                    <a:lnTo>
                      <a:pt x="85" y="437"/>
                    </a:lnTo>
                    <a:lnTo>
                      <a:pt x="85" y="447"/>
                    </a:lnTo>
                    <a:lnTo>
                      <a:pt x="77" y="447"/>
                    </a:lnTo>
                    <a:lnTo>
                      <a:pt x="70" y="444"/>
                    </a:lnTo>
                    <a:lnTo>
                      <a:pt x="67" y="437"/>
                    </a:lnTo>
                    <a:lnTo>
                      <a:pt x="62" y="434"/>
                    </a:lnTo>
                    <a:lnTo>
                      <a:pt x="57" y="437"/>
                    </a:lnTo>
                    <a:lnTo>
                      <a:pt x="52" y="442"/>
                    </a:lnTo>
                    <a:lnTo>
                      <a:pt x="47" y="450"/>
                    </a:lnTo>
                    <a:lnTo>
                      <a:pt x="41" y="455"/>
                    </a:lnTo>
                    <a:lnTo>
                      <a:pt x="26" y="460"/>
                    </a:lnTo>
                    <a:lnTo>
                      <a:pt x="18" y="460"/>
                    </a:lnTo>
                    <a:lnTo>
                      <a:pt x="11" y="465"/>
                    </a:lnTo>
                    <a:lnTo>
                      <a:pt x="6" y="462"/>
                    </a:lnTo>
                    <a:lnTo>
                      <a:pt x="8" y="455"/>
                    </a:lnTo>
                    <a:lnTo>
                      <a:pt x="8" y="439"/>
                    </a:lnTo>
                    <a:lnTo>
                      <a:pt x="16" y="424"/>
                    </a:lnTo>
                    <a:lnTo>
                      <a:pt x="16" y="416"/>
                    </a:lnTo>
                    <a:lnTo>
                      <a:pt x="18" y="411"/>
                    </a:lnTo>
                    <a:lnTo>
                      <a:pt x="24" y="408"/>
                    </a:lnTo>
                    <a:lnTo>
                      <a:pt x="26" y="406"/>
                    </a:lnTo>
                    <a:lnTo>
                      <a:pt x="26" y="403"/>
                    </a:lnTo>
                    <a:lnTo>
                      <a:pt x="24" y="398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8" y="383"/>
                    </a:lnTo>
                    <a:lnTo>
                      <a:pt x="18" y="378"/>
                    </a:lnTo>
                    <a:lnTo>
                      <a:pt x="24" y="370"/>
                    </a:lnTo>
                    <a:lnTo>
                      <a:pt x="26" y="367"/>
                    </a:lnTo>
                    <a:lnTo>
                      <a:pt x="29" y="367"/>
                    </a:lnTo>
                    <a:lnTo>
                      <a:pt x="34" y="365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672"/>
              <p:cNvSpPr>
                <a:spLocks/>
              </p:cNvSpPr>
              <p:nvPr/>
            </p:nvSpPr>
            <p:spPr bwMode="auto">
              <a:xfrm>
                <a:off x="6361113" y="2439988"/>
                <a:ext cx="603250" cy="681038"/>
              </a:xfrm>
              <a:custGeom>
                <a:avLst/>
                <a:gdLst>
                  <a:gd name="T0" fmla="*/ 139 w 380"/>
                  <a:gd name="T1" fmla="*/ 72 h 429"/>
                  <a:gd name="T2" fmla="*/ 146 w 380"/>
                  <a:gd name="T3" fmla="*/ 77 h 429"/>
                  <a:gd name="T4" fmla="*/ 156 w 380"/>
                  <a:gd name="T5" fmla="*/ 72 h 429"/>
                  <a:gd name="T6" fmla="*/ 164 w 380"/>
                  <a:gd name="T7" fmla="*/ 74 h 429"/>
                  <a:gd name="T8" fmla="*/ 185 w 380"/>
                  <a:gd name="T9" fmla="*/ 79 h 429"/>
                  <a:gd name="T10" fmla="*/ 192 w 380"/>
                  <a:gd name="T11" fmla="*/ 67 h 429"/>
                  <a:gd name="T12" fmla="*/ 203 w 380"/>
                  <a:gd name="T13" fmla="*/ 74 h 429"/>
                  <a:gd name="T14" fmla="*/ 182 w 380"/>
                  <a:gd name="T15" fmla="*/ 85 h 429"/>
                  <a:gd name="T16" fmla="*/ 174 w 380"/>
                  <a:gd name="T17" fmla="*/ 92 h 429"/>
                  <a:gd name="T18" fmla="*/ 200 w 380"/>
                  <a:gd name="T19" fmla="*/ 87 h 429"/>
                  <a:gd name="T20" fmla="*/ 221 w 380"/>
                  <a:gd name="T21" fmla="*/ 72 h 429"/>
                  <a:gd name="T22" fmla="*/ 244 w 380"/>
                  <a:gd name="T23" fmla="*/ 69 h 429"/>
                  <a:gd name="T24" fmla="*/ 259 w 380"/>
                  <a:gd name="T25" fmla="*/ 59 h 429"/>
                  <a:gd name="T26" fmla="*/ 290 w 380"/>
                  <a:gd name="T27" fmla="*/ 46 h 429"/>
                  <a:gd name="T28" fmla="*/ 336 w 380"/>
                  <a:gd name="T29" fmla="*/ 10 h 429"/>
                  <a:gd name="T30" fmla="*/ 352 w 380"/>
                  <a:gd name="T31" fmla="*/ 0 h 429"/>
                  <a:gd name="T32" fmla="*/ 372 w 380"/>
                  <a:gd name="T33" fmla="*/ 156 h 429"/>
                  <a:gd name="T34" fmla="*/ 362 w 380"/>
                  <a:gd name="T35" fmla="*/ 164 h 429"/>
                  <a:gd name="T36" fmla="*/ 367 w 380"/>
                  <a:gd name="T37" fmla="*/ 172 h 429"/>
                  <a:gd name="T38" fmla="*/ 372 w 380"/>
                  <a:gd name="T39" fmla="*/ 187 h 429"/>
                  <a:gd name="T40" fmla="*/ 370 w 380"/>
                  <a:gd name="T41" fmla="*/ 205 h 429"/>
                  <a:gd name="T42" fmla="*/ 354 w 380"/>
                  <a:gd name="T43" fmla="*/ 249 h 429"/>
                  <a:gd name="T44" fmla="*/ 336 w 380"/>
                  <a:gd name="T45" fmla="*/ 287 h 429"/>
                  <a:gd name="T46" fmla="*/ 339 w 380"/>
                  <a:gd name="T47" fmla="*/ 298 h 429"/>
                  <a:gd name="T48" fmla="*/ 336 w 380"/>
                  <a:gd name="T49" fmla="*/ 316 h 429"/>
                  <a:gd name="T50" fmla="*/ 321 w 380"/>
                  <a:gd name="T51" fmla="*/ 318 h 429"/>
                  <a:gd name="T52" fmla="*/ 293 w 380"/>
                  <a:gd name="T53" fmla="*/ 344 h 429"/>
                  <a:gd name="T54" fmla="*/ 295 w 380"/>
                  <a:gd name="T55" fmla="*/ 359 h 429"/>
                  <a:gd name="T56" fmla="*/ 293 w 380"/>
                  <a:gd name="T57" fmla="*/ 364 h 429"/>
                  <a:gd name="T58" fmla="*/ 282 w 380"/>
                  <a:gd name="T59" fmla="*/ 367 h 429"/>
                  <a:gd name="T60" fmla="*/ 285 w 380"/>
                  <a:gd name="T61" fmla="*/ 380 h 429"/>
                  <a:gd name="T62" fmla="*/ 282 w 380"/>
                  <a:gd name="T63" fmla="*/ 390 h 429"/>
                  <a:gd name="T64" fmla="*/ 280 w 380"/>
                  <a:gd name="T65" fmla="*/ 398 h 429"/>
                  <a:gd name="T66" fmla="*/ 275 w 380"/>
                  <a:gd name="T67" fmla="*/ 387 h 429"/>
                  <a:gd name="T68" fmla="*/ 269 w 380"/>
                  <a:gd name="T69" fmla="*/ 385 h 429"/>
                  <a:gd name="T70" fmla="*/ 264 w 380"/>
                  <a:gd name="T71" fmla="*/ 395 h 429"/>
                  <a:gd name="T72" fmla="*/ 269 w 380"/>
                  <a:gd name="T73" fmla="*/ 400 h 429"/>
                  <a:gd name="T74" fmla="*/ 259 w 380"/>
                  <a:gd name="T75" fmla="*/ 408 h 429"/>
                  <a:gd name="T76" fmla="*/ 251 w 380"/>
                  <a:gd name="T77" fmla="*/ 423 h 429"/>
                  <a:gd name="T78" fmla="*/ 226 w 380"/>
                  <a:gd name="T79" fmla="*/ 429 h 429"/>
                  <a:gd name="T80" fmla="*/ 213 w 380"/>
                  <a:gd name="T81" fmla="*/ 418 h 429"/>
                  <a:gd name="T82" fmla="*/ 200 w 380"/>
                  <a:gd name="T83" fmla="*/ 416 h 429"/>
                  <a:gd name="T84" fmla="*/ 192 w 380"/>
                  <a:gd name="T85" fmla="*/ 413 h 429"/>
                  <a:gd name="T86" fmla="*/ 185 w 380"/>
                  <a:gd name="T87" fmla="*/ 418 h 429"/>
                  <a:gd name="T88" fmla="*/ 177 w 380"/>
                  <a:gd name="T89" fmla="*/ 423 h 429"/>
                  <a:gd name="T90" fmla="*/ 169 w 380"/>
                  <a:gd name="T91" fmla="*/ 421 h 429"/>
                  <a:gd name="T92" fmla="*/ 162 w 380"/>
                  <a:gd name="T93" fmla="*/ 423 h 429"/>
                  <a:gd name="T94" fmla="*/ 151 w 380"/>
                  <a:gd name="T95" fmla="*/ 416 h 429"/>
                  <a:gd name="T96" fmla="*/ 141 w 380"/>
                  <a:gd name="T97" fmla="*/ 418 h 429"/>
                  <a:gd name="T98" fmla="*/ 131 w 380"/>
                  <a:gd name="T99" fmla="*/ 421 h 429"/>
                  <a:gd name="T100" fmla="*/ 123 w 380"/>
                  <a:gd name="T101" fmla="*/ 418 h 429"/>
                  <a:gd name="T102" fmla="*/ 115 w 380"/>
                  <a:gd name="T103" fmla="*/ 408 h 429"/>
                  <a:gd name="T104" fmla="*/ 105 w 380"/>
                  <a:gd name="T105" fmla="*/ 398 h 429"/>
                  <a:gd name="T106" fmla="*/ 85 w 380"/>
                  <a:gd name="T107" fmla="*/ 393 h 429"/>
                  <a:gd name="T108" fmla="*/ 77 w 380"/>
                  <a:gd name="T109" fmla="*/ 395 h 429"/>
                  <a:gd name="T110" fmla="*/ 67 w 380"/>
                  <a:gd name="T111" fmla="*/ 398 h 429"/>
                  <a:gd name="T112" fmla="*/ 62 w 380"/>
                  <a:gd name="T113" fmla="*/ 405 h 429"/>
                  <a:gd name="T114" fmla="*/ 0 w 380"/>
                  <a:gd name="T115" fmla="*/ 92 h 4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0"/>
                  <a:gd name="T175" fmla="*/ 0 h 429"/>
                  <a:gd name="T176" fmla="*/ 380 w 380"/>
                  <a:gd name="T177" fmla="*/ 429 h 4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0" h="429">
                    <a:moveTo>
                      <a:pt x="0" y="92"/>
                    </a:moveTo>
                    <a:lnTo>
                      <a:pt x="139" y="72"/>
                    </a:lnTo>
                    <a:lnTo>
                      <a:pt x="133" y="79"/>
                    </a:lnTo>
                    <a:lnTo>
                      <a:pt x="146" y="77"/>
                    </a:lnTo>
                    <a:lnTo>
                      <a:pt x="151" y="77"/>
                    </a:lnTo>
                    <a:lnTo>
                      <a:pt x="156" y="72"/>
                    </a:lnTo>
                    <a:lnTo>
                      <a:pt x="162" y="72"/>
                    </a:lnTo>
                    <a:lnTo>
                      <a:pt x="164" y="74"/>
                    </a:lnTo>
                    <a:lnTo>
                      <a:pt x="172" y="77"/>
                    </a:lnTo>
                    <a:lnTo>
                      <a:pt x="185" y="79"/>
                    </a:lnTo>
                    <a:lnTo>
                      <a:pt x="192" y="74"/>
                    </a:lnTo>
                    <a:lnTo>
                      <a:pt x="192" y="67"/>
                    </a:lnTo>
                    <a:lnTo>
                      <a:pt x="195" y="67"/>
                    </a:lnTo>
                    <a:lnTo>
                      <a:pt x="203" y="74"/>
                    </a:lnTo>
                    <a:lnTo>
                      <a:pt x="198" y="79"/>
                    </a:lnTo>
                    <a:lnTo>
                      <a:pt x="182" y="85"/>
                    </a:lnTo>
                    <a:lnTo>
                      <a:pt x="177" y="87"/>
                    </a:lnTo>
                    <a:lnTo>
                      <a:pt x="174" y="92"/>
                    </a:lnTo>
                    <a:lnTo>
                      <a:pt x="182" y="92"/>
                    </a:lnTo>
                    <a:lnTo>
                      <a:pt x="200" y="87"/>
                    </a:lnTo>
                    <a:lnTo>
                      <a:pt x="213" y="79"/>
                    </a:lnTo>
                    <a:lnTo>
                      <a:pt x="221" y="72"/>
                    </a:lnTo>
                    <a:lnTo>
                      <a:pt x="236" y="72"/>
                    </a:lnTo>
                    <a:lnTo>
                      <a:pt x="244" y="69"/>
                    </a:lnTo>
                    <a:lnTo>
                      <a:pt x="251" y="61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90" y="46"/>
                    </a:lnTo>
                    <a:lnTo>
                      <a:pt x="308" y="31"/>
                    </a:lnTo>
                    <a:lnTo>
                      <a:pt x="336" y="10"/>
                    </a:lnTo>
                    <a:lnTo>
                      <a:pt x="346" y="2"/>
                    </a:lnTo>
                    <a:lnTo>
                      <a:pt x="352" y="0"/>
                    </a:lnTo>
                    <a:lnTo>
                      <a:pt x="380" y="149"/>
                    </a:lnTo>
                    <a:lnTo>
                      <a:pt x="372" y="156"/>
                    </a:lnTo>
                    <a:lnTo>
                      <a:pt x="367" y="156"/>
                    </a:lnTo>
                    <a:lnTo>
                      <a:pt x="362" y="164"/>
                    </a:lnTo>
                    <a:lnTo>
                      <a:pt x="362" y="169"/>
                    </a:lnTo>
                    <a:lnTo>
                      <a:pt x="367" y="172"/>
                    </a:lnTo>
                    <a:lnTo>
                      <a:pt x="372" y="180"/>
                    </a:lnTo>
                    <a:lnTo>
                      <a:pt x="372" y="187"/>
                    </a:lnTo>
                    <a:lnTo>
                      <a:pt x="370" y="192"/>
                    </a:lnTo>
                    <a:lnTo>
                      <a:pt x="370" y="205"/>
                    </a:lnTo>
                    <a:lnTo>
                      <a:pt x="367" y="218"/>
                    </a:lnTo>
                    <a:lnTo>
                      <a:pt x="354" y="249"/>
                    </a:lnTo>
                    <a:lnTo>
                      <a:pt x="344" y="280"/>
                    </a:lnTo>
                    <a:lnTo>
                      <a:pt x="336" y="287"/>
                    </a:lnTo>
                    <a:lnTo>
                      <a:pt x="336" y="295"/>
                    </a:lnTo>
                    <a:lnTo>
                      <a:pt x="339" y="298"/>
                    </a:lnTo>
                    <a:lnTo>
                      <a:pt x="339" y="308"/>
                    </a:lnTo>
                    <a:lnTo>
                      <a:pt x="336" y="316"/>
                    </a:lnTo>
                    <a:lnTo>
                      <a:pt x="331" y="318"/>
                    </a:lnTo>
                    <a:lnTo>
                      <a:pt x="321" y="318"/>
                    </a:lnTo>
                    <a:lnTo>
                      <a:pt x="310" y="323"/>
                    </a:lnTo>
                    <a:lnTo>
                      <a:pt x="293" y="344"/>
                    </a:lnTo>
                    <a:lnTo>
                      <a:pt x="293" y="352"/>
                    </a:lnTo>
                    <a:lnTo>
                      <a:pt x="295" y="359"/>
                    </a:lnTo>
                    <a:lnTo>
                      <a:pt x="298" y="364"/>
                    </a:lnTo>
                    <a:lnTo>
                      <a:pt x="293" y="364"/>
                    </a:lnTo>
                    <a:lnTo>
                      <a:pt x="287" y="367"/>
                    </a:lnTo>
                    <a:lnTo>
                      <a:pt x="282" y="367"/>
                    </a:lnTo>
                    <a:lnTo>
                      <a:pt x="277" y="372"/>
                    </a:lnTo>
                    <a:lnTo>
                      <a:pt x="285" y="380"/>
                    </a:lnTo>
                    <a:lnTo>
                      <a:pt x="290" y="390"/>
                    </a:lnTo>
                    <a:lnTo>
                      <a:pt x="282" y="390"/>
                    </a:lnTo>
                    <a:lnTo>
                      <a:pt x="280" y="393"/>
                    </a:lnTo>
                    <a:lnTo>
                      <a:pt x="280" y="398"/>
                    </a:lnTo>
                    <a:lnTo>
                      <a:pt x="275" y="398"/>
                    </a:lnTo>
                    <a:lnTo>
                      <a:pt x="275" y="387"/>
                    </a:lnTo>
                    <a:lnTo>
                      <a:pt x="272" y="385"/>
                    </a:lnTo>
                    <a:lnTo>
                      <a:pt x="269" y="385"/>
                    </a:lnTo>
                    <a:lnTo>
                      <a:pt x="264" y="387"/>
                    </a:lnTo>
                    <a:lnTo>
                      <a:pt x="264" y="395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4" y="405"/>
                    </a:lnTo>
                    <a:lnTo>
                      <a:pt x="259" y="408"/>
                    </a:lnTo>
                    <a:lnTo>
                      <a:pt x="254" y="421"/>
                    </a:lnTo>
                    <a:lnTo>
                      <a:pt x="251" y="423"/>
                    </a:lnTo>
                    <a:lnTo>
                      <a:pt x="241" y="429"/>
                    </a:lnTo>
                    <a:lnTo>
                      <a:pt x="226" y="429"/>
                    </a:lnTo>
                    <a:lnTo>
                      <a:pt x="221" y="426"/>
                    </a:lnTo>
                    <a:lnTo>
                      <a:pt x="213" y="418"/>
                    </a:lnTo>
                    <a:lnTo>
                      <a:pt x="203" y="418"/>
                    </a:lnTo>
                    <a:lnTo>
                      <a:pt x="200" y="416"/>
                    </a:lnTo>
                    <a:lnTo>
                      <a:pt x="198" y="411"/>
                    </a:lnTo>
                    <a:lnTo>
                      <a:pt x="192" y="413"/>
                    </a:lnTo>
                    <a:lnTo>
                      <a:pt x="190" y="416"/>
                    </a:lnTo>
                    <a:lnTo>
                      <a:pt x="185" y="418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2" y="421"/>
                    </a:lnTo>
                    <a:lnTo>
                      <a:pt x="169" y="421"/>
                    </a:lnTo>
                    <a:lnTo>
                      <a:pt x="167" y="423"/>
                    </a:lnTo>
                    <a:lnTo>
                      <a:pt x="162" y="423"/>
                    </a:lnTo>
                    <a:lnTo>
                      <a:pt x="156" y="421"/>
                    </a:lnTo>
                    <a:lnTo>
                      <a:pt x="151" y="416"/>
                    </a:lnTo>
                    <a:lnTo>
                      <a:pt x="146" y="416"/>
                    </a:lnTo>
                    <a:lnTo>
                      <a:pt x="141" y="418"/>
                    </a:lnTo>
                    <a:lnTo>
                      <a:pt x="133" y="418"/>
                    </a:lnTo>
                    <a:lnTo>
                      <a:pt x="131" y="421"/>
                    </a:lnTo>
                    <a:lnTo>
                      <a:pt x="128" y="421"/>
                    </a:lnTo>
                    <a:lnTo>
                      <a:pt x="123" y="418"/>
                    </a:lnTo>
                    <a:lnTo>
                      <a:pt x="115" y="413"/>
                    </a:lnTo>
                    <a:lnTo>
                      <a:pt x="115" y="408"/>
                    </a:lnTo>
                    <a:lnTo>
                      <a:pt x="113" y="403"/>
                    </a:lnTo>
                    <a:lnTo>
                      <a:pt x="105" y="398"/>
                    </a:lnTo>
                    <a:lnTo>
                      <a:pt x="95" y="393"/>
                    </a:lnTo>
                    <a:lnTo>
                      <a:pt x="85" y="393"/>
                    </a:lnTo>
                    <a:lnTo>
                      <a:pt x="79" y="390"/>
                    </a:lnTo>
                    <a:lnTo>
                      <a:pt x="77" y="395"/>
                    </a:lnTo>
                    <a:lnTo>
                      <a:pt x="74" y="398"/>
                    </a:lnTo>
                    <a:lnTo>
                      <a:pt x="67" y="398"/>
                    </a:lnTo>
                    <a:lnTo>
                      <a:pt x="64" y="400"/>
                    </a:lnTo>
                    <a:lnTo>
                      <a:pt x="62" y="405"/>
                    </a:lnTo>
                    <a:lnTo>
                      <a:pt x="59" y="41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673"/>
              <p:cNvSpPr>
                <a:spLocks/>
              </p:cNvSpPr>
              <p:nvPr/>
            </p:nvSpPr>
            <p:spPr bwMode="auto">
              <a:xfrm>
                <a:off x="5872164" y="3059113"/>
                <a:ext cx="977899" cy="514349"/>
              </a:xfrm>
              <a:custGeom>
                <a:avLst/>
                <a:gdLst>
                  <a:gd name="T0" fmla="*/ 28 w 616"/>
                  <a:gd name="T1" fmla="*/ 313 h 324"/>
                  <a:gd name="T2" fmla="*/ 36 w 616"/>
                  <a:gd name="T3" fmla="*/ 295 h 324"/>
                  <a:gd name="T4" fmla="*/ 41 w 616"/>
                  <a:gd name="T5" fmla="*/ 285 h 324"/>
                  <a:gd name="T6" fmla="*/ 49 w 616"/>
                  <a:gd name="T7" fmla="*/ 288 h 324"/>
                  <a:gd name="T8" fmla="*/ 64 w 616"/>
                  <a:gd name="T9" fmla="*/ 272 h 324"/>
                  <a:gd name="T10" fmla="*/ 92 w 616"/>
                  <a:gd name="T11" fmla="*/ 262 h 324"/>
                  <a:gd name="T12" fmla="*/ 90 w 616"/>
                  <a:gd name="T13" fmla="*/ 249 h 324"/>
                  <a:gd name="T14" fmla="*/ 82 w 616"/>
                  <a:gd name="T15" fmla="*/ 234 h 324"/>
                  <a:gd name="T16" fmla="*/ 100 w 616"/>
                  <a:gd name="T17" fmla="*/ 229 h 324"/>
                  <a:gd name="T18" fmla="*/ 113 w 616"/>
                  <a:gd name="T19" fmla="*/ 223 h 324"/>
                  <a:gd name="T20" fmla="*/ 105 w 616"/>
                  <a:gd name="T21" fmla="*/ 211 h 324"/>
                  <a:gd name="T22" fmla="*/ 113 w 616"/>
                  <a:gd name="T23" fmla="*/ 187 h 324"/>
                  <a:gd name="T24" fmla="*/ 121 w 616"/>
                  <a:gd name="T25" fmla="*/ 164 h 324"/>
                  <a:gd name="T26" fmla="*/ 133 w 616"/>
                  <a:gd name="T27" fmla="*/ 164 h 324"/>
                  <a:gd name="T28" fmla="*/ 159 w 616"/>
                  <a:gd name="T29" fmla="*/ 154 h 324"/>
                  <a:gd name="T30" fmla="*/ 172 w 616"/>
                  <a:gd name="T31" fmla="*/ 136 h 324"/>
                  <a:gd name="T32" fmla="*/ 182 w 616"/>
                  <a:gd name="T33" fmla="*/ 141 h 324"/>
                  <a:gd name="T34" fmla="*/ 190 w 616"/>
                  <a:gd name="T35" fmla="*/ 149 h 324"/>
                  <a:gd name="T36" fmla="*/ 200 w 616"/>
                  <a:gd name="T37" fmla="*/ 141 h 324"/>
                  <a:gd name="T38" fmla="*/ 210 w 616"/>
                  <a:gd name="T39" fmla="*/ 131 h 324"/>
                  <a:gd name="T40" fmla="*/ 226 w 616"/>
                  <a:gd name="T41" fmla="*/ 136 h 324"/>
                  <a:gd name="T42" fmla="*/ 241 w 616"/>
                  <a:gd name="T43" fmla="*/ 123 h 324"/>
                  <a:gd name="T44" fmla="*/ 251 w 616"/>
                  <a:gd name="T45" fmla="*/ 110 h 324"/>
                  <a:gd name="T46" fmla="*/ 259 w 616"/>
                  <a:gd name="T47" fmla="*/ 118 h 324"/>
                  <a:gd name="T48" fmla="*/ 285 w 616"/>
                  <a:gd name="T49" fmla="*/ 118 h 324"/>
                  <a:gd name="T50" fmla="*/ 303 w 616"/>
                  <a:gd name="T51" fmla="*/ 98 h 324"/>
                  <a:gd name="T52" fmla="*/ 308 w 616"/>
                  <a:gd name="T53" fmla="*/ 85 h 324"/>
                  <a:gd name="T54" fmla="*/ 316 w 616"/>
                  <a:gd name="T55" fmla="*/ 64 h 324"/>
                  <a:gd name="T56" fmla="*/ 334 w 616"/>
                  <a:gd name="T57" fmla="*/ 46 h 324"/>
                  <a:gd name="T58" fmla="*/ 364 w 616"/>
                  <a:gd name="T59" fmla="*/ 51 h 324"/>
                  <a:gd name="T60" fmla="*/ 367 w 616"/>
                  <a:gd name="T61" fmla="*/ 44 h 324"/>
                  <a:gd name="T62" fmla="*/ 362 w 616"/>
                  <a:gd name="T63" fmla="*/ 33 h 324"/>
                  <a:gd name="T64" fmla="*/ 370 w 616"/>
                  <a:gd name="T65" fmla="*/ 18 h 324"/>
                  <a:gd name="T66" fmla="*/ 377 w 616"/>
                  <a:gd name="T67" fmla="*/ 8 h 324"/>
                  <a:gd name="T68" fmla="*/ 387 w 616"/>
                  <a:gd name="T69" fmla="*/ 0 h 324"/>
                  <a:gd name="T70" fmla="*/ 416 w 616"/>
                  <a:gd name="T71" fmla="*/ 8 h 324"/>
                  <a:gd name="T72" fmla="*/ 423 w 616"/>
                  <a:gd name="T73" fmla="*/ 23 h 324"/>
                  <a:gd name="T74" fmla="*/ 441 w 616"/>
                  <a:gd name="T75" fmla="*/ 28 h 324"/>
                  <a:gd name="T76" fmla="*/ 464 w 616"/>
                  <a:gd name="T77" fmla="*/ 31 h 324"/>
                  <a:gd name="T78" fmla="*/ 482 w 616"/>
                  <a:gd name="T79" fmla="*/ 33 h 324"/>
                  <a:gd name="T80" fmla="*/ 503 w 616"/>
                  <a:gd name="T81" fmla="*/ 21 h 324"/>
                  <a:gd name="T82" fmla="*/ 513 w 616"/>
                  <a:gd name="T83" fmla="*/ 28 h 324"/>
                  <a:gd name="T84" fmla="*/ 531 w 616"/>
                  <a:gd name="T85" fmla="*/ 39 h 324"/>
                  <a:gd name="T86" fmla="*/ 547 w 616"/>
                  <a:gd name="T87" fmla="*/ 39 h 324"/>
                  <a:gd name="T88" fmla="*/ 562 w 616"/>
                  <a:gd name="T89" fmla="*/ 51 h 324"/>
                  <a:gd name="T90" fmla="*/ 575 w 616"/>
                  <a:gd name="T91" fmla="*/ 64 h 324"/>
                  <a:gd name="T92" fmla="*/ 590 w 616"/>
                  <a:gd name="T93" fmla="*/ 87 h 324"/>
                  <a:gd name="T94" fmla="*/ 603 w 616"/>
                  <a:gd name="T95" fmla="*/ 121 h 324"/>
                  <a:gd name="T96" fmla="*/ 616 w 616"/>
                  <a:gd name="T97" fmla="*/ 152 h 324"/>
                  <a:gd name="T98" fmla="*/ 583 w 616"/>
                  <a:gd name="T99" fmla="*/ 182 h 324"/>
                  <a:gd name="T100" fmla="*/ 559 w 616"/>
                  <a:gd name="T101" fmla="*/ 200 h 324"/>
                  <a:gd name="T102" fmla="*/ 539 w 616"/>
                  <a:gd name="T103" fmla="*/ 221 h 324"/>
                  <a:gd name="T104" fmla="*/ 524 w 616"/>
                  <a:gd name="T105" fmla="*/ 236 h 324"/>
                  <a:gd name="T106" fmla="*/ 272 w 616"/>
                  <a:gd name="T107" fmla="*/ 272 h 324"/>
                  <a:gd name="T108" fmla="*/ 136 w 616"/>
                  <a:gd name="T109" fmla="*/ 285 h 324"/>
                  <a:gd name="T110" fmla="*/ 10 w 616"/>
                  <a:gd name="T111" fmla="*/ 324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24"/>
                  <a:gd name="T170" fmla="*/ 616 w 616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24">
                    <a:moveTo>
                      <a:pt x="0" y="324"/>
                    </a:moveTo>
                    <a:lnTo>
                      <a:pt x="13" y="318"/>
                    </a:lnTo>
                    <a:lnTo>
                      <a:pt x="28" y="313"/>
                    </a:lnTo>
                    <a:lnTo>
                      <a:pt x="31" y="311"/>
                    </a:lnTo>
                    <a:lnTo>
                      <a:pt x="31" y="298"/>
                    </a:lnTo>
                    <a:lnTo>
                      <a:pt x="36" y="295"/>
                    </a:lnTo>
                    <a:lnTo>
                      <a:pt x="38" y="293"/>
                    </a:lnTo>
                    <a:lnTo>
                      <a:pt x="38" y="288"/>
                    </a:lnTo>
                    <a:lnTo>
                      <a:pt x="41" y="285"/>
                    </a:lnTo>
                    <a:lnTo>
                      <a:pt x="44" y="290"/>
                    </a:lnTo>
                    <a:lnTo>
                      <a:pt x="49" y="290"/>
                    </a:lnTo>
                    <a:lnTo>
                      <a:pt x="49" y="288"/>
                    </a:lnTo>
                    <a:lnTo>
                      <a:pt x="54" y="280"/>
                    </a:lnTo>
                    <a:lnTo>
                      <a:pt x="59" y="277"/>
                    </a:lnTo>
                    <a:lnTo>
                      <a:pt x="64" y="272"/>
                    </a:lnTo>
                    <a:lnTo>
                      <a:pt x="87" y="264"/>
                    </a:lnTo>
                    <a:lnTo>
                      <a:pt x="90" y="262"/>
                    </a:lnTo>
                    <a:lnTo>
                      <a:pt x="92" y="262"/>
                    </a:lnTo>
                    <a:lnTo>
                      <a:pt x="95" y="257"/>
                    </a:lnTo>
                    <a:lnTo>
                      <a:pt x="92" y="254"/>
                    </a:lnTo>
                    <a:lnTo>
                      <a:pt x="90" y="249"/>
                    </a:lnTo>
                    <a:lnTo>
                      <a:pt x="85" y="247"/>
                    </a:lnTo>
                    <a:lnTo>
                      <a:pt x="82" y="241"/>
                    </a:lnTo>
                    <a:lnTo>
                      <a:pt x="82" y="234"/>
                    </a:lnTo>
                    <a:lnTo>
                      <a:pt x="87" y="229"/>
                    </a:lnTo>
                    <a:lnTo>
                      <a:pt x="92" y="226"/>
                    </a:lnTo>
                    <a:lnTo>
                      <a:pt x="100" y="229"/>
                    </a:lnTo>
                    <a:lnTo>
                      <a:pt x="105" y="229"/>
                    </a:lnTo>
                    <a:lnTo>
                      <a:pt x="110" y="226"/>
                    </a:lnTo>
                    <a:lnTo>
                      <a:pt x="113" y="223"/>
                    </a:lnTo>
                    <a:lnTo>
                      <a:pt x="110" y="218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10" y="205"/>
                    </a:lnTo>
                    <a:lnTo>
                      <a:pt x="110" y="193"/>
                    </a:lnTo>
                    <a:lnTo>
                      <a:pt x="113" y="187"/>
                    </a:lnTo>
                    <a:lnTo>
                      <a:pt x="113" y="182"/>
                    </a:lnTo>
                    <a:lnTo>
                      <a:pt x="121" y="167"/>
                    </a:lnTo>
                    <a:lnTo>
                      <a:pt x="121" y="164"/>
                    </a:lnTo>
                    <a:lnTo>
                      <a:pt x="123" y="162"/>
                    </a:lnTo>
                    <a:lnTo>
                      <a:pt x="128" y="164"/>
                    </a:lnTo>
                    <a:lnTo>
                      <a:pt x="133" y="164"/>
                    </a:lnTo>
                    <a:lnTo>
                      <a:pt x="144" y="159"/>
                    </a:lnTo>
                    <a:lnTo>
                      <a:pt x="154" y="157"/>
                    </a:lnTo>
                    <a:lnTo>
                      <a:pt x="159" y="154"/>
                    </a:lnTo>
                    <a:lnTo>
                      <a:pt x="164" y="149"/>
                    </a:lnTo>
                    <a:lnTo>
                      <a:pt x="169" y="139"/>
                    </a:lnTo>
                    <a:lnTo>
                      <a:pt x="172" y="136"/>
                    </a:lnTo>
                    <a:lnTo>
                      <a:pt x="180" y="136"/>
                    </a:lnTo>
                    <a:lnTo>
                      <a:pt x="180" y="139"/>
                    </a:lnTo>
                    <a:lnTo>
                      <a:pt x="182" y="141"/>
                    </a:lnTo>
                    <a:lnTo>
                      <a:pt x="182" y="144"/>
                    </a:lnTo>
                    <a:lnTo>
                      <a:pt x="185" y="146"/>
                    </a:lnTo>
                    <a:lnTo>
                      <a:pt x="190" y="149"/>
                    </a:lnTo>
                    <a:lnTo>
                      <a:pt x="195" y="149"/>
                    </a:lnTo>
                    <a:lnTo>
                      <a:pt x="200" y="146"/>
                    </a:lnTo>
                    <a:lnTo>
                      <a:pt x="200" y="141"/>
                    </a:lnTo>
                    <a:lnTo>
                      <a:pt x="203" y="139"/>
                    </a:lnTo>
                    <a:lnTo>
                      <a:pt x="203" y="136"/>
                    </a:lnTo>
                    <a:lnTo>
                      <a:pt x="210" y="131"/>
                    </a:lnTo>
                    <a:lnTo>
                      <a:pt x="218" y="131"/>
                    </a:lnTo>
                    <a:lnTo>
                      <a:pt x="221" y="134"/>
                    </a:lnTo>
                    <a:lnTo>
                      <a:pt x="226" y="136"/>
                    </a:lnTo>
                    <a:lnTo>
                      <a:pt x="233" y="136"/>
                    </a:lnTo>
                    <a:lnTo>
                      <a:pt x="236" y="128"/>
                    </a:lnTo>
                    <a:lnTo>
                      <a:pt x="241" y="123"/>
                    </a:lnTo>
                    <a:lnTo>
                      <a:pt x="249" y="123"/>
                    </a:lnTo>
                    <a:lnTo>
                      <a:pt x="251" y="113"/>
                    </a:lnTo>
                    <a:lnTo>
                      <a:pt x="251" y="110"/>
                    </a:lnTo>
                    <a:lnTo>
                      <a:pt x="257" y="110"/>
                    </a:lnTo>
                    <a:lnTo>
                      <a:pt x="259" y="113"/>
                    </a:lnTo>
                    <a:lnTo>
                      <a:pt x="259" y="118"/>
                    </a:lnTo>
                    <a:lnTo>
                      <a:pt x="262" y="126"/>
                    </a:lnTo>
                    <a:lnTo>
                      <a:pt x="280" y="126"/>
                    </a:lnTo>
                    <a:lnTo>
                      <a:pt x="285" y="118"/>
                    </a:lnTo>
                    <a:lnTo>
                      <a:pt x="293" y="105"/>
                    </a:lnTo>
                    <a:lnTo>
                      <a:pt x="300" y="98"/>
                    </a:lnTo>
                    <a:lnTo>
                      <a:pt x="303" y="98"/>
                    </a:lnTo>
                    <a:lnTo>
                      <a:pt x="305" y="92"/>
                    </a:lnTo>
                    <a:lnTo>
                      <a:pt x="305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16" y="77"/>
                    </a:lnTo>
                    <a:lnTo>
                      <a:pt x="316" y="64"/>
                    </a:lnTo>
                    <a:lnTo>
                      <a:pt x="318" y="59"/>
                    </a:lnTo>
                    <a:lnTo>
                      <a:pt x="328" y="49"/>
                    </a:lnTo>
                    <a:lnTo>
                      <a:pt x="334" y="46"/>
                    </a:lnTo>
                    <a:lnTo>
                      <a:pt x="339" y="49"/>
                    </a:lnTo>
                    <a:lnTo>
                      <a:pt x="349" y="59"/>
                    </a:lnTo>
                    <a:lnTo>
                      <a:pt x="364" y="51"/>
                    </a:lnTo>
                    <a:lnTo>
                      <a:pt x="370" y="46"/>
                    </a:lnTo>
                    <a:lnTo>
                      <a:pt x="372" y="46"/>
                    </a:lnTo>
                    <a:lnTo>
                      <a:pt x="367" y="44"/>
                    </a:lnTo>
                    <a:lnTo>
                      <a:pt x="367" y="36"/>
                    </a:lnTo>
                    <a:lnTo>
                      <a:pt x="364" y="33"/>
                    </a:lnTo>
                    <a:lnTo>
                      <a:pt x="362" y="33"/>
                    </a:lnTo>
                    <a:lnTo>
                      <a:pt x="359" y="31"/>
                    </a:lnTo>
                    <a:lnTo>
                      <a:pt x="364" y="28"/>
                    </a:lnTo>
                    <a:lnTo>
                      <a:pt x="370" y="18"/>
                    </a:lnTo>
                    <a:lnTo>
                      <a:pt x="372" y="10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2" y="5"/>
                    </a:lnTo>
                    <a:lnTo>
                      <a:pt x="387" y="5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403" y="3"/>
                    </a:lnTo>
                    <a:lnTo>
                      <a:pt x="416" y="8"/>
                    </a:lnTo>
                    <a:lnTo>
                      <a:pt x="421" y="10"/>
                    </a:lnTo>
                    <a:lnTo>
                      <a:pt x="423" y="13"/>
                    </a:lnTo>
                    <a:lnTo>
                      <a:pt x="423" y="23"/>
                    </a:lnTo>
                    <a:lnTo>
                      <a:pt x="431" y="28"/>
                    </a:lnTo>
                    <a:lnTo>
                      <a:pt x="436" y="31"/>
                    </a:lnTo>
                    <a:lnTo>
                      <a:pt x="441" y="28"/>
                    </a:lnTo>
                    <a:lnTo>
                      <a:pt x="452" y="26"/>
                    </a:lnTo>
                    <a:lnTo>
                      <a:pt x="462" y="26"/>
                    </a:lnTo>
                    <a:lnTo>
                      <a:pt x="464" y="31"/>
                    </a:lnTo>
                    <a:lnTo>
                      <a:pt x="472" y="36"/>
                    </a:lnTo>
                    <a:lnTo>
                      <a:pt x="477" y="31"/>
                    </a:lnTo>
                    <a:lnTo>
                      <a:pt x="482" y="33"/>
                    </a:lnTo>
                    <a:lnTo>
                      <a:pt x="488" y="33"/>
                    </a:lnTo>
                    <a:lnTo>
                      <a:pt x="493" y="3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1" y="26"/>
                    </a:lnTo>
                    <a:lnTo>
                      <a:pt x="513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31" y="39"/>
                    </a:lnTo>
                    <a:lnTo>
                      <a:pt x="536" y="39"/>
                    </a:lnTo>
                    <a:lnTo>
                      <a:pt x="544" y="41"/>
                    </a:lnTo>
                    <a:lnTo>
                      <a:pt x="547" y="39"/>
                    </a:lnTo>
                    <a:lnTo>
                      <a:pt x="557" y="44"/>
                    </a:lnTo>
                    <a:lnTo>
                      <a:pt x="559" y="46"/>
                    </a:lnTo>
                    <a:lnTo>
                      <a:pt x="562" y="51"/>
                    </a:lnTo>
                    <a:lnTo>
                      <a:pt x="562" y="54"/>
                    </a:lnTo>
                    <a:lnTo>
                      <a:pt x="570" y="62"/>
                    </a:lnTo>
                    <a:lnTo>
                      <a:pt x="575" y="64"/>
                    </a:lnTo>
                    <a:lnTo>
                      <a:pt x="583" y="69"/>
                    </a:lnTo>
                    <a:lnTo>
                      <a:pt x="583" y="77"/>
                    </a:lnTo>
                    <a:lnTo>
                      <a:pt x="590" y="87"/>
                    </a:lnTo>
                    <a:lnTo>
                      <a:pt x="593" y="98"/>
                    </a:lnTo>
                    <a:lnTo>
                      <a:pt x="598" y="108"/>
                    </a:lnTo>
                    <a:lnTo>
                      <a:pt x="603" y="121"/>
                    </a:lnTo>
                    <a:lnTo>
                      <a:pt x="608" y="136"/>
                    </a:lnTo>
                    <a:lnTo>
                      <a:pt x="613" y="149"/>
                    </a:lnTo>
                    <a:lnTo>
                      <a:pt x="616" y="152"/>
                    </a:lnTo>
                    <a:lnTo>
                      <a:pt x="611" y="154"/>
                    </a:lnTo>
                    <a:lnTo>
                      <a:pt x="590" y="177"/>
                    </a:lnTo>
                    <a:lnTo>
                      <a:pt x="583" y="182"/>
                    </a:lnTo>
                    <a:lnTo>
                      <a:pt x="570" y="190"/>
                    </a:lnTo>
                    <a:lnTo>
                      <a:pt x="562" y="195"/>
                    </a:lnTo>
                    <a:lnTo>
                      <a:pt x="559" y="200"/>
                    </a:lnTo>
                    <a:lnTo>
                      <a:pt x="557" y="208"/>
                    </a:lnTo>
                    <a:lnTo>
                      <a:pt x="549" y="216"/>
                    </a:lnTo>
                    <a:lnTo>
                      <a:pt x="539" y="221"/>
                    </a:lnTo>
                    <a:lnTo>
                      <a:pt x="531" y="226"/>
                    </a:lnTo>
                    <a:lnTo>
                      <a:pt x="529" y="234"/>
                    </a:lnTo>
                    <a:lnTo>
                      <a:pt x="524" y="236"/>
                    </a:lnTo>
                    <a:lnTo>
                      <a:pt x="511" y="249"/>
                    </a:lnTo>
                    <a:lnTo>
                      <a:pt x="503" y="254"/>
                    </a:lnTo>
                    <a:lnTo>
                      <a:pt x="272" y="272"/>
                    </a:lnTo>
                    <a:lnTo>
                      <a:pt x="262" y="280"/>
                    </a:lnTo>
                    <a:lnTo>
                      <a:pt x="139" y="290"/>
                    </a:lnTo>
                    <a:lnTo>
                      <a:pt x="136" y="285"/>
                    </a:lnTo>
                    <a:lnTo>
                      <a:pt x="115" y="288"/>
                    </a:lnTo>
                    <a:lnTo>
                      <a:pt x="115" y="308"/>
                    </a:lnTo>
                    <a:lnTo>
                      <a:pt x="10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674"/>
              <p:cNvSpPr>
                <a:spLocks/>
              </p:cNvSpPr>
              <p:nvPr/>
            </p:nvSpPr>
            <p:spPr bwMode="auto">
              <a:xfrm>
                <a:off x="5799138" y="3422650"/>
                <a:ext cx="1123950" cy="385763"/>
              </a:xfrm>
              <a:custGeom>
                <a:avLst/>
                <a:gdLst>
                  <a:gd name="T0" fmla="*/ 161 w 708"/>
                  <a:gd name="T1" fmla="*/ 79 h 243"/>
                  <a:gd name="T2" fmla="*/ 185 w 708"/>
                  <a:gd name="T3" fmla="*/ 56 h 243"/>
                  <a:gd name="T4" fmla="*/ 233 w 708"/>
                  <a:gd name="T5" fmla="*/ 59 h 243"/>
                  <a:gd name="T6" fmla="*/ 318 w 708"/>
                  <a:gd name="T7" fmla="*/ 43 h 243"/>
                  <a:gd name="T8" fmla="*/ 590 w 708"/>
                  <a:gd name="T9" fmla="*/ 18 h 243"/>
                  <a:gd name="T10" fmla="*/ 698 w 708"/>
                  <a:gd name="T11" fmla="*/ 10 h 243"/>
                  <a:gd name="T12" fmla="*/ 695 w 708"/>
                  <a:gd name="T13" fmla="*/ 25 h 243"/>
                  <a:gd name="T14" fmla="*/ 698 w 708"/>
                  <a:gd name="T15" fmla="*/ 38 h 243"/>
                  <a:gd name="T16" fmla="*/ 693 w 708"/>
                  <a:gd name="T17" fmla="*/ 43 h 243"/>
                  <a:gd name="T18" fmla="*/ 677 w 708"/>
                  <a:gd name="T19" fmla="*/ 51 h 243"/>
                  <a:gd name="T20" fmla="*/ 664 w 708"/>
                  <a:gd name="T21" fmla="*/ 66 h 243"/>
                  <a:gd name="T22" fmla="*/ 657 w 708"/>
                  <a:gd name="T23" fmla="*/ 82 h 243"/>
                  <a:gd name="T24" fmla="*/ 644 w 708"/>
                  <a:gd name="T25" fmla="*/ 74 h 243"/>
                  <a:gd name="T26" fmla="*/ 629 w 708"/>
                  <a:gd name="T27" fmla="*/ 84 h 243"/>
                  <a:gd name="T28" fmla="*/ 618 w 708"/>
                  <a:gd name="T29" fmla="*/ 97 h 243"/>
                  <a:gd name="T30" fmla="*/ 608 w 708"/>
                  <a:gd name="T31" fmla="*/ 107 h 243"/>
                  <a:gd name="T32" fmla="*/ 595 w 708"/>
                  <a:gd name="T33" fmla="*/ 100 h 243"/>
                  <a:gd name="T34" fmla="*/ 577 w 708"/>
                  <a:gd name="T35" fmla="*/ 130 h 243"/>
                  <a:gd name="T36" fmla="*/ 564 w 708"/>
                  <a:gd name="T37" fmla="*/ 143 h 243"/>
                  <a:gd name="T38" fmla="*/ 546 w 708"/>
                  <a:gd name="T39" fmla="*/ 146 h 243"/>
                  <a:gd name="T40" fmla="*/ 539 w 708"/>
                  <a:gd name="T41" fmla="*/ 159 h 243"/>
                  <a:gd name="T42" fmla="*/ 536 w 708"/>
                  <a:gd name="T43" fmla="*/ 174 h 243"/>
                  <a:gd name="T44" fmla="*/ 523 w 708"/>
                  <a:gd name="T45" fmla="*/ 200 h 243"/>
                  <a:gd name="T46" fmla="*/ 318 w 708"/>
                  <a:gd name="T47" fmla="*/ 218 h 243"/>
                  <a:gd name="T48" fmla="*/ 10 w 708"/>
                  <a:gd name="T49" fmla="*/ 243 h 243"/>
                  <a:gd name="T50" fmla="*/ 0 w 708"/>
                  <a:gd name="T51" fmla="*/ 228 h 243"/>
                  <a:gd name="T52" fmla="*/ 7 w 708"/>
                  <a:gd name="T53" fmla="*/ 207 h 243"/>
                  <a:gd name="T54" fmla="*/ 15 w 708"/>
                  <a:gd name="T55" fmla="*/ 200 h 243"/>
                  <a:gd name="T56" fmla="*/ 20 w 708"/>
                  <a:gd name="T57" fmla="*/ 192 h 243"/>
                  <a:gd name="T58" fmla="*/ 23 w 708"/>
                  <a:gd name="T59" fmla="*/ 187 h 243"/>
                  <a:gd name="T60" fmla="*/ 25 w 708"/>
                  <a:gd name="T61" fmla="*/ 177 h 243"/>
                  <a:gd name="T62" fmla="*/ 30 w 708"/>
                  <a:gd name="T63" fmla="*/ 174 h 243"/>
                  <a:gd name="T64" fmla="*/ 36 w 708"/>
                  <a:gd name="T65" fmla="*/ 166 h 243"/>
                  <a:gd name="T66" fmla="*/ 30 w 708"/>
                  <a:gd name="T67" fmla="*/ 159 h 243"/>
                  <a:gd name="T68" fmla="*/ 33 w 708"/>
                  <a:gd name="T69" fmla="*/ 146 h 243"/>
                  <a:gd name="T70" fmla="*/ 38 w 708"/>
                  <a:gd name="T71" fmla="*/ 133 h 243"/>
                  <a:gd name="T72" fmla="*/ 46 w 708"/>
                  <a:gd name="T73" fmla="*/ 125 h 243"/>
                  <a:gd name="T74" fmla="*/ 48 w 708"/>
                  <a:gd name="T75" fmla="*/ 120 h 243"/>
                  <a:gd name="T76" fmla="*/ 43 w 708"/>
                  <a:gd name="T77" fmla="*/ 95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8"/>
                  <a:gd name="T118" fmla="*/ 0 h 243"/>
                  <a:gd name="T119" fmla="*/ 708 w 70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8" h="243">
                    <a:moveTo>
                      <a:pt x="43" y="95"/>
                    </a:moveTo>
                    <a:lnTo>
                      <a:pt x="161" y="79"/>
                    </a:lnTo>
                    <a:lnTo>
                      <a:pt x="161" y="59"/>
                    </a:lnTo>
                    <a:lnTo>
                      <a:pt x="185" y="56"/>
                    </a:lnTo>
                    <a:lnTo>
                      <a:pt x="185" y="61"/>
                    </a:lnTo>
                    <a:lnTo>
                      <a:pt x="233" y="59"/>
                    </a:lnTo>
                    <a:lnTo>
                      <a:pt x="308" y="51"/>
                    </a:lnTo>
                    <a:lnTo>
                      <a:pt x="318" y="43"/>
                    </a:lnTo>
                    <a:lnTo>
                      <a:pt x="534" y="25"/>
                    </a:lnTo>
                    <a:lnTo>
                      <a:pt x="590" y="18"/>
                    </a:lnTo>
                    <a:lnTo>
                      <a:pt x="708" y="0"/>
                    </a:lnTo>
                    <a:lnTo>
                      <a:pt x="698" y="10"/>
                    </a:lnTo>
                    <a:lnTo>
                      <a:pt x="695" y="18"/>
                    </a:lnTo>
                    <a:lnTo>
                      <a:pt x="695" y="25"/>
                    </a:lnTo>
                    <a:lnTo>
                      <a:pt x="693" y="28"/>
                    </a:lnTo>
                    <a:lnTo>
                      <a:pt x="698" y="38"/>
                    </a:lnTo>
                    <a:lnTo>
                      <a:pt x="698" y="43"/>
                    </a:lnTo>
                    <a:lnTo>
                      <a:pt x="693" y="43"/>
                    </a:lnTo>
                    <a:lnTo>
                      <a:pt x="688" y="41"/>
                    </a:lnTo>
                    <a:lnTo>
                      <a:pt x="677" y="51"/>
                    </a:lnTo>
                    <a:lnTo>
                      <a:pt x="672" y="61"/>
                    </a:lnTo>
                    <a:lnTo>
                      <a:pt x="664" y="66"/>
                    </a:lnTo>
                    <a:lnTo>
                      <a:pt x="659" y="74"/>
                    </a:lnTo>
                    <a:lnTo>
                      <a:pt x="657" y="82"/>
                    </a:lnTo>
                    <a:lnTo>
                      <a:pt x="647" y="79"/>
                    </a:lnTo>
                    <a:lnTo>
                      <a:pt x="644" y="74"/>
                    </a:lnTo>
                    <a:lnTo>
                      <a:pt x="634" y="77"/>
                    </a:lnTo>
                    <a:lnTo>
                      <a:pt x="629" y="84"/>
                    </a:lnTo>
                    <a:lnTo>
                      <a:pt x="623" y="89"/>
                    </a:lnTo>
                    <a:lnTo>
                      <a:pt x="618" y="97"/>
                    </a:lnTo>
                    <a:lnTo>
                      <a:pt x="616" y="105"/>
                    </a:lnTo>
                    <a:lnTo>
                      <a:pt x="608" y="107"/>
                    </a:lnTo>
                    <a:lnTo>
                      <a:pt x="603" y="100"/>
                    </a:lnTo>
                    <a:lnTo>
                      <a:pt x="595" y="100"/>
                    </a:lnTo>
                    <a:lnTo>
                      <a:pt x="590" y="107"/>
                    </a:lnTo>
                    <a:lnTo>
                      <a:pt x="577" y="130"/>
                    </a:lnTo>
                    <a:lnTo>
                      <a:pt x="575" y="136"/>
                    </a:lnTo>
                    <a:lnTo>
                      <a:pt x="564" y="143"/>
                    </a:lnTo>
                    <a:lnTo>
                      <a:pt x="554" y="143"/>
                    </a:lnTo>
                    <a:lnTo>
                      <a:pt x="546" y="146"/>
                    </a:lnTo>
                    <a:lnTo>
                      <a:pt x="544" y="154"/>
                    </a:lnTo>
                    <a:lnTo>
                      <a:pt x="539" y="159"/>
                    </a:lnTo>
                    <a:lnTo>
                      <a:pt x="536" y="164"/>
                    </a:lnTo>
                    <a:lnTo>
                      <a:pt x="536" y="174"/>
                    </a:lnTo>
                    <a:lnTo>
                      <a:pt x="526" y="179"/>
                    </a:lnTo>
                    <a:lnTo>
                      <a:pt x="523" y="200"/>
                    </a:lnTo>
                    <a:lnTo>
                      <a:pt x="495" y="205"/>
                    </a:lnTo>
                    <a:lnTo>
                      <a:pt x="318" y="218"/>
                    </a:lnTo>
                    <a:lnTo>
                      <a:pt x="172" y="231"/>
                    </a:lnTo>
                    <a:lnTo>
                      <a:pt x="10" y="24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15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5" y="200"/>
                    </a:lnTo>
                    <a:lnTo>
                      <a:pt x="18" y="197"/>
                    </a:lnTo>
                    <a:lnTo>
                      <a:pt x="20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5" y="179"/>
                    </a:lnTo>
                    <a:lnTo>
                      <a:pt x="25" y="177"/>
                    </a:lnTo>
                    <a:lnTo>
                      <a:pt x="28" y="174"/>
                    </a:lnTo>
                    <a:lnTo>
                      <a:pt x="30" y="174"/>
                    </a:lnTo>
                    <a:lnTo>
                      <a:pt x="36" y="169"/>
                    </a:lnTo>
                    <a:lnTo>
                      <a:pt x="36" y="166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30" y="151"/>
                    </a:lnTo>
                    <a:lnTo>
                      <a:pt x="33" y="146"/>
                    </a:lnTo>
                    <a:lnTo>
                      <a:pt x="33" y="136"/>
                    </a:lnTo>
                    <a:lnTo>
                      <a:pt x="38" y="133"/>
                    </a:lnTo>
                    <a:lnTo>
                      <a:pt x="41" y="128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3" y="110"/>
                    </a:lnTo>
                    <a:lnTo>
                      <a:pt x="43" y="9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675"/>
              <p:cNvSpPr>
                <a:spLocks/>
              </p:cNvSpPr>
              <p:nvPr/>
            </p:nvSpPr>
            <p:spPr bwMode="auto">
              <a:xfrm>
                <a:off x="5648325" y="3789363"/>
                <a:ext cx="444500" cy="858838"/>
              </a:xfrm>
              <a:custGeom>
                <a:avLst/>
                <a:gdLst>
                  <a:gd name="T0" fmla="*/ 259 w 280"/>
                  <a:gd name="T1" fmla="*/ 5 h 541"/>
                  <a:gd name="T2" fmla="*/ 267 w 280"/>
                  <a:gd name="T3" fmla="*/ 25 h 541"/>
                  <a:gd name="T4" fmla="*/ 267 w 280"/>
                  <a:gd name="T5" fmla="*/ 528 h 541"/>
                  <a:gd name="T6" fmla="*/ 251 w 280"/>
                  <a:gd name="T7" fmla="*/ 531 h 541"/>
                  <a:gd name="T8" fmla="*/ 241 w 280"/>
                  <a:gd name="T9" fmla="*/ 536 h 541"/>
                  <a:gd name="T10" fmla="*/ 226 w 280"/>
                  <a:gd name="T11" fmla="*/ 523 h 541"/>
                  <a:gd name="T12" fmla="*/ 231 w 280"/>
                  <a:gd name="T13" fmla="*/ 534 h 541"/>
                  <a:gd name="T14" fmla="*/ 218 w 280"/>
                  <a:gd name="T15" fmla="*/ 539 h 541"/>
                  <a:gd name="T16" fmla="*/ 205 w 280"/>
                  <a:gd name="T17" fmla="*/ 534 h 541"/>
                  <a:gd name="T18" fmla="*/ 197 w 280"/>
                  <a:gd name="T19" fmla="*/ 541 h 541"/>
                  <a:gd name="T20" fmla="*/ 161 w 280"/>
                  <a:gd name="T21" fmla="*/ 516 h 541"/>
                  <a:gd name="T22" fmla="*/ 151 w 280"/>
                  <a:gd name="T23" fmla="*/ 495 h 541"/>
                  <a:gd name="T24" fmla="*/ 10 w 280"/>
                  <a:gd name="T25" fmla="*/ 490 h 541"/>
                  <a:gd name="T26" fmla="*/ 10 w 280"/>
                  <a:gd name="T27" fmla="*/ 480 h 541"/>
                  <a:gd name="T28" fmla="*/ 15 w 280"/>
                  <a:gd name="T29" fmla="*/ 475 h 541"/>
                  <a:gd name="T30" fmla="*/ 13 w 280"/>
                  <a:gd name="T31" fmla="*/ 454 h 541"/>
                  <a:gd name="T32" fmla="*/ 18 w 280"/>
                  <a:gd name="T33" fmla="*/ 433 h 541"/>
                  <a:gd name="T34" fmla="*/ 18 w 280"/>
                  <a:gd name="T35" fmla="*/ 421 h 541"/>
                  <a:gd name="T36" fmla="*/ 28 w 280"/>
                  <a:gd name="T37" fmla="*/ 405 h 541"/>
                  <a:gd name="T38" fmla="*/ 28 w 280"/>
                  <a:gd name="T39" fmla="*/ 392 h 541"/>
                  <a:gd name="T40" fmla="*/ 33 w 280"/>
                  <a:gd name="T41" fmla="*/ 382 h 541"/>
                  <a:gd name="T42" fmla="*/ 28 w 280"/>
                  <a:gd name="T43" fmla="*/ 377 h 541"/>
                  <a:gd name="T44" fmla="*/ 13 w 280"/>
                  <a:gd name="T45" fmla="*/ 372 h 541"/>
                  <a:gd name="T46" fmla="*/ 18 w 280"/>
                  <a:gd name="T47" fmla="*/ 362 h 541"/>
                  <a:gd name="T48" fmla="*/ 41 w 280"/>
                  <a:gd name="T49" fmla="*/ 354 h 541"/>
                  <a:gd name="T50" fmla="*/ 48 w 280"/>
                  <a:gd name="T51" fmla="*/ 341 h 541"/>
                  <a:gd name="T52" fmla="*/ 31 w 280"/>
                  <a:gd name="T53" fmla="*/ 336 h 541"/>
                  <a:gd name="T54" fmla="*/ 18 w 280"/>
                  <a:gd name="T55" fmla="*/ 320 h 541"/>
                  <a:gd name="T56" fmla="*/ 28 w 280"/>
                  <a:gd name="T57" fmla="*/ 297 h 541"/>
                  <a:gd name="T58" fmla="*/ 15 w 280"/>
                  <a:gd name="T59" fmla="*/ 295 h 541"/>
                  <a:gd name="T60" fmla="*/ 20 w 280"/>
                  <a:gd name="T61" fmla="*/ 282 h 541"/>
                  <a:gd name="T62" fmla="*/ 15 w 280"/>
                  <a:gd name="T63" fmla="*/ 272 h 541"/>
                  <a:gd name="T64" fmla="*/ 23 w 280"/>
                  <a:gd name="T65" fmla="*/ 256 h 541"/>
                  <a:gd name="T66" fmla="*/ 18 w 280"/>
                  <a:gd name="T67" fmla="*/ 241 h 541"/>
                  <a:gd name="T68" fmla="*/ 23 w 280"/>
                  <a:gd name="T69" fmla="*/ 228 h 541"/>
                  <a:gd name="T70" fmla="*/ 25 w 280"/>
                  <a:gd name="T71" fmla="*/ 218 h 541"/>
                  <a:gd name="T72" fmla="*/ 28 w 280"/>
                  <a:gd name="T73" fmla="*/ 205 h 541"/>
                  <a:gd name="T74" fmla="*/ 10 w 280"/>
                  <a:gd name="T75" fmla="*/ 208 h 541"/>
                  <a:gd name="T76" fmla="*/ 10 w 280"/>
                  <a:gd name="T77" fmla="*/ 192 h 541"/>
                  <a:gd name="T78" fmla="*/ 28 w 280"/>
                  <a:gd name="T79" fmla="*/ 187 h 541"/>
                  <a:gd name="T80" fmla="*/ 23 w 280"/>
                  <a:gd name="T81" fmla="*/ 166 h 541"/>
                  <a:gd name="T82" fmla="*/ 43 w 280"/>
                  <a:gd name="T83" fmla="*/ 154 h 541"/>
                  <a:gd name="T84" fmla="*/ 56 w 280"/>
                  <a:gd name="T85" fmla="*/ 141 h 541"/>
                  <a:gd name="T86" fmla="*/ 46 w 280"/>
                  <a:gd name="T87" fmla="*/ 133 h 541"/>
                  <a:gd name="T88" fmla="*/ 41 w 280"/>
                  <a:gd name="T89" fmla="*/ 123 h 541"/>
                  <a:gd name="T90" fmla="*/ 54 w 280"/>
                  <a:gd name="T91" fmla="*/ 113 h 541"/>
                  <a:gd name="T92" fmla="*/ 59 w 280"/>
                  <a:gd name="T93" fmla="*/ 100 h 541"/>
                  <a:gd name="T94" fmla="*/ 77 w 280"/>
                  <a:gd name="T95" fmla="*/ 89 h 541"/>
                  <a:gd name="T96" fmla="*/ 77 w 280"/>
                  <a:gd name="T97" fmla="*/ 77 h 541"/>
                  <a:gd name="T98" fmla="*/ 77 w 280"/>
                  <a:gd name="T99" fmla="*/ 66 h 541"/>
                  <a:gd name="T100" fmla="*/ 82 w 280"/>
                  <a:gd name="T101" fmla="*/ 46 h 541"/>
                  <a:gd name="T102" fmla="*/ 95 w 280"/>
                  <a:gd name="T103" fmla="*/ 33 h 541"/>
                  <a:gd name="T104" fmla="*/ 108 w 280"/>
                  <a:gd name="T105" fmla="*/ 28 h 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541"/>
                  <a:gd name="T161" fmla="*/ 280 w 280"/>
                  <a:gd name="T162" fmla="*/ 541 h 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541">
                    <a:moveTo>
                      <a:pt x="105" y="12"/>
                    </a:moveTo>
                    <a:lnTo>
                      <a:pt x="251" y="0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7" y="18"/>
                    </a:lnTo>
                    <a:lnTo>
                      <a:pt x="267" y="25"/>
                    </a:lnTo>
                    <a:lnTo>
                      <a:pt x="264" y="349"/>
                    </a:lnTo>
                    <a:lnTo>
                      <a:pt x="280" y="523"/>
                    </a:lnTo>
                    <a:lnTo>
                      <a:pt x="267" y="528"/>
                    </a:lnTo>
                    <a:lnTo>
                      <a:pt x="264" y="528"/>
                    </a:lnTo>
                    <a:lnTo>
                      <a:pt x="259" y="523"/>
                    </a:lnTo>
                    <a:lnTo>
                      <a:pt x="251" y="531"/>
                    </a:lnTo>
                    <a:lnTo>
                      <a:pt x="251" y="534"/>
                    </a:lnTo>
                    <a:lnTo>
                      <a:pt x="246" y="534"/>
                    </a:lnTo>
                    <a:lnTo>
                      <a:pt x="241" y="536"/>
                    </a:lnTo>
                    <a:lnTo>
                      <a:pt x="236" y="531"/>
                    </a:lnTo>
                    <a:lnTo>
                      <a:pt x="233" y="526"/>
                    </a:lnTo>
                    <a:lnTo>
                      <a:pt x="226" y="523"/>
                    </a:lnTo>
                    <a:lnTo>
                      <a:pt x="223" y="523"/>
                    </a:lnTo>
                    <a:lnTo>
                      <a:pt x="226" y="531"/>
                    </a:lnTo>
                    <a:lnTo>
                      <a:pt x="231" y="534"/>
                    </a:lnTo>
                    <a:lnTo>
                      <a:pt x="231" y="536"/>
                    </a:lnTo>
                    <a:lnTo>
                      <a:pt x="223" y="539"/>
                    </a:lnTo>
                    <a:lnTo>
                      <a:pt x="218" y="539"/>
                    </a:lnTo>
                    <a:lnTo>
                      <a:pt x="210" y="531"/>
                    </a:lnTo>
                    <a:lnTo>
                      <a:pt x="208" y="531"/>
                    </a:lnTo>
                    <a:lnTo>
                      <a:pt x="205" y="534"/>
                    </a:lnTo>
                    <a:lnTo>
                      <a:pt x="205" y="539"/>
                    </a:lnTo>
                    <a:lnTo>
                      <a:pt x="202" y="541"/>
                    </a:lnTo>
                    <a:lnTo>
                      <a:pt x="197" y="541"/>
                    </a:lnTo>
                    <a:lnTo>
                      <a:pt x="190" y="536"/>
                    </a:lnTo>
                    <a:lnTo>
                      <a:pt x="172" y="526"/>
                    </a:lnTo>
                    <a:lnTo>
                      <a:pt x="161" y="516"/>
                    </a:lnTo>
                    <a:lnTo>
                      <a:pt x="154" y="510"/>
                    </a:lnTo>
                    <a:lnTo>
                      <a:pt x="154" y="503"/>
                    </a:lnTo>
                    <a:lnTo>
                      <a:pt x="151" y="495"/>
                    </a:lnTo>
                    <a:lnTo>
                      <a:pt x="0" y="498"/>
                    </a:lnTo>
                    <a:lnTo>
                      <a:pt x="7" y="492"/>
                    </a:lnTo>
                    <a:lnTo>
                      <a:pt x="10" y="490"/>
                    </a:lnTo>
                    <a:lnTo>
                      <a:pt x="10" y="485"/>
                    </a:lnTo>
                    <a:lnTo>
                      <a:pt x="7" y="482"/>
                    </a:lnTo>
                    <a:lnTo>
                      <a:pt x="10" y="480"/>
                    </a:lnTo>
                    <a:lnTo>
                      <a:pt x="10" y="477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8" y="467"/>
                    </a:lnTo>
                    <a:lnTo>
                      <a:pt x="13" y="457"/>
                    </a:lnTo>
                    <a:lnTo>
                      <a:pt x="13" y="454"/>
                    </a:lnTo>
                    <a:lnTo>
                      <a:pt x="10" y="446"/>
                    </a:lnTo>
                    <a:lnTo>
                      <a:pt x="18" y="439"/>
                    </a:lnTo>
                    <a:lnTo>
                      <a:pt x="18" y="433"/>
                    </a:lnTo>
                    <a:lnTo>
                      <a:pt x="15" y="431"/>
                    </a:lnTo>
                    <a:lnTo>
                      <a:pt x="18" y="423"/>
                    </a:lnTo>
                    <a:lnTo>
                      <a:pt x="18" y="421"/>
                    </a:lnTo>
                    <a:lnTo>
                      <a:pt x="20" y="415"/>
                    </a:lnTo>
                    <a:lnTo>
                      <a:pt x="20" y="410"/>
                    </a:lnTo>
                    <a:lnTo>
                      <a:pt x="28" y="405"/>
                    </a:lnTo>
                    <a:lnTo>
                      <a:pt x="31" y="403"/>
                    </a:lnTo>
                    <a:lnTo>
                      <a:pt x="28" y="398"/>
                    </a:lnTo>
                    <a:lnTo>
                      <a:pt x="28" y="392"/>
                    </a:lnTo>
                    <a:lnTo>
                      <a:pt x="31" y="390"/>
                    </a:lnTo>
                    <a:lnTo>
                      <a:pt x="33" y="385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28" y="380"/>
                    </a:lnTo>
                    <a:lnTo>
                      <a:pt x="28" y="377"/>
                    </a:lnTo>
                    <a:lnTo>
                      <a:pt x="25" y="374"/>
                    </a:lnTo>
                    <a:lnTo>
                      <a:pt x="18" y="374"/>
                    </a:lnTo>
                    <a:lnTo>
                      <a:pt x="13" y="372"/>
                    </a:lnTo>
                    <a:lnTo>
                      <a:pt x="13" y="367"/>
                    </a:lnTo>
                    <a:lnTo>
                      <a:pt x="15" y="367"/>
                    </a:lnTo>
                    <a:lnTo>
                      <a:pt x="18" y="362"/>
                    </a:lnTo>
                    <a:lnTo>
                      <a:pt x="25" y="364"/>
                    </a:lnTo>
                    <a:lnTo>
                      <a:pt x="31" y="364"/>
                    </a:lnTo>
                    <a:lnTo>
                      <a:pt x="41" y="354"/>
                    </a:lnTo>
                    <a:lnTo>
                      <a:pt x="46" y="346"/>
                    </a:lnTo>
                    <a:lnTo>
                      <a:pt x="51" y="346"/>
                    </a:lnTo>
                    <a:lnTo>
                      <a:pt x="48" y="341"/>
                    </a:lnTo>
                    <a:lnTo>
                      <a:pt x="48" y="338"/>
                    </a:lnTo>
                    <a:lnTo>
                      <a:pt x="41" y="336"/>
                    </a:lnTo>
                    <a:lnTo>
                      <a:pt x="31" y="336"/>
                    </a:lnTo>
                    <a:lnTo>
                      <a:pt x="23" y="328"/>
                    </a:lnTo>
                    <a:lnTo>
                      <a:pt x="20" y="323"/>
                    </a:lnTo>
                    <a:lnTo>
                      <a:pt x="18" y="320"/>
                    </a:lnTo>
                    <a:lnTo>
                      <a:pt x="18" y="313"/>
                    </a:lnTo>
                    <a:lnTo>
                      <a:pt x="28" y="303"/>
                    </a:lnTo>
                    <a:lnTo>
                      <a:pt x="28" y="297"/>
                    </a:lnTo>
                    <a:lnTo>
                      <a:pt x="23" y="297"/>
                    </a:lnTo>
                    <a:lnTo>
                      <a:pt x="20" y="295"/>
                    </a:lnTo>
                    <a:lnTo>
                      <a:pt x="15" y="295"/>
                    </a:lnTo>
                    <a:lnTo>
                      <a:pt x="15" y="287"/>
                    </a:lnTo>
                    <a:lnTo>
                      <a:pt x="20" y="285"/>
                    </a:lnTo>
                    <a:lnTo>
                      <a:pt x="20" y="282"/>
                    </a:lnTo>
                    <a:lnTo>
                      <a:pt x="18" y="277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3" y="267"/>
                    </a:lnTo>
                    <a:lnTo>
                      <a:pt x="13" y="256"/>
                    </a:lnTo>
                    <a:lnTo>
                      <a:pt x="23" y="256"/>
                    </a:lnTo>
                    <a:lnTo>
                      <a:pt x="23" y="254"/>
                    </a:lnTo>
                    <a:lnTo>
                      <a:pt x="18" y="249"/>
                    </a:lnTo>
                    <a:lnTo>
                      <a:pt x="18" y="241"/>
                    </a:lnTo>
                    <a:lnTo>
                      <a:pt x="20" y="241"/>
                    </a:lnTo>
                    <a:lnTo>
                      <a:pt x="28" y="233"/>
                    </a:lnTo>
                    <a:lnTo>
                      <a:pt x="23" y="228"/>
                    </a:lnTo>
                    <a:lnTo>
                      <a:pt x="15" y="228"/>
                    </a:lnTo>
                    <a:lnTo>
                      <a:pt x="15" y="223"/>
                    </a:lnTo>
                    <a:lnTo>
                      <a:pt x="25" y="218"/>
                    </a:lnTo>
                    <a:lnTo>
                      <a:pt x="31" y="213"/>
                    </a:lnTo>
                    <a:lnTo>
                      <a:pt x="31" y="205"/>
                    </a:lnTo>
                    <a:lnTo>
                      <a:pt x="28" y="205"/>
                    </a:lnTo>
                    <a:lnTo>
                      <a:pt x="18" y="208"/>
                    </a:lnTo>
                    <a:lnTo>
                      <a:pt x="13" y="210"/>
                    </a:lnTo>
                    <a:lnTo>
                      <a:pt x="10" y="208"/>
                    </a:lnTo>
                    <a:lnTo>
                      <a:pt x="7" y="208"/>
                    </a:lnTo>
                    <a:lnTo>
                      <a:pt x="7" y="200"/>
                    </a:lnTo>
                    <a:lnTo>
                      <a:pt x="10" y="192"/>
                    </a:lnTo>
                    <a:lnTo>
                      <a:pt x="18" y="192"/>
                    </a:lnTo>
                    <a:lnTo>
                      <a:pt x="23" y="187"/>
                    </a:lnTo>
                    <a:lnTo>
                      <a:pt x="28" y="187"/>
                    </a:lnTo>
                    <a:lnTo>
                      <a:pt x="28" y="172"/>
                    </a:lnTo>
                    <a:lnTo>
                      <a:pt x="25" y="172"/>
                    </a:lnTo>
                    <a:lnTo>
                      <a:pt x="23" y="166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3" y="154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1"/>
                    </a:lnTo>
                    <a:lnTo>
                      <a:pt x="54" y="138"/>
                    </a:lnTo>
                    <a:lnTo>
                      <a:pt x="54" y="133"/>
                    </a:lnTo>
                    <a:lnTo>
                      <a:pt x="46" y="133"/>
                    </a:lnTo>
                    <a:lnTo>
                      <a:pt x="43" y="128"/>
                    </a:lnTo>
                    <a:lnTo>
                      <a:pt x="38" y="128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6" y="118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02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77" y="89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7" y="66"/>
                    </a:lnTo>
                    <a:lnTo>
                      <a:pt x="77" y="53"/>
                    </a:lnTo>
                    <a:lnTo>
                      <a:pt x="79" y="48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0" y="43"/>
                    </a:lnTo>
                    <a:lnTo>
                      <a:pt x="95" y="33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8" y="18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676"/>
              <p:cNvSpPr>
                <a:spLocks/>
              </p:cNvSpPr>
              <p:nvPr/>
            </p:nvSpPr>
            <p:spPr bwMode="auto">
              <a:xfrm>
                <a:off x="6046788" y="3760788"/>
                <a:ext cx="571500" cy="866775"/>
              </a:xfrm>
              <a:custGeom>
                <a:avLst/>
                <a:gdLst>
                  <a:gd name="T0" fmla="*/ 29 w 360"/>
                  <a:gd name="T1" fmla="*/ 541 h 546"/>
                  <a:gd name="T2" fmla="*/ 13 w 360"/>
                  <a:gd name="T3" fmla="*/ 364 h 546"/>
                  <a:gd name="T4" fmla="*/ 16 w 360"/>
                  <a:gd name="T5" fmla="*/ 43 h 546"/>
                  <a:gd name="T6" fmla="*/ 16 w 360"/>
                  <a:gd name="T7" fmla="*/ 36 h 546"/>
                  <a:gd name="T8" fmla="*/ 13 w 360"/>
                  <a:gd name="T9" fmla="*/ 30 h 546"/>
                  <a:gd name="T10" fmla="*/ 8 w 360"/>
                  <a:gd name="T11" fmla="*/ 23 h 546"/>
                  <a:gd name="T12" fmla="*/ 5 w 360"/>
                  <a:gd name="T13" fmla="*/ 20 h 546"/>
                  <a:gd name="T14" fmla="*/ 0 w 360"/>
                  <a:gd name="T15" fmla="*/ 18 h 546"/>
                  <a:gd name="T16" fmla="*/ 162 w 360"/>
                  <a:gd name="T17" fmla="*/ 5 h 546"/>
                  <a:gd name="T18" fmla="*/ 234 w 360"/>
                  <a:gd name="T19" fmla="*/ 0 h 546"/>
                  <a:gd name="T20" fmla="*/ 311 w 360"/>
                  <a:gd name="T21" fmla="*/ 238 h 546"/>
                  <a:gd name="T22" fmla="*/ 316 w 360"/>
                  <a:gd name="T23" fmla="*/ 243 h 546"/>
                  <a:gd name="T24" fmla="*/ 326 w 360"/>
                  <a:gd name="T25" fmla="*/ 251 h 546"/>
                  <a:gd name="T26" fmla="*/ 326 w 360"/>
                  <a:gd name="T27" fmla="*/ 264 h 546"/>
                  <a:gd name="T28" fmla="*/ 334 w 360"/>
                  <a:gd name="T29" fmla="*/ 277 h 546"/>
                  <a:gd name="T30" fmla="*/ 339 w 360"/>
                  <a:gd name="T31" fmla="*/ 285 h 546"/>
                  <a:gd name="T32" fmla="*/ 347 w 360"/>
                  <a:gd name="T33" fmla="*/ 287 h 546"/>
                  <a:gd name="T34" fmla="*/ 339 w 360"/>
                  <a:gd name="T35" fmla="*/ 292 h 546"/>
                  <a:gd name="T36" fmla="*/ 339 w 360"/>
                  <a:gd name="T37" fmla="*/ 305 h 546"/>
                  <a:gd name="T38" fmla="*/ 342 w 360"/>
                  <a:gd name="T39" fmla="*/ 318 h 546"/>
                  <a:gd name="T40" fmla="*/ 339 w 360"/>
                  <a:gd name="T41" fmla="*/ 321 h 546"/>
                  <a:gd name="T42" fmla="*/ 337 w 360"/>
                  <a:gd name="T43" fmla="*/ 328 h 546"/>
                  <a:gd name="T44" fmla="*/ 337 w 360"/>
                  <a:gd name="T45" fmla="*/ 349 h 546"/>
                  <a:gd name="T46" fmla="*/ 339 w 360"/>
                  <a:gd name="T47" fmla="*/ 356 h 546"/>
                  <a:gd name="T48" fmla="*/ 347 w 360"/>
                  <a:gd name="T49" fmla="*/ 369 h 546"/>
                  <a:gd name="T50" fmla="*/ 352 w 360"/>
                  <a:gd name="T51" fmla="*/ 377 h 546"/>
                  <a:gd name="T52" fmla="*/ 354 w 360"/>
                  <a:gd name="T53" fmla="*/ 385 h 546"/>
                  <a:gd name="T54" fmla="*/ 354 w 360"/>
                  <a:gd name="T55" fmla="*/ 398 h 546"/>
                  <a:gd name="T56" fmla="*/ 352 w 360"/>
                  <a:gd name="T57" fmla="*/ 408 h 546"/>
                  <a:gd name="T58" fmla="*/ 352 w 360"/>
                  <a:gd name="T59" fmla="*/ 413 h 546"/>
                  <a:gd name="T60" fmla="*/ 354 w 360"/>
                  <a:gd name="T61" fmla="*/ 426 h 546"/>
                  <a:gd name="T62" fmla="*/ 360 w 360"/>
                  <a:gd name="T63" fmla="*/ 444 h 546"/>
                  <a:gd name="T64" fmla="*/ 108 w 360"/>
                  <a:gd name="T65" fmla="*/ 469 h 546"/>
                  <a:gd name="T66" fmla="*/ 106 w 360"/>
                  <a:gd name="T67" fmla="*/ 482 h 546"/>
                  <a:gd name="T68" fmla="*/ 106 w 360"/>
                  <a:gd name="T69" fmla="*/ 490 h 546"/>
                  <a:gd name="T70" fmla="*/ 118 w 360"/>
                  <a:gd name="T71" fmla="*/ 495 h 546"/>
                  <a:gd name="T72" fmla="*/ 129 w 360"/>
                  <a:gd name="T73" fmla="*/ 505 h 546"/>
                  <a:gd name="T74" fmla="*/ 129 w 360"/>
                  <a:gd name="T75" fmla="*/ 510 h 546"/>
                  <a:gd name="T76" fmla="*/ 126 w 360"/>
                  <a:gd name="T77" fmla="*/ 518 h 546"/>
                  <a:gd name="T78" fmla="*/ 121 w 360"/>
                  <a:gd name="T79" fmla="*/ 523 h 546"/>
                  <a:gd name="T80" fmla="*/ 116 w 360"/>
                  <a:gd name="T81" fmla="*/ 531 h 546"/>
                  <a:gd name="T82" fmla="*/ 103 w 360"/>
                  <a:gd name="T83" fmla="*/ 544 h 546"/>
                  <a:gd name="T84" fmla="*/ 88 w 360"/>
                  <a:gd name="T85" fmla="*/ 546 h 546"/>
                  <a:gd name="T86" fmla="*/ 67 w 360"/>
                  <a:gd name="T87" fmla="*/ 546 h 546"/>
                  <a:gd name="T88" fmla="*/ 72 w 360"/>
                  <a:gd name="T89" fmla="*/ 544 h 546"/>
                  <a:gd name="T90" fmla="*/ 82 w 360"/>
                  <a:gd name="T91" fmla="*/ 544 h 546"/>
                  <a:gd name="T92" fmla="*/ 85 w 360"/>
                  <a:gd name="T93" fmla="*/ 541 h 546"/>
                  <a:gd name="T94" fmla="*/ 85 w 360"/>
                  <a:gd name="T95" fmla="*/ 539 h 546"/>
                  <a:gd name="T96" fmla="*/ 82 w 360"/>
                  <a:gd name="T97" fmla="*/ 534 h 546"/>
                  <a:gd name="T98" fmla="*/ 77 w 360"/>
                  <a:gd name="T99" fmla="*/ 531 h 546"/>
                  <a:gd name="T100" fmla="*/ 72 w 360"/>
                  <a:gd name="T101" fmla="*/ 521 h 546"/>
                  <a:gd name="T102" fmla="*/ 62 w 360"/>
                  <a:gd name="T103" fmla="*/ 510 h 546"/>
                  <a:gd name="T104" fmla="*/ 62 w 360"/>
                  <a:gd name="T105" fmla="*/ 505 h 546"/>
                  <a:gd name="T106" fmla="*/ 57 w 360"/>
                  <a:gd name="T107" fmla="*/ 503 h 546"/>
                  <a:gd name="T108" fmla="*/ 49 w 360"/>
                  <a:gd name="T109" fmla="*/ 503 h 546"/>
                  <a:gd name="T110" fmla="*/ 44 w 360"/>
                  <a:gd name="T111" fmla="*/ 510 h 546"/>
                  <a:gd name="T112" fmla="*/ 46 w 360"/>
                  <a:gd name="T113" fmla="*/ 521 h 546"/>
                  <a:gd name="T114" fmla="*/ 46 w 360"/>
                  <a:gd name="T115" fmla="*/ 536 h 546"/>
                  <a:gd name="T116" fmla="*/ 34 w 360"/>
                  <a:gd name="T117" fmla="*/ 536 h 546"/>
                  <a:gd name="T118" fmla="*/ 29 w 360"/>
                  <a:gd name="T119" fmla="*/ 539 h 546"/>
                  <a:gd name="T120" fmla="*/ 29 w 360"/>
                  <a:gd name="T121" fmla="*/ 541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546"/>
                  <a:gd name="T185" fmla="*/ 360 w 360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546">
                    <a:moveTo>
                      <a:pt x="29" y="541"/>
                    </a:moveTo>
                    <a:lnTo>
                      <a:pt x="13" y="36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3" y="3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162" y="5"/>
                    </a:lnTo>
                    <a:lnTo>
                      <a:pt x="234" y="0"/>
                    </a:lnTo>
                    <a:lnTo>
                      <a:pt x="311" y="238"/>
                    </a:lnTo>
                    <a:lnTo>
                      <a:pt x="316" y="243"/>
                    </a:lnTo>
                    <a:lnTo>
                      <a:pt x="326" y="251"/>
                    </a:lnTo>
                    <a:lnTo>
                      <a:pt x="326" y="264"/>
                    </a:lnTo>
                    <a:lnTo>
                      <a:pt x="334" y="277"/>
                    </a:lnTo>
                    <a:lnTo>
                      <a:pt x="339" y="285"/>
                    </a:lnTo>
                    <a:lnTo>
                      <a:pt x="347" y="287"/>
                    </a:lnTo>
                    <a:lnTo>
                      <a:pt x="339" y="292"/>
                    </a:lnTo>
                    <a:lnTo>
                      <a:pt x="339" y="305"/>
                    </a:lnTo>
                    <a:lnTo>
                      <a:pt x="342" y="318"/>
                    </a:lnTo>
                    <a:lnTo>
                      <a:pt x="339" y="321"/>
                    </a:lnTo>
                    <a:lnTo>
                      <a:pt x="337" y="328"/>
                    </a:lnTo>
                    <a:lnTo>
                      <a:pt x="337" y="349"/>
                    </a:lnTo>
                    <a:lnTo>
                      <a:pt x="339" y="356"/>
                    </a:lnTo>
                    <a:lnTo>
                      <a:pt x="347" y="369"/>
                    </a:lnTo>
                    <a:lnTo>
                      <a:pt x="352" y="377"/>
                    </a:lnTo>
                    <a:lnTo>
                      <a:pt x="354" y="385"/>
                    </a:lnTo>
                    <a:lnTo>
                      <a:pt x="354" y="398"/>
                    </a:lnTo>
                    <a:lnTo>
                      <a:pt x="352" y="408"/>
                    </a:lnTo>
                    <a:lnTo>
                      <a:pt x="352" y="413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108" y="469"/>
                    </a:lnTo>
                    <a:lnTo>
                      <a:pt x="106" y="482"/>
                    </a:lnTo>
                    <a:lnTo>
                      <a:pt x="106" y="490"/>
                    </a:lnTo>
                    <a:lnTo>
                      <a:pt x="118" y="495"/>
                    </a:lnTo>
                    <a:lnTo>
                      <a:pt x="129" y="505"/>
                    </a:lnTo>
                    <a:lnTo>
                      <a:pt x="129" y="510"/>
                    </a:lnTo>
                    <a:lnTo>
                      <a:pt x="126" y="518"/>
                    </a:lnTo>
                    <a:lnTo>
                      <a:pt x="121" y="523"/>
                    </a:lnTo>
                    <a:lnTo>
                      <a:pt x="116" y="531"/>
                    </a:lnTo>
                    <a:lnTo>
                      <a:pt x="103" y="544"/>
                    </a:lnTo>
                    <a:lnTo>
                      <a:pt x="88" y="546"/>
                    </a:lnTo>
                    <a:lnTo>
                      <a:pt x="67" y="546"/>
                    </a:lnTo>
                    <a:lnTo>
                      <a:pt x="72" y="544"/>
                    </a:lnTo>
                    <a:lnTo>
                      <a:pt x="82" y="544"/>
                    </a:lnTo>
                    <a:lnTo>
                      <a:pt x="85" y="541"/>
                    </a:lnTo>
                    <a:lnTo>
                      <a:pt x="85" y="539"/>
                    </a:lnTo>
                    <a:lnTo>
                      <a:pt x="82" y="534"/>
                    </a:lnTo>
                    <a:lnTo>
                      <a:pt x="77" y="531"/>
                    </a:lnTo>
                    <a:lnTo>
                      <a:pt x="72" y="521"/>
                    </a:lnTo>
                    <a:lnTo>
                      <a:pt x="62" y="510"/>
                    </a:lnTo>
                    <a:lnTo>
                      <a:pt x="62" y="505"/>
                    </a:lnTo>
                    <a:lnTo>
                      <a:pt x="57" y="503"/>
                    </a:lnTo>
                    <a:lnTo>
                      <a:pt x="49" y="503"/>
                    </a:lnTo>
                    <a:lnTo>
                      <a:pt x="44" y="510"/>
                    </a:lnTo>
                    <a:lnTo>
                      <a:pt x="46" y="521"/>
                    </a:lnTo>
                    <a:lnTo>
                      <a:pt x="46" y="536"/>
                    </a:lnTo>
                    <a:lnTo>
                      <a:pt x="34" y="536"/>
                    </a:lnTo>
                    <a:lnTo>
                      <a:pt x="29" y="539"/>
                    </a:lnTo>
                    <a:lnTo>
                      <a:pt x="29" y="54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677"/>
              <p:cNvSpPr>
                <a:spLocks/>
              </p:cNvSpPr>
              <p:nvPr/>
            </p:nvSpPr>
            <p:spPr bwMode="auto">
              <a:xfrm>
                <a:off x="6418263" y="3706813"/>
                <a:ext cx="741362" cy="811213"/>
              </a:xfrm>
              <a:custGeom>
                <a:avLst/>
                <a:gdLst>
                  <a:gd name="T0" fmla="*/ 85 w 467"/>
                  <a:gd name="T1" fmla="*/ 280 h 511"/>
                  <a:gd name="T2" fmla="*/ 95 w 467"/>
                  <a:gd name="T3" fmla="*/ 301 h 511"/>
                  <a:gd name="T4" fmla="*/ 103 w 467"/>
                  <a:gd name="T5" fmla="*/ 313 h 511"/>
                  <a:gd name="T6" fmla="*/ 110 w 467"/>
                  <a:gd name="T7" fmla="*/ 319 h 511"/>
                  <a:gd name="T8" fmla="*/ 105 w 467"/>
                  <a:gd name="T9" fmla="*/ 334 h 511"/>
                  <a:gd name="T10" fmla="*/ 103 w 467"/>
                  <a:gd name="T11" fmla="*/ 362 h 511"/>
                  <a:gd name="T12" fmla="*/ 110 w 467"/>
                  <a:gd name="T13" fmla="*/ 401 h 511"/>
                  <a:gd name="T14" fmla="*/ 120 w 467"/>
                  <a:gd name="T15" fmla="*/ 419 h 511"/>
                  <a:gd name="T16" fmla="*/ 118 w 467"/>
                  <a:gd name="T17" fmla="*/ 450 h 511"/>
                  <a:gd name="T18" fmla="*/ 126 w 467"/>
                  <a:gd name="T19" fmla="*/ 467 h 511"/>
                  <a:gd name="T20" fmla="*/ 144 w 467"/>
                  <a:gd name="T21" fmla="*/ 498 h 511"/>
                  <a:gd name="T22" fmla="*/ 354 w 467"/>
                  <a:gd name="T23" fmla="*/ 483 h 511"/>
                  <a:gd name="T24" fmla="*/ 367 w 467"/>
                  <a:gd name="T25" fmla="*/ 496 h 511"/>
                  <a:gd name="T26" fmla="*/ 377 w 467"/>
                  <a:gd name="T27" fmla="*/ 511 h 511"/>
                  <a:gd name="T28" fmla="*/ 403 w 467"/>
                  <a:gd name="T29" fmla="*/ 498 h 511"/>
                  <a:gd name="T30" fmla="*/ 390 w 467"/>
                  <a:gd name="T31" fmla="*/ 465 h 511"/>
                  <a:gd name="T32" fmla="*/ 398 w 467"/>
                  <a:gd name="T33" fmla="*/ 450 h 511"/>
                  <a:gd name="T34" fmla="*/ 423 w 467"/>
                  <a:gd name="T35" fmla="*/ 455 h 511"/>
                  <a:gd name="T36" fmla="*/ 431 w 467"/>
                  <a:gd name="T37" fmla="*/ 434 h 511"/>
                  <a:gd name="T38" fmla="*/ 444 w 467"/>
                  <a:gd name="T39" fmla="*/ 419 h 511"/>
                  <a:gd name="T40" fmla="*/ 444 w 467"/>
                  <a:gd name="T41" fmla="*/ 411 h 511"/>
                  <a:gd name="T42" fmla="*/ 446 w 467"/>
                  <a:gd name="T43" fmla="*/ 403 h 511"/>
                  <a:gd name="T44" fmla="*/ 436 w 467"/>
                  <a:gd name="T45" fmla="*/ 385 h 511"/>
                  <a:gd name="T46" fmla="*/ 457 w 467"/>
                  <a:gd name="T47" fmla="*/ 362 h 511"/>
                  <a:gd name="T48" fmla="*/ 464 w 467"/>
                  <a:gd name="T49" fmla="*/ 352 h 511"/>
                  <a:gd name="T50" fmla="*/ 446 w 467"/>
                  <a:gd name="T51" fmla="*/ 337 h 511"/>
                  <a:gd name="T52" fmla="*/ 454 w 467"/>
                  <a:gd name="T53" fmla="*/ 329 h 511"/>
                  <a:gd name="T54" fmla="*/ 446 w 467"/>
                  <a:gd name="T55" fmla="*/ 311 h 511"/>
                  <a:gd name="T56" fmla="*/ 454 w 467"/>
                  <a:gd name="T57" fmla="*/ 303 h 511"/>
                  <a:gd name="T58" fmla="*/ 467 w 467"/>
                  <a:gd name="T59" fmla="*/ 288 h 511"/>
                  <a:gd name="T60" fmla="*/ 449 w 467"/>
                  <a:gd name="T61" fmla="*/ 267 h 511"/>
                  <a:gd name="T62" fmla="*/ 436 w 467"/>
                  <a:gd name="T63" fmla="*/ 252 h 511"/>
                  <a:gd name="T64" fmla="*/ 428 w 467"/>
                  <a:gd name="T65" fmla="*/ 231 h 511"/>
                  <a:gd name="T66" fmla="*/ 411 w 467"/>
                  <a:gd name="T67" fmla="*/ 203 h 511"/>
                  <a:gd name="T68" fmla="*/ 382 w 467"/>
                  <a:gd name="T69" fmla="*/ 180 h 511"/>
                  <a:gd name="T70" fmla="*/ 346 w 467"/>
                  <a:gd name="T71" fmla="*/ 152 h 511"/>
                  <a:gd name="T72" fmla="*/ 313 w 467"/>
                  <a:gd name="T73" fmla="*/ 129 h 511"/>
                  <a:gd name="T74" fmla="*/ 290 w 467"/>
                  <a:gd name="T75" fmla="*/ 103 h 511"/>
                  <a:gd name="T76" fmla="*/ 259 w 467"/>
                  <a:gd name="T77" fmla="*/ 70 h 511"/>
                  <a:gd name="T78" fmla="*/ 210 w 467"/>
                  <a:gd name="T79" fmla="*/ 46 h 511"/>
                  <a:gd name="T80" fmla="*/ 221 w 467"/>
                  <a:gd name="T81" fmla="*/ 16 h 511"/>
                  <a:gd name="T82" fmla="*/ 180 w 467"/>
                  <a:gd name="T83" fmla="*/ 16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7"/>
                  <a:gd name="T127" fmla="*/ 0 h 511"/>
                  <a:gd name="T128" fmla="*/ 467 w 467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7" h="511">
                    <a:moveTo>
                      <a:pt x="0" y="34"/>
                    </a:moveTo>
                    <a:lnTo>
                      <a:pt x="77" y="272"/>
                    </a:lnTo>
                    <a:lnTo>
                      <a:pt x="85" y="280"/>
                    </a:lnTo>
                    <a:lnTo>
                      <a:pt x="92" y="285"/>
                    </a:lnTo>
                    <a:lnTo>
                      <a:pt x="92" y="298"/>
                    </a:lnTo>
                    <a:lnTo>
                      <a:pt x="95" y="301"/>
                    </a:lnTo>
                    <a:lnTo>
                      <a:pt x="95" y="303"/>
                    </a:lnTo>
                    <a:lnTo>
                      <a:pt x="100" y="308"/>
                    </a:lnTo>
                    <a:lnTo>
                      <a:pt x="103" y="313"/>
                    </a:lnTo>
                    <a:lnTo>
                      <a:pt x="105" y="316"/>
                    </a:lnTo>
                    <a:lnTo>
                      <a:pt x="105" y="319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5" y="326"/>
                    </a:lnTo>
                    <a:lnTo>
                      <a:pt x="105" y="334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03" y="362"/>
                    </a:lnTo>
                    <a:lnTo>
                      <a:pt x="103" y="383"/>
                    </a:lnTo>
                    <a:lnTo>
                      <a:pt x="108" y="393"/>
                    </a:lnTo>
                    <a:lnTo>
                      <a:pt x="110" y="401"/>
                    </a:lnTo>
                    <a:lnTo>
                      <a:pt x="115" y="406"/>
                    </a:lnTo>
                    <a:lnTo>
                      <a:pt x="118" y="414"/>
                    </a:lnTo>
                    <a:lnTo>
                      <a:pt x="120" y="419"/>
                    </a:lnTo>
                    <a:lnTo>
                      <a:pt x="120" y="429"/>
                    </a:lnTo>
                    <a:lnTo>
                      <a:pt x="118" y="437"/>
                    </a:lnTo>
                    <a:lnTo>
                      <a:pt x="118" y="450"/>
                    </a:lnTo>
                    <a:lnTo>
                      <a:pt x="120" y="455"/>
                    </a:lnTo>
                    <a:lnTo>
                      <a:pt x="120" y="460"/>
                    </a:lnTo>
                    <a:lnTo>
                      <a:pt x="126" y="467"/>
                    </a:lnTo>
                    <a:lnTo>
                      <a:pt x="126" y="478"/>
                    </a:lnTo>
                    <a:lnTo>
                      <a:pt x="141" y="493"/>
                    </a:lnTo>
                    <a:lnTo>
                      <a:pt x="144" y="498"/>
                    </a:lnTo>
                    <a:lnTo>
                      <a:pt x="144" y="509"/>
                    </a:lnTo>
                    <a:lnTo>
                      <a:pt x="146" y="509"/>
                    </a:lnTo>
                    <a:lnTo>
                      <a:pt x="354" y="483"/>
                    </a:lnTo>
                    <a:lnTo>
                      <a:pt x="364" y="483"/>
                    </a:lnTo>
                    <a:lnTo>
                      <a:pt x="364" y="491"/>
                    </a:lnTo>
                    <a:lnTo>
                      <a:pt x="367" y="496"/>
                    </a:lnTo>
                    <a:lnTo>
                      <a:pt x="369" y="496"/>
                    </a:lnTo>
                    <a:lnTo>
                      <a:pt x="369" y="503"/>
                    </a:lnTo>
                    <a:lnTo>
                      <a:pt x="377" y="511"/>
                    </a:lnTo>
                    <a:lnTo>
                      <a:pt x="395" y="511"/>
                    </a:lnTo>
                    <a:lnTo>
                      <a:pt x="398" y="506"/>
                    </a:lnTo>
                    <a:lnTo>
                      <a:pt x="403" y="498"/>
                    </a:lnTo>
                    <a:lnTo>
                      <a:pt x="403" y="488"/>
                    </a:lnTo>
                    <a:lnTo>
                      <a:pt x="395" y="473"/>
                    </a:lnTo>
                    <a:lnTo>
                      <a:pt x="390" y="465"/>
                    </a:lnTo>
                    <a:lnTo>
                      <a:pt x="390" y="450"/>
                    </a:lnTo>
                    <a:lnTo>
                      <a:pt x="393" y="447"/>
                    </a:lnTo>
                    <a:lnTo>
                      <a:pt x="398" y="450"/>
                    </a:lnTo>
                    <a:lnTo>
                      <a:pt x="403" y="447"/>
                    </a:lnTo>
                    <a:lnTo>
                      <a:pt x="413" y="452"/>
                    </a:lnTo>
                    <a:lnTo>
                      <a:pt x="423" y="455"/>
                    </a:lnTo>
                    <a:lnTo>
                      <a:pt x="449" y="455"/>
                    </a:lnTo>
                    <a:lnTo>
                      <a:pt x="439" y="434"/>
                    </a:lnTo>
                    <a:lnTo>
                      <a:pt x="431" y="434"/>
                    </a:lnTo>
                    <a:lnTo>
                      <a:pt x="436" y="429"/>
                    </a:lnTo>
                    <a:lnTo>
                      <a:pt x="444" y="424"/>
                    </a:lnTo>
                    <a:lnTo>
                      <a:pt x="444" y="419"/>
                    </a:lnTo>
                    <a:lnTo>
                      <a:pt x="431" y="419"/>
                    </a:lnTo>
                    <a:lnTo>
                      <a:pt x="436" y="414"/>
                    </a:lnTo>
                    <a:lnTo>
                      <a:pt x="444" y="411"/>
                    </a:lnTo>
                    <a:lnTo>
                      <a:pt x="441" y="406"/>
                    </a:lnTo>
                    <a:lnTo>
                      <a:pt x="444" y="403"/>
                    </a:lnTo>
                    <a:lnTo>
                      <a:pt x="446" y="403"/>
                    </a:lnTo>
                    <a:lnTo>
                      <a:pt x="441" y="396"/>
                    </a:lnTo>
                    <a:lnTo>
                      <a:pt x="436" y="393"/>
                    </a:lnTo>
                    <a:lnTo>
                      <a:pt x="436" y="385"/>
                    </a:lnTo>
                    <a:lnTo>
                      <a:pt x="446" y="375"/>
                    </a:lnTo>
                    <a:lnTo>
                      <a:pt x="446" y="367"/>
                    </a:lnTo>
                    <a:lnTo>
                      <a:pt x="457" y="362"/>
                    </a:lnTo>
                    <a:lnTo>
                      <a:pt x="459" y="360"/>
                    </a:lnTo>
                    <a:lnTo>
                      <a:pt x="459" y="355"/>
                    </a:lnTo>
                    <a:lnTo>
                      <a:pt x="464" y="352"/>
                    </a:lnTo>
                    <a:lnTo>
                      <a:pt x="459" y="342"/>
                    </a:lnTo>
                    <a:lnTo>
                      <a:pt x="457" y="339"/>
                    </a:lnTo>
                    <a:lnTo>
                      <a:pt x="446" y="337"/>
                    </a:lnTo>
                    <a:lnTo>
                      <a:pt x="444" y="337"/>
                    </a:lnTo>
                    <a:lnTo>
                      <a:pt x="444" y="334"/>
                    </a:lnTo>
                    <a:lnTo>
                      <a:pt x="454" y="329"/>
                    </a:lnTo>
                    <a:lnTo>
                      <a:pt x="454" y="326"/>
                    </a:lnTo>
                    <a:lnTo>
                      <a:pt x="446" y="324"/>
                    </a:lnTo>
                    <a:lnTo>
                      <a:pt x="446" y="311"/>
                    </a:lnTo>
                    <a:lnTo>
                      <a:pt x="449" y="308"/>
                    </a:lnTo>
                    <a:lnTo>
                      <a:pt x="459" y="306"/>
                    </a:lnTo>
                    <a:lnTo>
                      <a:pt x="454" y="303"/>
                    </a:lnTo>
                    <a:lnTo>
                      <a:pt x="454" y="298"/>
                    </a:lnTo>
                    <a:lnTo>
                      <a:pt x="462" y="293"/>
                    </a:lnTo>
                    <a:lnTo>
                      <a:pt x="467" y="288"/>
                    </a:lnTo>
                    <a:lnTo>
                      <a:pt x="467" y="283"/>
                    </a:lnTo>
                    <a:lnTo>
                      <a:pt x="462" y="280"/>
                    </a:lnTo>
                    <a:lnTo>
                      <a:pt x="449" y="267"/>
                    </a:lnTo>
                    <a:lnTo>
                      <a:pt x="449" y="257"/>
                    </a:lnTo>
                    <a:lnTo>
                      <a:pt x="444" y="254"/>
                    </a:lnTo>
                    <a:lnTo>
                      <a:pt x="436" y="252"/>
                    </a:lnTo>
                    <a:lnTo>
                      <a:pt x="431" y="249"/>
                    </a:lnTo>
                    <a:lnTo>
                      <a:pt x="428" y="244"/>
                    </a:lnTo>
                    <a:lnTo>
                      <a:pt x="428" y="231"/>
                    </a:lnTo>
                    <a:lnTo>
                      <a:pt x="423" y="216"/>
                    </a:lnTo>
                    <a:lnTo>
                      <a:pt x="418" y="208"/>
                    </a:lnTo>
                    <a:lnTo>
                      <a:pt x="411" y="203"/>
                    </a:lnTo>
                    <a:lnTo>
                      <a:pt x="411" y="195"/>
                    </a:lnTo>
                    <a:lnTo>
                      <a:pt x="395" y="180"/>
                    </a:lnTo>
                    <a:lnTo>
                      <a:pt x="382" y="180"/>
                    </a:lnTo>
                    <a:lnTo>
                      <a:pt x="372" y="175"/>
                    </a:lnTo>
                    <a:lnTo>
                      <a:pt x="351" y="154"/>
                    </a:lnTo>
                    <a:lnTo>
                      <a:pt x="346" y="152"/>
                    </a:lnTo>
                    <a:lnTo>
                      <a:pt x="336" y="141"/>
                    </a:lnTo>
                    <a:lnTo>
                      <a:pt x="326" y="139"/>
                    </a:lnTo>
                    <a:lnTo>
                      <a:pt x="313" y="129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0" y="103"/>
                    </a:lnTo>
                    <a:lnTo>
                      <a:pt x="282" y="88"/>
                    </a:lnTo>
                    <a:lnTo>
                      <a:pt x="269" y="80"/>
                    </a:lnTo>
                    <a:lnTo>
                      <a:pt x="259" y="70"/>
                    </a:lnTo>
                    <a:lnTo>
                      <a:pt x="233" y="59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3" y="36"/>
                    </a:lnTo>
                    <a:lnTo>
                      <a:pt x="205" y="28"/>
                    </a:lnTo>
                    <a:lnTo>
                      <a:pt x="221" y="16"/>
                    </a:lnTo>
                    <a:lnTo>
                      <a:pt x="231" y="0"/>
                    </a:lnTo>
                    <a:lnTo>
                      <a:pt x="182" y="11"/>
                    </a:lnTo>
                    <a:lnTo>
                      <a:pt x="180" y="16"/>
                    </a:lnTo>
                    <a:lnTo>
                      <a:pt x="13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678"/>
              <p:cNvSpPr>
                <a:spLocks/>
              </p:cNvSpPr>
              <p:nvPr/>
            </p:nvSpPr>
            <p:spPr bwMode="auto">
              <a:xfrm>
                <a:off x="6215063" y="4411663"/>
                <a:ext cx="1282700" cy="930275"/>
              </a:xfrm>
              <a:custGeom>
                <a:avLst/>
                <a:gdLst>
                  <a:gd name="T0" fmla="*/ 17 w 808"/>
                  <a:gd name="T1" fmla="*/ 108 h 586"/>
                  <a:gd name="T2" fmla="*/ 20 w 808"/>
                  <a:gd name="T3" fmla="*/ 93 h 586"/>
                  <a:gd name="T4" fmla="*/ 2 w 808"/>
                  <a:gd name="T5" fmla="*/ 83 h 586"/>
                  <a:gd name="T6" fmla="*/ 236 w 808"/>
                  <a:gd name="T7" fmla="*/ 36 h 586"/>
                  <a:gd name="T8" fmla="*/ 264 w 808"/>
                  <a:gd name="T9" fmla="*/ 41 h 586"/>
                  <a:gd name="T10" fmla="*/ 274 w 808"/>
                  <a:gd name="T11" fmla="*/ 65 h 586"/>
                  <a:gd name="T12" fmla="*/ 497 w 808"/>
                  <a:gd name="T13" fmla="*/ 57 h 586"/>
                  <a:gd name="T14" fmla="*/ 513 w 808"/>
                  <a:gd name="T15" fmla="*/ 67 h 586"/>
                  <a:gd name="T16" fmla="*/ 528 w 808"/>
                  <a:gd name="T17" fmla="*/ 54 h 586"/>
                  <a:gd name="T18" fmla="*/ 526 w 808"/>
                  <a:gd name="T19" fmla="*/ 31 h 586"/>
                  <a:gd name="T20" fmla="*/ 518 w 808"/>
                  <a:gd name="T21" fmla="*/ 3 h 586"/>
                  <a:gd name="T22" fmla="*/ 526 w 808"/>
                  <a:gd name="T23" fmla="*/ 3 h 586"/>
                  <a:gd name="T24" fmla="*/ 549 w 808"/>
                  <a:gd name="T25" fmla="*/ 11 h 586"/>
                  <a:gd name="T26" fmla="*/ 600 w 808"/>
                  <a:gd name="T27" fmla="*/ 57 h 586"/>
                  <a:gd name="T28" fmla="*/ 667 w 808"/>
                  <a:gd name="T29" fmla="*/ 165 h 586"/>
                  <a:gd name="T30" fmla="*/ 693 w 808"/>
                  <a:gd name="T31" fmla="*/ 219 h 586"/>
                  <a:gd name="T32" fmla="*/ 726 w 808"/>
                  <a:gd name="T33" fmla="*/ 285 h 586"/>
                  <a:gd name="T34" fmla="*/ 803 w 808"/>
                  <a:gd name="T35" fmla="*/ 437 h 586"/>
                  <a:gd name="T36" fmla="*/ 800 w 808"/>
                  <a:gd name="T37" fmla="*/ 506 h 586"/>
                  <a:gd name="T38" fmla="*/ 780 w 808"/>
                  <a:gd name="T39" fmla="*/ 557 h 586"/>
                  <a:gd name="T40" fmla="*/ 726 w 808"/>
                  <a:gd name="T41" fmla="*/ 581 h 586"/>
                  <a:gd name="T42" fmla="*/ 682 w 808"/>
                  <a:gd name="T43" fmla="*/ 581 h 586"/>
                  <a:gd name="T44" fmla="*/ 705 w 808"/>
                  <a:gd name="T45" fmla="*/ 578 h 586"/>
                  <a:gd name="T46" fmla="*/ 703 w 808"/>
                  <a:gd name="T47" fmla="*/ 552 h 586"/>
                  <a:gd name="T48" fmla="*/ 703 w 808"/>
                  <a:gd name="T49" fmla="*/ 539 h 586"/>
                  <a:gd name="T50" fmla="*/ 700 w 808"/>
                  <a:gd name="T51" fmla="*/ 516 h 586"/>
                  <a:gd name="T52" fmla="*/ 608 w 808"/>
                  <a:gd name="T53" fmla="*/ 462 h 586"/>
                  <a:gd name="T54" fmla="*/ 592 w 808"/>
                  <a:gd name="T55" fmla="*/ 437 h 586"/>
                  <a:gd name="T56" fmla="*/ 587 w 808"/>
                  <a:gd name="T57" fmla="*/ 391 h 586"/>
                  <a:gd name="T58" fmla="*/ 580 w 808"/>
                  <a:gd name="T59" fmla="*/ 385 h 586"/>
                  <a:gd name="T60" fmla="*/ 567 w 808"/>
                  <a:gd name="T61" fmla="*/ 403 h 586"/>
                  <a:gd name="T62" fmla="*/ 541 w 808"/>
                  <a:gd name="T63" fmla="*/ 388 h 586"/>
                  <a:gd name="T64" fmla="*/ 508 w 808"/>
                  <a:gd name="T65" fmla="*/ 350 h 586"/>
                  <a:gd name="T66" fmla="*/ 531 w 808"/>
                  <a:gd name="T67" fmla="*/ 311 h 586"/>
                  <a:gd name="T68" fmla="*/ 523 w 808"/>
                  <a:gd name="T69" fmla="*/ 288 h 586"/>
                  <a:gd name="T70" fmla="*/ 505 w 808"/>
                  <a:gd name="T71" fmla="*/ 301 h 586"/>
                  <a:gd name="T72" fmla="*/ 515 w 808"/>
                  <a:gd name="T73" fmla="*/ 321 h 586"/>
                  <a:gd name="T74" fmla="*/ 497 w 808"/>
                  <a:gd name="T75" fmla="*/ 326 h 586"/>
                  <a:gd name="T76" fmla="*/ 490 w 808"/>
                  <a:gd name="T77" fmla="*/ 239 h 586"/>
                  <a:gd name="T78" fmla="*/ 426 w 808"/>
                  <a:gd name="T79" fmla="*/ 157 h 586"/>
                  <a:gd name="T80" fmla="*/ 405 w 808"/>
                  <a:gd name="T81" fmla="*/ 134 h 586"/>
                  <a:gd name="T82" fmla="*/ 377 w 808"/>
                  <a:gd name="T83" fmla="*/ 121 h 586"/>
                  <a:gd name="T84" fmla="*/ 356 w 808"/>
                  <a:gd name="T85" fmla="*/ 106 h 586"/>
                  <a:gd name="T86" fmla="*/ 295 w 808"/>
                  <a:gd name="T87" fmla="*/ 131 h 586"/>
                  <a:gd name="T88" fmla="*/ 256 w 808"/>
                  <a:gd name="T89" fmla="*/ 154 h 586"/>
                  <a:gd name="T90" fmla="*/ 210 w 808"/>
                  <a:gd name="T91" fmla="*/ 162 h 586"/>
                  <a:gd name="T92" fmla="*/ 202 w 808"/>
                  <a:gd name="T93" fmla="*/ 144 h 586"/>
                  <a:gd name="T94" fmla="*/ 218 w 808"/>
                  <a:gd name="T95" fmla="*/ 154 h 586"/>
                  <a:gd name="T96" fmla="*/ 207 w 808"/>
                  <a:gd name="T97" fmla="*/ 116 h 586"/>
                  <a:gd name="T98" fmla="*/ 207 w 808"/>
                  <a:gd name="T99" fmla="*/ 106 h 586"/>
                  <a:gd name="T100" fmla="*/ 156 w 808"/>
                  <a:gd name="T101" fmla="*/ 95 h 586"/>
                  <a:gd name="T102" fmla="*/ 154 w 808"/>
                  <a:gd name="T103" fmla="*/ 88 h 586"/>
                  <a:gd name="T104" fmla="*/ 146 w 808"/>
                  <a:gd name="T105" fmla="*/ 103 h 586"/>
                  <a:gd name="T106" fmla="*/ 100 w 808"/>
                  <a:gd name="T107" fmla="*/ 103 h 586"/>
                  <a:gd name="T108" fmla="*/ 66 w 808"/>
                  <a:gd name="T109" fmla="*/ 113 h 586"/>
                  <a:gd name="T110" fmla="*/ 66 w 808"/>
                  <a:gd name="T111" fmla="*/ 98 h 586"/>
                  <a:gd name="T112" fmla="*/ 48 w 808"/>
                  <a:gd name="T113" fmla="*/ 103 h 586"/>
                  <a:gd name="T114" fmla="*/ 43 w 808"/>
                  <a:gd name="T115" fmla="*/ 118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8"/>
                  <a:gd name="T175" fmla="*/ 0 h 586"/>
                  <a:gd name="T176" fmla="*/ 808 w 80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8" h="586">
                    <a:moveTo>
                      <a:pt x="5" y="126"/>
                    </a:moveTo>
                    <a:lnTo>
                      <a:pt x="10" y="118"/>
                    </a:lnTo>
                    <a:lnTo>
                      <a:pt x="17" y="108"/>
                    </a:lnTo>
                    <a:lnTo>
                      <a:pt x="23" y="103"/>
                    </a:lnTo>
                    <a:lnTo>
                      <a:pt x="23" y="98"/>
                    </a:lnTo>
                    <a:lnTo>
                      <a:pt x="20" y="93"/>
                    </a:lnTo>
                    <a:lnTo>
                      <a:pt x="15" y="90"/>
                    </a:lnTo>
                    <a:lnTo>
                      <a:pt x="7" y="83"/>
                    </a:lnTo>
                    <a:lnTo>
                      <a:pt x="2" y="83"/>
                    </a:lnTo>
                    <a:lnTo>
                      <a:pt x="0" y="80"/>
                    </a:lnTo>
                    <a:lnTo>
                      <a:pt x="0" y="57"/>
                    </a:lnTo>
                    <a:lnTo>
                      <a:pt x="236" y="36"/>
                    </a:lnTo>
                    <a:lnTo>
                      <a:pt x="254" y="34"/>
                    </a:lnTo>
                    <a:lnTo>
                      <a:pt x="259" y="39"/>
                    </a:lnTo>
                    <a:lnTo>
                      <a:pt x="264" y="41"/>
                    </a:lnTo>
                    <a:lnTo>
                      <a:pt x="272" y="52"/>
                    </a:lnTo>
                    <a:lnTo>
                      <a:pt x="272" y="57"/>
                    </a:lnTo>
                    <a:lnTo>
                      <a:pt x="274" y="65"/>
                    </a:lnTo>
                    <a:lnTo>
                      <a:pt x="490" y="36"/>
                    </a:lnTo>
                    <a:lnTo>
                      <a:pt x="497" y="44"/>
                    </a:lnTo>
                    <a:lnTo>
                      <a:pt x="497" y="57"/>
                    </a:lnTo>
                    <a:lnTo>
                      <a:pt x="500" y="62"/>
                    </a:lnTo>
                    <a:lnTo>
                      <a:pt x="505" y="65"/>
                    </a:lnTo>
                    <a:lnTo>
                      <a:pt x="513" y="67"/>
                    </a:lnTo>
                    <a:lnTo>
                      <a:pt x="523" y="67"/>
                    </a:lnTo>
                    <a:lnTo>
                      <a:pt x="523" y="65"/>
                    </a:lnTo>
                    <a:lnTo>
                      <a:pt x="528" y="54"/>
                    </a:lnTo>
                    <a:lnTo>
                      <a:pt x="531" y="52"/>
                    </a:lnTo>
                    <a:lnTo>
                      <a:pt x="531" y="44"/>
                    </a:lnTo>
                    <a:lnTo>
                      <a:pt x="526" y="31"/>
                    </a:lnTo>
                    <a:lnTo>
                      <a:pt x="523" y="26"/>
                    </a:lnTo>
                    <a:lnTo>
                      <a:pt x="518" y="21"/>
                    </a:lnTo>
                    <a:lnTo>
                      <a:pt x="518" y="3"/>
                    </a:lnTo>
                    <a:lnTo>
                      <a:pt x="523" y="3"/>
                    </a:lnTo>
                    <a:lnTo>
                      <a:pt x="526" y="6"/>
                    </a:lnTo>
                    <a:lnTo>
                      <a:pt x="526" y="3"/>
                    </a:lnTo>
                    <a:lnTo>
                      <a:pt x="531" y="0"/>
                    </a:lnTo>
                    <a:lnTo>
                      <a:pt x="533" y="3"/>
                    </a:lnTo>
                    <a:lnTo>
                      <a:pt x="549" y="11"/>
                    </a:lnTo>
                    <a:lnTo>
                      <a:pt x="577" y="11"/>
                    </a:lnTo>
                    <a:lnTo>
                      <a:pt x="587" y="34"/>
                    </a:lnTo>
                    <a:lnTo>
                      <a:pt x="600" y="57"/>
                    </a:lnTo>
                    <a:lnTo>
                      <a:pt x="633" y="121"/>
                    </a:lnTo>
                    <a:lnTo>
                      <a:pt x="657" y="154"/>
                    </a:lnTo>
                    <a:lnTo>
                      <a:pt x="667" y="165"/>
                    </a:lnTo>
                    <a:lnTo>
                      <a:pt x="682" y="185"/>
                    </a:lnTo>
                    <a:lnTo>
                      <a:pt x="685" y="193"/>
                    </a:lnTo>
                    <a:lnTo>
                      <a:pt x="693" y="219"/>
                    </a:lnTo>
                    <a:lnTo>
                      <a:pt x="700" y="237"/>
                    </a:lnTo>
                    <a:lnTo>
                      <a:pt x="713" y="257"/>
                    </a:lnTo>
                    <a:lnTo>
                      <a:pt x="726" y="285"/>
                    </a:lnTo>
                    <a:lnTo>
                      <a:pt x="780" y="347"/>
                    </a:lnTo>
                    <a:lnTo>
                      <a:pt x="782" y="362"/>
                    </a:lnTo>
                    <a:lnTo>
                      <a:pt x="803" y="437"/>
                    </a:lnTo>
                    <a:lnTo>
                      <a:pt x="808" y="486"/>
                    </a:lnTo>
                    <a:lnTo>
                      <a:pt x="800" y="480"/>
                    </a:lnTo>
                    <a:lnTo>
                      <a:pt x="800" y="506"/>
                    </a:lnTo>
                    <a:lnTo>
                      <a:pt x="793" y="527"/>
                    </a:lnTo>
                    <a:lnTo>
                      <a:pt x="785" y="539"/>
                    </a:lnTo>
                    <a:lnTo>
                      <a:pt x="780" y="557"/>
                    </a:lnTo>
                    <a:lnTo>
                      <a:pt x="775" y="557"/>
                    </a:lnTo>
                    <a:lnTo>
                      <a:pt x="741" y="581"/>
                    </a:lnTo>
                    <a:lnTo>
                      <a:pt x="726" y="581"/>
                    </a:lnTo>
                    <a:lnTo>
                      <a:pt x="716" y="586"/>
                    </a:lnTo>
                    <a:lnTo>
                      <a:pt x="698" y="586"/>
                    </a:lnTo>
                    <a:lnTo>
                      <a:pt x="682" y="581"/>
                    </a:lnTo>
                    <a:lnTo>
                      <a:pt x="687" y="573"/>
                    </a:lnTo>
                    <a:lnTo>
                      <a:pt x="695" y="573"/>
                    </a:lnTo>
                    <a:lnTo>
                      <a:pt x="705" y="578"/>
                    </a:lnTo>
                    <a:lnTo>
                      <a:pt x="710" y="573"/>
                    </a:lnTo>
                    <a:lnTo>
                      <a:pt x="700" y="560"/>
                    </a:lnTo>
                    <a:lnTo>
                      <a:pt x="703" y="552"/>
                    </a:lnTo>
                    <a:lnTo>
                      <a:pt x="710" y="547"/>
                    </a:lnTo>
                    <a:lnTo>
                      <a:pt x="713" y="539"/>
                    </a:lnTo>
                    <a:lnTo>
                      <a:pt x="703" y="539"/>
                    </a:lnTo>
                    <a:lnTo>
                      <a:pt x="703" y="532"/>
                    </a:lnTo>
                    <a:lnTo>
                      <a:pt x="705" y="524"/>
                    </a:lnTo>
                    <a:lnTo>
                      <a:pt x="700" y="516"/>
                    </a:lnTo>
                    <a:lnTo>
                      <a:pt x="664" y="511"/>
                    </a:lnTo>
                    <a:lnTo>
                      <a:pt x="623" y="491"/>
                    </a:lnTo>
                    <a:lnTo>
                      <a:pt x="608" y="462"/>
                    </a:lnTo>
                    <a:lnTo>
                      <a:pt x="610" y="427"/>
                    </a:lnTo>
                    <a:lnTo>
                      <a:pt x="610" y="419"/>
                    </a:lnTo>
                    <a:lnTo>
                      <a:pt x="592" y="437"/>
                    </a:lnTo>
                    <a:lnTo>
                      <a:pt x="587" y="437"/>
                    </a:lnTo>
                    <a:lnTo>
                      <a:pt x="582" y="398"/>
                    </a:lnTo>
                    <a:lnTo>
                      <a:pt x="587" y="391"/>
                    </a:lnTo>
                    <a:lnTo>
                      <a:pt x="587" y="373"/>
                    </a:lnTo>
                    <a:lnTo>
                      <a:pt x="585" y="383"/>
                    </a:lnTo>
                    <a:lnTo>
                      <a:pt x="580" y="385"/>
                    </a:lnTo>
                    <a:lnTo>
                      <a:pt x="572" y="388"/>
                    </a:lnTo>
                    <a:lnTo>
                      <a:pt x="562" y="388"/>
                    </a:lnTo>
                    <a:lnTo>
                      <a:pt x="567" y="403"/>
                    </a:lnTo>
                    <a:lnTo>
                      <a:pt x="562" y="406"/>
                    </a:lnTo>
                    <a:lnTo>
                      <a:pt x="556" y="403"/>
                    </a:lnTo>
                    <a:lnTo>
                      <a:pt x="541" y="388"/>
                    </a:lnTo>
                    <a:lnTo>
                      <a:pt x="541" y="398"/>
                    </a:lnTo>
                    <a:lnTo>
                      <a:pt x="526" y="367"/>
                    </a:lnTo>
                    <a:lnTo>
                      <a:pt x="508" y="350"/>
                    </a:lnTo>
                    <a:lnTo>
                      <a:pt x="521" y="337"/>
                    </a:lnTo>
                    <a:lnTo>
                      <a:pt x="531" y="321"/>
                    </a:lnTo>
                    <a:lnTo>
                      <a:pt x="531" y="311"/>
                    </a:lnTo>
                    <a:lnTo>
                      <a:pt x="533" y="306"/>
                    </a:lnTo>
                    <a:lnTo>
                      <a:pt x="533" y="298"/>
                    </a:lnTo>
                    <a:lnTo>
                      <a:pt x="523" y="288"/>
                    </a:lnTo>
                    <a:lnTo>
                      <a:pt x="521" y="308"/>
                    </a:lnTo>
                    <a:lnTo>
                      <a:pt x="510" y="298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13" y="316"/>
                    </a:lnTo>
                    <a:lnTo>
                      <a:pt x="515" y="321"/>
                    </a:lnTo>
                    <a:lnTo>
                      <a:pt x="508" y="324"/>
                    </a:lnTo>
                    <a:lnTo>
                      <a:pt x="505" y="329"/>
                    </a:lnTo>
                    <a:lnTo>
                      <a:pt x="497" y="326"/>
                    </a:lnTo>
                    <a:lnTo>
                      <a:pt x="487" y="298"/>
                    </a:lnTo>
                    <a:lnTo>
                      <a:pt x="490" y="275"/>
                    </a:lnTo>
                    <a:lnTo>
                      <a:pt x="490" y="239"/>
                    </a:lnTo>
                    <a:lnTo>
                      <a:pt x="482" y="201"/>
                    </a:lnTo>
                    <a:lnTo>
                      <a:pt x="467" y="183"/>
                    </a:lnTo>
                    <a:lnTo>
                      <a:pt x="426" y="157"/>
                    </a:lnTo>
                    <a:lnTo>
                      <a:pt x="408" y="149"/>
                    </a:lnTo>
                    <a:lnTo>
                      <a:pt x="405" y="149"/>
                    </a:lnTo>
                    <a:lnTo>
                      <a:pt x="405" y="134"/>
                    </a:lnTo>
                    <a:lnTo>
                      <a:pt x="402" y="126"/>
                    </a:lnTo>
                    <a:lnTo>
                      <a:pt x="387" y="126"/>
                    </a:lnTo>
                    <a:lnTo>
                      <a:pt x="377" y="121"/>
                    </a:lnTo>
                    <a:lnTo>
                      <a:pt x="369" y="118"/>
                    </a:lnTo>
                    <a:lnTo>
                      <a:pt x="364" y="116"/>
                    </a:lnTo>
                    <a:lnTo>
                      <a:pt x="356" y="106"/>
                    </a:lnTo>
                    <a:lnTo>
                      <a:pt x="341" y="100"/>
                    </a:lnTo>
                    <a:lnTo>
                      <a:pt x="325" y="100"/>
                    </a:lnTo>
                    <a:lnTo>
                      <a:pt x="295" y="131"/>
                    </a:lnTo>
                    <a:lnTo>
                      <a:pt x="284" y="134"/>
                    </a:lnTo>
                    <a:lnTo>
                      <a:pt x="269" y="152"/>
                    </a:lnTo>
                    <a:lnTo>
                      <a:pt x="256" y="154"/>
                    </a:lnTo>
                    <a:lnTo>
                      <a:pt x="236" y="165"/>
                    </a:lnTo>
                    <a:lnTo>
                      <a:pt x="218" y="165"/>
                    </a:lnTo>
                    <a:lnTo>
                      <a:pt x="210" y="162"/>
                    </a:lnTo>
                    <a:lnTo>
                      <a:pt x="202" y="157"/>
                    </a:lnTo>
                    <a:lnTo>
                      <a:pt x="197" y="139"/>
                    </a:lnTo>
                    <a:lnTo>
                      <a:pt x="202" y="144"/>
                    </a:lnTo>
                    <a:lnTo>
                      <a:pt x="205" y="152"/>
                    </a:lnTo>
                    <a:lnTo>
                      <a:pt x="210" y="157"/>
                    </a:lnTo>
                    <a:lnTo>
                      <a:pt x="218" y="154"/>
                    </a:lnTo>
                    <a:lnTo>
                      <a:pt x="218" y="134"/>
                    </a:lnTo>
                    <a:lnTo>
                      <a:pt x="215" y="124"/>
                    </a:lnTo>
                    <a:lnTo>
                      <a:pt x="207" y="116"/>
                    </a:lnTo>
                    <a:lnTo>
                      <a:pt x="187" y="116"/>
                    </a:lnTo>
                    <a:lnTo>
                      <a:pt x="187" y="111"/>
                    </a:lnTo>
                    <a:lnTo>
                      <a:pt x="207" y="106"/>
                    </a:lnTo>
                    <a:lnTo>
                      <a:pt x="200" y="100"/>
                    </a:lnTo>
                    <a:lnTo>
                      <a:pt x="156" y="100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54" y="88"/>
                    </a:lnTo>
                    <a:lnTo>
                      <a:pt x="146" y="93"/>
                    </a:lnTo>
                    <a:lnTo>
                      <a:pt x="141" y="95"/>
                    </a:lnTo>
                    <a:lnTo>
                      <a:pt x="146" y="103"/>
                    </a:lnTo>
                    <a:lnTo>
                      <a:pt x="138" y="100"/>
                    </a:lnTo>
                    <a:lnTo>
                      <a:pt x="133" y="100"/>
                    </a:lnTo>
                    <a:lnTo>
                      <a:pt x="100" y="103"/>
                    </a:lnTo>
                    <a:lnTo>
                      <a:pt x="89" y="108"/>
                    </a:lnTo>
                    <a:lnTo>
                      <a:pt x="74" y="111"/>
                    </a:lnTo>
                    <a:lnTo>
                      <a:pt x="66" y="113"/>
                    </a:lnTo>
                    <a:lnTo>
                      <a:pt x="66" y="108"/>
                    </a:lnTo>
                    <a:lnTo>
                      <a:pt x="69" y="103"/>
                    </a:lnTo>
                    <a:lnTo>
                      <a:pt x="66" y="98"/>
                    </a:lnTo>
                    <a:lnTo>
                      <a:pt x="64" y="95"/>
                    </a:lnTo>
                    <a:lnTo>
                      <a:pt x="48" y="100"/>
                    </a:lnTo>
                    <a:lnTo>
                      <a:pt x="48" y="103"/>
                    </a:lnTo>
                    <a:lnTo>
                      <a:pt x="51" y="111"/>
                    </a:lnTo>
                    <a:lnTo>
                      <a:pt x="51" y="113"/>
                    </a:lnTo>
                    <a:lnTo>
                      <a:pt x="43" y="118"/>
                    </a:lnTo>
                    <a:lnTo>
                      <a:pt x="7" y="126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679"/>
              <p:cNvSpPr>
                <a:spLocks/>
              </p:cNvSpPr>
              <p:nvPr/>
            </p:nvSpPr>
            <p:spPr bwMode="auto">
              <a:xfrm>
                <a:off x="6629400" y="3254375"/>
                <a:ext cx="1136650" cy="530225"/>
              </a:xfrm>
              <a:custGeom>
                <a:avLst/>
                <a:gdLst>
                  <a:gd name="T0" fmla="*/ 560 w 716"/>
                  <a:gd name="T1" fmla="*/ 308 h 334"/>
                  <a:gd name="T2" fmla="*/ 552 w 716"/>
                  <a:gd name="T3" fmla="*/ 290 h 334"/>
                  <a:gd name="T4" fmla="*/ 570 w 716"/>
                  <a:gd name="T5" fmla="*/ 298 h 334"/>
                  <a:gd name="T6" fmla="*/ 568 w 716"/>
                  <a:gd name="T7" fmla="*/ 288 h 334"/>
                  <a:gd name="T8" fmla="*/ 609 w 716"/>
                  <a:gd name="T9" fmla="*/ 224 h 334"/>
                  <a:gd name="T10" fmla="*/ 663 w 716"/>
                  <a:gd name="T11" fmla="*/ 180 h 334"/>
                  <a:gd name="T12" fmla="*/ 645 w 716"/>
                  <a:gd name="T13" fmla="*/ 172 h 334"/>
                  <a:gd name="T14" fmla="*/ 601 w 716"/>
                  <a:gd name="T15" fmla="*/ 170 h 334"/>
                  <a:gd name="T16" fmla="*/ 642 w 716"/>
                  <a:gd name="T17" fmla="*/ 152 h 334"/>
                  <a:gd name="T18" fmla="*/ 639 w 716"/>
                  <a:gd name="T19" fmla="*/ 136 h 334"/>
                  <a:gd name="T20" fmla="*/ 627 w 716"/>
                  <a:gd name="T21" fmla="*/ 129 h 334"/>
                  <a:gd name="T22" fmla="*/ 673 w 716"/>
                  <a:gd name="T23" fmla="*/ 136 h 334"/>
                  <a:gd name="T24" fmla="*/ 696 w 716"/>
                  <a:gd name="T25" fmla="*/ 121 h 334"/>
                  <a:gd name="T26" fmla="*/ 716 w 716"/>
                  <a:gd name="T27" fmla="*/ 85 h 334"/>
                  <a:gd name="T28" fmla="*/ 698 w 716"/>
                  <a:gd name="T29" fmla="*/ 57 h 334"/>
                  <a:gd name="T30" fmla="*/ 688 w 716"/>
                  <a:gd name="T31" fmla="*/ 93 h 334"/>
                  <a:gd name="T32" fmla="*/ 668 w 716"/>
                  <a:gd name="T33" fmla="*/ 64 h 334"/>
                  <a:gd name="T34" fmla="*/ 639 w 716"/>
                  <a:gd name="T35" fmla="*/ 70 h 334"/>
                  <a:gd name="T36" fmla="*/ 624 w 716"/>
                  <a:gd name="T37" fmla="*/ 72 h 334"/>
                  <a:gd name="T38" fmla="*/ 598 w 716"/>
                  <a:gd name="T39" fmla="*/ 44 h 334"/>
                  <a:gd name="T40" fmla="*/ 634 w 716"/>
                  <a:gd name="T41" fmla="*/ 44 h 334"/>
                  <a:gd name="T42" fmla="*/ 678 w 716"/>
                  <a:gd name="T43" fmla="*/ 41 h 334"/>
                  <a:gd name="T44" fmla="*/ 683 w 716"/>
                  <a:gd name="T45" fmla="*/ 16 h 334"/>
                  <a:gd name="T46" fmla="*/ 691 w 716"/>
                  <a:gd name="T47" fmla="*/ 11 h 334"/>
                  <a:gd name="T48" fmla="*/ 691 w 716"/>
                  <a:gd name="T49" fmla="*/ 0 h 334"/>
                  <a:gd name="T50" fmla="*/ 455 w 716"/>
                  <a:gd name="T51" fmla="*/ 54 h 334"/>
                  <a:gd name="T52" fmla="*/ 185 w 716"/>
                  <a:gd name="T53" fmla="*/ 106 h 334"/>
                  <a:gd name="T54" fmla="*/ 170 w 716"/>
                  <a:gd name="T55" fmla="*/ 134 h 334"/>
                  <a:gd name="T56" fmla="*/ 167 w 716"/>
                  <a:gd name="T57" fmla="*/ 149 h 334"/>
                  <a:gd name="T58" fmla="*/ 152 w 716"/>
                  <a:gd name="T59" fmla="*/ 165 h 334"/>
                  <a:gd name="T60" fmla="*/ 136 w 716"/>
                  <a:gd name="T61" fmla="*/ 183 h 334"/>
                  <a:gd name="T62" fmla="*/ 124 w 716"/>
                  <a:gd name="T63" fmla="*/ 183 h 334"/>
                  <a:gd name="T64" fmla="*/ 111 w 716"/>
                  <a:gd name="T65" fmla="*/ 183 h 334"/>
                  <a:gd name="T66" fmla="*/ 95 w 716"/>
                  <a:gd name="T67" fmla="*/ 203 h 334"/>
                  <a:gd name="T68" fmla="*/ 82 w 716"/>
                  <a:gd name="T69" fmla="*/ 211 h 334"/>
                  <a:gd name="T70" fmla="*/ 70 w 716"/>
                  <a:gd name="T71" fmla="*/ 206 h 334"/>
                  <a:gd name="T72" fmla="*/ 57 w 716"/>
                  <a:gd name="T73" fmla="*/ 234 h 334"/>
                  <a:gd name="T74" fmla="*/ 34 w 716"/>
                  <a:gd name="T75" fmla="*/ 249 h 334"/>
                  <a:gd name="T76" fmla="*/ 21 w 716"/>
                  <a:gd name="T77" fmla="*/ 257 h 334"/>
                  <a:gd name="T78" fmla="*/ 13 w 716"/>
                  <a:gd name="T79" fmla="*/ 280 h 334"/>
                  <a:gd name="T80" fmla="*/ 3 w 716"/>
                  <a:gd name="T81" fmla="*/ 293 h 334"/>
                  <a:gd name="T82" fmla="*/ 52 w 716"/>
                  <a:gd name="T83" fmla="*/ 298 h 334"/>
                  <a:gd name="T84" fmla="*/ 170 w 716"/>
                  <a:gd name="T85" fmla="*/ 265 h 334"/>
                  <a:gd name="T86" fmla="*/ 290 w 716"/>
                  <a:gd name="T87" fmla="*/ 252 h 334"/>
                  <a:gd name="T88" fmla="*/ 295 w 716"/>
                  <a:gd name="T89" fmla="*/ 260 h 334"/>
                  <a:gd name="T90" fmla="*/ 316 w 716"/>
                  <a:gd name="T91" fmla="*/ 275 h 334"/>
                  <a:gd name="T92" fmla="*/ 521 w 716"/>
                  <a:gd name="T93" fmla="*/ 334 h 3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334"/>
                  <a:gd name="T143" fmla="*/ 716 w 716"/>
                  <a:gd name="T144" fmla="*/ 334 h 3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334">
                    <a:moveTo>
                      <a:pt x="521" y="334"/>
                    </a:moveTo>
                    <a:lnTo>
                      <a:pt x="532" y="324"/>
                    </a:lnTo>
                    <a:lnTo>
                      <a:pt x="560" y="308"/>
                    </a:lnTo>
                    <a:lnTo>
                      <a:pt x="562" y="303"/>
                    </a:lnTo>
                    <a:lnTo>
                      <a:pt x="555" y="293"/>
                    </a:lnTo>
                    <a:lnTo>
                      <a:pt x="552" y="290"/>
                    </a:lnTo>
                    <a:lnTo>
                      <a:pt x="562" y="301"/>
                    </a:lnTo>
                    <a:lnTo>
                      <a:pt x="568" y="301"/>
                    </a:lnTo>
                    <a:lnTo>
                      <a:pt x="570" y="298"/>
                    </a:lnTo>
                    <a:lnTo>
                      <a:pt x="578" y="283"/>
                    </a:lnTo>
                    <a:lnTo>
                      <a:pt x="573" y="288"/>
                    </a:lnTo>
                    <a:lnTo>
                      <a:pt x="568" y="288"/>
                    </a:lnTo>
                    <a:lnTo>
                      <a:pt x="570" y="280"/>
                    </a:lnTo>
                    <a:lnTo>
                      <a:pt x="583" y="254"/>
                    </a:lnTo>
                    <a:lnTo>
                      <a:pt x="609" y="224"/>
                    </a:lnTo>
                    <a:lnTo>
                      <a:pt x="650" y="198"/>
                    </a:lnTo>
                    <a:lnTo>
                      <a:pt x="657" y="190"/>
                    </a:lnTo>
                    <a:lnTo>
                      <a:pt x="663" y="180"/>
                    </a:lnTo>
                    <a:lnTo>
                      <a:pt x="663" y="170"/>
                    </a:lnTo>
                    <a:lnTo>
                      <a:pt x="660" y="170"/>
                    </a:lnTo>
                    <a:lnTo>
                      <a:pt x="645" y="172"/>
                    </a:lnTo>
                    <a:lnTo>
                      <a:pt x="629" y="177"/>
                    </a:lnTo>
                    <a:lnTo>
                      <a:pt x="616" y="177"/>
                    </a:lnTo>
                    <a:lnTo>
                      <a:pt x="601" y="170"/>
                    </a:lnTo>
                    <a:lnTo>
                      <a:pt x="621" y="170"/>
                    </a:lnTo>
                    <a:lnTo>
                      <a:pt x="637" y="162"/>
                    </a:lnTo>
                    <a:lnTo>
                      <a:pt x="642" y="152"/>
                    </a:lnTo>
                    <a:lnTo>
                      <a:pt x="639" y="147"/>
                    </a:lnTo>
                    <a:lnTo>
                      <a:pt x="642" y="141"/>
                    </a:lnTo>
                    <a:lnTo>
                      <a:pt x="639" y="136"/>
                    </a:lnTo>
                    <a:lnTo>
                      <a:pt x="634" y="136"/>
                    </a:lnTo>
                    <a:lnTo>
                      <a:pt x="627" y="134"/>
                    </a:lnTo>
                    <a:lnTo>
                      <a:pt x="627" y="129"/>
                    </a:lnTo>
                    <a:lnTo>
                      <a:pt x="645" y="131"/>
                    </a:lnTo>
                    <a:lnTo>
                      <a:pt x="657" y="136"/>
                    </a:lnTo>
                    <a:lnTo>
                      <a:pt x="673" y="136"/>
                    </a:lnTo>
                    <a:lnTo>
                      <a:pt x="688" y="139"/>
                    </a:lnTo>
                    <a:lnTo>
                      <a:pt x="696" y="134"/>
                    </a:lnTo>
                    <a:lnTo>
                      <a:pt x="696" y="121"/>
                    </a:lnTo>
                    <a:lnTo>
                      <a:pt x="704" y="103"/>
                    </a:lnTo>
                    <a:lnTo>
                      <a:pt x="709" y="93"/>
                    </a:lnTo>
                    <a:lnTo>
                      <a:pt x="716" y="85"/>
                    </a:lnTo>
                    <a:lnTo>
                      <a:pt x="716" y="75"/>
                    </a:lnTo>
                    <a:lnTo>
                      <a:pt x="704" y="59"/>
                    </a:lnTo>
                    <a:lnTo>
                      <a:pt x="698" y="57"/>
                    </a:lnTo>
                    <a:lnTo>
                      <a:pt x="691" y="57"/>
                    </a:lnTo>
                    <a:lnTo>
                      <a:pt x="688" y="67"/>
                    </a:lnTo>
                    <a:lnTo>
                      <a:pt x="688" y="93"/>
                    </a:lnTo>
                    <a:lnTo>
                      <a:pt x="683" y="88"/>
                    </a:lnTo>
                    <a:lnTo>
                      <a:pt x="675" y="70"/>
                    </a:lnTo>
                    <a:lnTo>
                      <a:pt x="668" y="64"/>
                    </a:lnTo>
                    <a:lnTo>
                      <a:pt x="663" y="64"/>
                    </a:lnTo>
                    <a:lnTo>
                      <a:pt x="652" y="70"/>
                    </a:lnTo>
                    <a:lnTo>
                      <a:pt x="639" y="70"/>
                    </a:lnTo>
                    <a:lnTo>
                      <a:pt x="627" y="77"/>
                    </a:lnTo>
                    <a:lnTo>
                      <a:pt x="619" y="80"/>
                    </a:lnTo>
                    <a:lnTo>
                      <a:pt x="624" y="72"/>
                    </a:lnTo>
                    <a:lnTo>
                      <a:pt x="616" y="62"/>
                    </a:lnTo>
                    <a:lnTo>
                      <a:pt x="591" y="46"/>
                    </a:lnTo>
                    <a:lnTo>
                      <a:pt x="598" y="44"/>
                    </a:lnTo>
                    <a:lnTo>
                      <a:pt x="614" y="49"/>
                    </a:lnTo>
                    <a:lnTo>
                      <a:pt x="624" y="44"/>
                    </a:lnTo>
                    <a:lnTo>
                      <a:pt x="634" y="44"/>
                    </a:lnTo>
                    <a:lnTo>
                      <a:pt x="650" y="46"/>
                    </a:lnTo>
                    <a:lnTo>
                      <a:pt x="660" y="44"/>
                    </a:lnTo>
                    <a:lnTo>
                      <a:pt x="678" y="41"/>
                    </a:lnTo>
                    <a:lnTo>
                      <a:pt x="691" y="39"/>
                    </a:lnTo>
                    <a:lnTo>
                      <a:pt x="691" y="18"/>
                    </a:lnTo>
                    <a:lnTo>
                      <a:pt x="683" y="16"/>
                    </a:lnTo>
                    <a:lnTo>
                      <a:pt x="683" y="13"/>
                    </a:lnTo>
                    <a:lnTo>
                      <a:pt x="688" y="11"/>
                    </a:lnTo>
                    <a:lnTo>
                      <a:pt x="691" y="11"/>
                    </a:lnTo>
                    <a:lnTo>
                      <a:pt x="693" y="5"/>
                    </a:lnTo>
                    <a:lnTo>
                      <a:pt x="693" y="0"/>
                    </a:lnTo>
                    <a:lnTo>
                      <a:pt x="691" y="0"/>
                    </a:lnTo>
                    <a:lnTo>
                      <a:pt x="573" y="23"/>
                    </a:lnTo>
                    <a:lnTo>
                      <a:pt x="573" y="29"/>
                    </a:lnTo>
                    <a:lnTo>
                      <a:pt x="455" y="54"/>
                    </a:lnTo>
                    <a:lnTo>
                      <a:pt x="319" y="85"/>
                    </a:lnTo>
                    <a:lnTo>
                      <a:pt x="206" y="103"/>
                    </a:lnTo>
                    <a:lnTo>
                      <a:pt x="185" y="106"/>
                    </a:lnTo>
                    <a:lnTo>
                      <a:pt x="175" y="118"/>
                    </a:lnTo>
                    <a:lnTo>
                      <a:pt x="170" y="129"/>
                    </a:lnTo>
                    <a:lnTo>
                      <a:pt x="170" y="134"/>
                    </a:lnTo>
                    <a:lnTo>
                      <a:pt x="172" y="139"/>
                    </a:lnTo>
                    <a:lnTo>
                      <a:pt x="172" y="149"/>
                    </a:lnTo>
                    <a:lnTo>
                      <a:pt x="167" y="149"/>
                    </a:lnTo>
                    <a:lnTo>
                      <a:pt x="165" y="147"/>
                    </a:lnTo>
                    <a:lnTo>
                      <a:pt x="154" y="157"/>
                    </a:lnTo>
                    <a:lnTo>
                      <a:pt x="152" y="165"/>
                    </a:lnTo>
                    <a:lnTo>
                      <a:pt x="144" y="170"/>
                    </a:lnTo>
                    <a:lnTo>
                      <a:pt x="139" y="175"/>
                    </a:lnTo>
                    <a:lnTo>
                      <a:pt x="136" y="183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24" y="183"/>
                    </a:lnTo>
                    <a:lnTo>
                      <a:pt x="121" y="183"/>
                    </a:lnTo>
                    <a:lnTo>
                      <a:pt x="118" y="180"/>
                    </a:lnTo>
                    <a:lnTo>
                      <a:pt x="111" y="183"/>
                    </a:lnTo>
                    <a:lnTo>
                      <a:pt x="103" y="190"/>
                    </a:lnTo>
                    <a:lnTo>
                      <a:pt x="98" y="198"/>
                    </a:lnTo>
                    <a:lnTo>
                      <a:pt x="95" y="203"/>
                    </a:lnTo>
                    <a:lnTo>
                      <a:pt x="95" y="208"/>
                    </a:lnTo>
                    <a:lnTo>
                      <a:pt x="85" y="213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4" y="216"/>
                    </a:lnTo>
                    <a:lnTo>
                      <a:pt x="57" y="229"/>
                    </a:lnTo>
                    <a:lnTo>
                      <a:pt x="57" y="234"/>
                    </a:lnTo>
                    <a:lnTo>
                      <a:pt x="52" y="242"/>
                    </a:lnTo>
                    <a:lnTo>
                      <a:pt x="41" y="247"/>
                    </a:lnTo>
                    <a:lnTo>
                      <a:pt x="34" y="249"/>
                    </a:lnTo>
                    <a:lnTo>
                      <a:pt x="26" y="249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8" y="265"/>
                    </a:lnTo>
                    <a:lnTo>
                      <a:pt x="13" y="267"/>
                    </a:lnTo>
                    <a:lnTo>
                      <a:pt x="13" y="280"/>
                    </a:lnTo>
                    <a:lnTo>
                      <a:pt x="8" y="283"/>
                    </a:lnTo>
                    <a:lnTo>
                      <a:pt x="3" y="283"/>
                    </a:lnTo>
                    <a:lnTo>
                      <a:pt x="3" y="293"/>
                    </a:lnTo>
                    <a:lnTo>
                      <a:pt x="0" y="306"/>
                    </a:lnTo>
                    <a:lnTo>
                      <a:pt x="47" y="301"/>
                    </a:lnTo>
                    <a:lnTo>
                      <a:pt x="52" y="298"/>
                    </a:lnTo>
                    <a:lnTo>
                      <a:pt x="121" y="285"/>
                    </a:lnTo>
                    <a:lnTo>
                      <a:pt x="136" y="283"/>
                    </a:lnTo>
                    <a:lnTo>
                      <a:pt x="170" y="265"/>
                    </a:lnTo>
                    <a:lnTo>
                      <a:pt x="203" y="262"/>
                    </a:lnTo>
                    <a:lnTo>
                      <a:pt x="206" y="260"/>
                    </a:lnTo>
                    <a:lnTo>
                      <a:pt x="290" y="252"/>
                    </a:lnTo>
                    <a:lnTo>
                      <a:pt x="293" y="252"/>
                    </a:lnTo>
                    <a:lnTo>
                      <a:pt x="295" y="254"/>
                    </a:lnTo>
                    <a:lnTo>
                      <a:pt x="295" y="260"/>
                    </a:lnTo>
                    <a:lnTo>
                      <a:pt x="306" y="260"/>
                    </a:lnTo>
                    <a:lnTo>
                      <a:pt x="311" y="272"/>
                    </a:lnTo>
                    <a:lnTo>
                      <a:pt x="316" y="275"/>
                    </a:lnTo>
                    <a:lnTo>
                      <a:pt x="408" y="262"/>
                    </a:lnTo>
                    <a:lnTo>
                      <a:pt x="519" y="334"/>
                    </a:lnTo>
                    <a:lnTo>
                      <a:pt x="521" y="3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680"/>
              <p:cNvSpPr>
                <a:spLocks/>
              </p:cNvSpPr>
              <p:nvPr/>
            </p:nvSpPr>
            <p:spPr bwMode="auto">
              <a:xfrm>
                <a:off x="6740525" y="3654425"/>
                <a:ext cx="715962" cy="501650"/>
              </a:xfrm>
              <a:custGeom>
                <a:avLst/>
                <a:gdLst>
                  <a:gd name="T0" fmla="*/ 69 w 451"/>
                  <a:gd name="T1" fmla="*/ 31 h 316"/>
                  <a:gd name="T2" fmla="*/ 133 w 451"/>
                  <a:gd name="T3" fmla="*/ 10 h 316"/>
                  <a:gd name="T4" fmla="*/ 223 w 451"/>
                  <a:gd name="T5" fmla="*/ 0 h 316"/>
                  <a:gd name="T6" fmla="*/ 225 w 451"/>
                  <a:gd name="T7" fmla="*/ 8 h 316"/>
                  <a:gd name="T8" fmla="*/ 246 w 451"/>
                  <a:gd name="T9" fmla="*/ 23 h 316"/>
                  <a:gd name="T10" fmla="*/ 451 w 451"/>
                  <a:gd name="T11" fmla="*/ 82 h 316"/>
                  <a:gd name="T12" fmla="*/ 415 w 451"/>
                  <a:gd name="T13" fmla="*/ 121 h 316"/>
                  <a:gd name="T14" fmla="*/ 405 w 451"/>
                  <a:gd name="T15" fmla="*/ 146 h 316"/>
                  <a:gd name="T16" fmla="*/ 400 w 451"/>
                  <a:gd name="T17" fmla="*/ 172 h 316"/>
                  <a:gd name="T18" fmla="*/ 374 w 451"/>
                  <a:gd name="T19" fmla="*/ 177 h 316"/>
                  <a:gd name="T20" fmla="*/ 354 w 451"/>
                  <a:gd name="T21" fmla="*/ 208 h 316"/>
                  <a:gd name="T22" fmla="*/ 338 w 451"/>
                  <a:gd name="T23" fmla="*/ 203 h 316"/>
                  <a:gd name="T24" fmla="*/ 336 w 451"/>
                  <a:gd name="T25" fmla="*/ 208 h 316"/>
                  <a:gd name="T26" fmla="*/ 331 w 451"/>
                  <a:gd name="T27" fmla="*/ 231 h 316"/>
                  <a:gd name="T28" fmla="*/ 315 w 451"/>
                  <a:gd name="T29" fmla="*/ 239 h 316"/>
                  <a:gd name="T30" fmla="*/ 313 w 451"/>
                  <a:gd name="T31" fmla="*/ 231 h 316"/>
                  <a:gd name="T32" fmla="*/ 297 w 451"/>
                  <a:gd name="T33" fmla="*/ 241 h 316"/>
                  <a:gd name="T34" fmla="*/ 302 w 451"/>
                  <a:gd name="T35" fmla="*/ 262 h 316"/>
                  <a:gd name="T36" fmla="*/ 287 w 451"/>
                  <a:gd name="T37" fmla="*/ 269 h 316"/>
                  <a:gd name="T38" fmla="*/ 282 w 451"/>
                  <a:gd name="T39" fmla="*/ 257 h 316"/>
                  <a:gd name="T40" fmla="*/ 272 w 451"/>
                  <a:gd name="T41" fmla="*/ 264 h 316"/>
                  <a:gd name="T42" fmla="*/ 282 w 451"/>
                  <a:gd name="T43" fmla="*/ 285 h 316"/>
                  <a:gd name="T44" fmla="*/ 272 w 451"/>
                  <a:gd name="T45" fmla="*/ 293 h 316"/>
                  <a:gd name="T46" fmla="*/ 264 w 451"/>
                  <a:gd name="T47" fmla="*/ 295 h 316"/>
                  <a:gd name="T48" fmla="*/ 261 w 451"/>
                  <a:gd name="T49" fmla="*/ 316 h 316"/>
                  <a:gd name="T50" fmla="*/ 243 w 451"/>
                  <a:gd name="T51" fmla="*/ 295 h 316"/>
                  <a:gd name="T52" fmla="*/ 241 w 451"/>
                  <a:gd name="T53" fmla="*/ 290 h 316"/>
                  <a:gd name="T54" fmla="*/ 231 w 451"/>
                  <a:gd name="T55" fmla="*/ 285 h 316"/>
                  <a:gd name="T56" fmla="*/ 225 w 451"/>
                  <a:gd name="T57" fmla="*/ 262 h 316"/>
                  <a:gd name="T58" fmla="*/ 220 w 451"/>
                  <a:gd name="T59" fmla="*/ 249 h 316"/>
                  <a:gd name="T60" fmla="*/ 215 w 451"/>
                  <a:gd name="T61" fmla="*/ 241 h 316"/>
                  <a:gd name="T62" fmla="*/ 208 w 451"/>
                  <a:gd name="T63" fmla="*/ 236 h 316"/>
                  <a:gd name="T64" fmla="*/ 195 w 451"/>
                  <a:gd name="T65" fmla="*/ 216 h 316"/>
                  <a:gd name="T66" fmla="*/ 179 w 451"/>
                  <a:gd name="T67" fmla="*/ 213 h 316"/>
                  <a:gd name="T68" fmla="*/ 151 w 451"/>
                  <a:gd name="T69" fmla="*/ 190 h 316"/>
                  <a:gd name="T70" fmla="*/ 120 w 451"/>
                  <a:gd name="T71" fmla="*/ 169 h 316"/>
                  <a:gd name="T72" fmla="*/ 87 w 451"/>
                  <a:gd name="T73" fmla="*/ 138 h 316"/>
                  <a:gd name="T74" fmla="*/ 74 w 451"/>
                  <a:gd name="T75" fmla="*/ 121 h 316"/>
                  <a:gd name="T76" fmla="*/ 59 w 451"/>
                  <a:gd name="T77" fmla="*/ 108 h 316"/>
                  <a:gd name="T78" fmla="*/ 46 w 451"/>
                  <a:gd name="T79" fmla="*/ 97 h 316"/>
                  <a:gd name="T80" fmla="*/ 30 w 451"/>
                  <a:gd name="T81" fmla="*/ 95 h 316"/>
                  <a:gd name="T82" fmla="*/ 20 w 451"/>
                  <a:gd name="T83" fmla="*/ 90 h 316"/>
                  <a:gd name="T84" fmla="*/ 10 w 451"/>
                  <a:gd name="T85" fmla="*/ 82 h 316"/>
                  <a:gd name="T86" fmla="*/ 0 w 451"/>
                  <a:gd name="T87" fmla="*/ 72 h 316"/>
                  <a:gd name="T88" fmla="*/ 2 w 451"/>
                  <a:gd name="T89" fmla="*/ 59 h 316"/>
                  <a:gd name="T90" fmla="*/ 15 w 451"/>
                  <a:gd name="T91" fmla="*/ 51 h 316"/>
                  <a:gd name="T92" fmla="*/ 23 w 451"/>
                  <a:gd name="T93" fmla="*/ 41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316"/>
                  <a:gd name="T143" fmla="*/ 451 w 451"/>
                  <a:gd name="T144" fmla="*/ 316 h 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316">
                    <a:moveTo>
                      <a:pt x="25" y="38"/>
                    </a:moveTo>
                    <a:lnTo>
                      <a:pt x="69" y="31"/>
                    </a:lnTo>
                    <a:lnTo>
                      <a:pt x="100" y="13"/>
                    </a:lnTo>
                    <a:lnTo>
                      <a:pt x="133" y="10"/>
                    </a:lnTo>
                    <a:lnTo>
                      <a:pt x="136" y="8"/>
                    </a:lnTo>
                    <a:lnTo>
                      <a:pt x="223" y="0"/>
                    </a:lnTo>
                    <a:lnTo>
                      <a:pt x="225" y="2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6" y="23"/>
                    </a:lnTo>
                    <a:lnTo>
                      <a:pt x="338" y="10"/>
                    </a:lnTo>
                    <a:lnTo>
                      <a:pt x="451" y="82"/>
                    </a:lnTo>
                    <a:lnTo>
                      <a:pt x="423" y="110"/>
                    </a:lnTo>
                    <a:lnTo>
                      <a:pt x="415" y="121"/>
                    </a:lnTo>
                    <a:lnTo>
                      <a:pt x="408" y="138"/>
                    </a:lnTo>
                    <a:lnTo>
                      <a:pt x="405" y="146"/>
                    </a:lnTo>
                    <a:lnTo>
                      <a:pt x="405" y="154"/>
                    </a:lnTo>
                    <a:lnTo>
                      <a:pt x="400" y="172"/>
                    </a:lnTo>
                    <a:lnTo>
                      <a:pt x="395" y="177"/>
                    </a:lnTo>
                    <a:lnTo>
                      <a:pt x="374" y="177"/>
                    </a:lnTo>
                    <a:lnTo>
                      <a:pt x="362" y="203"/>
                    </a:lnTo>
                    <a:lnTo>
                      <a:pt x="354" y="208"/>
                    </a:lnTo>
                    <a:lnTo>
                      <a:pt x="341" y="208"/>
                    </a:lnTo>
                    <a:lnTo>
                      <a:pt x="338" y="203"/>
                    </a:lnTo>
                    <a:lnTo>
                      <a:pt x="338" y="198"/>
                    </a:lnTo>
                    <a:lnTo>
                      <a:pt x="336" y="208"/>
                    </a:lnTo>
                    <a:lnTo>
                      <a:pt x="333" y="221"/>
                    </a:lnTo>
                    <a:lnTo>
                      <a:pt x="331" y="231"/>
                    </a:lnTo>
                    <a:lnTo>
                      <a:pt x="326" y="241"/>
                    </a:lnTo>
                    <a:lnTo>
                      <a:pt x="315" y="239"/>
                    </a:lnTo>
                    <a:lnTo>
                      <a:pt x="313" y="236"/>
                    </a:lnTo>
                    <a:lnTo>
                      <a:pt x="313" y="231"/>
                    </a:lnTo>
                    <a:lnTo>
                      <a:pt x="305" y="233"/>
                    </a:lnTo>
                    <a:lnTo>
                      <a:pt x="297" y="241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97" y="272"/>
                    </a:lnTo>
                    <a:lnTo>
                      <a:pt x="287" y="269"/>
                    </a:lnTo>
                    <a:lnTo>
                      <a:pt x="282" y="264"/>
                    </a:lnTo>
                    <a:lnTo>
                      <a:pt x="282" y="257"/>
                    </a:lnTo>
                    <a:lnTo>
                      <a:pt x="274" y="259"/>
                    </a:lnTo>
                    <a:lnTo>
                      <a:pt x="272" y="264"/>
                    </a:lnTo>
                    <a:lnTo>
                      <a:pt x="274" y="275"/>
                    </a:lnTo>
                    <a:lnTo>
                      <a:pt x="282" y="285"/>
                    </a:lnTo>
                    <a:lnTo>
                      <a:pt x="277" y="290"/>
                    </a:lnTo>
                    <a:lnTo>
                      <a:pt x="272" y="293"/>
                    </a:lnTo>
                    <a:lnTo>
                      <a:pt x="267" y="293"/>
                    </a:lnTo>
                    <a:lnTo>
                      <a:pt x="264" y="295"/>
                    </a:lnTo>
                    <a:lnTo>
                      <a:pt x="261" y="303"/>
                    </a:lnTo>
                    <a:lnTo>
                      <a:pt x="261" y="316"/>
                    </a:lnTo>
                    <a:lnTo>
                      <a:pt x="249" y="303"/>
                    </a:lnTo>
                    <a:lnTo>
                      <a:pt x="243" y="295"/>
                    </a:lnTo>
                    <a:lnTo>
                      <a:pt x="243" y="290"/>
                    </a:lnTo>
                    <a:lnTo>
                      <a:pt x="241" y="290"/>
                    </a:lnTo>
                    <a:lnTo>
                      <a:pt x="238" y="287"/>
                    </a:lnTo>
                    <a:lnTo>
                      <a:pt x="231" y="285"/>
                    </a:lnTo>
                    <a:lnTo>
                      <a:pt x="225" y="280"/>
                    </a:lnTo>
                    <a:lnTo>
                      <a:pt x="225" y="262"/>
                    </a:lnTo>
                    <a:lnTo>
                      <a:pt x="223" y="257"/>
                    </a:lnTo>
                    <a:lnTo>
                      <a:pt x="220" y="249"/>
                    </a:lnTo>
                    <a:lnTo>
                      <a:pt x="220" y="246"/>
                    </a:lnTo>
                    <a:lnTo>
                      <a:pt x="215" y="241"/>
                    </a:lnTo>
                    <a:lnTo>
                      <a:pt x="210" y="239"/>
                    </a:lnTo>
                    <a:lnTo>
                      <a:pt x="208" y="236"/>
                    </a:lnTo>
                    <a:lnTo>
                      <a:pt x="208" y="228"/>
                    </a:lnTo>
                    <a:lnTo>
                      <a:pt x="195" y="216"/>
                    </a:lnTo>
                    <a:lnTo>
                      <a:pt x="190" y="213"/>
                    </a:lnTo>
                    <a:lnTo>
                      <a:pt x="179" y="213"/>
                    </a:lnTo>
                    <a:lnTo>
                      <a:pt x="169" y="208"/>
                    </a:lnTo>
                    <a:lnTo>
                      <a:pt x="151" y="190"/>
                    </a:lnTo>
                    <a:lnTo>
                      <a:pt x="136" y="177"/>
                    </a:lnTo>
                    <a:lnTo>
                      <a:pt x="120" y="169"/>
                    </a:lnTo>
                    <a:lnTo>
                      <a:pt x="95" y="151"/>
                    </a:lnTo>
                    <a:lnTo>
                      <a:pt x="87" y="138"/>
                    </a:lnTo>
                    <a:lnTo>
                      <a:pt x="79" y="123"/>
                    </a:lnTo>
                    <a:lnTo>
                      <a:pt x="74" y="121"/>
                    </a:lnTo>
                    <a:lnTo>
                      <a:pt x="66" y="113"/>
                    </a:lnTo>
                    <a:lnTo>
                      <a:pt x="59" y="108"/>
                    </a:lnTo>
                    <a:lnTo>
                      <a:pt x="54" y="103"/>
                    </a:lnTo>
                    <a:lnTo>
                      <a:pt x="46" y="97"/>
                    </a:lnTo>
                    <a:lnTo>
                      <a:pt x="38" y="95"/>
                    </a:lnTo>
                    <a:lnTo>
                      <a:pt x="30" y="95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5" y="87"/>
                    </a:lnTo>
                    <a:lnTo>
                      <a:pt x="10" y="8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9"/>
                    </a:lnTo>
                    <a:lnTo>
                      <a:pt x="7" y="56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3" y="41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681"/>
              <p:cNvSpPr>
                <a:spLocks/>
              </p:cNvSpPr>
              <p:nvPr/>
            </p:nvSpPr>
            <p:spPr bwMode="auto">
              <a:xfrm>
                <a:off x="6675438" y="2851150"/>
                <a:ext cx="1050925" cy="611188"/>
              </a:xfrm>
              <a:custGeom>
                <a:avLst/>
                <a:gdLst>
                  <a:gd name="T0" fmla="*/ 10 w 662"/>
                  <a:gd name="T1" fmla="*/ 375 h 385"/>
                  <a:gd name="T2" fmla="*/ 23 w 662"/>
                  <a:gd name="T3" fmla="*/ 367 h 385"/>
                  <a:gd name="T4" fmla="*/ 25 w 662"/>
                  <a:gd name="T5" fmla="*/ 360 h 385"/>
                  <a:gd name="T6" fmla="*/ 38 w 662"/>
                  <a:gd name="T7" fmla="*/ 349 h 385"/>
                  <a:gd name="T8" fmla="*/ 51 w 662"/>
                  <a:gd name="T9" fmla="*/ 339 h 385"/>
                  <a:gd name="T10" fmla="*/ 59 w 662"/>
                  <a:gd name="T11" fmla="*/ 324 h 385"/>
                  <a:gd name="T12" fmla="*/ 82 w 662"/>
                  <a:gd name="T13" fmla="*/ 311 h 385"/>
                  <a:gd name="T14" fmla="*/ 97 w 662"/>
                  <a:gd name="T15" fmla="*/ 293 h 385"/>
                  <a:gd name="T16" fmla="*/ 110 w 662"/>
                  <a:gd name="T17" fmla="*/ 283 h 385"/>
                  <a:gd name="T18" fmla="*/ 118 w 662"/>
                  <a:gd name="T19" fmla="*/ 293 h 385"/>
                  <a:gd name="T20" fmla="*/ 141 w 662"/>
                  <a:gd name="T21" fmla="*/ 290 h 385"/>
                  <a:gd name="T22" fmla="*/ 161 w 662"/>
                  <a:gd name="T23" fmla="*/ 285 h 385"/>
                  <a:gd name="T24" fmla="*/ 187 w 662"/>
                  <a:gd name="T25" fmla="*/ 285 h 385"/>
                  <a:gd name="T26" fmla="*/ 210 w 662"/>
                  <a:gd name="T27" fmla="*/ 262 h 385"/>
                  <a:gd name="T28" fmla="*/ 220 w 662"/>
                  <a:gd name="T29" fmla="*/ 257 h 385"/>
                  <a:gd name="T30" fmla="*/ 251 w 662"/>
                  <a:gd name="T31" fmla="*/ 252 h 385"/>
                  <a:gd name="T32" fmla="*/ 272 w 662"/>
                  <a:gd name="T33" fmla="*/ 234 h 385"/>
                  <a:gd name="T34" fmla="*/ 264 w 662"/>
                  <a:gd name="T35" fmla="*/ 221 h 385"/>
                  <a:gd name="T36" fmla="*/ 279 w 662"/>
                  <a:gd name="T37" fmla="*/ 180 h 385"/>
                  <a:gd name="T38" fmla="*/ 295 w 662"/>
                  <a:gd name="T39" fmla="*/ 146 h 385"/>
                  <a:gd name="T40" fmla="*/ 300 w 662"/>
                  <a:gd name="T41" fmla="*/ 105 h 385"/>
                  <a:gd name="T42" fmla="*/ 323 w 662"/>
                  <a:gd name="T43" fmla="*/ 131 h 385"/>
                  <a:gd name="T44" fmla="*/ 338 w 662"/>
                  <a:gd name="T45" fmla="*/ 126 h 385"/>
                  <a:gd name="T46" fmla="*/ 354 w 662"/>
                  <a:gd name="T47" fmla="*/ 85 h 385"/>
                  <a:gd name="T48" fmla="*/ 369 w 662"/>
                  <a:gd name="T49" fmla="*/ 82 h 385"/>
                  <a:gd name="T50" fmla="*/ 387 w 662"/>
                  <a:gd name="T51" fmla="*/ 54 h 385"/>
                  <a:gd name="T52" fmla="*/ 405 w 662"/>
                  <a:gd name="T53" fmla="*/ 36 h 385"/>
                  <a:gd name="T54" fmla="*/ 433 w 662"/>
                  <a:gd name="T55" fmla="*/ 0 h 385"/>
                  <a:gd name="T56" fmla="*/ 503 w 662"/>
                  <a:gd name="T57" fmla="*/ 21 h 385"/>
                  <a:gd name="T58" fmla="*/ 521 w 662"/>
                  <a:gd name="T59" fmla="*/ 23 h 385"/>
                  <a:gd name="T60" fmla="*/ 531 w 662"/>
                  <a:gd name="T61" fmla="*/ 36 h 385"/>
                  <a:gd name="T62" fmla="*/ 523 w 662"/>
                  <a:gd name="T63" fmla="*/ 41 h 385"/>
                  <a:gd name="T64" fmla="*/ 544 w 662"/>
                  <a:gd name="T65" fmla="*/ 49 h 385"/>
                  <a:gd name="T66" fmla="*/ 580 w 662"/>
                  <a:gd name="T67" fmla="*/ 69 h 385"/>
                  <a:gd name="T68" fmla="*/ 562 w 662"/>
                  <a:gd name="T69" fmla="*/ 82 h 385"/>
                  <a:gd name="T70" fmla="*/ 541 w 662"/>
                  <a:gd name="T71" fmla="*/ 95 h 385"/>
                  <a:gd name="T72" fmla="*/ 551 w 662"/>
                  <a:gd name="T73" fmla="*/ 111 h 385"/>
                  <a:gd name="T74" fmla="*/ 577 w 662"/>
                  <a:gd name="T75" fmla="*/ 103 h 385"/>
                  <a:gd name="T76" fmla="*/ 580 w 662"/>
                  <a:gd name="T77" fmla="*/ 118 h 385"/>
                  <a:gd name="T78" fmla="*/ 574 w 662"/>
                  <a:gd name="T79" fmla="*/ 134 h 385"/>
                  <a:gd name="T80" fmla="*/ 603 w 662"/>
                  <a:gd name="T81" fmla="*/ 154 h 385"/>
                  <a:gd name="T82" fmla="*/ 608 w 662"/>
                  <a:gd name="T83" fmla="*/ 172 h 385"/>
                  <a:gd name="T84" fmla="*/ 603 w 662"/>
                  <a:gd name="T85" fmla="*/ 188 h 385"/>
                  <a:gd name="T86" fmla="*/ 574 w 662"/>
                  <a:gd name="T87" fmla="*/ 190 h 385"/>
                  <a:gd name="T88" fmla="*/ 557 w 662"/>
                  <a:gd name="T89" fmla="*/ 193 h 385"/>
                  <a:gd name="T90" fmla="*/ 592 w 662"/>
                  <a:gd name="T91" fmla="*/ 208 h 385"/>
                  <a:gd name="T92" fmla="*/ 605 w 662"/>
                  <a:gd name="T93" fmla="*/ 216 h 385"/>
                  <a:gd name="T94" fmla="*/ 628 w 662"/>
                  <a:gd name="T95" fmla="*/ 208 h 385"/>
                  <a:gd name="T96" fmla="*/ 646 w 662"/>
                  <a:gd name="T97" fmla="*/ 231 h 385"/>
                  <a:gd name="T98" fmla="*/ 662 w 662"/>
                  <a:gd name="T99" fmla="*/ 249 h 385"/>
                  <a:gd name="T100" fmla="*/ 544 w 662"/>
                  <a:gd name="T101" fmla="*/ 277 h 385"/>
                  <a:gd name="T102" fmla="*/ 377 w 662"/>
                  <a:gd name="T103" fmla="*/ 321 h 385"/>
                  <a:gd name="T104" fmla="*/ 156 w 662"/>
                  <a:gd name="T105" fmla="*/ 360 h 385"/>
                  <a:gd name="T106" fmla="*/ 0 w 662"/>
                  <a:gd name="T107" fmla="*/ 385 h 3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2"/>
                  <a:gd name="T163" fmla="*/ 0 h 385"/>
                  <a:gd name="T164" fmla="*/ 662 w 662"/>
                  <a:gd name="T165" fmla="*/ 385 h 3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2" h="385">
                    <a:moveTo>
                      <a:pt x="0" y="385"/>
                    </a:moveTo>
                    <a:lnTo>
                      <a:pt x="10" y="375"/>
                    </a:lnTo>
                    <a:lnTo>
                      <a:pt x="12" y="370"/>
                    </a:lnTo>
                    <a:lnTo>
                      <a:pt x="23" y="367"/>
                    </a:lnTo>
                    <a:lnTo>
                      <a:pt x="25" y="362"/>
                    </a:lnTo>
                    <a:lnTo>
                      <a:pt x="25" y="360"/>
                    </a:lnTo>
                    <a:lnTo>
                      <a:pt x="30" y="354"/>
                    </a:lnTo>
                    <a:lnTo>
                      <a:pt x="38" y="349"/>
                    </a:lnTo>
                    <a:lnTo>
                      <a:pt x="43" y="347"/>
                    </a:lnTo>
                    <a:lnTo>
                      <a:pt x="51" y="339"/>
                    </a:lnTo>
                    <a:lnTo>
                      <a:pt x="56" y="324"/>
                    </a:lnTo>
                    <a:lnTo>
                      <a:pt x="59" y="324"/>
                    </a:lnTo>
                    <a:lnTo>
                      <a:pt x="71" y="318"/>
                    </a:lnTo>
                    <a:lnTo>
                      <a:pt x="82" y="311"/>
                    </a:lnTo>
                    <a:lnTo>
                      <a:pt x="89" y="300"/>
                    </a:lnTo>
                    <a:lnTo>
                      <a:pt x="97" y="293"/>
                    </a:lnTo>
                    <a:lnTo>
                      <a:pt x="105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18" y="293"/>
                    </a:lnTo>
                    <a:lnTo>
                      <a:pt x="128" y="298"/>
                    </a:lnTo>
                    <a:lnTo>
                      <a:pt x="141" y="290"/>
                    </a:lnTo>
                    <a:lnTo>
                      <a:pt x="151" y="285"/>
                    </a:lnTo>
                    <a:lnTo>
                      <a:pt x="161" y="285"/>
                    </a:lnTo>
                    <a:lnTo>
                      <a:pt x="172" y="288"/>
                    </a:lnTo>
                    <a:lnTo>
                      <a:pt x="187" y="285"/>
                    </a:lnTo>
                    <a:lnTo>
                      <a:pt x="207" y="272"/>
                    </a:lnTo>
                    <a:lnTo>
                      <a:pt x="210" y="262"/>
                    </a:lnTo>
                    <a:lnTo>
                      <a:pt x="213" y="257"/>
                    </a:lnTo>
                    <a:lnTo>
                      <a:pt x="220" y="257"/>
                    </a:lnTo>
                    <a:lnTo>
                      <a:pt x="233" y="259"/>
                    </a:lnTo>
                    <a:lnTo>
                      <a:pt x="251" y="252"/>
                    </a:lnTo>
                    <a:lnTo>
                      <a:pt x="259" y="244"/>
                    </a:lnTo>
                    <a:lnTo>
                      <a:pt x="272" y="234"/>
                    </a:lnTo>
                    <a:lnTo>
                      <a:pt x="274" y="226"/>
                    </a:lnTo>
                    <a:lnTo>
                      <a:pt x="264" y="221"/>
                    </a:lnTo>
                    <a:lnTo>
                      <a:pt x="266" y="206"/>
                    </a:lnTo>
                    <a:lnTo>
                      <a:pt x="279" y="180"/>
                    </a:lnTo>
                    <a:lnTo>
                      <a:pt x="292" y="162"/>
                    </a:lnTo>
                    <a:lnTo>
                      <a:pt x="295" y="146"/>
                    </a:lnTo>
                    <a:lnTo>
                      <a:pt x="295" y="128"/>
                    </a:lnTo>
                    <a:lnTo>
                      <a:pt x="300" y="105"/>
                    </a:lnTo>
                    <a:lnTo>
                      <a:pt x="310" y="105"/>
                    </a:lnTo>
                    <a:lnTo>
                      <a:pt x="323" y="131"/>
                    </a:lnTo>
                    <a:lnTo>
                      <a:pt x="333" y="136"/>
                    </a:lnTo>
                    <a:lnTo>
                      <a:pt x="338" y="126"/>
                    </a:lnTo>
                    <a:lnTo>
                      <a:pt x="349" y="100"/>
                    </a:lnTo>
                    <a:lnTo>
                      <a:pt x="354" y="85"/>
                    </a:lnTo>
                    <a:lnTo>
                      <a:pt x="359" y="80"/>
                    </a:lnTo>
                    <a:lnTo>
                      <a:pt x="369" y="82"/>
                    </a:lnTo>
                    <a:lnTo>
                      <a:pt x="382" y="62"/>
                    </a:lnTo>
                    <a:lnTo>
                      <a:pt x="387" y="54"/>
                    </a:lnTo>
                    <a:lnTo>
                      <a:pt x="392" y="51"/>
                    </a:lnTo>
                    <a:lnTo>
                      <a:pt x="405" y="36"/>
                    </a:lnTo>
                    <a:lnTo>
                      <a:pt x="423" y="18"/>
                    </a:lnTo>
                    <a:lnTo>
                      <a:pt x="433" y="0"/>
                    </a:lnTo>
                    <a:lnTo>
                      <a:pt x="492" y="39"/>
                    </a:lnTo>
                    <a:lnTo>
                      <a:pt x="503" y="21"/>
                    </a:lnTo>
                    <a:lnTo>
                      <a:pt x="513" y="21"/>
                    </a:lnTo>
                    <a:lnTo>
                      <a:pt x="521" y="23"/>
                    </a:lnTo>
                    <a:lnTo>
                      <a:pt x="528" y="28"/>
                    </a:lnTo>
                    <a:lnTo>
                      <a:pt x="531" y="36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33" y="49"/>
                    </a:lnTo>
                    <a:lnTo>
                      <a:pt x="544" y="49"/>
                    </a:lnTo>
                    <a:lnTo>
                      <a:pt x="574" y="59"/>
                    </a:lnTo>
                    <a:lnTo>
                      <a:pt x="580" y="69"/>
                    </a:lnTo>
                    <a:lnTo>
                      <a:pt x="574" y="75"/>
                    </a:lnTo>
                    <a:lnTo>
                      <a:pt x="562" y="82"/>
                    </a:lnTo>
                    <a:lnTo>
                      <a:pt x="551" y="82"/>
                    </a:lnTo>
                    <a:lnTo>
                      <a:pt x="541" y="95"/>
                    </a:lnTo>
                    <a:lnTo>
                      <a:pt x="533" y="111"/>
                    </a:lnTo>
                    <a:lnTo>
                      <a:pt x="551" y="111"/>
                    </a:lnTo>
                    <a:lnTo>
                      <a:pt x="562" y="103"/>
                    </a:lnTo>
                    <a:lnTo>
                      <a:pt x="577" y="103"/>
                    </a:lnTo>
                    <a:lnTo>
                      <a:pt x="582" y="108"/>
                    </a:lnTo>
                    <a:lnTo>
                      <a:pt x="580" y="118"/>
                    </a:lnTo>
                    <a:lnTo>
                      <a:pt x="569" y="123"/>
                    </a:lnTo>
                    <a:lnTo>
                      <a:pt x="574" y="134"/>
                    </a:lnTo>
                    <a:lnTo>
                      <a:pt x="590" y="144"/>
                    </a:lnTo>
                    <a:lnTo>
                      <a:pt x="603" y="154"/>
                    </a:lnTo>
                    <a:lnTo>
                      <a:pt x="605" y="159"/>
                    </a:lnTo>
                    <a:lnTo>
                      <a:pt x="608" y="172"/>
                    </a:lnTo>
                    <a:lnTo>
                      <a:pt x="610" y="182"/>
                    </a:lnTo>
                    <a:lnTo>
                      <a:pt x="603" y="188"/>
                    </a:lnTo>
                    <a:lnTo>
                      <a:pt x="598" y="193"/>
                    </a:lnTo>
                    <a:lnTo>
                      <a:pt x="574" y="190"/>
                    </a:lnTo>
                    <a:lnTo>
                      <a:pt x="562" y="190"/>
                    </a:lnTo>
                    <a:lnTo>
                      <a:pt x="557" y="193"/>
                    </a:lnTo>
                    <a:lnTo>
                      <a:pt x="577" y="200"/>
                    </a:lnTo>
                    <a:lnTo>
                      <a:pt x="592" y="208"/>
                    </a:lnTo>
                    <a:lnTo>
                      <a:pt x="592" y="216"/>
                    </a:lnTo>
                    <a:lnTo>
                      <a:pt x="605" y="216"/>
                    </a:lnTo>
                    <a:lnTo>
                      <a:pt x="621" y="208"/>
                    </a:lnTo>
                    <a:lnTo>
                      <a:pt x="628" y="208"/>
                    </a:lnTo>
                    <a:lnTo>
                      <a:pt x="631" y="213"/>
                    </a:lnTo>
                    <a:lnTo>
                      <a:pt x="646" y="231"/>
                    </a:lnTo>
                    <a:lnTo>
                      <a:pt x="659" y="239"/>
                    </a:lnTo>
                    <a:lnTo>
                      <a:pt x="662" y="249"/>
                    </a:lnTo>
                    <a:lnTo>
                      <a:pt x="662" y="254"/>
                    </a:lnTo>
                    <a:lnTo>
                      <a:pt x="544" y="277"/>
                    </a:lnTo>
                    <a:lnTo>
                      <a:pt x="544" y="283"/>
                    </a:lnTo>
                    <a:lnTo>
                      <a:pt x="377" y="321"/>
                    </a:lnTo>
                    <a:lnTo>
                      <a:pt x="259" y="344"/>
                    </a:lnTo>
                    <a:lnTo>
                      <a:pt x="156" y="360"/>
                    </a:lnTo>
                    <a:lnTo>
                      <a:pt x="7" y="383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682"/>
              <p:cNvSpPr>
                <a:spLocks/>
              </p:cNvSpPr>
              <p:nvPr/>
            </p:nvSpPr>
            <p:spPr bwMode="auto">
              <a:xfrm>
                <a:off x="7900988" y="1189038"/>
                <a:ext cx="476250" cy="858838"/>
              </a:xfrm>
              <a:custGeom>
                <a:avLst/>
                <a:gdLst>
                  <a:gd name="T0" fmla="*/ 10 w 300"/>
                  <a:gd name="T1" fmla="*/ 274 h 541"/>
                  <a:gd name="T2" fmla="*/ 18 w 300"/>
                  <a:gd name="T3" fmla="*/ 280 h 541"/>
                  <a:gd name="T4" fmla="*/ 26 w 300"/>
                  <a:gd name="T5" fmla="*/ 262 h 541"/>
                  <a:gd name="T6" fmla="*/ 23 w 300"/>
                  <a:gd name="T7" fmla="*/ 251 h 541"/>
                  <a:gd name="T8" fmla="*/ 33 w 300"/>
                  <a:gd name="T9" fmla="*/ 251 h 541"/>
                  <a:gd name="T10" fmla="*/ 41 w 300"/>
                  <a:gd name="T11" fmla="*/ 218 h 541"/>
                  <a:gd name="T12" fmla="*/ 51 w 300"/>
                  <a:gd name="T13" fmla="*/ 197 h 541"/>
                  <a:gd name="T14" fmla="*/ 46 w 300"/>
                  <a:gd name="T15" fmla="*/ 161 h 541"/>
                  <a:gd name="T16" fmla="*/ 39 w 300"/>
                  <a:gd name="T17" fmla="*/ 138 h 541"/>
                  <a:gd name="T18" fmla="*/ 41 w 300"/>
                  <a:gd name="T19" fmla="*/ 123 h 541"/>
                  <a:gd name="T20" fmla="*/ 59 w 300"/>
                  <a:gd name="T21" fmla="*/ 10 h 541"/>
                  <a:gd name="T22" fmla="*/ 80 w 300"/>
                  <a:gd name="T23" fmla="*/ 20 h 541"/>
                  <a:gd name="T24" fmla="*/ 90 w 300"/>
                  <a:gd name="T25" fmla="*/ 10 h 541"/>
                  <a:gd name="T26" fmla="*/ 103 w 300"/>
                  <a:gd name="T27" fmla="*/ 13 h 541"/>
                  <a:gd name="T28" fmla="*/ 126 w 300"/>
                  <a:gd name="T29" fmla="*/ 2 h 541"/>
                  <a:gd name="T30" fmla="*/ 146 w 300"/>
                  <a:gd name="T31" fmla="*/ 0 h 541"/>
                  <a:gd name="T32" fmla="*/ 159 w 300"/>
                  <a:gd name="T33" fmla="*/ 10 h 541"/>
                  <a:gd name="T34" fmla="*/ 203 w 300"/>
                  <a:gd name="T35" fmla="*/ 159 h 541"/>
                  <a:gd name="T36" fmla="*/ 226 w 300"/>
                  <a:gd name="T37" fmla="*/ 179 h 541"/>
                  <a:gd name="T38" fmla="*/ 257 w 300"/>
                  <a:gd name="T39" fmla="*/ 182 h 541"/>
                  <a:gd name="T40" fmla="*/ 252 w 300"/>
                  <a:gd name="T41" fmla="*/ 195 h 541"/>
                  <a:gd name="T42" fmla="*/ 259 w 300"/>
                  <a:gd name="T43" fmla="*/ 200 h 541"/>
                  <a:gd name="T44" fmla="*/ 267 w 300"/>
                  <a:gd name="T45" fmla="*/ 215 h 541"/>
                  <a:gd name="T46" fmla="*/ 280 w 300"/>
                  <a:gd name="T47" fmla="*/ 208 h 541"/>
                  <a:gd name="T48" fmla="*/ 282 w 300"/>
                  <a:gd name="T49" fmla="*/ 215 h 541"/>
                  <a:gd name="T50" fmla="*/ 300 w 300"/>
                  <a:gd name="T51" fmla="*/ 228 h 541"/>
                  <a:gd name="T52" fmla="*/ 293 w 300"/>
                  <a:gd name="T53" fmla="*/ 246 h 541"/>
                  <a:gd name="T54" fmla="*/ 282 w 300"/>
                  <a:gd name="T55" fmla="*/ 262 h 541"/>
                  <a:gd name="T56" fmla="*/ 272 w 300"/>
                  <a:gd name="T57" fmla="*/ 267 h 541"/>
                  <a:gd name="T58" fmla="*/ 259 w 300"/>
                  <a:gd name="T59" fmla="*/ 274 h 541"/>
                  <a:gd name="T60" fmla="*/ 257 w 300"/>
                  <a:gd name="T61" fmla="*/ 290 h 541"/>
                  <a:gd name="T62" fmla="*/ 247 w 300"/>
                  <a:gd name="T63" fmla="*/ 292 h 541"/>
                  <a:gd name="T64" fmla="*/ 239 w 300"/>
                  <a:gd name="T65" fmla="*/ 308 h 541"/>
                  <a:gd name="T66" fmla="*/ 223 w 300"/>
                  <a:gd name="T67" fmla="*/ 305 h 541"/>
                  <a:gd name="T68" fmla="*/ 218 w 300"/>
                  <a:gd name="T69" fmla="*/ 313 h 541"/>
                  <a:gd name="T70" fmla="*/ 205 w 300"/>
                  <a:gd name="T71" fmla="*/ 328 h 541"/>
                  <a:gd name="T72" fmla="*/ 195 w 300"/>
                  <a:gd name="T73" fmla="*/ 318 h 541"/>
                  <a:gd name="T74" fmla="*/ 185 w 300"/>
                  <a:gd name="T75" fmla="*/ 305 h 541"/>
                  <a:gd name="T76" fmla="*/ 175 w 300"/>
                  <a:gd name="T77" fmla="*/ 323 h 541"/>
                  <a:gd name="T78" fmla="*/ 177 w 300"/>
                  <a:gd name="T79" fmla="*/ 346 h 541"/>
                  <a:gd name="T80" fmla="*/ 159 w 300"/>
                  <a:gd name="T81" fmla="*/ 385 h 541"/>
                  <a:gd name="T82" fmla="*/ 144 w 300"/>
                  <a:gd name="T83" fmla="*/ 385 h 541"/>
                  <a:gd name="T84" fmla="*/ 136 w 300"/>
                  <a:gd name="T85" fmla="*/ 400 h 541"/>
                  <a:gd name="T86" fmla="*/ 141 w 300"/>
                  <a:gd name="T87" fmla="*/ 413 h 541"/>
                  <a:gd name="T88" fmla="*/ 123 w 300"/>
                  <a:gd name="T89" fmla="*/ 418 h 541"/>
                  <a:gd name="T90" fmla="*/ 116 w 300"/>
                  <a:gd name="T91" fmla="*/ 418 h 541"/>
                  <a:gd name="T92" fmla="*/ 121 w 300"/>
                  <a:gd name="T93" fmla="*/ 439 h 541"/>
                  <a:gd name="T94" fmla="*/ 103 w 300"/>
                  <a:gd name="T95" fmla="*/ 449 h 541"/>
                  <a:gd name="T96" fmla="*/ 108 w 300"/>
                  <a:gd name="T97" fmla="*/ 464 h 541"/>
                  <a:gd name="T98" fmla="*/ 93 w 300"/>
                  <a:gd name="T99" fmla="*/ 480 h 541"/>
                  <a:gd name="T100" fmla="*/ 95 w 300"/>
                  <a:gd name="T101" fmla="*/ 500 h 541"/>
                  <a:gd name="T102" fmla="*/ 90 w 300"/>
                  <a:gd name="T103" fmla="*/ 523 h 541"/>
                  <a:gd name="T104" fmla="*/ 80 w 300"/>
                  <a:gd name="T105" fmla="*/ 534 h 541"/>
                  <a:gd name="T106" fmla="*/ 69 w 300"/>
                  <a:gd name="T107" fmla="*/ 526 h 541"/>
                  <a:gd name="T108" fmla="*/ 64 w 300"/>
                  <a:gd name="T109" fmla="*/ 513 h 541"/>
                  <a:gd name="T110" fmla="*/ 3 w 300"/>
                  <a:gd name="T111" fmla="*/ 282 h 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0"/>
                  <a:gd name="T169" fmla="*/ 0 h 541"/>
                  <a:gd name="T170" fmla="*/ 300 w 300"/>
                  <a:gd name="T171" fmla="*/ 541 h 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0" h="541">
                    <a:moveTo>
                      <a:pt x="0" y="277"/>
                    </a:moveTo>
                    <a:lnTo>
                      <a:pt x="10" y="274"/>
                    </a:lnTo>
                    <a:lnTo>
                      <a:pt x="16" y="274"/>
                    </a:lnTo>
                    <a:lnTo>
                      <a:pt x="18" y="280"/>
                    </a:lnTo>
                    <a:lnTo>
                      <a:pt x="26" y="272"/>
                    </a:lnTo>
                    <a:lnTo>
                      <a:pt x="26" y="262"/>
                    </a:lnTo>
                    <a:lnTo>
                      <a:pt x="21" y="256"/>
                    </a:lnTo>
                    <a:lnTo>
                      <a:pt x="23" y="251"/>
                    </a:lnTo>
                    <a:lnTo>
                      <a:pt x="31" y="254"/>
                    </a:lnTo>
                    <a:lnTo>
                      <a:pt x="33" y="251"/>
                    </a:lnTo>
                    <a:lnTo>
                      <a:pt x="39" y="238"/>
                    </a:lnTo>
                    <a:lnTo>
                      <a:pt x="41" y="218"/>
                    </a:lnTo>
                    <a:lnTo>
                      <a:pt x="51" y="208"/>
                    </a:lnTo>
                    <a:lnTo>
                      <a:pt x="51" y="197"/>
                    </a:lnTo>
                    <a:lnTo>
                      <a:pt x="46" y="185"/>
                    </a:lnTo>
                    <a:lnTo>
                      <a:pt x="46" y="161"/>
                    </a:lnTo>
                    <a:lnTo>
                      <a:pt x="41" y="149"/>
                    </a:lnTo>
                    <a:lnTo>
                      <a:pt x="39" y="138"/>
                    </a:lnTo>
                    <a:lnTo>
                      <a:pt x="39" y="131"/>
                    </a:lnTo>
                    <a:lnTo>
                      <a:pt x="41" y="123"/>
                    </a:lnTo>
                    <a:lnTo>
                      <a:pt x="41" y="113"/>
                    </a:lnTo>
                    <a:lnTo>
                      <a:pt x="59" y="10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85" y="18"/>
                    </a:lnTo>
                    <a:lnTo>
                      <a:pt x="90" y="10"/>
                    </a:lnTo>
                    <a:lnTo>
                      <a:pt x="95" y="10"/>
                    </a:lnTo>
                    <a:lnTo>
                      <a:pt x="103" y="13"/>
                    </a:lnTo>
                    <a:lnTo>
                      <a:pt x="118" y="13"/>
                    </a:lnTo>
                    <a:lnTo>
                      <a:pt x="126" y="2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7" y="5"/>
                    </a:lnTo>
                    <a:lnTo>
                      <a:pt x="159" y="10"/>
                    </a:lnTo>
                    <a:lnTo>
                      <a:pt x="170" y="15"/>
                    </a:lnTo>
                    <a:lnTo>
                      <a:pt x="203" y="159"/>
                    </a:lnTo>
                    <a:lnTo>
                      <a:pt x="211" y="169"/>
                    </a:lnTo>
                    <a:lnTo>
                      <a:pt x="226" y="179"/>
                    </a:lnTo>
                    <a:lnTo>
                      <a:pt x="249" y="179"/>
                    </a:lnTo>
                    <a:lnTo>
                      <a:pt x="257" y="182"/>
                    </a:lnTo>
                    <a:lnTo>
                      <a:pt x="257" y="187"/>
                    </a:lnTo>
                    <a:lnTo>
                      <a:pt x="252" y="195"/>
                    </a:lnTo>
                    <a:lnTo>
                      <a:pt x="254" y="197"/>
                    </a:lnTo>
                    <a:lnTo>
                      <a:pt x="259" y="200"/>
                    </a:lnTo>
                    <a:lnTo>
                      <a:pt x="262" y="210"/>
                    </a:lnTo>
                    <a:lnTo>
                      <a:pt x="267" y="215"/>
                    </a:lnTo>
                    <a:lnTo>
                      <a:pt x="272" y="215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15"/>
                    </a:lnTo>
                    <a:lnTo>
                      <a:pt x="298" y="218"/>
                    </a:lnTo>
                    <a:lnTo>
                      <a:pt x="300" y="228"/>
                    </a:lnTo>
                    <a:lnTo>
                      <a:pt x="298" y="241"/>
                    </a:lnTo>
                    <a:lnTo>
                      <a:pt x="293" y="246"/>
                    </a:lnTo>
                    <a:lnTo>
                      <a:pt x="282" y="251"/>
                    </a:lnTo>
                    <a:lnTo>
                      <a:pt x="282" y="262"/>
                    </a:lnTo>
                    <a:lnTo>
                      <a:pt x="280" y="262"/>
                    </a:lnTo>
                    <a:lnTo>
                      <a:pt x="272" y="267"/>
                    </a:lnTo>
                    <a:lnTo>
                      <a:pt x="267" y="269"/>
                    </a:lnTo>
                    <a:lnTo>
                      <a:pt x="259" y="274"/>
                    </a:lnTo>
                    <a:lnTo>
                      <a:pt x="259" y="282"/>
                    </a:lnTo>
                    <a:lnTo>
                      <a:pt x="257" y="290"/>
                    </a:lnTo>
                    <a:lnTo>
                      <a:pt x="249" y="290"/>
                    </a:lnTo>
                    <a:lnTo>
                      <a:pt x="247" y="292"/>
                    </a:lnTo>
                    <a:lnTo>
                      <a:pt x="244" y="303"/>
                    </a:lnTo>
                    <a:lnTo>
                      <a:pt x="239" y="308"/>
                    </a:lnTo>
                    <a:lnTo>
                      <a:pt x="229" y="308"/>
                    </a:lnTo>
                    <a:lnTo>
                      <a:pt x="223" y="305"/>
                    </a:lnTo>
                    <a:lnTo>
                      <a:pt x="213" y="305"/>
                    </a:lnTo>
                    <a:lnTo>
                      <a:pt x="218" y="313"/>
                    </a:lnTo>
                    <a:lnTo>
                      <a:pt x="213" y="318"/>
                    </a:lnTo>
                    <a:lnTo>
                      <a:pt x="205" y="328"/>
                    </a:lnTo>
                    <a:lnTo>
                      <a:pt x="198" y="326"/>
                    </a:lnTo>
                    <a:lnTo>
                      <a:pt x="195" y="318"/>
                    </a:lnTo>
                    <a:lnTo>
                      <a:pt x="185" y="308"/>
                    </a:lnTo>
                    <a:lnTo>
                      <a:pt x="185" y="305"/>
                    </a:lnTo>
                    <a:lnTo>
                      <a:pt x="175" y="318"/>
                    </a:lnTo>
                    <a:lnTo>
                      <a:pt x="175" y="323"/>
                    </a:lnTo>
                    <a:lnTo>
                      <a:pt x="180" y="328"/>
                    </a:lnTo>
                    <a:lnTo>
                      <a:pt x="177" y="346"/>
                    </a:lnTo>
                    <a:lnTo>
                      <a:pt x="175" y="369"/>
                    </a:lnTo>
                    <a:lnTo>
                      <a:pt x="159" y="385"/>
                    </a:lnTo>
                    <a:lnTo>
                      <a:pt x="152" y="390"/>
                    </a:lnTo>
                    <a:lnTo>
                      <a:pt x="144" y="385"/>
                    </a:lnTo>
                    <a:lnTo>
                      <a:pt x="136" y="390"/>
                    </a:lnTo>
                    <a:lnTo>
                      <a:pt x="136" y="400"/>
                    </a:lnTo>
                    <a:lnTo>
                      <a:pt x="141" y="408"/>
                    </a:lnTo>
                    <a:lnTo>
                      <a:pt x="141" y="413"/>
                    </a:lnTo>
                    <a:lnTo>
                      <a:pt x="136" y="418"/>
                    </a:lnTo>
                    <a:lnTo>
                      <a:pt x="123" y="418"/>
                    </a:lnTo>
                    <a:lnTo>
                      <a:pt x="121" y="410"/>
                    </a:lnTo>
                    <a:lnTo>
                      <a:pt x="116" y="418"/>
                    </a:lnTo>
                    <a:lnTo>
                      <a:pt x="121" y="428"/>
                    </a:lnTo>
                    <a:lnTo>
                      <a:pt x="121" y="439"/>
                    </a:lnTo>
                    <a:lnTo>
                      <a:pt x="110" y="439"/>
                    </a:lnTo>
                    <a:lnTo>
                      <a:pt x="103" y="449"/>
                    </a:lnTo>
                    <a:lnTo>
                      <a:pt x="108" y="454"/>
                    </a:lnTo>
                    <a:lnTo>
                      <a:pt x="108" y="464"/>
                    </a:lnTo>
                    <a:lnTo>
                      <a:pt x="98" y="470"/>
                    </a:lnTo>
                    <a:lnTo>
                      <a:pt x="93" y="480"/>
                    </a:lnTo>
                    <a:lnTo>
                      <a:pt x="93" y="493"/>
                    </a:lnTo>
                    <a:lnTo>
                      <a:pt x="95" y="500"/>
                    </a:lnTo>
                    <a:lnTo>
                      <a:pt x="93" y="511"/>
                    </a:lnTo>
                    <a:lnTo>
                      <a:pt x="90" y="523"/>
                    </a:lnTo>
                    <a:lnTo>
                      <a:pt x="90" y="541"/>
                    </a:lnTo>
                    <a:lnTo>
                      <a:pt x="80" y="534"/>
                    </a:lnTo>
                    <a:lnTo>
                      <a:pt x="77" y="531"/>
                    </a:lnTo>
                    <a:lnTo>
                      <a:pt x="69" y="526"/>
                    </a:lnTo>
                    <a:lnTo>
                      <a:pt x="67" y="521"/>
                    </a:lnTo>
                    <a:lnTo>
                      <a:pt x="64" y="513"/>
                    </a:lnTo>
                    <a:lnTo>
                      <a:pt x="59" y="508"/>
                    </a:lnTo>
                    <a:lnTo>
                      <a:pt x="3" y="28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683"/>
              <p:cNvSpPr>
                <a:spLocks/>
              </p:cNvSpPr>
              <p:nvPr/>
            </p:nvSpPr>
            <p:spPr bwMode="auto">
              <a:xfrm>
                <a:off x="7823200" y="1628775"/>
                <a:ext cx="220662" cy="530225"/>
              </a:xfrm>
              <a:custGeom>
                <a:avLst/>
                <a:gdLst>
                  <a:gd name="T0" fmla="*/ 47 w 139"/>
                  <a:gd name="T1" fmla="*/ 3 h 334"/>
                  <a:gd name="T2" fmla="*/ 41 w 139"/>
                  <a:gd name="T3" fmla="*/ 23 h 334"/>
                  <a:gd name="T4" fmla="*/ 34 w 139"/>
                  <a:gd name="T5" fmla="*/ 31 h 334"/>
                  <a:gd name="T6" fmla="*/ 23 w 139"/>
                  <a:gd name="T7" fmla="*/ 36 h 334"/>
                  <a:gd name="T8" fmla="*/ 16 w 139"/>
                  <a:gd name="T9" fmla="*/ 33 h 334"/>
                  <a:gd name="T10" fmla="*/ 5 w 139"/>
                  <a:gd name="T11" fmla="*/ 41 h 334"/>
                  <a:gd name="T12" fmla="*/ 0 w 139"/>
                  <a:gd name="T13" fmla="*/ 49 h 334"/>
                  <a:gd name="T14" fmla="*/ 5 w 139"/>
                  <a:gd name="T15" fmla="*/ 54 h 334"/>
                  <a:gd name="T16" fmla="*/ 18 w 139"/>
                  <a:gd name="T17" fmla="*/ 74 h 334"/>
                  <a:gd name="T18" fmla="*/ 16 w 139"/>
                  <a:gd name="T19" fmla="*/ 85 h 334"/>
                  <a:gd name="T20" fmla="*/ 18 w 139"/>
                  <a:gd name="T21" fmla="*/ 100 h 334"/>
                  <a:gd name="T22" fmla="*/ 11 w 139"/>
                  <a:gd name="T23" fmla="*/ 115 h 334"/>
                  <a:gd name="T24" fmla="*/ 23 w 139"/>
                  <a:gd name="T25" fmla="*/ 131 h 334"/>
                  <a:gd name="T26" fmla="*/ 21 w 139"/>
                  <a:gd name="T27" fmla="*/ 141 h 334"/>
                  <a:gd name="T28" fmla="*/ 5 w 139"/>
                  <a:gd name="T29" fmla="*/ 159 h 334"/>
                  <a:gd name="T30" fmla="*/ 0 w 139"/>
                  <a:gd name="T31" fmla="*/ 175 h 334"/>
                  <a:gd name="T32" fmla="*/ 5 w 139"/>
                  <a:gd name="T33" fmla="*/ 210 h 334"/>
                  <a:gd name="T34" fmla="*/ 5 w 139"/>
                  <a:gd name="T35" fmla="*/ 241 h 334"/>
                  <a:gd name="T36" fmla="*/ 8 w 139"/>
                  <a:gd name="T37" fmla="*/ 267 h 334"/>
                  <a:gd name="T38" fmla="*/ 11 w 139"/>
                  <a:gd name="T39" fmla="*/ 282 h 334"/>
                  <a:gd name="T40" fmla="*/ 11 w 139"/>
                  <a:gd name="T41" fmla="*/ 290 h 334"/>
                  <a:gd name="T42" fmla="*/ 13 w 139"/>
                  <a:gd name="T43" fmla="*/ 308 h 334"/>
                  <a:gd name="T44" fmla="*/ 8 w 139"/>
                  <a:gd name="T45" fmla="*/ 321 h 334"/>
                  <a:gd name="T46" fmla="*/ 11 w 139"/>
                  <a:gd name="T47" fmla="*/ 329 h 334"/>
                  <a:gd name="T48" fmla="*/ 90 w 139"/>
                  <a:gd name="T49" fmla="*/ 313 h 334"/>
                  <a:gd name="T50" fmla="*/ 93 w 139"/>
                  <a:gd name="T51" fmla="*/ 303 h 334"/>
                  <a:gd name="T52" fmla="*/ 103 w 139"/>
                  <a:gd name="T53" fmla="*/ 300 h 334"/>
                  <a:gd name="T54" fmla="*/ 106 w 139"/>
                  <a:gd name="T55" fmla="*/ 290 h 334"/>
                  <a:gd name="T56" fmla="*/ 116 w 139"/>
                  <a:gd name="T57" fmla="*/ 287 h 334"/>
                  <a:gd name="T58" fmla="*/ 121 w 139"/>
                  <a:gd name="T59" fmla="*/ 280 h 334"/>
                  <a:gd name="T60" fmla="*/ 139 w 139"/>
                  <a:gd name="T61" fmla="*/ 264 h 334"/>
                  <a:gd name="T62" fmla="*/ 124 w 139"/>
                  <a:gd name="T63" fmla="*/ 254 h 334"/>
                  <a:gd name="T64" fmla="*/ 116 w 139"/>
                  <a:gd name="T65" fmla="*/ 244 h 334"/>
                  <a:gd name="T66" fmla="*/ 113 w 139"/>
                  <a:gd name="T67" fmla="*/ 236 h 334"/>
                  <a:gd name="T68" fmla="*/ 106 w 139"/>
                  <a:gd name="T69" fmla="*/ 218 h 334"/>
                  <a:gd name="T70" fmla="*/ 49 w 139"/>
                  <a:gd name="T71" fmla="*/ 3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334"/>
                  <a:gd name="T110" fmla="*/ 139 w 139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334">
                    <a:moveTo>
                      <a:pt x="49" y="0"/>
                    </a:moveTo>
                    <a:lnTo>
                      <a:pt x="47" y="3"/>
                    </a:lnTo>
                    <a:lnTo>
                      <a:pt x="41" y="10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3" y="36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1" y="36"/>
                    </a:lnTo>
                    <a:lnTo>
                      <a:pt x="5" y="41"/>
                    </a:lnTo>
                    <a:lnTo>
                      <a:pt x="5" y="44"/>
                    </a:lnTo>
                    <a:lnTo>
                      <a:pt x="0" y="49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11" y="64"/>
                    </a:lnTo>
                    <a:lnTo>
                      <a:pt x="18" y="74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8" y="90"/>
                    </a:lnTo>
                    <a:lnTo>
                      <a:pt x="18" y="100"/>
                    </a:lnTo>
                    <a:lnTo>
                      <a:pt x="13" y="108"/>
                    </a:lnTo>
                    <a:lnTo>
                      <a:pt x="11" y="115"/>
                    </a:lnTo>
                    <a:lnTo>
                      <a:pt x="11" y="118"/>
                    </a:lnTo>
                    <a:lnTo>
                      <a:pt x="23" y="131"/>
                    </a:lnTo>
                    <a:lnTo>
                      <a:pt x="23" y="133"/>
                    </a:lnTo>
                    <a:lnTo>
                      <a:pt x="21" y="141"/>
                    </a:lnTo>
                    <a:lnTo>
                      <a:pt x="16" y="149"/>
                    </a:lnTo>
                    <a:lnTo>
                      <a:pt x="5" y="159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5" y="182"/>
                    </a:lnTo>
                    <a:lnTo>
                      <a:pt x="5" y="210"/>
                    </a:lnTo>
                    <a:lnTo>
                      <a:pt x="3" y="231"/>
                    </a:lnTo>
                    <a:lnTo>
                      <a:pt x="5" y="241"/>
                    </a:lnTo>
                    <a:lnTo>
                      <a:pt x="5" y="254"/>
                    </a:lnTo>
                    <a:lnTo>
                      <a:pt x="8" y="267"/>
                    </a:lnTo>
                    <a:lnTo>
                      <a:pt x="8" y="277"/>
                    </a:lnTo>
                    <a:lnTo>
                      <a:pt x="11" y="282"/>
                    </a:lnTo>
                    <a:lnTo>
                      <a:pt x="8" y="285"/>
                    </a:lnTo>
                    <a:lnTo>
                      <a:pt x="11" y="290"/>
                    </a:lnTo>
                    <a:lnTo>
                      <a:pt x="11" y="303"/>
                    </a:lnTo>
                    <a:lnTo>
                      <a:pt x="13" y="308"/>
                    </a:lnTo>
                    <a:lnTo>
                      <a:pt x="11" y="31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11" y="329"/>
                    </a:lnTo>
                    <a:lnTo>
                      <a:pt x="16" y="334"/>
                    </a:lnTo>
                    <a:lnTo>
                      <a:pt x="90" y="313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8" y="303"/>
                    </a:lnTo>
                    <a:lnTo>
                      <a:pt x="103" y="300"/>
                    </a:lnTo>
                    <a:lnTo>
                      <a:pt x="106" y="298"/>
                    </a:lnTo>
                    <a:lnTo>
                      <a:pt x="106" y="290"/>
                    </a:lnTo>
                    <a:lnTo>
                      <a:pt x="111" y="287"/>
                    </a:lnTo>
                    <a:lnTo>
                      <a:pt x="116" y="287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39" y="280"/>
                    </a:lnTo>
                    <a:lnTo>
                      <a:pt x="139" y="264"/>
                    </a:lnTo>
                    <a:lnTo>
                      <a:pt x="129" y="254"/>
                    </a:lnTo>
                    <a:lnTo>
                      <a:pt x="124" y="254"/>
                    </a:lnTo>
                    <a:lnTo>
                      <a:pt x="118" y="249"/>
                    </a:lnTo>
                    <a:lnTo>
                      <a:pt x="116" y="244"/>
                    </a:lnTo>
                    <a:lnTo>
                      <a:pt x="116" y="241"/>
                    </a:lnTo>
                    <a:lnTo>
                      <a:pt x="113" y="236"/>
                    </a:lnTo>
                    <a:lnTo>
                      <a:pt x="108" y="231"/>
                    </a:lnTo>
                    <a:lnTo>
                      <a:pt x="106" y="218"/>
                    </a:lnTo>
                    <a:lnTo>
                      <a:pt x="82" y="121"/>
                    </a:lnTo>
                    <a:lnTo>
                      <a:pt x="4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684"/>
              <p:cNvSpPr>
                <a:spLocks/>
              </p:cNvSpPr>
              <p:nvPr/>
            </p:nvSpPr>
            <p:spPr bwMode="auto">
              <a:xfrm>
                <a:off x="7624763" y="1706563"/>
                <a:ext cx="234950" cy="481013"/>
              </a:xfrm>
              <a:custGeom>
                <a:avLst/>
                <a:gdLst>
                  <a:gd name="T0" fmla="*/ 66 w 148"/>
                  <a:gd name="T1" fmla="*/ 15 h 303"/>
                  <a:gd name="T2" fmla="*/ 5 w 148"/>
                  <a:gd name="T3" fmla="*/ 33 h 303"/>
                  <a:gd name="T4" fmla="*/ 2 w 148"/>
                  <a:gd name="T5" fmla="*/ 43 h 303"/>
                  <a:gd name="T6" fmla="*/ 0 w 148"/>
                  <a:gd name="T7" fmla="*/ 51 h 303"/>
                  <a:gd name="T8" fmla="*/ 7 w 148"/>
                  <a:gd name="T9" fmla="*/ 82 h 303"/>
                  <a:gd name="T10" fmla="*/ 12 w 148"/>
                  <a:gd name="T11" fmla="*/ 79 h 303"/>
                  <a:gd name="T12" fmla="*/ 20 w 148"/>
                  <a:gd name="T13" fmla="*/ 97 h 303"/>
                  <a:gd name="T14" fmla="*/ 12 w 148"/>
                  <a:gd name="T15" fmla="*/ 102 h 303"/>
                  <a:gd name="T16" fmla="*/ 18 w 148"/>
                  <a:gd name="T17" fmla="*/ 123 h 303"/>
                  <a:gd name="T18" fmla="*/ 12 w 148"/>
                  <a:gd name="T19" fmla="*/ 136 h 303"/>
                  <a:gd name="T20" fmla="*/ 18 w 148"/>
                  <a:gd name="T21" fmla="*/ 164 h 303"/>
                  <a:gd name="T22" fmla="*/ 20 w 148"/>
                  <a:gd name="T23" fmla="*/ 187 h 303"/>
                  <a:gd name="T24" fmla="*/ 30 w 148"/>
                  <a:gd name="T25" fmla="*/ 210 h 303"/>
                  <a:gd name="T26" fmla="*/ 23 w 148"/>
                  <a:gd name="T27" fmla="*/ 218 h 303"/>
                  <a:gd name="T28" fmla="*/ 30 w 148"/>
                  <a:gd name="T29" fmla="*/ 228 h 303"/>
                  <a:gd name="T30" fmla="*/ 36 w 148"/>
                  <a:gd name="T31" fmla="*/ 223 h 303"/>
                  <a:gd name="T32" fmla="*/ 46 w 148"/>
                  <a:gd name="T33" fmla="*/ 228 h 303"/>
                  <a:gd name="T34" fmla="*/ 51 w 148"/>
                  <a:gd name="T35" fmla="*/ 231 h 303"/>
                  <a:gd name="T36" fmla="*/ 66 w 148"/>
                  <a:gd name="T37" fmla="*/ 303 h 303"/>
                  <a:gd name="T38" fmla="*/ 136 w 148"/>
                  <a:gd name="T39" fmla="*/ 277 h 303"/>
                  <a:gd name="T40" fmla="*/ 136 w 148"/>
                  <a:gd name="T41" fmla="*/ 264 h 303"/>
                  <a:gd name="T42" fmla="*/ 136 w 148"/>
                  <a:gd name="T43" fmla="*/ 256 h 303"/>
                  <a:gd name="T44" fmla="*/ 133 w 148"/>
                  <a:gd name="T45" fmla="*/ 236 h 303"/>
                  <a:gd name="T46" fmla="*/ 130 w 148"/>
                  <a:gd name="T47" fmla="*/ 203 h 303"/>
                  <a:gd name="T48" fmla="*/ 125 w 148"/>
                  <a:gd name="T49" fmla="*/ 128 h 303"/>
                  <a:gd name="T50" fmla="*/ 123 w 148"/>
                  <a:gd name="T51" fmla="*/ 123 h 303"/>
                  <a:gd name="T52" fmla="*/ 130 w 148"/>
                  <a:gd name="T53" fmla="*/ 110 h 303"/>
                  <a:gd name="T54" fmla="*/ 146 w 148"/>
                  <a:gd name="T55" fmla="*/ 92 h 303"/>
                  <a:gd name="T56" fmla="*/ 136 w 148"/>
                  <a:gd name="T57" fmla="*/ 72 h 303"/>
                  <a:gd name="T58" fmla="*/ 141 w 148"/>
                  <a:gd name="T59" fmla="*/ 59 h 303"/>
                  <a:gd name="T60" fmla="*/ 143 w 148"/>
                  <a:gd name="T61" fmla="*/ 43 h 303"/>
                  <a:gd name="T62" fmla="*/ 141 w 148"/>
                  <a:gd name="T63" fmla="*/ 36 h 303"/>
                  <a:gd name="T64" fmla="*/ 143 w 148"/>
                  <a:gd name="T65" fmla="*/ 31 h 303"/>
                  <a:gd name="T66" fmla="*/ 138 w 148"/>
                  <a:gd name="T67" fmla="*/ 20 h 303"/>
                  <a:gd name="T68" fmla="*/ 133 w 148"/>
                  <a:gd name="T69" fmla="*/ 10 h 303"/>
                  <a:gd name="T70" fmla="*/ 130 w 148"/>
                  <a:gd name="T71" fmla="*/ 2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8"/>
                  <a:gd name="T109" fmla="*/ 0 h 303"/>
                  <a:gd name="T110" fmla="*/ 148 w 148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8" h="303">
                    <a:moveTo>
                      <a:pt x="125" y="0"/>
                    </a:moveTo>
                    <a:lnTo>
                      <a:pt x="66" y="15"/>
                    </a:lnTo>
                    <a:lnTo>
                      <a:pt x="18" y="28"/>
                    </a:lnTo>
                    <a:lnTo>
                      <a:pt x="5" y="3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5" y="77"/>
                    </a:lnTo>
                    <a:lnTo>
                      <a:pt x="7" y="82"/>
                    </a:lnTo>
                    <a:lnTo>
                      <a:pt x="10" y="77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20" y="97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13"/>
                    </a:lnTo>
                    <a:lnTo>
                      <a:pt x="18" y="123"/>
                    </a:lnTo>
                    <a:lnTo>
                      <a:pt x="15" y="128"/>
                    </a:lnTo>
                    <a:lnTo>
                      <a:pt x="12" y="136"/>
                    </a:lnTo>
                    <a:lnTo>
                      <a:pt x="18" y="161"/>
                    </a:lnTo>
                    <a:lnTo>
                      <a:pt x="18" y="164"/>
                    </a:lnTo>
                    <a:lnTo>
                      <a:pt x="20" y="172"/>
                    </a:lnTo>
                    <a:lnTo>
                      <a:pt x="20" y="187"/>
                    </a:lnTo>
                    <a:lnTo>
                      <a:pt x="23" y="203"/>
                    </a:lnTo>
                    <a:lnTo>
                      <a:pt x="30" y="210"/>
                    </a:lnTo>
                    <a:lnTo>
                      <a:pt x="30" y="213"/>
                    </a:lnTo>
                    <a:lnTo>
                      <a:pt x="23" y="218"/>
                    </a:lnTo>
                    <a:lnTo>
                      <a:pt x="23" y="228"/>
                    </a:lnTo>
                    <a:lnTo>
                      <a:pt x="30" y="228"/>
                    </a:lnTo>
                    <a:lnTo>
                      <a:pt x="33" y="223"/>
                    </a:lnTo>
                    <a:lnTo>
                      <a:pt x="36" y="223"/>
                    </a:lnTo>
                    <a:lnTo>
                      <a:pt x="41" y="228"/>
                    </a:lnTo>
                    <a:lnTo>
                      <a:pt x="46" y="228"/>
                    </a:lnTo>
                    <a:lnTo>
                      <a:pt x="48" y="231"/>
                    </a:lnTo>
                    <a:lnTo>
                      <a:pt x="51" y="231"/>
                    </a:lnTo>
                    <a:lnTo>
                      <a:pt x="66" y="295"/>
                    </a:lnTo>
                    <a:lnTo>
                      <a:pt x="66" y="303"/>
                    </a:lnTo>
                    <a:lnTo>
                      <a:pt x="141" y="285"/>
                    </a:lnTo>
                    <a:lnTo>
                      <a:pt x="136" y="277"/>
                    </a:lnTo>
                    <a:lnTo>
                      <a:pt x="133" y="272"/>
                    </a:lnTo>
                    <a:lnTo>
                      <a:pt x="136" y="264"/>
                    </a:lnTo>
                    <a:lnTo>
                      <a:pt x="138" y="259"/>
                    </a:lnTo>
                    <a:lnTo>
                      <a:pt x="136" y="256"/>
                    </a:lnTo>
                    <a:lnTo>
                      <a:pt x="136" y="241"/>
                    </a:lnTo>
                    <a:lnTo>
                      <a:pt x="133" y="236"/>
                    </a:lnTo>
                    <a:lnTo>
                      <a:pt x="133" y="213"/>
                    </a:lnTo>
                    <a:lnTo>
                      <a:pt x="130" y="203"/>
                    </a:lnTo>
                    <a:lnTo>
                      <a:pt x="130" y="131"/>
                    </a:lnTo>
                    <a:lnTo>
                      <a:pt x="125" y="128"/>
                    </a:lnTo>
                    <a:lnTo>
                      <a:pt x="125" y="126"/>
                    </a:lnTo>
                    <a:lnTo>
                      <a:pt x="123" y="123"/>
                    </a:lnTo>
                    <a:lnTo>
                      <a:pt x="130" y="118"/>
                    </a:lnTo>
                    <a:lnTo>
                      <a:pt x="130" y="110"/>
                    </a:lnTo>
                    <a:lnTo>
                      <a:pt x="141" y="100"/>
                    </a:lnTo>
                    <a:lnTo>
                      <a:pt x="146" y="92"/>
                    </a:lnTo>
                    <a:lnTo>
                      <a:pt x="148" y="84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41" y="59"/>
                    </a:lnTo>
                    <a:lnTo>
                      <a:pt x="143" y="54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1" y="36"/>
                    </a:lnTo>
                    <a:lnTo>
                      <a:pt x="138" y="36"/>
                    </a:lnTo>
                    <a:lnTo>
                      <a:pt x="143" y="31"/>
                    </a:lnTo>
                    <a:lnTo>
                      <a:pt x="143" y="25"/>
                    </a:lnTo>
                    <a:lnTo>
                      <a:pt x="138" y="20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685"/>
              <p:cNvSpPr>
                <a:spLocks/>
              </p:cNvSpPr>
              <p:nvPr/>
            </p:nvSpPr>
            <p:spPr bwMode="auto">
              <a:xfrm>
                <a:off x="7729538" y="2073275"/>
                <a:ext cx="485775" cy="207963"/>
              </a:xfrm>
              <a:custGeom>
                <a:avLst/>
                <a:gdLst>
                  <a:gd name="T0" fmla="*/ 13 w 306"/>
                  <a:gd name="T1" fmla="*/ 128 h 131"/>
                  <a:gd name="T2" fmla="*/ 67 w 306"/>
                  <a:gd name="T3" fmla="*/ 118 h 131"/>
                  <a:gd name="T4" fmla="*/ 75 w 306"/>
                  <a:gd name="T5" fmla="*/ 123 h 131"/>
                  <a:gd name="T6" fmla="*/ 77 w 306"/>
                  <a:gd name="T7" fmla="*/ 118 h 131"/>
                  <a:gd name="T8" fmla="*/ 85 w 306"/>
                  <a:gd name="T9" fmla="*/ 113 h 131"/>
                  <a:gd name="T10" fmla="*/ 154 w 306"/>
                  <a:gd name="T11" fmla="*/ 97 h 131"/>
                  <a:gd name="T12" fmla="*/ 211 w 306"/>
                  <a:gd name="T13" fmla="*/ 95 h 131"/>
                  <a:gd name="T14" fmla="*/ 218 w 306"/>
                  <a:gd name="T15" fmla="*/ 102 h 131"/>
                  <a:gd name="T16" fmla="*/ 226 w 306"/>
                  <a:gd name="T17" fmla="*/ 108 h 131"/>
                  <a:gd name="T18" fmla="*/ 236 w 306"/>
                  <a:gd name="T19" fmla="*/ 105 h 131"/>
                  <a:gd name="T20" fmla="*/ 239 w 306"/>
                  <a:gd name="T21" fmla="*/ 100 h 131"/>
                  <a:gd name="T22" fmla="*/ 252 w 306"/>
                  <a:gd name="T23" fmla="*/ 100 h 131"/>
                  <a:gd name="T24" fmla="*/ 262 w 306"/>
                  <a:gd name="T25" fmla="*/ 105 h 131"/>
                  <a:gd name="T26" fmla="*/ 260 w 306"/>
                  <a:gd name="T27" fmla="*/ 113 h 131"/>
                  <a:gd name="T28" fmla="*/ 252 w 306"/>
                  <a:gd name="T29" fmla="*/ 120 h 131"/>
                  <a:gd name="T30" fmla="*/ 270 w 306"/>
                  <a:gd name="T31" fmla="*/ 110 h 131"/>
                  <a:gd name="T32" fmla="*/ 288 w 306"/>
                  <a:gd name="T33" fmla="*/ 95 h 131"/>
                  <a:gd name="T34" fmla="*/ 303 w 306"/>
                  <a:gd name="T35" fmla="*/ 82 h 131"/>
                  <a:gd name="T36" fmla="*/ 306 w 306"/>
                  <a:gd name="T37" fmla="*/ 95 h 131"/>
                  <a:gd name="T38" fmla="*/ 301 w 306"/>
                  <a:gd name="T39" fmla="*/ 43 h 131"/>
                  <a:gd name="T40" fmla="*/ 288 w 306"/>
                  <a:gd name="T41" fmla="*/ 31 h 131"/>
                  <a:gd name="T42" fmla="*/ 272 w 306"/>
                  <a:gd name="T43" fmla="*/ 25 h 131"/>
                  <a:gd name="T44" fmla="*/ 275 w 306"/>
                  <a:gd name="T45" fmla="*/ 33 h 131"/>
                  <a:gd name="T46" fmla="*/ 283 w 306"/>
                  <a:gd name="T47" fmla="*/ 31 h 131"/>
                  <a:gd name="T48" fmla="*/ 288 w 306"/>
                  <a:gd name="T49" fmla="*/ 41 h 131"/>
                  <a:gd name="T50" fmla="*/ 290 w 306"/>
                  <a:gd name="T51" fmla="*/ 54 h 131"/>
                  <a:gd name="T52" fmla="*/ 293 w 306"/>
                  <a:gd name="T53" fmla="*/ 64 h 131"/>
                  <a:gd name="T54" fmla="*/ 280 w 306"/>
                  <a:gd name="T55" fmla="*/ 74 h 131"/>
                  <a:gd name="T56" fmla="*/ 265 w 306"/>
                  <a:gd name="T57" fmla="*/ 77 h 131"/>
                  <a:gd name="T58" fmla="*/ 267 w 306"/>
                  <a:gd name="T59" fmla="*/ 72 h 131"/>
                  <a:gd name="T60" fmla="*/ 254 w 306"/>
                  <a:gd name="T61" fmla="*/ 69 h 131"/>
                  <a:gd name="T62" fmla="*/ 239 w 306"/>
                  <a:gd name="T63" fmla="*/ 54 h 131"/>
                  <a:gd name="T64" fmla="*/ 234 w 306"/>
                  <a:gd name="T65" fmla="*/ 41 h 131"/>
                  <a:gd name="T66" fmla="*/ 226 w 306"/>
                  <a:gd name="T67" fmla="*/ 33 h 131"/>
                  <a:gd name="T68" fmla="*/ 213 w 306"/>
                  <a:gd name="T69" fmla="*/ 31 h 131"/>
                  <a:gd name="T70" fmla="*/ 211 w 306"/>
                  <a:gd name="T71" fmla="*/ 25 h 131"/>
                  <a:gd name="T72" fmla="*/ 211 w 306"/>
                  <a:gd name="T73" fmla="*/ 23 h 131"/>
                  <a:gd name="T74" fmla="*/ 211 w 306"/>
                  <a:gd name="T75" fmla="*/ 18 h 131"/>
                  <a:gd name="T76" fmla="*/ 208 w 306"/>
                  <a:gd name="T77" fmla="*/ 15 h 131"/>
                  <a:gd name="T78" fmla="*/ 198 w 306"/>
                  <a:gd name="T79" fmla="*/ 0 h 131"/>
                  <a:gd name="T80" fmla="*/ 180 w 306"/>
                  <a:gd name="T81" fmla="*/ 2 h 131"/>
                  <a:gd name="T82" fmla="*/ 172 w 306"/>
                  <a:gd name="T83" fmla="*/ 7 h 131"/>
                  <a:gd name="T84" fmla="*/ 165 w 306"/>
                  <a:gd name="T85" fmla="*/ 10 h 131"/>
                  <a:gd name="T86" fmla="*/ 162 w 306"/>
                  <a:gd name="T87" fmla="*/ 20 h 131"/>
                  <a:gd name="T88" fmla="*/ 152 w 306"/>
                  <a:gd name="T89" fmla="*/ 23 h 131"/>
                  <a:gd name="T90" fmla="*/ 149 w 306"/>
                  <a:gd name="T91" fmla="*/ 31 h 131"/>
                  <a:gd name="T92" fmla="*/ 0 w 306"/>
                  <a:gd name="T93" fmla="*/ 74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31"/>
                  <a:gd name="T143" fmla="*/ 306 w 306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31">
                    <a:moveTo>
                      <a:pt x="0" y="74"/>
                    </a:moveTo>
                    <a:lnTo>
                      <a:pt x="13" y="128"/>
                    </a:lnTo>
                    <a:lnTo>
                      <a:pt x="21" y="131"/>
                    </a:lnTo>
                    <a:lnTo>
                      <a:pt x="67" y="118"/>
                    </a:lnTo>
                    <a:lnTo>
                      <a:pt x="70" y="126"/>
                    </a:lnTo>
                    <a:lnTo>
                      <a:pt x="75" y="123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80" y="115"/>
                    </a:lnTo>
                    <a:lnTo>
                      <a:pt x="85" y="113"/>
                    </a:lnTo>
                    <a:lnTo>
                      <a:pt x="152" y="95"/>
                    </a:lnTo>
                    <a:lnTo>
                      <a:pt x="154" y="97"/>
                    </a:lnTo>
                    <a:lnTo>
                      <a:pt x="201" y="8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8" y="102"/>
                    </a:lnTo>
                    <a:lnTo>
                      <a:pt x="224" y="105"/>
                    </a:lnTo>
                    <a:lnTo>
                      <a:pt x="226" y="108"/>
                    </a:lnTo>
                    <a:lnTo>
                      <a:pt x="234" y="108"/>
                    </a:lnTo>
                    <a:lnTo>
                      <a:pt x="236" y="105"/>
                    </a:lnTo>
                    <a:lnTo>
                      <a:pt x="236" y="102"/>
                    </a:lnTo>
                    <a:lnTo>
                      <a:pt x="239" y="100"/>
                    </a:lnTo>
                    <a:lnTo>
                      <a:pt x="249" y="95"/>
                    </a:lnTo>
                    <a:lnTo>
                      <a:pt x="252" y="100"/>
                    </a:lnTo>
                    <a:lnTo>
                      <a:pt x="260" y="102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0" y="113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60" y="115"/>
                    </a:lnTo>
                    <a:lnTo>
                      <a:pt x="270" y="110"/>
                    </a:lnTo>
                    <a:lnTo>
                      <a:pt x="278" y="102"/>
                    </a:lnTo>
                    <a:lnTo>
                      <a:pt x="288" y="95"/>
                    </a:lnTo>
                    <a:lnTo>
                      <a:pt x="293" y="87"/>
                    </a:lnTo>
                    <a:lnTo>
                      <a:pt x="303" y="82"/>
                    </a:lnTo>
                    <a:lnTo>
                      <a:pt x="306" y="87"/>
                    </a:lnTo>
                    <a:lnTo>
                      <a:pt x="306" y="95"/>
                    </a:lnTo>
                    <a:lnTo>
                      <a:pt x="306" y="56"/>
                    </a:lnTo>
                    <a:lnTo>
                      <a:pt x="301" y="43"/>
                    </a:lnTo>
                    <a:lnTo>
                      <a:pt x="293" y="38"/>
                    </a:lnTo>
                    <a:lnTo>
                      <a:pt x="288" y="31"/>
                    </a:lnTo>
                    <a:lnTo>
                      <a:pt x="278" y="25"/>
                    </a:lnTo>
                    <a:lnTo>
                      <a:pt x="272" y="25"/>
                    </a:lnTo>
                    <a:lnTo>
                      <a:pt x="270" y="31"/>
                    </a:lnTo>
                    <a:lnTo>
                      <a:pt x="275" y="33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5" y="38"/>
                    </a:lnTo>
                    <a:lnTo>
                      <a:pt x="288" y="41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3" y="51"/>
                    </a:lnTo>
                    <a:lnTo>
                      <a:pt x="293" y="64"/>
                    </a:lnTo>
                    <a:lnTo>
                      <a:pt x="290" y="69"/>
                    </a:lnTo>
                    <a:lnTo>
                      <a:pt x="280" y="74"/>
                    </a:lnTo>
                    <a:lnTo>
                      <a:pt x="270" y="74"/>
                    </a:lnTo>
                    <a:lnTo>
                      <a:pt x="265" y="77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4" y="69"/>
                    </a:lnTo>
                    <a:lnTo>
                      <a:pt x="244" y="61"/>
                    </a:lnTo>
                    <a:lnTo>
                      <a:pt x="239" y="54"/>
                    </a:lnTo>
                    <a:lnTo>
                      <a:pt x="234" y="49"/>
                    </a:lnTo>
                    <a:lnTo>
                      <a:pt x="234" y="41"/>
                    </a:lnTo>
                    <a:lnTo>
                      <a:pt x="229" y="38"/>
                    </a:lnTo>
                    <a:lnTo>
                      <a:pt x="226" y="33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6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08" y="1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83" y="0"/>
                    </a:lnTo>
                    <a:lnTo>
                      <a:pt x="180" y="2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7" y="7"/>
                    </a:lnTo>
                    <a:lnTo>
                      <a:pt x="165" y="10"/>
                    </a:lnTo>
                    <a:lnTo>
                      <a:pt x="165" y="18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49" y="31"/>
                    </a:lnTo>
                    <a:lnTo>
                      <a:pt x="147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686"/>
              <p:cNvSpPr>
                <a:spLocks/>
              </p:cNvSpPr>
              <p:nvPr/>
            </p:nvSpPr>
            <p:spPr bwMode="auto">
              <a:xfrm>
                <a:off x="7974013" y="2208213"/>
                <a:ext cx="127000" cy="117475"/>
              </a:xfrm>
              <a:custGeom>
                <a:avLst/>
                <a:gdLst>
                  <a:gd name="T0" fmla="*/ 11 w 80"/>
                  <a:gd name="T1" fmla="*/ 74 h 74"/>
                  <a:gd name="T2" fmla="*/ 11 w 80"/>
                  <a:gd name="T3" fmla="*/ 69 h 74"/>
                  <a:gd name="T4" fmla="*/ 8 w 80"/>
                  <a:gd name="T5" fmla="*/ 66 h 74"/>
                  <a:gd name="T6" fmla="*/ 8 w 80"/>
                  <a:gd name="T7" fmla="*/ 59 h 74"/>
                  <a:gd name="T8" fmla="*/ 11 w 80"/>
                  <a:gd name="T9" fmla="*/ 59 h 74"/>
                  <a:gd name="T10" fmla="*/ 11 w 80"/>
                  <a:gd name="T11" fmla="*/ 56 h 74"/>
                  <a:gd name="T12" fmla="*/ 5 w 80"/>
                  <a:gd name="T13" fmla="*/ 28 h 74"/>
                  <a:gd name="T14" fmla="*/ 0 w 80"/>
                  <a:gd name="T15" fmla="*/ 12 h 74"/>
                  <a:gd name="T16" fmla="*/ 26 w 80"/>
                  <a:gd name="T17" fmla="*/ 5 h 74"/>
                  <a:gd name="T18" fmla="*/ 47 w 80"/>
                  <a:gd name="T19" fmla="*/ 0 h 74"/>
                  <a:gd name="T20" fmla="*/ 57 w 80"/>
                  <a:gd name="T21" fmla="*/ 10 h 74"/>
                  <a:gd name="T22" fmla="*/ 59 w 80"/>
                  <a:gd name="T23" fmla="*/ 10 h 74"/>
                  <a:gd name="T24" fmla="*/ 72 w 80"/>
                  <a:gd name="T25" fmla="*/ 23 h 74"/>
                  <a:gd name="T26" fmla="*/ 80 w 80"/>
                  <a:gd name="T27" fmla="*/ 23 h 74"/>
                  <a:gd name="T28" fmla="*/ 72 w 80"/>
                  <a:gd name="T29" fmla="*/ 30 h 74"/>
                  <a:gd name="T30" fmla="*/ 72 w 80"/>
                  <a:gd name="T31" fmla="*/ 33 h 74"/>
                  <a:gd name="T32" fmla="*/ 67 w 80"/>
                  <a:gd name="T33" fmla="*/ 33 h 74"/>
                  <a:gd name="T34" fmla="*/ 67 w 80"/>
                  <a:gd name="T35" fmla="*/ 38 h 74"/>
                  <a:gd name="T36" fmla="*/ 70 w 80"/>
                  <a:gd name="T37" fmla="*/ 43 h 74"/>
                  <a:gd name="T38" fmla="*/ 62 w 80"/>
                  <a:gd name="T39" fmla="*/ 43 h 74"/>
                  <a:gd name="T40" fmla="*/ 31 w 80"/>
                  <a:gd name="T41" fmla="*/ 64 h 74"/>
                  <a:gd name="T42" fmla="*/ 26 w 80"/>
                  <a:gd name="T43" fmla="*/ 66 h 74"/>
                  <a:gd name="T44" fmla="*/ 18 w 80"/>
                  <a:gd name="T45" fmla="*/ 74 h 74"/>
                  <a:gd name="T46" fmla="*/ 11 w 80"/>
                  <a:gd name="T47" fmla="*/ 74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4"/>
                  <a:gd name="T74" fmla="*/ 80 w 8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4">
                    <a:moveTo>
                      <a:pt x="11" y="74"/>
                    </a:moveTo>
                    <a:lnTo>
                      <a:pt x="11" y="69"/>
                    </a:lnTo>
                    <a:lnTo>
                      <a:pt x="8" y="66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5" y="28"/>
                    </a:lnTo>
                    <a:lnTo>
                      <a:pt x="0" y="12"/>
                    </a:lnTo>
                    <a:lnTo>
                      <a:pt x="26" y="5"/>
                    </a:lnTo>
                    <a:lnTo>
                      <a:pt x="47" y="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72" y="23"/>
                    </a:lnTo>
                    <a:lnTo>
                      <a:pt x="80" y="23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70" y="43"/>
                    </a:lnTo>
                    <a:lnTo>
                      <a:pt x="62" y="43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8" y="74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687"/>
              <p:cNvSpPr>
                <a:spLocks/>
              </p:cNvSpPr>
              <p:nvPr/>
            </p:nvSpPr>
            <p:spPr bwMode="auto">
              <a:xfrm>
                <a:off x="7750175" y="2224088"/>
                <a:ext cx="241300" cy="211138"/>
              </a:xfrm>
              <a:custGeom>
                <a:avLst/>
                <a:gdLst>
                  <a:gd name="T0" fmla="*/ 16 w 152"/>
                  <a:gd name="T1" fmla="*/ 133 h 133"/>
                  <a:gd name="T2" fmla="*/ 10 w 152"/>
                  <a:gd name="T3" fmla="*/ 123 h 133"/>
                  <a:gd name="T4" fmla="*/ 23 w 152"/>
                  <a:gd name="T5" fmla="*/ 113 h 133"/>
                  <a:gd name="T6" fmla="*/ 18 w 152"/>
                  <a:gd name="T7" fmla="*/ 105 h 133"/>
                  <a:gd name="T8" fmla="*/ 0 w 152"/>
                  <a:gd name="T9" fmla="*/ 33 h 133"/>
                  <a:gd name="T10" fmla="*/ 8 w 152"/>
                  <a:gd name="T11" fmla="*/ 36 h 133"/>
                  <a:gd name="T12" fmla="*/ 54 w 152"/>
                  <a:gd name="T13" fmla="*/ 23 h 133"/>
                  <a:gd name="T14" fmla="*/ 57 w 152"/>
                  <a:gd name="T15" fmla="*/ 31 h 133"/>
                  <a:gd name="T16" fmla="*/ 62 w 152"/>
                  <a:gd name="T17" fmla="*/ 28 h 133"/>
                  <a:gd name="T18" fmla="*/ 64 w 152"/>
                  <a:gd name="T19" fmla="*/ 25 h 133"/>
                  <a:gd name="T20" fmla="*/ 64 w 152"/>
                  <a:gd name="T21" fmla="*/ 23 h 133"/>
                  <a:gd name="T22" fmla="*/ 69 w 152"/>
                  <a:gd name="T23" fmla="*/ 20 h 133"/>
                  <a:gd name="T24" fmla="*/ 77 w 152"/>
                  <a:gd name="T25" fmla="*/ 15 h 133"/>
                  <a:gd name="T26" fmla="*/ 139 w 152"/>
                  <a:gd name="T27" fmla="*/ 0 h 133"/>
                  <a:gd name="T28" fmla="*/ 152 w 152"/>
                  <a:gd name="T29" fmla="*/ 43 h 133"/>
                  <a:gd name="T30" fmla="*/ 152 w 152"/>
                  <a:gd name="T31" fmla="*/ 49 h 133"/>
                  <a:gd name="T32" fmla="*/ 149 w 152"/>
                  <a:gd name="T33" fmla="*/ 49 h 133"/>
                  <a:gd name="T34" fmla="*/ 146 w 152"/>
                  <a:gd name="T35" fmla="*/ 54 h 133"/>
                  <a:gd name="T36" fmla="*/ 149 w 152"/>
                  <a:gd name="T37" fmla="*/ 56 h 133"/>
                  <a:gd name="T38" fmla="*/ 152 w 152"/>
                  <a:gd name="T39" fmla="*/ 56 h 133"/>
                  <a:gd name="T40" fmla="*/ 152 w 152"/>
                  <a:gd name="T41" fmla="*/ 64 h 133"/>
                  <a:gd name="T42" fmla="*/ 146 w 152"/>
                  <a:gd name="T43" fmla="*/ 67 h 133"/>
                  <a:gd name="T44" fmla="*/ 144 w 152"/>
                  <a:gd name="T45" fmla="*/ 64 h 133"/>
                  <a:gd name="T46" fmla="*/ 136 w 152"/>
                  <a:gd name="T47" fmla="*/ 72 h 133"/>
                  <a:gd name="T48" fmla="*/ 128 w 152"/>
                  <a:gd name="T49" fmla="*/ 72 h 133"/>
                  <a:gd name="T50" fmla="*/ 128 w 152"/>
                  <a:gd name="T51" fmla="*/ 74 h 133"/>
                  <a:gd name="T52" fmla="*/ 123 w 152"/>
                  <a:gd name="T53" fmla="*/ 74 h 133"/>
                  <a:gd name="T54" fmla="*/ 113 w 152"/>
                  <a:gd name="T55" fmla="*/ 79 h 133"/>
                  <a:gd name="T56" fmla="*/ 111 w 152"/>
                  <a:gd name="T57" fmla="*/ 82 h 133"/>
                  <a:gd name="T58" fmla="*/ 105 w 152"/>
                  <a:gd name="T59" fmla="*/ 85 h 133"/>
                  <a:gd name="T60" fmla="*/ 103 w 152"/>
                  <a:gd name="T61" fmla="*/ 90 h 133"/>
                  <a:gd name="T62" fmla="*/ 98 w 152"/>
                  <a:gd name="T63" fmla="*/ 90 h 133"/>
                  <a:gd name="T64" fmla="*/ 95 w 152"/>
                  <a:gd name="T65" fmla="*/ 92 h 133"/>
                  <a:gd name="T66" fmla="*/ 85 w 152"/>
                  <a:gd name="T67" fmla="*/ 92 h 133"/>
                  <a:gd name="T68" fmla="*/ 82 w 152"/>
                  <a:gd name="T69" fmla="*/ 95 h 133"/>
                  <a:gd name="T70" fmla="*/ 77 w 152"/>
                  <a:gd name="T71" fmla="*/ 97 h 133"/>
                  <a:gd name="T72" fmla="*/ 72 w 152"/>
                  <a:gd name="T73" fmla="*/ 97 h 133"/>
                  <a:gd name="T74" fmla="*/ 64 w 152"/>
                  <a:gd name="T75" fmla="*/ 102 h 133"/>
                  <a:gd name="T76" fmla="*/ 59 w 152"/>
                  <a:gd name="T77" fmla="*/ 108 h 133"/>
                  <a:gd name="T78" fmla="*/ 51 w 152"/>
                  <a:gd name="T79" fmla="*/ 108 h 133"/>
                  <a:gd name="T80" fmla="*/ 51 w 152"/>
                  <a:gd name="T81" fmla="*/ 113 h 133"/>
                  <a:gd name="T82" fmla="*/ 49 w 152"/>
                  <a:gd name="T83" fmla="*/ 113 h 133"/>
                  <a:gd name="T84" fmla="*/ 46 w 152"/>
                  <a:gd name="T85" fmla="*/ 110 h 133"/>
                  <a:gd name="T86" fmla="*/ 41 w 152"/>
                  <a:gd name="T87" fmla="*/ 113 h 133"/>
                  <a:gd name="T88" fmla="*/ 41 w 152"/>
                  <a:gd name="T89" fmla="*/ 118 h 133"/>
                  <a:gd name="T90" fmla="*/ 36 w 152"/>
                  <a:gd name="T91" fmla="*/ 118 h 133"/>
                  <a:gd name="T92" fmla="*/ 34 w 152"/>
                  <a:gd name="T93" fmla="*/ 120 h 133"/>
                  <a:gd name="T94" fmla="*/ 28 w 152"/>
                  <a:gd name="T95" fmla="*/ 123 h 133"/>
                  <a:gd name="T96" fmla="*/ 21 w 152"/>
                  <a:gd name="T97" fmla="*/ 131 h 133"/>
                  <a:gd name="T98" fmla="*/ 18 w 152"/>
                  <a:gd name="T99" fmla="*/ 131 h 133"/>
                  <a:gd name="T100" fmla="*/ 16 w 152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33"/>
                  <a:gd name="T155" fmla="*/ 152 w 152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33">
                    <a:moveTo>
                      <a:pt x="16" y="133"/>
                    </a:moveTo>
                    <a:lnTo>
                      <a:pt x="10" y="123"/>
                    </a:lnTo>
                    <a:lnTo>
                      <a:pt x="23" y="113"/>
                    </a:lnTo>
                    <a:lnTo>
                      <a:pt x="18" y="105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54" y="23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9" y="20"/>
                    </a:lnTo>
                    <a:lnTo>
                      <a:pt x="77" y="15"/>
                    </a:lnTo>
                    <a:lnTo>
                      <a:pt x="139" y="0"/>
                    </a:lnTo>
                    <a:lnTo>
                      <a:pt x="152" y="43"/>
                    </a:lnTo>
                    <a:lnTo>
                      <a:pt x="152" y="49"/>
                    </a:lnTo>
                    <a:lnTo>
                      <a:pt x="149" y="49"/>
                    </a:lnTo>
                    <a:lnTo>
                      <a:pt x="146" y="54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6" y="67"/>
                    </a:lnTo>
                    <a:lnTo>
                      <a:pt x="144" y="64"/>
                    </a:lnTo>
                    <a:lnTo>
                      <a:pt x="136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13" y="79"/>
                    </a:lnTo>
                    <a:lnTo>
                      <a:pt x="111" y="82"/>
                    </a:lnTo>
                    <a:lnTo>
                      <a:pt x="105" y="85"/>
                    </a:lnTo>
                    <a:lnTo>
                      <a:pt x="103" y="90"/>
                    </a:lnTo>
                    <a:lnTo>
                      <a:pt x="98" y="90"/>
                    </a:lnTo>
                    <a:lnTo>
                      <a:pt x="95" y="92"/>
                    </a:lnTo>
                    <a:lnTo>
                      <a:pt x="85" y="92"/>
                    </a:lnTo>
                    <a:lnTo>
                      <a:pt x="82" y="95"/>
                    </a:lnTo>
                    <a:lnTo>
                      <a:pt x="77" y="97"/>
                    </a:lnTo>
                    <a:lnTo>
                      <a:pt x="72" y="97"/>
                    </a:lnTo>
                    <a:lnTo>
                      <a:pt x="64" y="102"/>
                    </a:lnTo>
                    <a:lnTo>
                      <a:pt x="59" y="108"/>
                    </a:lnTo>
                    <a:lnTo>
                      <a:pt x="51" y="108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6" y="110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1" y="131"/>
                    </a:lnTo>
                    <a:lnTo>
                      <a:pt x="18" y="131"/>
                    </a:lnTo>
                    <a:lnTo>
                      <a:pt x="16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688"/>
              <p:cNvSpPr>
                <a:spLocks/>
              </p:cNvSpPr>
              <p:nvPr/>
            </p:nvSpPr>
            <p:spPr bwMode="auto">
              <a:xfrm>
                <a:off x="6996113" y="1758950"/>
                <a:ext cx="790575" cy="746125"/>
              </a:xfrm>
              <a:custGeom>
                <a:avLst/>
                <a:gdLst>
                  <a:gd name="T0" fmla="*/ 13 w 498"/>
                  <a:gd name="T1" fmla="*/ 393 h 470"/>
                  <a:gd name="T2" fmla="*/ 54 w 498"/>
                  <a:gd name="T3" fmla="*/ 354 h 470"/>
                  <a:gd name="T4" fmla="*/ 59 w 498"/>
                  <a:gd name="T5" fmla="*/ 329 h 470"/>
                  <a:gd name="T6" fmla="*/ 52 w 498"/>
                  <a:gd name="T7" fmla="*/ 283 h 470"/>
                  <a:gd name="T8" fmla="*/ 47 w 498"/>
                  <a:gd name="T9" fmla="*/ 265 h 470"/>
                  <a:gd name="T10" fmla="*/ 85 w 498"/>
                  <a:gd name="T11" fmla="*/ 247 h 470"/>
                  <a:gd name="T12" fmla="*/ 152 w 498"/>
                  <a:gd name="T13" fmla="*/ 239 h 470"/>
                  <a:gd name="T14" fmla="*/ 165 w 498"/>
                  <a:gd name="T15" fmla="*/ 244 h 470"/>
                  <a:gd name="T16" fmla="*/ 203 w 498"/>
                  <a:gd name="T17" fmla="*/ 231 h 470"/>
                  <a:gd name="T18" fmla="*/ 216 w 498"/>
                  <a:gd name="T19" fmla="*/ 231 h 470"/>
                  <a:gd name="T20" fmla="*/ 224 w 498"/>
                  <a:gd name="T21" fmla="*/ 218 h 470"/>
                  <a:gd name="T22" fmla="*/ 234 w 498"/>
                  <a:gd name="T23" fmla="*/ 205 h 470"/>
                  <a:gd name="T24" fmla="*/ 247 w 498"/>
                  <a:gd name="T25" fmla="*/ 205 h 470"/>
                  <a:gd name="T26" fmla="*/ 249 w 498"/>
                  <a:gd name="T27" fmla="*/ 162 h 470"/>
                  <a:gd name="T28" fmla="*/ 242 w 498"/>
                  <a:gd name="T29" fmla="*/ 149 h 470"/>
                  <a:gd name="T30" fmla="*/ 244 w 498"/>
                  <a:gd name="T31" fmla="*/ 139 h 470"/>
                  <a:gd name="T32" fmla="*/ 249 w 498"/>
                  <a:gd name="T33" fmla="*/ 131 h 470"/>
                  <a:gd name="T34" fmla="*/ 244 w 498"/>
                  <a:gd name="T35" fmla="*/ 128 h 470"/>
                  <a:gd name="T36" fmla="*/ 236 w 498"/>
                  <a:gd name="T37" fmla="*/ 128 h 470"/>
                  <a:gd name="T38" fmla="*/ 234 w 498"/>
                  <a:gd name="T39" fmla="*/ 118 h 470"/>
                  <a:gd name="T40" fmla="*/ 247 w 498"/>
                  <a:gd name="T41" fmla="*/ 93 h 470"/>
                  <a:gd name="T42" fmla="*/ 265 w 498"/>
                  <a:gd name="T43" fmla="*/ 72 h 470"/>
                  <a:gd name="T44" fmla="*/ 280 w 498"/>
                  <a:gd name="T45" fmla="*/ 46 h 470"/>
                  <a:gd name="T46" fmla="*/ 319 w 498"/>
                  <a:gd name="T47" fmla="*/ 23 h 470"/>
                  <a:gd name="T48" fmla="*/ 360 w 498"/>
                  <a:gd name="T49" fmla="*/ 13 h 470"/>
                  <a:gd name="T50" fmla="*/ 383 w 498"/>
                  <a:gd name="T51" fmla="*/ 3 h 470"/>
                  <a:gd name="T52" fmla="*/ 403 w 498"/>
                  <a:gd name="T53" fmla="*/ 10 h 470"/>
                  <a:gd name="T54" fmla="*/ 396 w 498"/>
                  <a:gd name="T55" fmla="*/ 16 h 470"/>
                  <a:gd name="T56" fmla="*/ 398 w 498"/>
                  <a:gd name="T57" fmla="*/ 36 h 470"/>
                  <a:gd name="T58" fmla="*/ 403 w 498"/>
                  <a:gd name="T59" fmla="*/ 49 h 470"/>
                  <a:gd name="T60" fmla="*/ 408 w 498"/>
                  <a:gd name="T61" fmla="*/ 51 h 470"/>
                  <a:gd name="T62" fmla="*/ 416 w 498"/>
                  <a:gd name="T63" fmla="*/ 64 h 470"/>
                  <a:gd name="T64" fmla="*/ 414 w 498"/>
                  <a:gd name="T65" fmla="*/ 69 h 470"/>
                  <a:gd name="T66" fmla="*/ 408 w 498"/>
                  <a:gd name="T67" fmla="*/ 82 h 470"/>
                  <a:gd name="T68" fmla="*/ 414 w 498"/>
                  <a:gd name="T69" fmla="*/ 90 h 470"/>
                  <a:gd name="T70" fmla="*/ 411 w 498"/>
                  <a:gd name="T71" fmla="*/ 98 h 470"/>
                  <a:gd name="T72" fmla="*/ 414 w 498"/>
                  <a:gd name="T73" fmla="*/ 126 h 470"/>
                  <a:gd name="T74" fmla="*/ 416 w 498"/>
                  <a:gd name="T75" fmla="*/ 144 h 470"/>
                  <a:gd name="T76" fmla="*/ 414 w 498"/>
                  <a:gd name="T77" fmla="*/ 152 h 470"/>
                  <a:gd name="T78" fmla="*/ 421 w 498"/>
                  <a:gd name="T79" fmla="*/ 172 h 470"/>
                  <a:gd name="T80" fmla="*/ 419 w 498"/>
                  <a:gd name="T81" fmla="*/ 185 h 470"/>
                  <a:gd name="T82" fmla="*/ 421 w 498"/>
                  <a:gd name="T83" fmla="*/ 195 h 470"/>
                  <a:gd name="T84" fmla="*/ 429 w 498"/>
                  <a:gd name="T85" fmla="*/ 190 h 470"/>
                  <a:gd name="T86" fmla="*/ 434 w 498"/>
                  <a:gd name="T87" fmla="*/ 193 h 470"/>
                  <a:gd name="T88" fmla="*/ 462 w 498"/>
                  <a:gd name="T89" fmla="*/ 270 h 470"/>
                  <a:gd name="T90" fmla="*/ 498 w 498"/>
                  <a:gd name="T91" fmla="*/ 406 h 470"/>
                  <a:gd name="T92" fmla="*/ 491 w 498"/>
                  <a:gd name="T93" fmla="*/ 424 h 470"/>
                  <a:gd name="T94" fmla="*/ 488 w 498"/>
                  <a:gd name="T95" fmla="*/ 442 h 470"/>
                  <a:gd name="T96" fmla="*/ 491 w 498"/>
                  <a:gd name="T97" fmla="*/ 449 h 470"/>
                  <a:gd name="T98" fmla="*/ 488 w 498"/>
                  <a:gd name="T99" fmla="*/ 470 h 470"/>
                  <a:gd name="T100" fmla="*/ 478 w 498"/>
                  <a:gd name="T101" fmla="*/ 460 h 470"/>
                  <a:gd name="T102" fmla="*/ 408 w 498"/>
                  <a:gd name="T103" fmla="*/ 444 h 470"/>
                  <a:gd name="T104" fmla="*/ 390 w 498"/>
                  <a:gd name="T105" fmla="*/ 434 h 470"/>
                  <a:gd name="T106" fmla="*/ 383 w 498"/>
                  <a:gd name="T107" fmla="*/ 421 h 470"/>
                  <a:gd name="T108" fmla="*/ 372 w 498"/>
                  <a:gd name="T109" fmla="*/ 411 h 470"/>
                  <a:gd name="T110" fmla="*/ 367 w 498"/>
                  <a:gd name="T111" fmla="*/ 393 h 470"/>
                  <a:gd name="T112" fmla="*/ 344 w 498"/>
                  <a:gd name="T113" fmla="*/ 375 h 470"/>
                  <a:gd name="T114" fmla="*/ 8 w 498"/>
                  <a:gd name="T115" fmla="*/ 426 h 4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8"/>
                  <a:gd name="T175" fmla="*/ 0 h 470"/>
                  <a:gd name="T176" fmla="*/ 498 w 498"/>
                  <a:gd name="T177" fmla="*/ 470 h 4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8" h="470">
                    <a:moveTo>
                      <a:pt x="0" y="406"/>
                    </a:moveTo>
                    <a:lnTo>
                      <a:pt x="13" y="393"/>
                    </a:lnTo>
                    <a:lnTo>
                      <a:pt x="39" y="370"/>
                    </a:lnTo>
                    <a:lnTo>
                      <a:pt x="54" y="354"/>
                    </a:lnTo>
                    <a:lnTo>
                      <a:pt x="59" y="347"/>
                    </a:lnTo>
                    <a:lnTo>
                      <a:pt x="59" y="329"/>
                    </a:lnTo>
                    <a:lnTo>
                      <a:pt x="57" y="295"/>
                    </a:lnTo>
                    <a:lnTo>
                      <a:pt x="52" y="283"/>
                    </a:lnTo>
                    <a:lnTo>
                      <a:pt x="47" y="272"/>
                    </a:lnTo>
                    <a:lnTo>
                      <a:pt x="47" y="265"/>
                    </a:lnTo>
                    <a:lnTo>
                      <a:pt x="59" y="257"/>
                    </a:lnTo>
                    <a:lnTo>
                      <a:pt x="85" y="247"/>
                    </a:lnTo>
                    <a:lnTo>
                      <a:pt x="113" y="239"/>
                    </a:lnTo>
                    <a:lnTo>
                      <a:pt x="152" y="239"/>
                    </a:lnTo>
                    <a:lnTo>
                      <a:pt x="157" y="244"/>
                    </a:lnTo>
                    <a:lnTo>
                      <a:pt x="165" y="244"/>
                    </a:lnTo>
                    <a:lnTo>
                      <a:pt x="190" y="236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6" y="231"/>
                    </a:lnTo>
                    <a:lnTo>
                      <a:pt x="216" y="229"/>
                    </a:lnTo>
                    <a:lnTo>
                      <a:pt x="224" y="218"/>
                    </a:lnTo>
                    <a:lnTo>
                      <a:pt x="229" y="205"/>
                    </a:lnTo>
                    <a:lnTo>
                      <a:pt x="234" y="205"/>
                    </a:lnTo>
                    <a:lnTo>
                      <a:pt x="242" y="208"/>
                    </a:lnTo>
                    <a:lnTo>
                      <a:pt x="247" y="205"/>
                    </a:lnTo>
                    <a:lnTo>
                      <a:pt x="252" y="195"/>
                    </a:lnTo>
                    <a:lnTo>
                      <a:pt x="249" y="162"/>
                    </a:lnTo>
                    <a:lnTo>
                      <a:pt x="244" y="152"/>
                    </a:lnTo>
                    <a:lnTo>
                      <a:pt x="242" y="149"/>
                    </a:lnTo>
                    <a:lnTo>
                      <a:pt x="234" y="144"/>
                    </a:lnTo>
                    <a:lnTo>
                      <a:pt x="244" y="139"/>
                    </a:lnTo>
                    <a:lnTo>
                      <a:pt x="249" y="139"/>
                    </a:lnTo>
                    <a:lnTo>
                      <a:pt x="249" y="131"/>
                    </a:lnTo>
                    <a:lnTo>
                      <a:pt x="244" y="131"/>
                    </a:lnTo>
                    <a:lnTo>
                      <a:pt x="244" y="128"/>
                    </a:lnTo>
                    <a:lnTo>
                      <a:pt x="242" y="126"/>
                    </a:lnTo>
                    <a:lnTo>
                      <a:pt x="236" y="128"/>
                    </a:lnTo>
                    <a:lnTo>
                      <a:pt x="234" y="128"/>
                    </a:lnTo>
                    <a:lnTo>
                      <a:pt x="234" y="118"/>
                    </a:lnTo>
                    <a:lnTo>
                      <a:pt x="244" y="103"/>
                    </a:lnTo>
                    <a:lnTo>
                      <a:pt x="247" y="93"/>
                    </a:lnTo>
                    <a:lnTo>
                      <a:pt x="257" y="80"/>
                    </a:lnTo>
                    <a:lnTo>
                      <a:pt x="265" y="72"/>
                    </a:lnTo>
                    <a:lnTo>
                      <a:pt x="267" y="59"/>
                    </a:lnTo>
                    <a:lnTo>
                      <a:pt x="280" y="46"/>
                    </a:lnTo>
                    <a:lnTo>
                      <a:pt x="298" y="31"/>
                    </a:lnTo>
                    <a:lnTo>
                      <a:pt x="319" y="23"/>
                    </a:lnTo>
                    <a:lnTo>
                      <a:pt x="344" y="16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3" y="3"/>
                    </a:lnTo>
                    <a:lnTo>
                      <a:pt x="401" y="0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96" y="16"/>
                    </a:lnTo>
                    <a:lnTo>
                      <a:pt x="396" y="23"/>
                    </a:lnTo>
                    <a:lnTo>
                      <a:pt x="398" y="36"/>
                    </a:lnTo>
                    <a:lnTo>
                      <a:pt x="403" y="46"/>
                    </a:lnTo>
                    <a:lnTo>
                      <a:pt x="403" y="49"/>
                    </a:lnTo>
                    <a:lnTo>
                      <a:pt x="408" y="44"/>
                    </a:lnTo>
                    <a:lnTo>
                      <a:pt x="408" y="51"/>
                    </a:lnTo>
                    <a:lnTo>
                      <a:pt x="411" y="62"/>
                    </a:lnTo>
                    <a:lnTo>
                      <a:pt x="416" y="64"/>
                    </a:lnTo>
                    <a:lnTo>
                      <a:pt x="416" y="67"/>
                    </a:lnTo>
                    <a:lnTo>
                      <a:pt x="414" y="69"/>
                    </a:lnTo>
                    <a:lnTo>
                      <a:pt x="408" y="72"/>
                    </a:lnTo>
                    <a:lnTo>
                      <a:pt x="408" y="82"/>
                    </a:lnTo>
                    <a:lnTo>
                      <a:pt x="411" y="87"/>
                    </a:lnTo>
                    <a:lnTo>
                      <a:pt x="414" y="90"/>
                    </a:lnTo>
                    <a:lnTo>
                      <a:pt x="414" y="95"/>
                    </a:lnTo>
                    <a:lnTo>
                      <a:pt x="411" y="98"/>
                    </a:lnTo>
                    <a:lnTo>
                      <a:pt x="408" y="103"/>
                    </a:lnTo>
                    <a:lnTo>
                      <a:pt x="414" y="126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19" y="149"/>
                    </a:lnTo>
                    <a:lnTo>
                      <a:pt x="414" y="152"/>
                    </a:lnTo>
                    <a:lnTo>
                      <a:pt x="419" y="162"/>
                    </a:lnTo>
                    <a:lnTo>
                      <a:pt x="421" y="172"/>
                    </a:lnTo>
                    <a:lnTo>
                      <a:pt x="426" y="177"/>
                    </a:lnTo>
                    <a:lnTo>
                      <a:pt x="419" y="185"/>
                    </a:lnTo>
                    <a:lnTo>
                      <a:pt x="419" y="193"/>
                    </a:lnTo>
                    <a:lnTo>
                      <a:pt x="421" y="195"/>
                    </a:lnTo>
                    <a:lnTo>
                      <a:pt x="429" y="195"/>
                    </a:lnTo>
                    <a:lnTo>
                      <a:pt x="429" y="190"/>
                    </a:lnTo>
                    <a:lnTo>
                      <a:pt x="432" y="190"/>
                    </a:lnTo>
                    <a:lnTo>
                      <a:pt x="434" y="193"/>
                    </a:lnTo>
                    <a:lnTo>
                      <a:pt x="444" y="198"/>
                    </a:lnTo>
                    <a:lnTo>
                      <a:pt x="462" y="270"/>
                    </a:lnTo>
                    <a:lnTo>
                      <a:pt x="493" y="398"/>
                    </a:lnTo>
                    <a:lnTo>
                      <a:pt x="498" y="406"/>
                    </a:lnTo>
                    <a:lnTo>
                      <a:pt x="483" y="416"/>
                    </a:lnTo>
                    <a:lnTo>
                      <a:pt x="491" y="424"/>
                    </a:lnTo>
                    <a:lnTo>
                      <a:pt x="488" y="434"/>
                    </a:lnTo>
                    <a:lnTo>
                      <a:pt x="488" y="442"/>
                    </a:lnTo>
                    <a:lnTo>
                      <a:pt x="493" y="449"/>
                    </a:lnTo>
                    <a:lnTo>
                      <a:pt x="491" y="449"/>
                    </a:lnTo>
                    <a:lnTo>
                      <a:pt x="488" y="457"/>
                    </a:lnTo>
                    <a:lnTo>
                      <a:pt x="488" y="470"/>
                    </a:lnTo>
                    <a:lnTo>
                      <a:pt x="480" y="465"/>
                    </a:lnTo>
                    <a:lnTo>
                      <a:pt x="478" y="460"/>
                    </a:lnTo>
                    <a:lnTo>
                      <a:pt x="473" y="460"/>
                    </a:lnTo>
                    <a:lnTo>
                      <a:pt x="408" y="444"/>
                    </a:lnTo>
                    <a:lnTo>
                      <a:pt x="403" y="439"/>
                    </a:lnTo>
                    <a:lnTo>
                      <a:pt x="390" y="434"/>
                    </a:lnTo>
                    <a:lnTo>
                      <a:pt x="383" y="429"/>
                    </a:lnTo>
                    <a:lnTo>
                      <a:pt x="383" y="421"/>
                    </a:lnTo>
                    <a:lnTo>
                      <a:pt x="380" y="413"/>
                    </a:lnTo>
                    <a:lnTo>
                      <a:pt x="372" y="411"/>
                    </a:lnTo>
                    <a:lnTo>
                      <a:pt x="370" y="403"/>
                    </a:lnTo>
                    <a:lnTo>
                      <a:pt x="367" y="393"/>
                    </a:lnTo>
                    <a:lnTo>
                      <a:pt x="360" y="385"/>
                    </a:lnTo>
                    <a:lnTo>
                      <a:pt x="344" y="375"/>
                    </a:lnTo>
                    <a:lnTo>
                      <a:pt x="342" y="372"/>
                    </a:lnTo>
                    <a:lnTo>
                      <a:pt x="8" y="42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689"/>
              <p:cNvSpPr>
                <a:spLocks/>
              </p:cNvSpPr>
              <p:nvPr/>
            </p:nvSpPr>
            <p:spPr bwMode="auto">
              <a:xfrm>
                <a:off x="7778750" y="2359025"/>
                <a:ext cx="244475" cy="141288"/>
              </a:xfrm>
              <a:custGeom>
                <a:avLst/>
                <a:gdLst>
                  <a:gd name="T0" fmla="*/ 0 w 154"/>
                  <a:gd name="T1" fmla="*/ 79 h 89"/>
                  <a:gd name="T2" fmla="*/ 3 w 154"/>
                  <a:gd name="T3" fmla="*/ 71 h 89"/>
                  <a:gd name="T4" fmla="*/ 8 w 154"/>
                  <a:gd name="T5" fmla="*/ 66 h 89"/>
                  <a:gd name="T6" fmla="*/ 13 w 154"/>
                  <a:gd name="T7" fmla="*/ 66 h 89"/>
                  <a:gd name="T8" fmla="*/ 18 w 154"/>
                  <a:gd name="T9" fmla="*/ 61 h 89"/>
                  <a:gd name="T10" fmla="*/ 26 w 154"/>
                  <a:gd name="T11" fmla="*/ 56 h 89"/>
                  <a:gd name="T12" fmla="*/ 31 w 154"/>
                  <a:gd name="T13" fmla="*/ 51 h 89"/>
                  <a:gd name="T14" fmla="*/ 33 w 154"/>
                  <a:gd name="T15" fmla="*/ 46 h 89"/>
                  <a:gd name="T16" fmla="*/ 39 w 154"/>
                  <a:gd name="T17" fmla="*/ 41 h 89"/>
                  <a:gd name="T18" fmla="*/ 49 w 154"/>
                  <a:gd name="T19" fmla="*/ 41 h 89"/>
                  <a:gd name="T20" fmla="*/ 57 w 154"/>
                  <a:gd name="T21" fmla="*/ 35 h 89"/>
                  <a:gd name="T22" fmla="*/ 67 w 154"/>
                  <a:gd name="T23" fmla="*/ 28 h 89"/>
                  <a:gd name="T24" fmla="*/ 90 w 154"/>
                  <a:gd name="T25" fmla="*/ 28 h 89"/>
                  <a:gd name="T26" fmla="*/ 98 w 154"/>
                  <a:gd name="T27" fmla="*/ 23 h 89"/>
                  <a:gd name="T28" fmla="*/ 116 w 154"/>
                  <a:gd name="T29" fmla="*/ 10 h 89"/>
                  <a:gd name="T30" fmla="*/ 128 w 154"/>
                  <a:gd name="T31" fmla="*/ 0 h 89"/>
                  <a:gd name="T32" fmla="*/ 134 w 154"/>
                  <a:gd name="T33" fmla="*/ 2 h 89"/>
                  <a:gd name="T34" fmla="*/ 121 w 154"/>
                  <a:gd name="T35" fmla="*/ 17 h 89"/>
                  <a:gd name="T36" fmla="*/ 105 w 154"/>
                  <a:gd name="T37" fmla="*/ 23 h 89"/>
                  <a:gd name="T38" fmla="*/ 110 w 154"/>
                  <a:gd name="T39" fmla="*/ 28 h 89"/>
                  <a:gd name="T40" fmla="*/ 126 w 154"/>
                  <a:gd name="T41" fmla="*/ 23 h 89"/>
                  <a:gd name="T42" fmla="*/ 136 w 154"/>
                  <a:gd name="T43" fmla="*/ 12 h 89"/>
                  <a:gd name="T44" fmla="*/ 154 w 154"/>
                  <a:gd name="T45" fmla="*/ 7 h 89"/>
                  <a:gd name="T46" fmla="*/ 139 w 154"/>
                  <a:gd name="T47" fmla="*/ 20 h 89"/>
                  <a:gd name="T48" fmla="*/ 121 w 154"/>
                  <a:gd name="T49" fmla="*/ 35 h 89"/>
                  <a:gd name="T50" fmla="*/ 95 w 154"/>
                  <a:gd name="T51" fmla="*/ 51 h 89"/>
                  <a:gd name="T52" fmla="*/ 85 w 154"/>
                  <a:gd name="T53" fmla="*/ 59 h 89"/>
                  <a:gd name="T54" fmla="*/ 59 w 154"/>
                  <a:gd name="T55" fmla="*/ 71 h 89"/>
                  <a:gd name="T56" fmla="*/ 44 w 154"/>
                  <a:gd name="T57" fmla="*/ 82 h 89"/>
                  <a:gd name="T58" fmla="*/ 41 w 154"/>
                  <a:gd name="T59" fmla="*/ 84 h 89"/>
                  <a:gd name="T60" fmla="*/ 36 w 154"/>
                  <a:gd name="T61" fmla="*/ 84 h 89"/>
                  <a:gd name="T62" fmla="*/ 39 w 154"/>
                  <a:gd name="T63" fmla="*/ 79 h 89"/>
                  <a:gd name="T64" fmla="*/ 44 w 154"/>
                  <a:gd name="T65" fmla="*/ 74 h 89"/>
                  <a:gd name="T66" fmla="*/ 36 w 154"/>
                  <a:gd name="T67" fmla="*/ 74 h 89"/>
                  <a:gd name="T68" fmla="*/ 23 w 154"/>
                  <a:gd name="T69" fmla="*/ 87 h 89"/>
                  <a:gd name="T70" fmla="*/ 18 w 154"/>
                  <a:gd name="T71" fmla="*/ 89 h 89"/>
                  <a:gd name="T72" fmla="*/ 8 w 154"/>
                  <a:gd name="T73" fmla="*/ 87 h 89"/>
                  <a:gd name="T74" fmla="*/ 5 w 154"/>
                  <a:gd name="T75" fmla="*/ 82 h 89"/>
                  <a:gd name="T76" fmla="*/ 3 w 154"/>
                  <a:gd name="T77" fmla="*/ 82 h 89"/>
                  <a:gd name="T78" fmla="*/ 0 w 154"/>
                  <a:gd name="T79" fmla="*/ 7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89"/>
                  <a:gd name="T122" fmla="*/ 154 w 154"/>
                  <a:gd name="T123" fmla="*/ 89 h 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89">
                    <a:moveTo>
                      <a:pt x="0" y="79"/>
                    </a:moveTo>
                    <a:lnTo>
                      <a:pt x="3" y="71"/>
                    </a:lnTo>
                    <a:lnTo>
                      <a:pt x="8" y="66"/>
                    </a:lnTo>
                    <a:lnTo>
                      <a:pt x="13" y="66"/>
                    </a:lnTo>
                    <a:lnTo>
                      <a:pt x="18" y="61"/>
                    </a:lnTo>
                    <a:lnTo>
                      <a:pt x="26" y="56"/>
                    </a:lnTo>
                    <a:lnTo>
                      <a:pt x="31" y="51"/>
                    </a:lnTo>
                    <a:lnTo>
                      <a:pt x="33" y="46"/>
                    </a:lnTo>
                    <a:lnTo>
                      <a:pt x="39" y="41"/>
                    </a:lnTo>
                    <a:lnTo>
                      <a:pt x="49" y="41"/>
                    </a:lnTo>
                    <a:lnTo>
                      <a:pt x="57" y="35"/>
                    </a:lnTo>
                    <a:lnTo>
                      <a:pt x="67" y="28"/>
                    </a:lnTo>
                    <a:lnTo>
                      <a:pt x="90" y="28"/>
                    </a:lnTo>
                    <a:lnTo>
                      <a:pt x="98" y="23"/>
                    </a:lnTo>
                    <a:lnTo>
                      <a:pt x="116" y="10"/>
                    </a:lnTo>
                    <a:lnTo>
                      <a:pt x="128" y="0"/>
                    </a:lnTo>
                    <a:lnTo>
                      <a:pt x="134" y="2"/>
                    </a:lnTo>
                    <a:lnTo>
                      <a:pt x="121" y="17"/>
                    </a:lnTo>
                    <a:lnTo>
                      <a:pt x="105" y="23"/>
                    </a:lnTo>
                    <a:lnTo>
                      <a:pt x="110" y="28"/>
                    </a:lnTo>
                    <a:lnTo>
                      <a:pt x="126" y="23"/>
                    </a:lnTo>
                    <a:lnTo>
                      <a:pt x="136" y="12"/>
                    </a:lnTo>
                    <a:lnTo>
                      <a:pt x="154" y="7"/>
                    </a:lnTo>
                    <a:lnTo>
                      <a:pt x="139" y="20"/>
                    </a:lnTo>
                    <a:lnTo>
                      <a:pt x="121" y="35"/>
                    </a:lnTo>
                    <a:lnTo>
                      <a:pt x="95" y="51"/>
                    </a:lnTo>
                    <a:lnTo>
                      <a:pt x="85" y="59"/>
                    </a:lnTo>
                    <a:lnTo>
                      <a:pt x="59" y="71"/>
                    </a:lnTo>
                    <a:lnTo>
                      <a:pt x="44" y="82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39" y="79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3" y="87"/>
                    </a:lnTo>
                    <a:lnTo>
                      <a:pt x="18" y="89"/>
                    </a:lnTo>
                    <a:lnTo>
                      <a:pt x="8" y="87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690"/>
              <p:cNvSpPr>
                <a:spLocks/>
              </p:cNvSpPr>
              <p:nvPr/>
            </p:nvSpPr>
            <p:spPr bwMode="auto">
              <a:xfrm>
                <a:off x="6919913" y="2349500"/>
                <a:ext cx="765175" cy="493713"/>
              </a:xfrm>
              <a:custGeom>
                <a:avLst/>
                <a:gdLst>
                  <a:gd name="T0" fmla="*/ 0 w 482"/>
                  <a:gd name="T1" fmla="*/ 57 h 311"/>
                  <a:gd name="T2" fmla="*/ 7 w 482"/>
                  <a:gd name="T3" fmla="*/ 54 h 311"/>
                  <a:gd name="T4" fmla="*/ 20 w 482"/>
                  <a:gd name="T5" fmla="*/ 52 h 311"/>
                  <a:gd name="T6" fmla="*/ 30 w 482"/>
                  <a:gd name="T7" fmla="*/ 44 h 311"/>
                  <a:gd name="T8" fmla="*/ 41 w 482"/>
                  <a:gd name="T9" fmla="*/ 44 h 311"/>
                  <a:gd name="T10" fmla="*/ 46 w 482"/>
                  <a:gd name="T11" fmla="*/ 36 h 311"/>
                  <a:gd name="T12" fmla="*/ 48 w 482"/>
                  <a:gd name="T13" fmla="*/ 34 h 311"/>
                  <a:gd name="T14" fmla="*/ 56 w 482"/>
                  <a:gd name="T15" fmla="*/ 54 h 311"/>
                  <a:gd name="T16" fmla="*/ 387 w 482"/>
                  <a:gd name="T17" fmla="*/ 0 h 311"/>
                  <a:gd name="T18" fmla="*/ 395 w 482"/>
                  <a:gd name="T19" fmla="*/ 3 h 311"/>
                  <a:gd name="T20" fmla="*/ 408 w 482"/>
                  <a:gd name="T21" fmla="*/ 13 h 311"/>
                  <a:gd name="T22" fmla="*/ 413 w 482"/>
                  <a:gd name="T23" fmla="*/ 18 h 311"/>
                  <a:gd name="T24" fmla="*/ 415 w 482"/>
                  <a:gd name="T25" fmla="*/ 23 h 311"/>
                  <a:gd name="T26" fmla="*/ 415 w 482"/>
                  <a:gd name="T27" fmla="*/ 29 h 311"/>
                  <a:gd name="T28" fmla="*/ 420 w 482"/>
                  <a:gd name="T29" fmla="*/ 39 h 311"/>
                  <a:gd name="T30" fmla="*/ 423 w 482"/>
                  <a:gd name="T31" fmla="*/ 39 h 311"/>
                  <a:gd name="T32" fmla="*/ 428 w 482"/>
                  <a:gd name="T33" fmla="*/ 41 h 311"/>
                  <a:gd name="T34" fmla="*/ 428 w 482"/>
                  <a:gd name="T35" fmla="*/ 44 h 311"/>
                  <a:gd name="T36" fmla="*/ 431 w 482"/>
                  <a:gd name="T37" fmla="*/ 47 h 311"/>
                  <a:gd name="T38" fmla="*/ 431 w 482"/>
                  <a:gd name="T39" fmla="*/ 57 h 311"/>
                  <a:gd name="T40" fmla="*/ 436 w 482"/>
                  <a:gd name="T41" fmla="*/ 59 h 311"/>
                  <a:gd name="T42" fmla="*/ 441 w 482"/>
                  <a:gd name="T43" fmla="*/ 65 h 311"/>
                  <a:gd name="T44" fmla="*/ 446 w 482"/>
                  <a:gd name="T45" fmla="*/ 65 h 311"/>
                  <a:gd name="T46" fmla="*/ 451 w 482"/>
                  <a:gd name="T47" fmla="*/ 67 h 311"/>
                  <a:gd name="T48" fmla="*/ 454 w 482"/>
                  <a:gd name="T49" fmla="*/ 70 h 311"/>
                  <a:gd name="T50" fmla="*/ 454 w 482"/>
                  <a:gd name="T51" fmla="*/ 72 h 311"/>
                  <a:gd name="T52" fmla="*/ 456 w 482"/>
                  <a:gd name="T53" fmla="*/ 77 h 311"/>
                  <a:gd name="T54" fmla="*/ 454 w 482"/>
                  <a:gd name="T55" fmla="*/ 93 h 311"/>
                  <a:gd name="T56" fmla="*/ 454 w 482"/>
                  <a:gd name="T57" fmla="*/ 98 h 311"/>
                  <a:gd name="T58" fmla="*/ 451 w 482"/>
                  <a:gd name="T59" fmla="*/ 106 h 311"/>
                  <a:gd name="T60" fmla="*/ 446 w 482"/>
                  <a:gd name="T61" fmla="*/ 116 h 311"/>
                  <a:gd name="T62" fmla="*/ 449 w 482"/>
                  <a:gd name="T63" fmla="*/ 116 h 311"/>
                  <a:gd name="T64" fmla="*/ 454 w 482"/>
                  <a:gd name="T65" fmla="*/ 118 h 311"/>
                  <a:gd name="T66" fmla="*/ 454 w 482"/>
                  <a:gd name="T67" fmla="*/ 136 h 311"/>
                  <a:gd name="T68" fmla="*/ 456 w 482"/>
                  <a:gd name="T69" fmla="*/ 142 h 311"/>
                  <a:gd name="T70" fmla="*/ 462 w 482"/>
                  <a:gd name="T71" fmla="*/ 139 h 311"/>
                  <a:gd name="T72" fmla="*/ 469 w 482"/>
                  <a:gd name="T73" fmla="*/ 149 h 311"/>
                  <a:gd name="T74" fmla="*/ 482 w 482"/>
                  <a:gd name="T75" fmla="*/ 165 h 311"/>
                  <a:gd name="T76" fmla="*/ 480 w 482"/>
                  <a:gd name="T77" fmla="*/ 172 h 311"/>
                  <a:gd name="T78" fmla="*/ 474 w 482"/>
                  <a:gd name="T79" fmla="*/ 178 h 311"/>
                  <a:gd name="T80" fmla="*/ 464 w 482"/>
                  <a:gd name="T81" fmla="*/ 190 h 311"/>
                  <a:gd name="T82" fmla="*/ 459 w 482"/>
                  <a:gd name="T83" fmla="*/ 198 h 311"/>
                  <a:gd name="T84" fmla="*/ 454 w 482"/>
                  <a:gd name="T85" fmla="*/ 203 h 311"/>
                  <a:gd name="T86" fmla="*/ 451 w 482"/>
                  <a:gd name="T87" fmla="*/ 203 h 311"/>
                  <a:gd name="T88" fmla="*/ 451 w 482"/>
                  <a:gd name="T89" fmla="*/ 211 h 311"/>
                  <a:gd name="T90" fmla="*/ 441 w 482"/>
                  <a:gd name="T91" fmla="*/ 216 h 311"/>
                  <a:gd name="T92" fmla="*/ 438 w 482"/>
                  <a:gd name="T93" fmla="*/ 216 h 311"/>
                  <a:gd name="T94" fmla="*/ 433 w 482"/>
                  <a:gd name="T95" fmla="*/ 219 h 311"/>
                  <a:gd name="T96" fmla="*/ 431 w 482"/>
                  <a:gd name="T97" fmla="*/ 224 h 311"/>
                  <a:gd name="T98" fmla="*/ 426 w 482"/>
                  <a:gd name="T99" fmla="*/ 229 h 311"/>
                  <a:gd name="T100" fmla="*/ 43 w 482"/>
                  <a:gd name="T101" fmla="*/ 311 h 311"/>
                  <a:gd name="T102" fmla="*/ 0 w 482"/>
                  <a:gd name="T103" fmla="*/ 57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2"/>
                  <a:gd name="T157" fmla="*/ 0 h 311"/>
                  <a:gd name="T158" fmla="*/ 482 w 482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2" h="311">
                    <a:moveTo>
                      <a:pt x="0" y="57"/>
                    </a:moveTo>
                    <a:lnTo>
                      <a:pt x="7" y="54"/>
                    </a:lnTo>
                    <a:lnTo>
                      <a:pt x="20" y="52"/>
                    </a:lnTo>
                    <a:lnTo>
                      <a:pt x="30" y="44"/>
                    </a:lnTo>
                    <a:lnTo>
                      <a:pt x="41" y="44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6" y="54"/>
                    </a:lnTo>
                    <a:lnTo>
                      <a:pt x="387" y="0"/>
                    </a:lnTo>
                    <a:lnTo>
                      <a:pt x="395" y="3"/>
                    </a:lnTo>
                    <a:lnTo>
                      <a:pt x="408" y="13"/>
                    </a:lnTo>
                    <a:lnTo>
                      <a:pt x="413" y="18"/>
                    </a:lnTo>
                    <a:lnTo>
                      <a:pt x="415" y="23"/>
                    </a:lnTo>
                    <a:lnTo>
                      <a:pt x="415" y="29"/>
                    </a:lnTo>
                    <a:lnTo>
                      <a:pt x="420" y="39"/>
                    </a:lnTo>
                    <a:lnTo>
                      <a:pt x="423" y="39"/>
                    </a:lnTo>
                    <a:lnTo>
                      <a:pt x="428" y="41"/>
                    </a:lnTo>
                    <a:lnTo>
                      <a:pt x="428" y="44"/>
                    </a:lnTo>
                    <a:lnTo>
                      <a:pt x="431" y="47"/>
                    </a:lnTo>
                    <a:lnTo>
                      <a:pt x="431" y="57"/>
                    </a:lnTo>
                    <a:lnTo>
                      <a:pt x="436" y="59"/>
                    </a:lnTo>
                    <a:lnTo>
                      <a:pt x="441" y="65"/>
                    </a:lnTo>
                    <a:lnTo>
                      <a:pt x="446" y="65"/>
                    </a:lnTo>
                    <a:lnTo>
                      <a:pt x="451" y="67"/>
                    </a:lnTo>
                    <a:lnTo>
                      <a:pt x="454" y="70"/>
                    </a:lnTo>
                    <a:lnTo>
                      <a:pt x="454" y="72"/>
                    </a:lnTo>
                    <a:lnTo>
                      <a:pt x="456" y="77"/>
                    </a:lnTo>
                    <a:lnTo>
                      <a:pt x="454" y="93"/>
                    </a:lnTo>
                    <a:lnTo>
                      <a:pt x="454" y="98"/>
                    </a:lnTo>
                    <a:lnTo>
                      <a:pt x="451" y="106"/>
                    </a:lnTo>
                    <a:lnTo>
                      <a:pt x="446" y="116"/>
                    </a:lnTo>
                    <a:lnTo>
                      <a:pt x="449" y="116"/>
                    </a:lnTo>
                    <a:lnTo>
                      <a:pt x="454" y="118"/>
                    </a:lnTo>
                    <a:lnTo>
                      <a:pt x="454" y="136"/>
                    </a:lnTo>
                    <a:lnTo>
                      <a:pt x="456" y="142"/>
                    </a:lnTo>
                    <a:lnTo>
                      <a:pt x="462" y="139"/>
                    </a:lnTo>
                    <a:lnTo>
                      <a:pt x="469" y="149"/>
                    </a:lnTo>
                    <a:lnTo>
                      <a:pt x="482" y="165"/>
                    </a:lnTo>
                    <a:lnTo>
                      <a:pt x="480" y="172"/>
                    </a:lnTo>
                    <a:lnTo>
                      <a:pt x="474" y="178"/>
                    </a:lnTo>
                    <a:lnTo>
                      <a:pt x="464" y="190"/>
                    </a:lnTo>
                    <a:lnTo>
                      <a:pt x="459" y="198"/>
                    </a:lnTo>
                    <a:lnTo>
                      <a:pt x="454" y="203"/>
                    </a:lnTo>
                    <a:lnTo>
                      <a:pt x="451" y="203"/>
                    </a:lnTo>
                    <a:lnTo>
                      <a:pt x="451" y="211"/>
                    </a:lnTo>
                    <a:lnTo>
                      <a:pt x="441" y="216"/>
                    </a:lnTo>
                    <a:lnTo>
                      <a:pt x="438" y="216"/>
                    </a:lnTo>
                    <a:lnTo>
                      <a:pt x="433" y="219"/>
                    </a:lnTo>
                    <a:lnTo>
                      <a:pt x="431" y="224"/>
                    </a:lnTo>
                    <a:lnTo>
                      <a:pt x="426" y="229"/>
                    </a:lnTo>
                    <a:lnTo>
                      <a:pt x="43" y="31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691"/>
              <p:cNvSpPr>
                <a:spLocks/>
              </p:cNvSpPr>
              <p:nvPr/>
            </p:nvSpPr>
            <p:spPr bwMode="auto">
              <a:xfrm>
                <a:off x="7620000" y="2463800"/>
                <a:ext cx="211137" cy="395288"/>
              </a:xfrm>
              <a:custGeom>
                <a:avLst/>
                <a:gdLst>
                  <a:gd name="T0" fmla="*/ 77 w 133"/>
                  <a:gd name="T1" fmla="*/ 13 h 249"/>
                  <a:gd name="T2" fmla="*/ 85 w 133"/>
                  <a:gd name="T3" fmla="*/ 36 h 249"/>
                  <a:gd name="T4" fmla="*/ 77 w 133"/>
                  <a:gd name="T5" fmla="*/ 39 h 249"/>
                  <a:gd name="T6" fmla="*/ 80 w 133"/>
                  <a:gd name="T7" fmla="*/ 44 h 249"/>
                  <a:gd name="T8" fmla="*/ 98 w 133"/>
                  <a:gd name="T9" fmla="*/ 41 h 249"/>
                  <a:gd name="T10" fmla="*/ 118 w 133"/>
                  <a:gd name="T11" fmla="*/ 70 h 249"/>
                  <a:gd name="T12" fmla="*/ 133 w 133"/>
                  <a:gd name="T13" fmla="*/ 106 h 249"/>
                  <a:gd name="T14" fmla="*/ 131 w 133"/>
                  <a:gd name="T15" fmla="*/ 147 h 249"/>
                  <a:gd name="T16" fmla="*/ 116 w 133"/>
                  <a:gd name="T17" fmla="*/ 165 h 249"/>
                  <a:gd name="T18" fmla="*/ 92 w 133"/>
                  <a:gd name="T19" fmla="*/ 200 h 249"/>
                  <a:gd name="T20" fmla="*/ 74 w 133"/>
                  <a:gd name="T21" fmla="*/ 213 h 249"/>
                  <a:gd name="T22" fmla="*/ 62 w 133"/>
                  <a:gd name="T23" fmla="*/ 234 h 249"/>
                  <a:gd name="T24" fmla="*/ 59 w 133"/>
                  <a:gd name="T25" fmla="*/ 249 h 249"/>
                  <a:gd name="T26" fmla="*/ 51 w 133"/>
                  <a:gd name="T27" fmla="*/ 244 h 249"/>
                  <a:gd name="T28" fmla="*/ 36 w 133"/>
                  <a:gd name="T29" fmla="*/ 211 h 249"/>
                  <a:gd name="T30" fmla="*/ 13 w 133"/>
                  <a:gd name="T31" fmla="*/ 183 h 249"/>
                  <a:gd name="T32" fmla="*/ 10 w 133"/>
                  <a:gd name="T33" fmla="*/ 172 h 249"/>
                  <a:gd name="T34" fmla="*/ 3 w 133"/>
                  <a:gd name="T35" fmla="*/ 162 h 249"/>
                  <a:gd name="T36" fmla="*/ 0 w 133"/>
                  <a:gd name="T37" fmla="*/ 154 h 249"/>
                  <a:gd name="T38" fmla="*/ 8 w 133"/>
                  <a:gd name="T39" fmla="*/ 141 h 249"/>
                  <a:gd name="T40" fmla="*/ 10 w 133"/>
                  <a:gd name="T41" fmla="*/ 131 h 249"/>
                  <a:gd name="T42" fmla="*/ 18 w 133"/>
                  <a:gd name="T43" fmla="*/ 126 h 249"/>
                  <a:gd name="T44" fmla="*/ 28 w 133"/>
                  <a:gd name="T45" fmla="*/ 108 h 249"/>
                  <a:gd name="T46" fmla="*/ 36 w 133"/>
                  <a:gd name="T47" fmla="*/ 100 h 249"/>
                  <a:gd name="T48" fmla="*/ 41 w 133"/>
                  <a:gd name="T49" fmla="*/ 98 h 249"/>
                  <a:gd name="T50" fmla="*/ 28 w 133"/>
                  <a:gd name="T51" fmla="*/ 77 h 249"/>
                  <a:gd name="T52" fmla="*/ 21 w 133"/>
                  <a:gd name="T53" fmla="*/ 67 h 249"/>
                  <a:gd name="T54" fmla="*/ 15 w 133"/>
                  <a:gd name="T55" fmla="*/ 70 h 249"/>
                  <a:gd name="T56" fmla="*/ 13 w 133"/>
                  <a:gd name="T57" fmla="*/ 49 h 249"/>
                  <a:gd name="T58" fmla="*/ 10 w 133"/>
                  <a:gd name="T59" fmla="*/ 44 h 249"/>
                  <a:gd name="T60" fmla="*/ 5 w 133"/>
                  <a:gd name="T61" fmla="*/ 41 h 249"/>
                  <a:gd name="T62" fmla="*/ 13 w 133"/>
                  <a:gd name="T63" fmla="*/ 21 h 249"/>
                  <a:gd name="T64" fmla="*/ 15 w 133"/>
                  <a:gd name="T65" fmla="*/ 5 h 249"/>
                  <a:gd name="T66" fmla="*/ 13 w 133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249"/>
                  <a:gd name="T104" fmla="*/ 133 w 133"/>
                  <a:gd name="T105" fmla="*/ 249 h 2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249">
                    <a:moveTo>
                      <a:pt x="13" y="0"/>
                    </a:moveTo>
                    <a:lnTo>
                      <a:pt x="77" y="13"/>
                    </a:lnTo>
                    <a:lnTo>
                      <a:pt x="77" y="21"/>
                    </a:lnTo>
                    <a:lnTo>
                      <a:pt x="85" y="36"/>
                    </a:lnTo>
                    <a:lnTo>
                      <a:pt x="82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80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8" y="54"/>
                    </a:lnTo>
                    <a:lnTo>
                      <a:pt x="118" y="70"/>
                    </a:lnTo>
                    <a:lnTo>
                      <a:pt x="123" y="88"/>
                    </a:lnTo>
                    <a:lnTo>
                      <a:pt x="133" y="106"/>
                    </a:lnTo>
                    <a:lnTo>
                      <a:pt x="133" y="141"/>
                    </a:lnTo>
                    <a:lnTo>
                      <a:pt x="131" y="147"/>
                    </a:lnTo>
                    <a:lnTo>
                      <a:pt x="123" y="154"/>
                    </a:lnTo>
                    <a:lnTo>
                      <a:pt x="116" y="165"/>
                    </a:lnTo>
                    <a:lnTo>
                      <a:pt x="108" y="177"/>
                    </a:lnTo>
                    <a:lnTo>
                      <a:pt x="92" y="200"/>
                    </a:lnTo>
                    <a:lnTo>
                      <a:pt x="87" y="206"/>
                    </a:lnTo>
                    <a:lnTo>
                      <a:pt x="74" y="213"/>
                    </a:lnTo>
                    <a:lnTo>
                      <a:pt x="69" y="224"/>
                    </a:lnTo>
                    <a:lnTo>
                      <a:pt x="62" y="234"/>
                    </a:lnTo>
                    <a:lnTo>
                      <a:pt x="59" y="244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1" y="244"/>
                    </a:lnTo>
                    <a:lnTo>
                      <a:pt x="51" y="218"/>
                    </a:lnTo>
                    <a:lnTo>
                      <a:pt x="36" y="211"/>
                    </a:lnTo>
                    <a:lnTo>
                      <a:pt x="26" y="198"/>
                    </a:lnTo>
                    <a:lnTo>
                      <a:pt x="13" y="183"/>
                    </a:lnTo>
                    <a:lnTo>
                      <a:pt x="13" y="177"/>
                    </a:lnTo>
                    <a:lnTo>
                      <a:pt x="10" y="172"/>
                    </a:lnTo>
                    <a:lnTo>
                      <a:pt x="5" y="167"/>
                    </a:lnTo>
                    <a:lnTo>
                      <a:pt x="3" y="162"/>
                    </a:lnTo>
                    <a:lnTo>
                      <a:pt x="3" y="154"/>
                    </a:lnTo>
                    <a:lnTo>
                      <a:pt x="0" y="154"/>
                    </a:lnTo>
                    <a:lnTo>
                      <a:pt x="0" y="144"/>
                    </a:lnTo>
                    <a:lnTo>
                      <a:pt x="8" y="141"/>
                    </a:lnTo>
                    <a:lnTo>
                      <a:pt x="10" y="139"/>
                    </a:lnTo>
                    <a:lnTo>
                      <a:pt x="10" y="131"/>
                    </a:lnTo>
                    <a:lnTo>
                      <a:pt x="13" y="129"/>
                    </a:lnTo>
                    <a:lnTo>
                      <a:pt x="18" y="126"/>
                    </a:lnTo>
                    <a:lnTo>
                      <a:pt x="21" y="121"/>
                    </a:lnTo>
                    <a:lnTo>
                      <a:pt x="28" y="108"/>
                    </a:lnTo>
                    <a:lnTo>
                      <a:pt x="33" y="106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41" y="98"/>
                    </a:lnTo>
                    <a:lnTo>
                      <a:pt x="44" y="93"/>
                    </a:lnTo>
                    <a:lnTo>
                      <a:pt x="28" y="77"/>
                    </a:lnTo>
                    <a:lnTo>
                      <a:pt x="26" y="72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70"/>
                    </a:lnTo>
                    <a:lnTo>
                      <a:pt x="13" y="67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10" y="28"/>
                    </a:lnTo>
                    <a:lnTo>
                      <a:pt x="13" y="21"/>
                    </a:lnTo>
                    <a:lnTo>
                      <a:pt x="15" y="11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692"/>
              <p:cNvSpPr>
                <a:spLocks/>
              </p:cNvSpPr>
              <p:nvPr/>
            </p:nvSpPr>
            <p:spPr bwMode="auto">
              <a:xfrm>
                <a:off x="7596188" y="2692400"/>
                <a:ext cx="117475" cy="215900"/>
              </a:xfrm>
              <a:custGeom>
                <a:avLst/>
                <a:gdLst>
                  <a:gd name="T0" fmla="*/ 15 w 74"/>
                  <a:gd name="T1" fmla="*/ 0 h 136"/>
                  <a:gd name="T2" fmla="*/ 10 w 74"/>
                  <a:gd name="T3" fmla="*/ 0 h 136"/>
                  <a:gd name="T4" fmla="*/ 5 w 74"/>
                  <a:gd name="T5" fmla="*/ 5 h 136"/>
                  <a:gd name="T6" fmla="*/ 0 w 74"/>
                  <a:gd name="T7" fmla="*/ 13 h 136"/>
                  <a:gd name="T8" fmla="*/ 25 w 74"/>
                  <a:gd name="T9" fmla="*/ 136 h 136"/>
                  <a:gd name="T10" fmla="*/ 74 w 74"/>
                  <a:gd name="T11" fmla="*/ 131 h 136"/>
                  <a:gd name="T12" fmla="*/ 71 w 74"/>
                  <a:gd name="T13" fmla="*/ 118 h 136"/>
                  <a:gd name="T14" fmla="*/ 66 w 74"/>
                  <a:gd name="T15" fmla="*/ 113 h 136"/>
                  <a:gd name="T16" fmla="*/ 64 w 74"/>
                  <a:gd name="T17" fmla="*/ 108 h 136"/>
                  <a:gd name="T18" fmla="*/ 54 w 74"/>
                  <a:gd name="T19" fmla="*/ 100 h 136"/>
                  <a:gd name="T20" fmla="*/ 51 w 74"/>
                  <a:gd name="T21" fmla="*/ 95 h 136"/>
                  <a:gd name="T22" fmla="*/ 48 w 74"/>
                  <a:gd name="T23" fmla="*/ 87 h 136"/>
                  <a:gd name="T24" fmla="*/ 41 w 74"/>
                  <a:gd name="T25" fmla="*/ 74 h 136"/>
                  <a:gd name="T26" fmla="*/ 36 w 74"/>
                  <a:gd name="T27" fmla="*/ 67 h 136"/>
                  <a:gd name="T28" fmla="*/ 33 w 74"/>
                  <a:gd name="T29" fmla="*/ 49 h 136"/>
                  <a:gd name="T30" fmla="*/ 25 w 74"/>
                  <a:gd name="T31" fmla="*/ 41 h 136"/>
                  <a:gd name="T32" fmla="*/ 23 w 74"/>
                  <a:gd name="T33" fmla="*/ 33 h 136"/>
                  <a:gd name="T34" fmla="*/ 18 w 74"/>
                  <a:gd name="T35" fmla="*/ 23 h 136"/>
                  <a:gd name="T36" fmla="*/ 18 w 74"/>
                  <a:gd name="T37" fmla="*/ 10 h 136"/>
                  <a:gd name="T38" fmla="*/ 15 w 74"/>
                  <a:gd name="T39" fmla="*/ 10 h 136"/>
                  <a:gd name="T40" fmla="*/ 15 w 7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136"/>
                  <a:gd name="T65" fmla="*/ 74 w 74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13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25" y="136"/>
                    </a:lnTo>
                    <a:lnTo>
                      <a:pt x="74" y="131"/>
                    </a:lnTo>
                    <a:lnTo>
                      <a:pt x="71" y="118"/>
                    </a:lnTo>
                    <a:lnTo>
                      <a:pt x="66" y="113"/>
                    </a:lnTo>
                    <a:lnTo>
                      <a:pt x="64" y="108"/>
                    </a:lnTo>
                    <a:lnTo>
                      <a:pt x="54" y="100"/>
                    </a:lnTo>
                    <a:lnTo>
                      <a:pt x="51" y="95"/>
                    </a:lnTo>
                    <a:lnTo>
                      <a:pt x="48" y="87"/>
                    </a:lnTo>
                    <a:lnTo>
                      <a:pt x="41" y="74"/>
                    </a:lnTo>
                    <a:lnTo>
                      <a:pt x="36" y="67"/>
                    </a:lnTo>
                    <a:lnTo>
                      <a:pt x="33" y="49"/>
                    </a:lnTo>
                    <a:lnTo>
                      <a:pt x="25" y="41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693"/>
              <p:cNvSpPr>
                <a:spLocks/>
              </p:cNvSpPr>
              <p:nvPr/>
            </p:nvSpPr>
            <p:spPr bwMode="auto">
              <a:xfrm>
                <a:off x="7126288" y="2713038"/>
                <a:ext cx="587375" cy="301625"/>
              </a:xfrm>
              <a:custGeom>
                <a:avLst/>
                <a:gdLst>
                  <a:gd name="T0" fmla="*/ 296 w 370"/>
                  <a:gd name="T1" fmla="*/ 0 h 190"/>
                  <a:gd name="T2" fmla="*/ 370 w 370"/>
                  <a:gd name="T3" fmla="*/ 118 h 190"/>
                  <a:gd name="T4" fmla="*/ 367 w 370"/>
                  <a:gd name="T5" fmla="*/ 159 h 190"/>
                  <a:gd name="T6" fmla="*/ 365 w 370"/>
                  <a:gd name="T7" fmla="*/ 164 h 190"/>
                  <a:gd name="T8" fmla="*/ 362 w 370"/>
                  <a:gd name="T9" fmla="*/ 182 h 190"/>
                  <a:gd name="T10" fmla="*/ 332 w 370"/>
                  <a:gd name="T11" fmla="*/ 177 h 190"/>
                  <a:gd name="T12" fmla="*/ 321 w 370"/>
                  <a:gd name="T13" fmla="*/ 164 h 190"/>
                  <a:gd name="T14" fmla="*/ 319 w 370"/>
                  <a:gd name="T15" fmla="*/ 149 h 190"/>
                  <a:gd name="T16" fmla="*/ 326 w 370"/>
                  <a:gd name="T17" fmla="*/ 138 h 190"/>
                  <a:gd name="T18" fmla="*/ 314 w 370"/>
                  <a:gd name="T19" fmla="*/ 123 h 190"/>
                  <a:gd name="T20" fmla="*/ 296 w 370"/>
                  <a:gd name="T21" fmla="*/ 110 h 190"/>
                  <a:gd name="T22" fmla="*/ 283 w 370"/>
                  <a:gd name="T23" fmla="*/ 90 h 190"/>
                  <a:gd name="T24" fmla="*/ 288 w 370"/>
                  <a:gd name="T25" fmla="*/ 82 h 190"/>
                  <a:gd name="T26" fmla="*/ 275 w 370"/>
                  <a:gd name="T27" fmla="*/ 69 h 190"/>
                  <a:gd name="T28" fmla="*/ 270 w 370"/>
                  <a:gd name="T29" fmla="*/ 43 h 190"/>
                  <a:gd name="T30" fmla="*/ 273 w 370"/>
                  <a:gd name="T31" fmla="*/ 33 h 190"/>
                  <a:gd name="T32" fmla="*/ 270 w 370"/>
                  <a:gd name="T33" fmla="*/ 18 h 190"/>
                  <a:gd name="T34" fmla="*/ 260 w 370"/>
                  <a:gd name="T35" fmla="*/ 13 h 190"/>
                  <a:gd name="T36" fmla="*/ 252 w 370"/>
                  <a:gd name="T37" fmla="*/ 33 h 190"/>
                  <a:gd name="T38" fmla="*/ 255 w 370"/>
                  <a:gd name="T39" fmla="*/ 54 h 190"/>
                  <a:gd name="T40" fmla="*/ 247 w 370"/>
                  <a:gd name="T41" fmla="*/ 56 h 190"/>
                  <a:gd name="T42" fmla="*/ 260 w 370"/>
                  <a:gd name="T43" fmla="*/ 74 h 190"/>
                  <a:gd name="T44" fmla="*/ 255 w 370"/>
                  <a:gd name="T45" fmla="*/ 85 h 190"/>
                  <a:gd name="T46" fmla="*/ 265 w 370"/>
                  <a:gd name="T47" fmla="*/ 92 h 190"/>
                  <a:gd name="T48" fmla="*/ 270 w 370"/>
                  <a:gd name="T49" fmla="*/ 118 h 190"/>
                  <a:gd name="T50" fmla="*/ 283 w 370"/>
                  <a:gd name="T51" fmla="*/ 133 h 190"/>
                  <a:gd name="T52" fmla="*/ 290 w 370"/>
                  <a:gd name="T53" fmla="*/ 146 h 190"/>
                  <a:gd name="T54" fmla="*/ 273 w 370"/>
                  <a:gd name="T55" fmla="*/ 138 h 190"/>
                  <a:gd name="T56" fmla="*/ 249 w 370"/>
                  <a:gd name="T57" fmla="*/ 136 h 190"/>
                  <a:gd name="T58" fmla="*/ 244 w 370"/>
                  <a:gd name="T59" fmla="*/ 133 h 190"/>
                  <a:gd name="T60" fmla="*/ 239 w 370"/>
                  <a:gd name="T61" fmla="*/ 126 h 190"/>
                  <a:gd name="T62" fmla="*/ 247 w 370"/>
                  <a:gd name="T63" fmla="*/ 123 h 190"/>
                  <a:gd name="T64" fmla="*/ 242 w 370"/>
                  <a:gd name="T65" fmla="*/ 115 h 190"/>
                  <a:gd name="T66" fmla="*/ 229 w 370"/>
                  <a:gd name="T67" fmla="*/ 108 h 190"/>
                  <a:gd name="T68" fmla="*/ 219 w 370"/>
                  <a:gd name="T69" fmla="*/ 110 h 190"/>
                  <a:gd name="T70" fmla="*/ 208 w 370"/>
                  <a:gd name="T71" fmla="*/ 126 h 190"/>
                  <a:gd name="T72" fmla="*/ 142 w 370"/>
                  <a:gd name="T73" fmla="*/ 85 h 190"/>
                  <a:gd name="T74" fmla="*/ 121 w 370"/>
                  <a:gd name="T75" fmla="*/ 77 h 190"/>
                  <a:gd name="T76" fmla="*/ 116 w 370"/>
                  <a:gd name="T77" fmla="*/ 72 h 190"/>
                  <a:gd name="T78" fmla="*/ 106 w 370"/>
                  <a:gd name="T79" fmla="*/ 69 h 190"/>
                  <a:gd name="T80" fmla="*/ 103 w 370"/>
                  <a:gd name="T81" fmla="*/ 61 h 190"/>
                  <a:gd name="T82" fmla="*/ 88 w 370"/>
                  <a:gd name="T83" fmla="*/ 59 h 190"/>
                  <a:gd name="T84" fmla="*/ 70 w 370"/>
                  <a:gd name="T85" fmla="*/ 54 h 190"/>
                  <a:gd name="T86" fmla="*/ 65 w 370"/>
                  <a:gd name="T87" fmla="*/ 61 h 190"/>
                  <a:gd name="T88" fmla="*/ 57 w 370"/>
                  <a:gd name="T89" fmla="*/ 67 h 190"/>
                  <a:gd name="T90" fmla="*/ 52 w 370"/>
                  <a:gd name="T91" fmla="*/ 77 h 190"/>
                  <a:gd name="T92" fmla="*/ 47 w 370"/>
                  <a:gd name="T93" fmla="*/ 85 h 190"/>
                  <a:gd name="T94" fmla="*/ 39 w 370"/>
                  <a:gd name="T95" fmla="*/ 82 h 190"/>
                  <a:gd name="T96" fmla="*/ 34 w 370"/>
                  <a:gd name="T97" fmla="*/ 87 h 190"/>
                  <a:gd name="T98" fmla="*/ 29 w 370"/>
                  <a:gd name="T99" fmla="*/ 97 h 190"/>
                  <a:gd name="T100" fmla="*/ 21 w 370"/>
                  <a:gd name="T101" fmla="*/ 108 h 190"/>
                  <a:gd name="T102" fmla="*/ 13 w 370"/>
                  <a:gd name="T103" fmla="*/ 123 h 190"/>
                  <a:gd name="T104" fmla="*/ 0 w 370"/>
                  <a:gd name="T105" fmla="*/ 64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0"/>
                  <a:gd name="T160" fmla="*/ 0 h 190"/>
                  <a:gd name="T161" fmla="*/ 370 w 370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0" h="190">
                    <a:moveTo>
                      <a:pt x="0" y="64"/>
                    </a:moveTo>
                    <a:lnTo>
                      <a:pt x="296" y="0"/>
                    </a:lnTo>
                    <a:lnTo>
                      <a:pt x="321" y="123"/>
                    </a:lnTo>
                    <a:lnTo>
                      <a:pt x="370" y="118"/>
                    </a:lnTo>
                    <a:lnTo>
                      <a:pt x="367" y="144"/>
                    </a:lnTo>
                    <a:lnTo>
                      <a:pt x="367" y="159"/>
                    </a:lnTo>
                    <a:lnTo>
                      <a:pt x="365" y="159"/>
                    </a:lnTo>
                    <a:lnTo>
                      <a:pt x="365" y="164"/>
                    </a:lnTo>
                    <a:lnTo>
                      <a:pt x="362" y="167"/>
                    </a:lnTo>
                    <a:lnTo>
                      <a:pt x="362" y="182"/>
                    </a:lnTo>
                    <a:lnTo>
                      <a:pt x="332" y="190"/>
                    </a:lnTo>
                    <a:lnTo>
                      <a:pt x="332" y="177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19" y="164"/>
                    </a:lnTo>
                    <a:lnTo>
                      <a:pt x="319" y="149"/>
                    </a:lnTo>
                    <a:lnTo>
                      <a:pt x="321" y="146"/>
                    </a:lnTo>
                    <a:lnTo>
                      <a:pt x="326" y="138"/>
                    </a:lnTo>
                    <a:lnTo>
                      <a:pt x="321" y="133"/>
                    </a:lnTo>
                    <a:lnTo>
                      <a:pt x="314" y="123"/>
                    </a:lnTo>
                    <a:lnTo>
                      <a:pt x="308" y="115"/>
                    </a:lnTo>
                    <a:lnTo>
                      <a:pt x="296" y="110"/>
                    </a:lnTo>
                    <a:lnTo>
                      <a:pt x="290" y="95"/>
                    </a:lnTo>
                    <a:lnTo>
                      <a:pt x="283" y="90"/>
                    </a:lnTo>
                    <a:lnTo>
                      <a:pt x="283" y="85"/>
                    </a:lnTo>
                    <a:lnTo>
                      <a:pt x="288" y="82"/>
                    </a:lnTo>
                    <a:lnTo>
                      <a:pt x="278" y="77"/>
                    </a:lnTo>
                    <a:lnTo>
                      <a:pt x="275" y="69"/>
                    </a:lnTo>
                    <a:lnTo>
                      <a:pt x="275" y="54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73" y="33"/>
                    </a:lnTo>
                    <a:lnTo>
                      <a:pt x="270" y="28"/>
                    </a:lnTo>
                    <a:lnTo>
                      <a:pt x="270" y="18"/>
                    </a:lnTo>
                    <a:lnTo>
                      <a:pt x="262" y="10"/>
                    </a:lnTo>
                    <a:lnTo>
                      <a:pt x="260" y="13"/>
                    </a:lnTo>
                    <a:lnTo>
                      <a:pt x="257" y="18"/>
                    </a:lnTo>
                    <a:lnTo>
                      <a:pt x="252" y="33"/>
                    </a:lnTo>
                    <a:lnTo>
                      <a:pt x="252" y="43"/>
                    </a:lnTo>
                    <a:lnTo>
                      <a:pt x="255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57" y="77"/>
                    </a:lnTo>
                    <a:lnTo>
                      <a:pt x="255" y="85"/>
                    </a:lnTo>
                    <a:lnTo>
                      <a:pt x="260" y="87"/>
                    </a:lnTo>
                    <a:lnTo>
                      <a:pt x="265" y="92"/>
                    </a:lnTo>
                    <a:lnTo>
                      <a:pt x="265" y="97"/>
                    </a:lnTo>
                    <a:lnTo>
                      <a:pt x="270" y="118"/>
                    </a:lnTo>
                    <a:lnTo>
                      <a:pt x="275" y="126"/>
                    </a:lnTo>
                    <a:lnTo>
                      <a:pt x="283" y="133"/>
                    </a:lnTo>
                    <a:lnTo>
                      <a:pt x="288" y="141"/>
                    </a:lnTo>
                    <a:lnTo>
                      <a:pt x="290" y="146"/>
                    </a:lnTo>
                    <a:lnTo>
                      <a:pt x="283" y="141"/>
                    </a:lnTo>
                    <a:lnTo>
                      <a:pt x="273" y="138"/>
                    </a:lnTo>
                    <a:lnTo>
                      <a:pt x="257" y="136"/>
                    </a:lnTo>
                    <a:lnTo>
                      <a:pt x="249" y="136"/>
                    </a:lnTo>
                    <a:lnTo>
                      <a:pt x="247" y="133"/>
                    </a:lnTo>
                    <a:lnTo>
                      <a:pt x="244" y="133"/>
                    </a:lnTo>
                    <a:lnTo>
                      <a:pt x="239" y="128"/>
                    </a:lnTo>
                    <a:lnTo>
                      <a:pt x="239" y="126"/>
                    </a:lnTo>
                    <a:lnTo>
                      <a:pt x="244" y="123"/>
                    </a:lnTo>
                    <a:lnTo>
                      <a:pt x="247" y="123"/>
                    </a:lnTo>
                    <a:lnTo>
                      <a:pt x="247" y="121"/>
                    </a:lnTo>
                    <a:lnTo>
                      <a:pt x="242" y="115"/>
                    </a:lnTo>
                    <a:lnTo>
                      <a:pt x="239" y="110"/>
                    </a:lnTo>
                    <a:lnTo>
                      <a:pt x="229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6" y="115"/>
                    </a:lnTo>
                    <a:lnTo>
                      <a:pt x="208" y="126"/>
                    </a:lnTo>
                    <a:lnTo>
                      <a:pt x="149" y="87"/>
                    </a:lnTo>
                    <a:lnTo>
                      <a:pt x="142" y="85"/>
                    </a:lnTo>
                    <a:lnTo>
                      <a:pt x="131" y="79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6" y="72"/>
                    </a:lnTo>
                    <a:lnTo>
                      <a:pt x="113" y="69"/>
                    </a:lnTo>
                    <a:lnTo>
                      <a:pt x="106" y="69"/>
                    </a:lnTo>
                    <a:lnTo>
                      <a:pt x="103" y="67"/>
                    </a:lnTo>
                    <a:lnTo>
                      <a:pt x="103" y="61"/>
                    </a:lnTo>
                    <a:lnTo>
                      <a:pt x="98" y="59"/>
                    </a:lnTo>
                    <a:lnTo>
                      <a:pt x="88" y="59"/>
                    </a:lnTo>
                    <a:lnTo>
                      <a:pt x="83" y="54"/>
                    </a:lnTo>
                    <a:lnTo>
                      <a:pt x="70" y="54"/>
                    </a:lnTo>
                    <a:lnTo>
                      <a:pt x="67" y="56"/>
                    </a:lnTo>
                    <a:lnTo>
                      <a:pt x="65" y="61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9" y="82"/>
                    </a:lnTo>
                    <a:lnTo>
                      <a:pt x="47" y="85"/>
                    </a:lnTo>
                    <a:lnTo>
                      <a:pt x="42" y="85"/>
                    </a:lnTo>
                    <a:lnTo>
                      <a:pt x="39" y="82"/>
                    </a:lnTo>
                    <a:lnTo>
                      <a:pt x="36" y="82"/>
                    </a:lnTo>
                    <a:lnTo>
                      <a:pt x="34" y="87"/>
                    </a:lnTo>
                    <a:lnTo>
                      <a:pt x="34" y="92"/>
                    </a:lnTo>
                    <a:lnTo>
                      <a:pt x="29" y="97"/>
                    </a:lnTo>
                    <a:lnTo>
                      <a:pt x="24" y="105"/>
                    </a:lnTo>
                    <a:lnTo>
                      <a:pt x="21" y="108"/>
                    </a:lnTo>
                    <a:lnTo>
                      <a:pt x="21" y="115"/>
                    </a:lnTo>
                    <a:lnTo>
                      <a:pt x="13" y="123"/>
                    </a:lnTo>
                    <a:lnTo>
                      <a:pt x="0" y="13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694"/>
              <p:cNvSpPr>
                <a:spLocks/>
              </p:cNvSpPr>
              <p:nvPr/>
            </p:nvSpPr>
            <p:spPr bwMode="auto">
              <a:xfrm>
                <a:off x="7656513" y="3001963"/>
                <a:ext cx="44450" cy="119063"/>
              </a:xfrm>
              <a:custGeom>
                <a:avLst/>
                <a:gdLst>
                  <a:gd name="T0" fmla="*/ 0 w 28"/>
                  <a:gd name="T1" fmla="*/ 8 h 75"/>
                  <a:gd name="T2" fmla="*/ 0 w 28"/>
                  <a:gd name="T3" fmla="*/ 28 h 75"/>
                  <a:gd name="T4" fmla="*/ 5 w 28"/>
                  <a:gd name="T5" fmla="*/ 57 h 75"/>
                  <a:gd name="T6" fmla="*/ 10 w 28"/>
                  <a:gd name="T7" fmla="*/ 67 h 75"/>
                  <a:gd name="T8" fmla="*/ 13 w 28"/>
                  <a:gd name="T9" fmla="*/ 75 h 75"/>
                  <a:gd name="T10" fmla="*/ 18 w 28"/>
                  <a:gd name="T11" fmla="*/ 69 h 75"/>
                  <a:gd name="T12" fmla="*/ 18 w 28"/>
                  <a:gd name="T13" fmla="*/ 64 h 75"/>
                  <a:gd name="T14" fmla="*/ 28 w 28"/>
                  <a:gd name="T15" fmla="*/ 54 h 75"/>
                  <a:gd name="T16" fmla="*/ 28 w 28"/>
                  <a:gd name="T17" fmla="*/ 0 h 75"/>
                  <a:gd name="T18" fmla="*/ 0 w 28"/>
                  <a:gd name="T19" fmla="*/ 8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75"/>
                  <a:gd name="T32" fmla="*/ 28 w 2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75">
                    <a:moveTo>
                      <a:pt x="0" y="8"/>
                    </a:moveTo>
                    <a:lnTo>
                      <a:pt x="0" y="28"/>
                    </a:lnTo>
                    <a:lnTo>
                      <a:pt x="5" y="57"/>
                    </a:lnTo>
                    <a:lnTo>
                      <a:pt x="10" y="67"/>
                    </a:lnTo>
                    <a:lnTo>
                      <a:pt x="13" y="75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28" y="5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695"/>
              <p:cNvSpPr>
                <a:spLocks/>
              </p:cNvSpPr>
              <p:nvPr/>
            </p:nvSpPr>
            <p:spPr bwMode="auto">
              <a:xfrm>
                <a:off x="6735763" y="2676525"/>
                <a:ext cx="627062" cy="647700"/>
              </a:xfrm>
              <a:custGeom>
                <a:avLst/>
                <a:gdLst>
                  <a:gd name="T0" fmla="*/ 244 w 395"/>
                  <a:gd name="T1" fmla="*/ 87 h 408"/>
                  <a:gd name="T2" fmla="*/ 259 w 395"/>
                  <a:gd name="T3" fmla="*/ 146 h 408"/>
                  <a:gd name="T4" fmla="*/ 272 w 395"/>
                  <a:gd name="T5" fmla="*/ 118 h 408"/>
                  <a:gd name="T6" fmla="*/ 282 w 395"/>
                  <a:gd name="T7" fmla="*/ 108 h 408"/>
                  <a:gd name="T8" fmla="*/ 290 w 395"/>
                  <a:gd name="T9" fmla="*/ 108 h 408"/>
                  <a:gd name="T10" fmla="*/ 303 w 395"/>
                  <a:gd name="T11" fmla="*/ 95 h 408"/>
                  <a:gd name="T12" fmla="*/ 308 w 395"/>
                  <a:gd name="T13" fmla="*/ 87 h 408"/>
                  <a:gd name="T14" fmla="*/ 313 w 395"/>
                  <a:gd name="T15" fmla="*/ 79 h 408"/>
                  <a:gd name="T16" fmla="*/ 331 w 395"/>
                  <a:gd name="T17" fmla="*/ 79 h 408"/>
                  <a:gd name="T18" fmla="*/ 347 w 395"/>
                  <a:gd name="T19" fmla="*/ 84 h 408"/>
                  <a:gd name="T20" fmla="*/ 354 w 395"/>
                  <a:gd name="T21" fmla="*/ 92 h 408"/>
                  <a:gd name="T22" fmla="*/ 365 w 395"/>
                  <a:gd name="T23" fmla="*/ 100 h 408"/>
                  <a:gd name="T24" fmla="*/ 388 w 395"/>
                  <a:gd name="T25" fmla="*/ 108 h 408"/>
                  <a:gd name="T26" fmla="*/ 388 w 395"/>
                  <a:gd name="T27" fmla="*/ 128 h 408"/>
                  <a:gd name="T28" fmla="*/ 362 w 395"/>
                  <a:gd name="T29" fmla="*/ 159 h 408"/>
                  <a:gd name="T30" fmla="*/ 334 w 395"/>
                  <a:gd name="T31" fmla="*/ 192 h 408"/>
                  <a:gd name="T32" fmla="*/ 321 w 395"/>
                  <a:gd name="T33" fmla="*/ 190 h 408"/>
                  <a:gd name="T34" fmla="*/ 300 w 395"/>
                  <a:gd name="T35" fmla="*/ 238 h 408"/>
                  <a:gd name="T36" fmla="*/ 282 w 395"/>
                  <a:gd name="T37" fmla="*/ 241 h 408"/>
                  <a:gd name="T38" fmla="*/ 270 w 395"/>
                  <a:gd name="T39" fmla="*/ 215 h 408"/>
                  <a:gd name="T40" fmla="*/ 257 w 395"/>
                  <a:gd name="T41" fmla="*/ 238 h 408"/>
                  <a:gd name="T42" fmla="*/ 244 w 395"/>
                  <a:gd name="T43" fmla="*/ 285 h 408"/>
                  <a:gd name="T44" fmla="*/ 228 w 395"/>
                  <a:gd name="T45" fmla="*/ 318 h 408"/>
                  <a:gd name="T46" fmla="*/ 239 w 395"/>
                  <a:gd name="T47" fmla="*/ 339 h 408"/>
                  <a:gd name="T48" fmla="*/ 205 w 395"/>
                  <a:gd name="T49" fmla="*/ 367 h 408"/>
                  <a:gd name="T50" fmla="*/ 177 w 395"/>
                  <a:gd name="T51" fmla="*/ 367 h 408"/>
                  <a:gd name="T52" fmla="*/ 167 w 395"/>
                  <a:gd name="T53" fmla="*/ 385 h 408"/>
                  <a:gd name="T54" fmla="*/ 123 w 395"/>
                  <a:gd name="T55" fmla="*/ 398 h 408"/>
                  <a:gd name="T56" fmla="*/ 108 w 395"/>
                  <a:gd name="T57" fmla="*/ 400 h 408"/>
                  <a:gd name="T58" fmla="*/ 85 w 395"/>
                  <a:gd name="T59" fmla="*/ 408 h 408"/>
                  <a:gd name="T60" fmla="*/ 72 w 395"/>
                  <a:gd name="T61" fmla="*/ 393 h 408"/>
                  <a:gd name="T62" fmla="*/ 59 w 395"/>
                  <a:gd name="T63" fmla="*/ 364 h 408"/>
                  <a:gd name="T64" fmla="*/ 44 w 395"/>
                  <a:gd name="T65" fmla="*/ 328 h 408"/>
                  <a:gd name="T66" fmla="*/ 31 w 395"/>
                  <a:gd name="T67" fmla="*/ 305 h 408"/>
                  <a:gd name="T68" fmla="*/ 15 w 395"/>
                  <a:gd name="T69" fmla="*/ 292 h 408"/>
                  <a:gd name="T70" fmla="*/ 0 w 395"/>
                  <a:gd name="T71" fmla="*/ 280 h 408"/>
                  <a:gd name="T72" fmla="*/ 18 w 395"/>
                  <a:gd name="T73" fmla="*/ 269 h 408"/>
                  <a:gd name="T74" fmla="*/ 26 w 395"/>
                  <a:gd name="T75" fmla="*/ 256 h 408"/>
                  <a:gd name="T76" fmla="*/ 26 w 395"/>
                  <a:gd name="T77" fmla="*/ 246 h 408"/>
                  <a:gd name="T78" fmla="*/ 33 w 395"/>
                  <a:gd name="T79" fmla="*/ 233 h 408"/>
                  <a:gd name="T80" fmla="*/ 39 w 395"/>
                  <a:gd name="T81" fmla="*/ 244 h 408"/>
                  <a:gd name="T82" fmla="*/ 51 w 395"/>
                  <a:gd name="T83" fmla="*/ 241 h 408"/>
                  <a:gd name="T84" fmla="*/ 41 w 395"/>
                  <a:gd name="T85" fmla="*/ 226 h 408"/>
                  <a:gd name="T86" fmla="*/ 59 w 395"/>
                  <a:gd name="T87" fmla="*/ 215 h 408"/>
                  <a:gd name="T88" fmla="*/ 57 w 395"/>
                  <a:gd name="T89" fmla="*/ 200 h 408"/>
                  <a:gd name="T90" fmla="*/ 77 w 395"/>
                  <a:gd name="T91" fmla="*/ 172 h 408"/>
                  <a:gd name="T92" fmla="*/ 95 w 395"/>
                  <a:gd name="T93" fmla="*/ 167 h 408"/>
                  <a:gd name="T94" fmla="*/ 98 w 395"/>
                  <a:gd name="T95" fmla="*/ 144 h 408"/>
                  <a:gd name="T96" fmla="*/ 123 w 395"/>
                  <a:gd name="T97" fmla="*/ 84 h 408"/>
                  <a:gd name="T98" fmla="*/ 134 w 395"/>
                  <a:gd name="T99" fmla="*/ 41 h 408"/>
                  <a:gd name="T100" fmla="*/ 131 w 395"/>
                  <a:gd name="T101" fmla="*/ 23 h 408"/>
                  <a:gd name="T102" fmla="*/ 126 w 395"/>
                  <a:gd name="T103" fmla="*/ 13 h 408"/>
                  <a:gd name="T104" fmla="*/ 139 w 395"/>
                  <a:gd name="T105" fmla="*/ 0 h 4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408"/>
                  <a:gd name="T161" fmla="*/ 395 w 395"/>
                  <a:gd name="T162" fmla="*/ 408 h 4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408">
                    <a:moveTo>
                      <a:pt x="144" y="0"/>
                    </a:moveTo>
                    <a:lnTo>
                      <a:pt x="159" y="105"/>
                    </a:lnTo>
                    <a:lnTo>
                      <a:pt x="244" y="87"/>
                    </a:lnTo>
                    <a:lnTo>
                      <a:pt x="246" y="156"/>
                    </a:lnTo>
                    <a:lnTo>
                      <a:pt x="254" y="151"/>
                    </a:lnTo>
                    <a:lnTo>
                      <a:pt x="259" y="146"/>
                    </a:lnTo>
                    <a:lnTo>
                      <a:pt x="267" y="136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80" y="11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5" y="108"/>
                    </a:lnTo>
                    <a:lnTo>
                      <a:pt x="295" y="102"/>
                    </a:lnTo>
                    <a:lnTo>
                      <a:pt x="303" y="95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3" y="82"/>
                    </a:lnTo>
                    <a:lnTo>
                      <a:pt x="313" y="79"/>
                    </a:lnTo>
                    <a:lnTo>
                      <a:pt x="318" y="77"/>
                    </a:lnTo>
                    <a:lnTo>
                      <a:pt x="326" y="77"/>
                    </a:lnTo>
                    <a:lnTo>
                      <a:pt x="331" y="79"/>
                    </a:lnTo>
                    <a:lnTo>
                      <a:pt x="334" y="82"/>
                    </a:lnTo>
                    <a:lnTo>
                      <a:pt x="344" y="82"/>
                    </a:lnTo>
                    <a:lnTo>
                      <a:pt x="347" y="84"/>
                    </a:lnTo>
                    <a:lnTo>
                      <a:pt x="349" y="84"/>
                    </a:lnTo>
                    <a:lnTo>
                      <a:pt x="352" y="90"/>
                    </a:lnTo>
                    <a:lnTo>
                      <a:pt x="354" y="92"/>
                    </a:lnTo>
                    <a:lnTo>
                      <a:pt x="359" y="92"/>
                    </a:lnTo>
                    <a:lnTo>
                      <a:pt x="362" y="95"/>
                    </a:lnTo>
                    <a:lnTo>
                      <a:pt x="365" y="100"/>
                    </a:lnTo>
                    <a:lnTo>
                      <a:pt x="367" y="100"/>
                    </a:lnTo>
                    <a:lnTo>
                      <a:pt x="380" y="102"/>
                    </a:lnTo>
                    <a:lnTo>
                      <a:pt x="388" y="108"/>
                    </a:lnTo>
                    <a:lnTo>
                      <a:pt x="395" y="110"/>
                    </a:lnTo>
                    <a:lnTo>
                      <a:pt x="393" y="113"/>
                    </a:lnTo>
                    <a:lnTo>
                      <a:pt x="388" y="128"/>
                    </a:lnTo>
                    <a:lnTo>
                      <a:pt x="382" y="131"/>
                    </a:lnTo>
                    <a:lnTo>
                      <a:pt x="372" y="138"/>
                    </a:lnTo>
                    <a:lnTo>
                      <a:pt x="362" y="159"/>
                    </a:lnTo>
                    <a:lnTo>
                      <a:pt x="354" y="161"/>
                    </a:lnTo>
                    <a:lnTo>
                      <a:pt x="347" y="167"/>
                    </a:lnTo>
                    <a:lnTo>
                      <a:pt x="334" y="192"/>
                    </a:lnTo>
                    <a:lnTo>
                      <a:pt x="331" y="195"/>
                    </a:lnTo>
                    <a:lnTo>
                      <a:pt x="329" y="192"/>
                    </a:lnTo>
                    <a:lnTo>
                      <a:pt x="321" y="190"/>
                    </a:lnTo>
                    <a:lnTo>
                      <a:pt x="318" y="197"/>
                    </a:lnTo>
                    <a:lnTo>
                      <a:pt x="316" y="200"/>
                    </a:lnTo>
                    <a:lnTo>
                      <a:pt x="300" y="238"/>
                    </a:lnTo>
                    <a:lnTo>
                      <a:pt x="295" y="246"/>
                    </a:lnTo>
                    <a:lnTo>
                      <a:pt x="288" y="246"/>
                    </a:lnTo>
                    <a:lnTo>
                      <a:pt x="282" y="241"/>
                    </a:lnTo>
                    <a:lnTo>
                      <a:pt x="277" y="228"/>
                    </a:lnTo>
                    <a:lnTo>
                      <a:pt x="272" y="221"/>
                    </a:lnTo>
                    <a:lnTo>
                      <a:pt x="270" y="215"/>
                    </a:lnTo>
                    <a:lnTo>
                      <a:pt x="262" y="218"/>
                    </a:lnTo>
                    <a:lnTo>
                      <a:pt x="262" y="228"/>
                    </a:lnTo>
                    <a:lnTo>
                      <a:pt x="257" y="238"/>
                    </a:lnTo>
                    <a:lnTo>
                      <a:pt x="257" y="259"/>
                    </a:lnTo>
                    <a:lnTo>
                      <a:pt x="254" y="274"/>
                    </a:lnTo>
                    <a:lnTo>
                      <a:pt x="244" y="285"/>
                    </a:lnTo>
                    <a:lnTo>
                      <a:pt x="236" y="303"/>
                    </a:lnTo>
                    <a:lnTo>
                      <a:pt x="231" y="310"/>
                    </a:lnTo>
                    <a:lnTo>
                      <a:pt x="228" y="318"/>
                    </a:lnTo>
                    <a:lnTo>
                      <a:pt x="228" y="331"/>
                    </a:lnTo>
                    <a:lnTo>
                      <a:pt x="231" y="333"/>
                    </a:lnTo>
                    <a:lnTo>
                      <a:pt x="239" y="339"/>
                    </a:lnTo>
                    <a:lnTo>
                      <a:pt x="236" y="344"/>
                    </a:lnTo>
                    <a:lnTo>
                      <a:pt x="218" y="359"/>
                    </a:lnTo>
                    <a:lnTo>
                      <a:pt x="205" y="367"/>
                    </a:lnTo>
                    <a:lnTo>
                      <a:pt x="195" y="372"/>
                    </a:lnTo>
                    <a:lnTo>
                      <a:pt x="187" y="369"/>
                    </a:lnTo>
                    <a:lnTo>
                      <a:pt x="177" y="367"/>
                    </a:lnTo>
                    <a:lnTo>
                      <a:pt x="172" y="372"/>
                    </a:lnTo>
                    <a:lnTo>
                      <a:pt x="169" y="380"/>
                    </a:lnTo>
                    <a:lnTo>
                      <a:pt x="167" y="385"/>
                    </a:lnTo>
                    <a:lnTo>
                      <a:pt x="149" y="395"/>
                    </a:lnTo>
                    <a:lnTo>
                      <a:pt x="136" y="400"/>
                    </a:lnTo>
                    <a:lnTo>
                      <a:pt x="123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08" y="400"/>
                    </a:lnTo>
                    <a:lnTo>
                      <a:pt x="100" y="403"/>
                    </a:lnTo>
                    <a:lnTo>
                      <a:pt x="92" y="408"/>
                    </a:lnTo>
                    <a:lnTo>
                      <a:pt x="85" y="408"/>
                    </a:lnTo>
                    <a:lnTo>
                      <a:pt x="77" y="403"/>
                    </a:lnTo>
                    <a:lnTo>
                      <a:pt x="72" y="395"/>
                    </a:lnTo>
                    <a:lnTo>
                      <a:pt x="72" y="393"/>
                    </a:lnTo>
                    <a:lnTo>
                      <a:pt x="67" y="390"/>
                    </a:lnTo>
                    <a:lnTo>
                      <a:pt x="62" y="377"/>
                    </a:lnTo>
                    <a:lnTo>
                      <a:pt x="59" y="364"/>
                    </a:lnTo>
                    <a:lnTo>
                      <a:pt x="54" y="35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39" y="321"/>
                    </a:lnTo>
                    <a:lnTo>
                      <a:pt x="39" y="310"/>
                    </a:lnTo>
                    <a:lnTo>
                      <a:pt x="31" y="305"/>
                    </a:lnTo>
                    <a:lnTo>
                      <a:pt x="23" y="303"/>
                    </a:lnTo>
                    <a:lnTo>
                      <a:pt x="18" y="295"/>
                    </a:lnTo>
                    <a:lnTo>
                      <a:pt x="15" y="292"/>
                    </a:lnTo>
                    <a:lnTo>
                      <a:pt x="15" y="290"/>
                    </a:lnTo>
                    <a:lnTo>
                      <a:pt x="10" y="285"/>
                    </a:lnTo>
                    <a:lnTo>
                      <a:pt x="0" y="280"/>
                    </a:lnTo>
                    <a:lnTo>
                      <a:pt x="8" y="274"/>
                    </a:lnTo>
                    <a:lnTo>
                      <a:pt x="15" y="272"/>
                    </a:lnTo>
                    <a:lnTo>
                      <a:pt x="18" y="269"/>
                    </a:lnTo>
                    <a:lnTo>
                      <a:pt x="21" y="264"/>
                    </a:lnTo>
                    <a:lnTo>
                      <a:pt x="21" y="259"/>
                    </a:lnTo>
                    <a:lnTo>
                      <a:pt x="26" y="256"/>
                    </a:lnTo>
                    <a:lnTo>
                      <a:pt x="28" y="254"/>
                    </a:lnTo>
                    <a:lnTo>
                      <a:pt x="28" y="249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8" y="236"/>
                    </a:lnTo>
                    <a:lnTo>
                      <a:pt x="33" y="233"/>
                    </a:lnTo>
                    <a:lnTo>
                      <a:pt x="36" y="233"/>
                    </a:lnTo>
                    <a:lnTo>
                      <a:pt x="39" y="238"/>
                    </a:lnTo>
                    <a:lnTo>
                      <a:pt x="39" y="244"/>
                    </a:lnTo>
                    <a:lnTo>
                      <a:pt x="41" y="246"/>
                    </a:lnTo>
                    <a:lnTo>
                      <a:pt x="41" y="241"/>
                    </a:lnTo>
                    <a:lnTo>
                      <a:pt x="51" y="241"/>
                    </a:lnTo>
                    <a:lnTo>
                      <a:pt x="49" y="236"/>
                    </a:lnTo>
                    <a:lnTo>
                      <a:pt x="44" y="228"/>
                    </a:lnTo>
                    <a:lnTo>
                      <a:pt x="41" y="226"/>
                    </a:lnTo>
                    <a:lnTo>
                      <a:pt x="41" y="221"/>
                    </a:lnTo>
                    <a:lnTo>
                      <a:pt x="51" y="215"/>
                    </a:lnTo>
                    <a:lnTo>
                      <a:pt x="59" y="215"/>
                    </a:lnTo>
                    <a:lnTo>
                      <a:pt x="59" y="210"/>
                    </a:lnTo>
                    <a:lnTo>
                      <a:pt x="57" y="203"/>
                    </a:lnTo>
                    <a:lnTo>
                      <a:pt x="57" y="200"/>
                    </a:lnTo>
                    <a:lnTo>
                      <a:pt x="59" y="192"/>
                    </a:lnTo>
                    <a:lnTo>
                      <a:pt x="69" y="174"/>
                    </a:lnTo>
                    <a:lnTo>
                      <a:pt x="77" y="172"/>
                    </a:lnTo>
                    <a:lnTo>
                      <a:pt x="82" y="169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1"/>
                    </a:lnTo>
                    <a:lnTo>
                      <a:pt x="100" y="154"/>
                    </a:lnTo>
                    <a:lnTo>
                      <a:pt x="98" y="144"/>
                    </a:lnTo>
                    <a:lnTo>
                      <a:pt x="100" y="138"/>
                    </a:lnTo>
                    <a:lnTo>
                      <a:pt x="105" y="133"/>
                    </a:lnTo>
                    <a:lnTo>
                      <a:pt x="123" y="84"/>
                    </a:lnTo>
                    <a:lnTo>
                      <a:pt x="134" y="54"/>
                    </a:lnTo>
                    <a:lnTo>
                      <a:pt x="131" y="49"/>
                    </a:lnTo>
                    <a:lnTo>
                      <a:pt x="134" y="41"/>
                    </a:lnTo>
                    <a:lnTo>
                      <a:pt x="136" y="38"/>
                    </a:lnTo>
                    <a:lnTo>
                      <a:pt x="136" y="33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6" y="20"/>
                    </a:lnTo>
                    <a:lnTo>
                      <a:pt x="126" y="13"/>
                    </a:lnTo>
                    <a:lnTo>
                      <a:pt x="128" y="7"/>
                    </a:lnTo>
                    <a:lnTo>
                      <a:pt x="136" y="5"/>
                    </a:lnTo>
                    <a:lnTo>
                      <a:pt x="13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696"/>
              <p:cNvSpPr>
                <a:spLocks/>
              </p:cNvSpPr>
              <p:nvPr/>
            </p:nvSpPr>
            <p:spPr bwMode="auto">
              <a:xfrm>
                <a:off x="7791450" y="5284788"/>
                <a:ext cx="244475" cy="88900"/>
              </a:xfrm>
              <a:custGeom>
                <a:avLst/>
                <a:gdLst>
                  <a:gd name="T0" fmla="*/ 133 w 154"/>
                  <a:gd name="T1" fmla="*/ 43 h 56"/>
                  <a:gd name="T2" fmla="*/ 123 w 154"/>
                  <a:gd name="T3" fmla="*/ 49 h 56"/>
                  <a:gd name="T4" fmla="*/ 95 w 154"/>
                  <a:gd name="T5" fmla="*/ 51 h 56"/>
                  <a:gd name="T6" fmla="*/ 51 w 154"/>
                  <a:gd name="T7" fmla="*/ 51 h 56"/>
                  <a:gd name="T8" fmla="*/ 28 w 154"/>
                  <a:gd name="T9" fmla="*/ 56 h 56"/>
                  <a:gd name="T10" fmla="*/ 5 w 154"/>
                  <a:gd name="T11" fmla="*/ 54 h 56"/>
                  <a:gd name="T12" fmla="*/ 8 w 154"/>
                  <a:gd name="T13" fmla="*/ 28 h 56"/>
                  <a:gd name="T14" fmla="*/ 0 w 154"/>
                  <a:gd name="T15" fmla="*/ 15 h 56"/>
                  <a:gd name="T16" fmla="*/ 8 w 154"/>
                  <a:gd name="T17" fmla="*/ 10 h 56"/>
                  <a:gd name="T18" fmla="*/ 8 w 154"/>
                  <a:gd name="T19" fmla="*/ 2 h 56"/>
                  <a:gd name="T20" fmla="*/ 31 w 154"/>
                  <a:gd name="T21" fmla="*/ 2 h 56"/>
                  <a:gd name="T22" fmla="*/ 43 w 154"/>
                  <a:gd name="T23" fmla="*/ 0 h 56"/>
                  <a:gd name="T24" fmla="*/ 85 w 154"/>
                  <a:gd name="T25" fmla="*/ 0 h 56"/>
                  <a:gd name="T26" fmla="*/ 113 w 154"/>
                  <a:gd name="T27" fmla="*/ 5 h 56"/>
                  <a:gd name="T28" fmla="*/ 123 w 154"/>
                  <a:gd name="T29" fmla="*/ 0 h 56"/>
                  <a:gd name="T30" fmla="*/ 151 w 154"/>
                  <a:gd name="T31" fmla="*/ 7 h 56"/>
                  <a:gd name="T32" fmla="*/ 154 w 154"/>
                  <a:gd name="T33" fmla="*/ 18 h 56"/>
                  <a:gd name="T34" fmla="*/ 151 w 154"/>
                  <a:gd name="T35" fmla="*/ 23 h 56"/>
                  <a:gd name="T36" fmla="*/ 144 w 154"/>
                  <a:gd name="T37" fmla="*/ 28 h 56"/>
                  <a:gd name="T38" fmla="*/ 133 w 154"/>
                  <a:gd name="T39" fmla="*/ 43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4"/>
                  <a:gd name="T61" fmla="*/ 0 h 56"/>
                  <a:gd name="T62" fmla="*/ 154 w 154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4" h="56">
                    <a:moveTo>
                      <a:pt x="133" y="43"/>
                    </a:moveTo>
                    <a:lnTo>
                      <a:pt x="123" y="49"/>
                    </a:lnTo>
                    <a:lnTo>
                      <a:pt x="95" y="51"/>
                    </a:lnTo>
                    <a:lnTo>
                      <a:pt x="51" y="51"/>
                    </a:lnTo>
                    <a:lnTo>
                      <a:pt x="28" y="56"/>
                    </a:lnTo>
                    <a:lnTo>
                      <a:pt x="5" y="54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85" y="0"/>
                    </a:lnTo>
                    <a:lnTo>
                      <a:pt x="113" y="5"/>
                    </a:lnTo>
                    <a:lnTo>
                      <a:pt x="123" y="0"/>
                    </a:lnTo>
                    <a:lnTo>
                      <a:pt x="151" y="7"/>
                    </a:lnTo>
                    <a:lnTo>
                      <a:pt x="154" y="18"/>
                    </a:lnTo>
                    <a:lnTo>
                      <a:pt x="151" y="23"/>
                    </a:lnTo>
                    <a:lnTo>
                      <a:pt x="144" y="28"/>
                    </a:lnTo>
                    <a:lnTo>
                      <a:pt x="13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" name="TextBox 285"/>
            <p:cNvSpPr txBox="1"/>
            <p:nvPr/>
          </p:nvSpPr>
          <p:spPr>
            <a:xfrm>
              <a:off x="3276327" y="4341379"/>
              <a:ext cx="2682877" cy="399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99FF99"/>
                  </a:solidFill>
                  <a:latin typeface="+mn-lt"/>
                </a:rPr>
                <a:t>Proposed U.S., 600K</a:t>
              </a:r>
              <a:endParaRPr lang="en-US" sz="2000" dirty="0">
                <a:solidFill>
                  <a:srgbClr val="99FF99"/>
                </a:solidFill>
                <a:latin typeface="+mn-lt"/>
              </a:endParaRPr>
            </a:p>
          </p:txBody>
        </p:sp>
      </p:grpSp>
      <p:grpSp>
        <p:nvGrpSpPr>
          <p:cNvPr id="341" name="Group 340"/>
          <p:cNvGrpSpPr>
            <a:grpSpLocks/>
          </p:cNvGrpSpPr>
          <p:nvPr/>
        </p:nvGrpSpPr>
        <p:grpSpPr bwMode="auto">
          <a:xfrm>
            <a:off x="6088063" y="2800350"/>
            <a:ext cx="2743200" cy="1993900"/>
            <a:chOff x="3228702" y="2747917"/>
            <a:chExt cx="2743202" cy="1993415"/>
          </a:xfrm>
        </p:grpSpPr>
        <p:grpSp>
          <p:nvGrpSpPr>
            <p:cNvPr id="31767" name="Group 57"/>
            <p:cNvGrpSpPr>
              <a:grpSpLocks/>
            </p:cNvGrpSpPr>
            <p:nvPr/>
          </p:nvGrpSpPr>
          <p:grpSpPr bwMode="auto">
            <a:xfrm>
              <a:off x="3228702" y="2747917"/>
              <a:ext cx="2743202" cy="1600199"/>
              <a:chOff x="1333500" y="1054100"/>
              <a:chExt cx="7043738" cy="4397376"/>
            </a:xfrm>
          </p:grpSpPr>
          <p:sp>
            <p:nvSpPr>
              <p:cNvPr id="31769" name="Freeform 643"/>
              <p:cNvSpPr>
                <a:spLocks/>
              </p:cNvSpPr>
              <p:nvPr/>
            </p:nvSpPr>
            <p:spPr bwMode="auto">
              <a:xfrm>
                <a:off x="1333500" y="2182813"/>
                <a:ext cx="1079500" cy="1858963"/>
              </a:xfrm>
              <a:custGeom>
                <a:avLst/>
                <a:gdLst>
                  <a:gd name="T0" fmla="*/ 313 w 680"/>
                  <a:gd name="T1" fmla="*/ 398 h 1171"/>
                  <a:gd name="T2" fmla="*/ 654 w 680"/>
                  <a:gd name="T3" fmla="*/ 968 h 1171"/>
                  <a:gd name="T4" fmla="*/ 667 w 680"/>
                  <a:gd name="T5" fmla="*/ 988 h 1171"/>
                  <a:gd name="T6" fmla="*/ 675 w 680"/>
                  <a:gd name="T7" fmla="*/ 1004 h 1171"/>
                  <a:gd name="T8" fmla="*/ 677 w 680"/>
                  <a:gd name="T9" fmla="*/ 1017 h 1171"/>
                  <a:gd name="T10" fmla="*/ 639 w 680"/>
                  <a:gd name="T11" fmla="*/ 1040 h 1171"/>
                  <a:gd name="T12" fmla="*/ 623 w 680"/>
                  <a:gd name="T13" fmla="*/ 1107 h 1171"/>
                  <a:gd name="T14" fmla="*/ 605 w 680"/>
                  <a:gd name="T15" fmla="*/ 1137 h 1171"/>
                  <a:gd name="T16" fmla="*/ 621 w 680"/>
                  <a:gd name="T17" fmla="*/ 1155 h 1171"/>
                  <a:gd name="T18" fmla="*/ 592 w 680"/>
                  <a:gd name="T19" fmla="*/ 1171 h 1171"/>
                  <a:gd name="T20" fmla="*/ 367 w 680"/>
                  <a:gd name="T21" fmla="*/ 1119 h 1171"/>
                  <a:gd name="T22" fmla="*/ 354 w 680"/>
                  <a:gd name="T23" fmla="*/ 1040 h 1171"/>
                  <a:gd name="T24" fmla="*/ 338 w 680"/>
                  <a:gd name="T25" fmla="*/ 1001 h 1171"/>
                  <a:gd name="T26" fmla="*/ 302 w 680"/>
                  <a:gd name="T27" fmla="*/ 973 h 1171"/>
                  <a:gd name="T28" fmla="*/ 254 w 680"/>
                  <a:gd name="T29" fmla="*/ 924 h 1171"/>
                  <a:gd name="T30" fmla="*/ 187 w 680"/>
                  <a:gd name="T31" fmla="*/ 870 h 1171"/>
                  <a:gd name="T32" fmla="*/ 154 w 680"/>
                  <a:gd name="T33" fmla="*/ 855 h 1171"/>
                  <a:gd name="T34" fmla="*/ 136 w 680"/>
                  <a:gd name="T35" fmla="*/ 829 h 1171"/>
                  <a:gd name="T36" fmla="*/ 148 w 680"/>
                  <a:gd name="T37" fmla="*/ 783 h 1171"/>
                  <a:gd name="T38" fmla="*/ 102 w 680"/>
                  <a:gd name="T39" fmla="*/ 706 h 1171"/>
                  <a:gd name="T40" fmla="*/ 82 w 680"/>
                  <a:gd name="T41" fmla="*/ 642 h 1171"/>
                  <a:gd name="T42" fmla="*/ 69 w 680"/>
                  <a:gd name="T43" fmla="*/ 614 h 1171"/>
                  <a:gd name="T44" fmla="*/ 77 w 680"/>
                  <a:gd name="T45" fmla="*/ 596 h 1171"/>
                  <a:gd name="T46" fmla="*/ 107 w 680"/>
                  <a:gd name="T47" fmla="*/ 580 h 1171"/>
                  <a:gd name="T48" fmla="*/ 74 w 680"/>
                  <a:gd name="T49" fmla="*/ 537 h 1171"/>
                  <a:gd name="T50" fmla="*/ 69 w 680"/>
                  <a:gd name="T51" fmla="*/ 483 h 1171"/>
                  <a:gd name="T52" fmla="*/ 82 w 680"/>
                  <a:gd name="T53" fmla="*/ 478 h 1171"/>
                  <a:gd name="T54" fmla="*/ 100 w 680"/>
                  <a:gd name="T55" fmla="*/ 493 h 1171"/>
                  <a:gd name="T56" fmla="*/ 107 w 680"/>
                  <a:gd name="T57" fmla="*/ 467 h 1171"/>
                  <a:gd name="T58" fmla="*/ 97 w 680"/>
                  <a:gd name="T59" fmla="*/ 442 h 1171"/>
                  <a:gd name="T60" fmla="*/ 118 w 680"/>
                  <a:gd name="T61" fmla="*/ 437 h 1171"/>
                  <a:gd name="T62" fmla="*/ 84 w 680"/>
                  <a:gd name="T63" fmla="*/ 411 h 1171"/>
                  <a:gd name="T64" fmla="*/ 79 w 680"/>
                  <a:gd name="T65" fmla="*/ 424 h 1171"/>
                  <a:gd name="T66" fmla="*/ 64 w 680"/>
                  <a:gd name="T67" fmla="*/ 449 h 1171"/>
                  <a:gd name="T68" fmla="*/ 48 w 680"/>
                  <a:gd name="T69" fmla="*/ 431 h 1171"/>
                  <a:gd name="T70" fmla="*/ 38 w 680"/>
                  <a:gd name="T71" fmla="*/ 416 h 1171"/>
                  <a:gd name="T72" fmla="*/ 38 w 680"/>
                  <a:gd name="T73" fmla="*/ 390 h 1171"/>
                  <a:gd name="T74" fmla="*/ 38 w 680"/>
                  <a:gd name="T75" fmla="*/ 362 h 1171"/>
                  <a:gd name="T76" fmla="*/ 28 w 680"/>
                  <a:gd name="T77" fmla="*/ 334 h 1171"/>
                  <a:gd name="T78" fmla="*/ 12 w 680"/>
                  <a:gd name="T79" fmla="*/ 265 h 1171"/>
                  <a:gd name="T80" fmla="*/ 25 w 680"/>
                  <a:gd name="T81" fmla="*/ 221 h 1171"/>
                  <a:gd name="T82" fmla="*/ 7 w 680"/>
                  <a:gd name="T83" fmla="*/ 182 h 1171"/>
                  <a:gd name="T84" fmla="*/ 0 w 680"/>
                  <a:gd name="T85" fmla="*/ 144 h 1171"/>
                  <a:gd name="T86" fmla="*/ 18 w 680"/>
                  <a:gd name="T87" fmla="*/ 95 h 1171"/>
                  <a:gd name="T88" fmla="*/ 25 w 680"/>
                  <a:gd name="T89" fmla="*/ 113 h 1171"/>
                  <a:gd name="T90" fmla="*/ 46 w 680"/>
                  <a:gd name="T91" fmla="*/ 72 h 1171"/>
                  <a:gd name="T92" fmla="*/ 66 w 680"/>
                  <a:gd name="T93" fmla="*/ 0 h 1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0"/>
                  <a:gd name="T142" fmla="*/ 0 h 1171"/>
                  <a:gd name="T143" fmla="*/ 680 w 680"/>
                  <a:gd name="T144" fmla="*/ 1171 h 1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0" h="1171">
                    <a:moveTo>
                      <a:pt x="66" y="0"/>
                    </a:moveTo>
                    <a:lnTo>
                      <a:pt x="379" y="82"/>
                    </a:lnTo>
                    <a:lnTo>
                      <a:pt x="313" y="398"/>
                    </a:lnTo>
                    <a:lnTo>
                      <a:pt x="652" y="932"/>
                    </a:lnTo>
                    <a:lnTo>
                      <a:pt x="654" y="940"/>
                    </a:lnTo>
                    <a:lnTo>
                      <a:pt x="654" y="968"/>
                    </a:lnTo>
                    <a:lnTo>
                      <a:pt x="657" y="976"/>
                    </a:lnTo>
                    <a:lnTo>
                      <a:pt x="662" y="983"/>
                    </a:lnTo>
                    <a:lnTo>
                      <a:pt x="667" y="988"/>
                    </a:lnTo>
                    <a:lnTo>
                      <a:pt x="669" y="996"/>
                    </a:lnTo>
                    <a:lnTo>
                      <a:pt x="672" y="1001"/>
                    </a:lnTo>
                    <a:lnTo>
                      <a:pt x="675" y="1004"/>
                    </a:lnTo>
                    <a:lnTo>
                      <a:pt x="680" y="1012"/>
                    </a:lnTo>
                    <a:lnTo>
                      <a:pt x="680" y="1014"/>
                    </a:lnTo>
                    <a:lnTo>
                      <a:pt x="677" y="1017"/>
                    </a:lnTo>
                    <a:lnTo>
                      <a:pt x="662" y="1024"/>
                    </a:lnTo>
                    <a:lnTo>
                      <a:pt x="646" y="1030"/>
                    </a:lnTo>
                    <a:lnTo>
                      <a:pt x="639" y="1040"/>
                    </a:lnTo>
                    <a:lnTo>
                      <a:pt x="631" y="1055"/>
                    </a:lnTo>
                    <a:lnTo>
                      <a:pt x="626" y="1076"/>
                    </a:lnTo>
                    <a:lnTo>
                      <a:pt x="623" y="1107"/>
                    </a:lnTo>
                    <a:lnTo>
                      <a:pt x="616" y="1122"/>
                    </a:lnTo>
                    <a:lnTo>
                      <a:pt x="605" y="1130"/>
                    </a:lnTo>
                    <a:lnTo>
                      <a:pt x="605" y="1137"/>
                    </a:lnTo>
                    <a:lnTo>
                      <a:pt x="616" y="1140"/>
                    </a:lnTo>
                    <a:lnTo>
                      <a:pt x="621" y="1148"/>
                    </a:lnTo>
                    <a:lnTo>
                      <a:pt x="621" y="1155"/>
                    </a:lnTo>
                    <a:lnTo>
                      <a:pt x="616" y="1158"/>
                    </a:lnTo>
                    <a:lnTo>
                      <a:pt x="600" y="1168"/>
                    </a:lnTo>
                    <a:lnTo>
                      <a:pt x="592" y="1171"/>
                    </a:lnTo>
                    <a:lnTo>
                      <a:pt x="592" y="1158"/>
                    </a:lnTo>
                    <a:lnTo>
                      <a:pt x="367" y="1132"/>
                    </a:lnTo>
                    <a:lnTo>
                      <a:pt x="367" y="1119"/>
                    </a:lnTo>
                    <a:lnTo>
                      <a:pt x="369" y="1109"/>
                    </a:lnTo>
                    <a:lnTo>
                      <a:pt x="367" y="1063"/>
                    </a:lnTo>
                    <a:lnTo>
                      <a:pt x="354" y="1040"/>
                    </a:lnTo>
                    <a:lnTo>
                      <a:pt x="341" y="1027"/>
                    </a:lnTo>
                    <a:lnTo>
                      <a:pt x="341" y="1019"/>
                    </a:lnTo>
                    <a:lnTo>
                      <a:pt x="338" y="1001"/>
                    </a:lnTo>
                    <a:lnTo>
                      <a:pt x="326" y="994"/>
                    </a:lnTo>
                    <a:lnTo>
                      <a:pt x="310" y="976"/>
                    </a:lnTo>
                    <a:lnTo>
                      <a:pt x="302" y="973"/>
                    </a:lnTo>
                    <a:lnTo>
                      <a:pt x="302" y="963"/>
                    </a:lnTo>
                    <a:lnTo>
                      <a:pt x="284" y="950"/>
                    </a:lnTo>
                    <a:lnTo>
                      <a:pt x="254" y="924"/>
                    </a:lnTo>
                    <a:lnTo>
                      <a:pt x="246" y="917"/>
                    </a:lnTo>
                    <a:lnTo>
                      <a:pt x="233" y="911"/>
                    </a:lnTo>
                    <a:lnTo>
                      <a:pt x="187" y="870"/>
                    </a:lnTo>
                    <a:lnTo>
                      <a:pt x="182" y="863"/>
                    </a:lnTo>
                    <a:lnTo>
                      <a:pt x="166" y="855"/>
                    </a:lnTo>
                    <a:lnTo>
                      <a:pt x="154" y="855"/>
                    </a:lnTo>
                    <a:lnTo>
                      <a:pt x="146" y="850"/>
                    </a:lnTo>
                    <a:lnTo>
                      <a:pt x="138" y="842"/>
                    </a:lnTo>
                    <a:lnTo>
                      <a:pt x="136" y="829"/>
                    </a:lnTo>
                    <a:lnTo>
                      <a:pt x="138" y="819"/>
                    </a:lnTo>
                    <a:lnTo>
                      <a:pt x="151" y="799"/>
                    </a:lnTo>
                    <a:lnTo>
                      <a:pt x="148" y="783"/>
                    </a:lnTo>
                    <a:lnTo>
                      <a:pt x="138" y="752"/>
                    </a:lnTo>
                    <a:lnTo>
                      <a:pt x="110" y="714"/>
                    </a:lnTo>
                    <a:lnTo>
                      <a:pt x="102" y="706"/>
                    </a:lnTo>
                    <a:lnTo>
                      <a:pt x="102" y="683"/>
                    </a:lnTo>
                    <a:lnTo>
                      <a:pt x="82" y="662"/>
                    </a:lnTo>
                    <a:lnTo>
                      <a:pt x="82" y="642"/>
                    </a:lnTo>
                    <a:lnTo>
                      <a:pt x="77" y="634"/>
                    </a:lnTo>
                    <a:lnTo>
                      <a:pt x="74" y="621"/>
                    </a:lnTo>
                    <a:lnTo>
                      <a:pt x="69" y="614"/>
                    </a:lnTo>
                    <a:lnTo>
                      <a:pt x="69" y="609"/>
                    </a:lnTo>
                    <a:lnTo>
                      <a:pt x="74" y="598"/>
                    </a:lnTo>
                    <a:lnTo>
                      <a:pt x="77" y="596"/>
                    </a:lnTo>
                    <a:lnTo>
                      <a:pt x="97" y="591"/>
                    </a:lnTo>
                    <a:lnTo>
                      <a:pt x="107" y="583"/>
                    </a:lnTo>
                    <a:lnTo>
                      <a:pt x="107" y="580"/>
                    </a:lnTo>
                    <a:lnTo>
                      <a:pt x="92" y="570"/>
                    </a:lnTo>
                    <a:lnTo>
                      <a:pt x="82" y="552"/>
                    </a:lnTo>
                    <a:lnTo>
                      <a:pt x="74" y="537"/>
                    </a:lnTo>
                    <a:lnTo>
                      <a:pt x="71" y="521"/>
                    </a:lnTo>
                    <a:lnTo>
                      <a:pt x="71" y="498"/>
                    </a:lnTo>
                    <a:lnTo>
                      <a:pt x="69" y="483"/>
                    </a:lnTo>
                    <a:lnTo>
                      <a:pt x="69" y="478"/>
                    </a:lnTo>
                    <a:lnTo>
                      <a:pt x="71" y="470"/>
                    </a:lnTo>
                    <a:lnTo>
                      <a:pt x="82" y="478"/>
                    </a:lnTo>
                    <a:lnTo>
                      <a:pt x="92" y="483"/>
                    </a:lnTo>
                    <a:lnTo>
                      <a:pt x="95" y="490"/>
                    </a:lnTo>
                    <a:lnTo>
                      <a:pt x="100" y="493"/>
                    </a:lnTo>
                    <a:lnTo>
                      <a:pt x="110" y="493"/>
                    </a:lnTo>
                    <a:lnTo>
                      <a:pt x="107" y="478"/>
                    </a:lnTo>
                    <a:lnTo>
                      <a:pt x="107" y="467"/>
                    </a:lnTo>
                    <a:lnTo>
                      <a:pt x="102" y="460"/>
                    </a:lnTo>
                    <a:lnTo>
                      <a:pt x="97" y="449"/>
                    </a:lnTo>
                    <a:lnTo>
                      <a:pt x="97" y="442"/>
                    </a:lnTo>
                    <a:lnTo>
                      <a:pt x="107" y="444"/>
                    </a:lnTo>
                    <a:lnTo>
                      <a:pt x="118" y="449"/>
                    </a:lnTo>
                    <a:lnTo>
                      <a:pt x="118" y="437"/>
                    </a:lnTo>
                    <a:lnTo>
                      <a:pt x="115" y="429"/>
                    </a:lnTo>
                    <a:lnTo>
                      <a:pt x="105" y="421"/>
                    </a:lnTo>
                    <a:lnTo>
                      <a:pt x="84" y="411"/>
                    </a:lnTo>
                    <a:lnTo>
                      <a:pt x="77" y="411"/>
                    </a:lnTo>
                    <a:lnTo>
                      <a:pt x="77" y="419"/>
                    </a:lnTo>
                    <a:lnTo>
                      <a:pt x="79" y="424"/>
                    </a:lnTo>
                    <a:lnTo>
                      <a:pt x="79" y="444"/>
                    </a:lnTo>
                    <a:lnTo>
                      <a:pt x="71" y="449"/>
                    </a:lnTo>
                    <a:lnTo>
                      <a:pt x="64" y="449"/>
                    </a:lnTo>
                    <a:lnTo>
                      <a:pt x="56" y="444"/>
                    </a:lnTo>
                    <a:lnTo>
                      <a:pt x="51" y="442"/>
                    </a:lnTo>
                    <a:lnTo>
                      <a:pt x="48" y="431"/>
                    </a:lnTo>
                    <a:lnTo>
                      <a:pt x="48" y="429"/>
                    </a:lnTo>
                    <a:lnTo>
                      <a:pt x="43" y="419"/>
                    </a:lnTo>
                    <a:lnTo>
                      <a:pt x="38" y="416"/>
                    </a:lnTo>
                    <a:lnTo>
                      <a:pt x="36" y="408"/>
                    </a:lnTo>
                    <a:lnTo>
                      <a:pt x="36" y="390"/>
                    </a:lnTo>
                    <a:lnTo>
                      <a:pt x="38" y="390"/>
                    </a:lnTo>
                    <a:lnTo>
                      <a:pt x="46" y="385"/>
                    </a:lnTo>
                    <a:lnTo>
                      <a:pt x="48" y="377"/>
                    </a:lnTo>
                    <a:lnTo>
                      <a:pt x="38" y="362"/>
                    </a:lnTo>
                    <a:lnTo>
                      <a:pt x="30" y="352"/>
                    </a:lnTo>
                    <a:lnTo>
                      <a:pt x="28" y="344"/>
                    </a:lnTo>
                    <a:lnTo>
                      <a:pt x="28" y="334"/>
                    </a:lnTo>
                    <a:lnTo>
                      <a:pt x="18" y="303"/>
                    </a:lnTo>
                    <a:lnTo>
                      <a:pt x="12" y="293"/>
                    </a:lnTo>
                    <a:lnTo>
                      <a:pt x="12" y="265"/>
                    </a:lnTo>
                    <a:lnTo>
                      <a:pt x="20" y="247"/>
                    </a:lnTo>
                    <a:lnTo>
                      <a:pt x="20" y="226"/>
                    </a:lnTo>
                    <a:lnTo>
                      <a:pt x="25" y="221"/>
                    </a:lnTo>
                    <a:lnTo>
                      <a:pt x="20" y="205"/>
                    </a:lnTo>
                    <a:lnTo>
                      <a:pt x="12" y="190"/>
                    </a:lnTo>
                    <a:lnTo>
                      <a:pt x="7" y="182"/>
                    </a:lnTo>
                    <a:lnTo>
                      <a:pt x="7" y="172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7" y="113"/>
                    </a:lnTo>
                    <a:lnTo>
                      <a:pt x="12" y="103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3" y="103"/>
                    </a:lnTo>
                    <a:lnTo>
                      <a:pt x="25" y="113"/>
                    </a:lnTo>
                    <a:lnTo>
                      <a:pt x="38" y="113"/>
                    </a:lnTo>
                    <a:lnTo>
                      <a:pt x="41" y="105"/>
                    </a:lnTo>
                    <a:lnTo>
                      <a:pt x="46" y="72"/>
                    </a:lnTo>
                    <a:lnTo>
                      <a:pt x="56" y="44"/>
                    </a:lnTo>
                    <a:lnTo>
                      <a:pt x="6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Freeform 644"/>
              <p:cNvSpPr>
                <a:spLocks/>
              </p:cNvSpPr>
              <p:nvPr/>
            </p:nvSpPr>
            <p:spPr bwMode="auto">
              <a:xfrm>
                <a:off x="1430338" y="1493838"/>
                <a:ext cx="1042987" cy="904875"/>
              </a:xfrm>
              <a:custGeom>
                <a:avLst/>
                <a:gdLst>
                  <a:gd name="T0" fmla="*/ 5 w 657"/>
                  <a:gd name="T1" fmla="*/ 411 h 570"/>
                  <a:gd name="T2" fmla="*/ 0 w 657"/>
                  <a:gd name="T3" fmla="*/ 393 h 570"/>
                  <a:gd name="T4" fmla="*/ 3 w 657"/>
                  <a:gd name="T5" fmla="*/ 372 h 570"/>
                  <a:gd name="T6" fmla="*/ 0 w 657"/>
                  <a:gd name="T7" fmla="*/ 316 h 570"/>
                  <a:gd name="T8" fmla="*/ 23 w 657"/>
                  <a:gd name="T9" fmla="*/ 301 h 570"/>
                  <a:gd name="T10" fmla="*/ 44 w 657"/>
                  <a:gd name="T11" fmla="*/ 283 h 570"/>
                  <a:gd name="T12" fmla="*/ 57 w 657"/>
                  <a:gd name="T13" fmla="*/ 254 h 570"/>
                  <a:gd name="T14" fmla="*/ 72 w 657"/>
                  <a:gd name="T15" fmla="*/ 229 h 570"/>
                  <a:gd name="T16" fmla="*/ 77 w 657"/>
                  <a:gd name="T17" fmla="*/ 193 h 570"/>
                  <a:gd name="T18" fmla="*/ 93 w 657"/>
                  <a:gd name="T19" fmla="*/ 167 h 570"/>
                  <a:gd name="T20" fmla="*/ 111 w 657"/>
                  <a:gd name="T21" fmla="*/ 131 h 570"/>
                  <a:gd name="T22" fmla="*/ 121 w 657"/>
                  <a:gd name="T23" fmla="*/ 111 h 570"/>
                  <a:gd name="T24" fmla="*/ 136 w 657"/>
                  <a:gd name="T25" fmla="*/ 103 h 570"/>
                  <a:gd name="T26" fmla="*/ 146 w 657"/>
                  <a:gd name="T27" fmla="*/ 98 h 570"/>
                  <a:gd name="T28" fmla="*/ 144 w 657"/>
                  <a:gd name="T29" fmla="*/ 82 h 570"/>
                  <a:gd name="T30" fmla="*/ 139 w 657"/>
                  <a:gd name="T31" fmla="*/ 57 h 570"/>
                  <a:gd name="T32" fmla="*/ 154 w 657"/>
                  <a:gd name="T33" fmla="*/ 18 h 570"/>
                  <a:gd name="T34" fmla="*/ 170 w 657"/>
                  <a:gd name="T35" fmla="*/ 0 h 570"/>
                  <a:gd name="T36" fmla="*/ 188 w 657"/>
                  <a:gd name="T37" fmla="*/ 18 h 570"/>
                  <a:gd name="T38" fmla="*/ 206 w 657"/>
                  <a:gd name="T39" fmla="*/ 28 h 570"/>
                  <a:gd name="T40" fmla="*/ 213 w 657"/>
                  <a:gd name="T41" fmla="*/ 54 h 570"/>
                  <a:gd name="T42" fmla="*/ 218 w 657"/>
                  <a:gd name="T43" fmla="*/ 90 h 570"/>
                  <a:gd name="T44" fmla="*/ 231 w 657"/>
                  <a:gd name="T45" fmla="*/ 103 h 570"/>
                  <a:gd name="T46" fmla="*/ 277 w 657"/>
                  <a:gd name="T47" fmla="*/ 108 h 570"/>
                  <a:gd name="T48" fmla="*/ 298 w 657"/>
                  <a:gd name="T49" fmla="*/ 100 h 570"/>
                  <a:gd name="T50" fmla="*/ 306 w 657"/>
                  <a:gd name="T51" fmla="*/ 103 h 570"/>
                  <a:gd name="T52" fmla="*/ 339 w 657"/>
                  <a:gd name="T53" fmla="*/ 111 h 570"/>
                  <a:gd name="T54" fmla="*/ 370 w 657"/>
                  <a:gd name="T55" fmla="*/ 129 h 570"/>
                  <a:gd name="T56" fmla="*/ 390 w 657"/>
                  <a:gd name="T57" fmla="*/ 139 h 570"/>
                  <a:gd name="T58" fmla="*/ 434 w 657"/>
                  <a:gd name="T59" fmla="*/ 141 h 570"/>
                  <a:gd name="T60" fmla="*/ 457 w 657"/>
                  <a:gd name="T61" fmla="*/ 144 h 570"/>
                  <a:gd name="T62" fmla="*/ 480 w 657"/>
                  <a:gd name="T63" fmla="*/ 134 h 570"/>
                  <a:gd name="T64" fmla="*/ 483 w 657"/>
                  <a:gd name="T65" fmla="*/ 131 h 570"/>
                  <a:gd name="T66" fmla="*/ 519 w 657"/>
                  <a:gd name="T67" fmla="*/ 144 h 570"/>
                  <a:gd name="T68" fmla="*/ 578 w 657"/>
                  <a:gd name="T69" fmla="*/ 149 h 570"/>
                  <a:gd name="T70" fmla="*/ 614 w 657"/>
                  <a:gd name="T71" fmla="*/ 159 h 570"/>
                  <a:gd name="T72" fmla="*/ 637 w 657"/>
                  <a:gd name="T73" fmla="*/ 165 h 570"/>
                  <a:gd name="T74" fmla="*/ 655 w 657"/>
                  <a:gd name="T75" fmla="*/ 177 h 570"/>
                  <a:gd name="T76" fmla="*/ 657 w 657"/>
                  <a:gd name="T77" fmla="*/ 203 h 570"/>
                  <a:gd name="T78" fmla="*/ 647 w 657"/>
                  <a:gd name="T79" fmla="*/ 229 h 570"/>
                  <a:gd name="T80" fmla="*/ 621 w 657"/>
                  <a:gd name="T81" fmla="*/ 260 h 570"/>
                  <a:gd name="T82" fmla="*/ 588 w 657"/>
                  <a:gd name="T83" fmla="*/ 298 h 570"/>
                  <a:gd name="T84" fmla="*/ 578 w 657"/>
                  <a:gd name="T85" fmla="*/ 355 h 570"/>
                  <a:gd name="T86" fmla="*/ 583 w 657"/>
                  <a:gd name="T87" fmla="*/ 388 h 570"/>
                  <a:gd name="T88" fmla="*/ 526 w 657"/>
                  <a:gd name="T89" fmla="*/ 570 h 570"/>
                  <a:gd name="T90" fmla="*/ 13 w 657"/>
                  <a:gd name="T91" fmla="*/ 437 h 5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7"/>
                  <a:gd name="T139" fmla="*/ 0 h 570"/>
                  <a:gd name="T140" fmla="*/ 657 w 657"/>
                  <a:gd name="T141" fmla="*/ 570 h 5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7" h="570">
                    <a:moveTo>
                      <a:pt x="5" y="434"/>
                    </a:moveTo>
                    <a:lnTo>
                      <a:pt x="5" y="411"/>
                    </a:lnTo>
                    <a:lnTo>
                      <a:pt x="3" y="401"/>
                    </a:lnTo>
                    <a:lnTo>
                      <a:pt x="0" y="393"/>
                    </a:lnTo>
                    <a:lnTo>
                      <a:pt x="0" y="383"/>
                    </a:lnTo>
                    <a:lnTo>
                      <a:pt x="3" y="372"/>
                    </a:lnTo>
                    <a:lnTo>
                      <a:pt x="0" y="337"/>
                    </a:lnTo>
                    <a:lnTo>
                      <a:pt x="0" y="316"/>
                    </a:lnTo>
                    <a:lnTo>
                      <a:pt x="3" y="311"/>
                    </a:lnTo>
                    <a:lnTo>
                      <a:pt x="23" y="301"/>
                    </a:lnTo>
                    <a:lnTo>
                      <a:pt x="31" y="295"/>
                    </a:lnTo>
                    <a:lnTo>
                      <a:pt x="44" y="283"/>
                    </a:lnTo>
                    <a:lnTo>
                      <a:pt x="52" y="272"/>
                    </a:lnTo>
                    <a:lnTo>
                      <a:pt x="57" y="254"/>
                    </a:lnTo>
                    <a:lnTo>
                      <a:pt x="67" y="234"/>
                    </a:lnTo>
                    <a:lnTo>
                      <a:pt x="72" y="229"/>
                    </a:lnTo>
                    <a:lnTo>
                      <a:pt x="72" y="200"/>
                    </a:lnTo>
                    <a:lnTo>
                      <a:pt x="77" y="193"/>
                    </a:lnTo>
                    <a:lnTo>
                      <a:pt x="85" y="188"/>
                    </a:lnTo>
                    <a:lnTo>
                      <a:pt x="93" y="167"/>
                    </a:lnTo>
                    <a:lnTo>
                      <a:pt x="100" y="144"/>
                    </a:lnTo>
                    <a:lnTo>
                      <a:pt x="111" y="131"/>
                    </a:lnTo>
                    <a:lnTo>
                      <a:pt x="118" y="118"/>
                    </a:lnTo>
                    <a:lnTo>
                      <a:pt x="121" y="111"/>
                    </a:lnTo>
                    <a:lnTo>
                      <a:pt x="129" y="106"/>
                    </a:lnTo>
                    <a:lnTo>
                      <a:pt x="136" y="103"/>
                    </a:lnTo>
                    <a:lnTo>
                      <a:pt x="139" y="100"/>
                    </a:lnTo>
                    <a:lnTo>
                      <a:pt x="146" y="98"/>
                    </a:lnTo>
                    <a:lnTo>
                      <a:pt x="146" y="90"/>
                    </a:lnTo>
                    <a:lnTo>
                      <a:pt x="144" y="82"/>
                    </a:lnTo>
                    <a:lnTo>
                      <a:pt x="139" y="77"/>
                    </a:lnTo>
                    <a:lnTo>
                      <a:pt x="139" y="57"/>
                    </a:lnTo>
                    <a:lnTo>
                      <a:pt x="149" y="36"/>
                    </a:lnTo>
                    <a:lnTo>
                      <a:pt x="154" y="18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8" y="18"/>
                    </a:lnTo>
                    <a:lnTo>
                      <a:pt x="198" y="23"/>
                    </a:lnTo>
                    <a:lnTo>
                      <a:pt x="206" y="28"/>
                    </a:lnTo>
                    <a:lnTo>
                      <a:pt x="213" y="39"/>
                    </a:lnTo>
                    <a:lnTo>
                      <a:pt x="213" y="54"/>
                    </a:lnTo>
                    <a:lnTo>
                      <a:pt x="216" y="67"/>
                    </a:lnTo>
                    <a:lnTo>
                      <a:pt x="218" y="90"/>
                    </a:lnTo>
                    <a:lnTo>
                      <a:pt x="223" y="98"/>
                    </a:lnTo>
                    <a:lnTo>
                      <a:pt x="231" y="103"/>
                    </a:lnTo>
                    <a:lnTo>
                      <a:pt x="247" y="108"/>
                    </a:lnTo>
                    <a:lnTo>
                      <a:pt x="277" y="108"/>
                    </a:lnTo>
                    <a:lnTo>
                      <a:pt x="285" y="106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24" y="111"/>
                    </a:lnTo>
                    <a:lnTo>
                      <a:pt x="339" y="111"/>
                    </a:lnTo>
                    <a:lnTo>
                      <a:pt x="360" y="121"/>
                    </a:lnTo>
                    <a:lnTo>
                      <a:pt x="370" y="129"/>
                    </a:lnTo>
                    <a:lnTo>
                      <a:pt x="377" y="131"/>
                    </a:lnTo>
                    <a:lnTo>
                      <a:pt x="390" y="139"/>
                    </a:lnTo>
                    <a:lnTo>
                      <a:pt x="424" y="139"/>
                    </a:lnTo>
                    <a:lnTo>
                      <a:pt x="434" y="141"/>
                    </a:lnTo>
                    <a:lnTo>
                      <a:pt x="447" y="144"/>
                    </a:lnTo>
                    <a:lnTo>
                      <a:pt x="457" y="144"/>
                    </a:lnTo>
                    <a:lnTo>
                      <a:pt x="465" y="141"/>
                    </a:lnTo>
                    <a:lnTo>
                      <a:pt x="480" y="134"/>
                    </a:lnTo>
                    <a:lnTo>
                      <a:pt x="480" y="131"/>
                    </a:lnTo>
                    <a:lnTo>
                      <a:pt x="483" y="131"/>
                    </a:lnTo>
                    <a:lnTo>
                      <a:pt x="490" y="134"/>
                    </a:lnTo>
                    <a:lnTo>
                      <a:pt x="519" y="144"/>
                    </a:lnTo>
                    <a:lnTo>
                      <a:pt x="565" y="144"/>
                    </a:lnTo>
                    <a:lnTo>
                      <a:pt x="578" y="149"/>
                    </a:lnTo>
                    <a:lnTo>
                      <a:pt x="598" y="154"/>
                    </a:lnTo>
                    <a:lnTo>
                      <a:pt x="614" y="159"/>
                    </a:lnTo>
                    <a:lnTo>
                      <a:pt x="632" y="162"/>
                    </a:lnTo>
                    <a:lnTo>
                      <a:pt x="637" y="165"/>
                    </a:lnTo>
                    <a:lnTo>
                      <a:pt x="644" y="167"/>
                    </a:lnTo>
                    <a:lnTo>
                      <a:pt x="655" y="177"/>
                    </a:lnTo>
                    <a:lnTo>
                      <a:pt x="657" y="188"/>
                    </a:lnTo>
                    <a:lnTo>
                      <a:pt x="657" y="203"/>
                    </a:lnTo>
                    <a:lnTo>
                      <a:pt x="652" y="224"/>
                    </a:lnTo>
                    <a:lnTo>
                      <a:pt x="647" y="229"/>
                    </a:lnTo>
                    <a:lnTo>
                      <a:pt x="642" y="239"/>
                    </a:lnTo>
                    <a:lnTo>
                      <a:pt x="621" y="260"/>
                    </a:lnTo>
                    <a:lnTo>
                      <a:pt x="598" y="285"/>
                    </a:lnTo>
                    <a:lnTo>
                      <a:pt x="588" y="298"/>
                    </a:lnTo>
                    <a:lnTo>
                      <a:pt x="583" y="313"/>
                    </a:lnTo>
                    <a:lnTo>
                      <a:pt x="578" y="355"/>
                    </a:lnTo>
                    <a:lnTo>
                      <a:pt x="583" y="375"/>
                    </a:lnTo>
                    <a:lnTo>
                      <a:pt x="583" y="388"/>
                    </a:lnTo>
                    <a:lnTo>
                      <a:pt x="580" y="396"/>
                    </a:lnTo>
                    <a:lnTo>
                      <a:pt x="526" y="570"/>
                    </a:lnTo>
                    <a:lnTo>
                      <a:pt x="316" y="514"/>
                    </a:lnTo>
                    <a:lnTo>
                      <a:pt x="13" y="437"/>
                    </a:ln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Freeform 645"/>
              <p:cNvSpPr>
                <a:spLocks/>
              </p:cNvSpPr>
              <p:nvPr/>
            </p:nvSpPr>
            <p:spPr bwMode="auto">
              <a:xfrm>
                <a:off x="1679575" y="1054100"/>
                <a:ext cx="879475" cy="696913"/>
              </a:xfrm>
              <a:custGeom>
                <a:avLst/>
                <a:gdLst>
                  <a:gd name="T0" fmla="*/ 7 w 554"/>
                  <a:gd name="T1" fmla="*/ 264 h 439"/>
                  <a:gd name="T2" fmla="*/ 5 w 554"/>
                  <a:gd name="T3" fmla="*/ 241 h 439"/>
                  <a:gd name="T4" fmla="*/ 18 w 554"/>
                  <a:gd name="T5" fmla="*/ 244 h 439"/>
                  <a:gd name="T6" fmla="*/ 28 w 554"/>
                  <a:gd name="T7" fmla="*/ 236 h 439"/>
                  <a:gd name="T8" fmla="*/ 20 w 554"/>
                  <a:gd name="T9" fmla="*/ 223 h 439"/>
                  <a:gd name="T10" fmla="*/ 2 w 554"/>
                  <a:gd name="T11" fmla="*/ 213 h 439"/>
                  <a:gd name="T12" fmla="*/ 10 w 554"/>
                  <a:gd name="T13" fmla="*/ 205 h 439"/>
                  <a:gd name="T14" fmla="*/ 25 w 554"/>
                  <a:gd name="T15" fmla="*/ 200 h 439"/>
                  <a:gd name="T16" fmla="*/ 36 w 554"/>
                  <a:gd name="T17" fmla="*/ 190 h 439"/>
                  <a:gd name="T18" fmla="*/ 13 w 554"/>
                  <a:gd name="T19" fmla="*/ 182 h 439"/>
                  <a:gd name="T20" fmla="*/ 2 w 554"/>
                  <a:gd name="T21" fmla="*/ 149 h 439"/>
                  <a:gd name="T22" fmla="*/ 7 w 554"/>
                  <a:gd name="T23" fmla="*/ 105 h 439"/>
                  <a:gd name="T24" fmla="*/ 5 w 554"/>
                  <a:gd name="T25" fmla="*/ 44 h 439"/>
                  <a:gd name="T26" fmla="*/ 18 w 554"/>
                  <a:gd name="T27" fmla="*/ 44 h 439"/>
                  <a:gd name="T28" fmla="*/ 36 w 554"/>
                  <a:gd name="T29" fmla="*/ 59 h 439"/>
                  <a:gd name="T30" fmla="*/ 82 w 554"/>
                  <a:gd name="T31" fmla="*/ 77 h 439"/>
                  <a:gd name="T32" fmla="*/ 100 w 554"/>
                  <a:gd name="T33" fmla="*/ 82 h 439"/>
                  <a:gd name="T34" fmla="*/ 123 w 554"/>
                  <a:gd name="T35" fmla="*/ 92 h 439"/>
                  <a:gd name="T36" fmla="*/ 133 w 554"/>
                  <a:gd name="T37" fmla="*/ 95 h 439"/>
                  <a:gd name="T38" fmla="*/ 138 w 554"/>
                  <a:gd name="T39" fmla="*/ 131 h 439"/>
                  <a:gd name="T40" fmla="*/ 123 w 554"/>
                  <a:gd name="T41" fmla="*/ 157 h 439"/>
                  <a:gd name="T42" fmla="*/ 146 w 554"/>
                  <a:gd name="T43" fmla="*/ 151 h 439"/>
                  <a:gd name="T44" fmla="*/ 167 w 554"/>
                  <a:gd name="T45" fmla="*/ 108 h 439"/>
                  <a:gd name="T46" fmla="*/ 167 w 554"/>
                  <a:gd name="T47" fmla="*/ 85 h 439"/>
                  <a:gd name="T48" fmla="*/ 167 w 554"/>
                  <a:gd name="T49" fmla="*/ 49 h 439"/>
                  <a:gd name="T50" fmla="*/ 159 w 554"/>
                  <a:gd name="T51" fmla="*/ 23 h 439"/>
                  <a:gd name="T52" fmla="*/ 154 w 554"/>
                  <a:gd name="T53" fmla="*/ 0 h 439"/>
                  <a:gd name="T54" fmla="*/ 357 w 554"/>
                  <a:gd name="T55" fmla="*/ 64 h 439"/>
                  <a:gd name="T56" fmla="*/ 554 w 554"/>
                  <a:gd name="T57" fmla="*/ 113 h 439"/>
                  <a:gd name="T58" fmla="*/ 477 w 554"/>
                  <a:gd name="T59" fmla="*/ 421 h 439"/>
                  <a:gd name="T60" fmla="*/ 454 w 554"/>
                  <a:gd name="T61" fmla="*/ 436 h 439"/>
                  <a:gd name="T62" fmla="*/ 426 w 554"/>
                  <a:gd name="T63" fmla="*/ 429 h 439"/>
                  <a:gd name="T64" fmla="*/ 362 w 554"/>
                  <a:gd name="T65" fmla="*/ 421 h 439"/>
                  <a:gd name="T66" fmla="*/ 333 w 554"/>
                  <a:gd name="T67" fmla="*/ 411 h 439"/>
                  <a:gd name="T68" fmla="*/ 323 w 554"/>
                  <a:gd name="T69" fmla="*/ 411 h 439"/>
                  <a:gd name="T70" fmla="*/ 290 w 554"/>
                  <a:gd name="T71" fmla="*/ 421 h 439"/>
                  <a:gd name="T72" fmla="*/ 269 w 554"/>
                  <a:gd name="T73" fmla="*/ 416 h 439"/>
                  <a:gd name="T74" fmla="*/ 233 w 554"/>
                  <a:gd name="T75" fmla="*/ 416 h 439"/>
                  <a:gd name="T76" fmla="*/ 210 w 554"/>
                  <a:gd name="T77" fmla="*/ 406 h 439"/>
                  <a:gd name="T78" fmla="*/ 195 w 554"/>
                  <a:gd name="T79" fmla="*/ 393 h 439"/>
                  <a:gd name="T80" fmla="*/ 161 w 554"/>
                  <a:gd name="T81" fmla="*/ 388 h 439"/>
                  <a:gd name="T82" fmla="*/ 146 w 554"/>
                  <a:gd name="T83" fmla="*/ 377 h 439"/>
                  <a:gd name="T84" fmla="*/ 128 w 554"/>
                  <a:gd name="T85" fmla="*/ 383 h 439"/>
                  <a:gd name="T86" fmla="*/ 84 w 554"/>
                  <a:gd name="T87" fmla="*/ 383 h 439"/>
                  <a:gd name="T88" fmla="*/ 66 w 554"/>
                  <a:gd name="T89" fmla="*/ 375 h 439"/>
                  <a:gd name="T90" fmla="*/ 59 w 554"/>
                  <a:gd name="T91" fmla="*/ 354 h 439"/>
                  <a:gd name="T92" fmla="*/ 56 w 554"/>
                  <a:gd name="T93" fmla="*/ 313 h 439"/>
                  <a:gd name="T94" fmla="*/ 41 w 554"/>
                  <a:gd name="T95" fmla="*/ 300 h 439"/>
                  <a:gd name="T96" fmla="*/ 23 w 554"/>
                  <a:gd name="T97" fmla="*/ 285 h 439"/>
                  <a:gd name="T98" fmla="*/ 7 w 554"/>
                  <a:gd name="T99" fmla="*/ 277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4"/>
                  <a:gd name="T151" fmla="*/ 0 h 439"/>
                  <a:gd name="T152" fmla="*/ 554 w 554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4" h="439">
                    <a:moveTo>
                      <a:pt x="5" y="277"/>
                    </a:moveTo>
                    <a:lnTo>
                      <a:pt x="5" y="270"/>
                    </a:lnTo>
                    <a:lnTo>
                      <a:pt x="7" y="264"/>
                    </a:lnTo>
                    <a:lnTo>
                      <a:pt x="7" y="252"/>
                    </a:lnTo>
                    <a:lnTo>
                      <a:pt x="2" y="244"/>
                    </a:lnTo>
                    <a:lnTo>
                      <a:pt x="5" y="241"/>
                    </a:lnTo>
                    <a:lnTo>
                      <a:pt x="7" y="236"/>
                    </a:lnTo>
                    <a:lnTo>
                      <a:pt x="10" y="236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0" y="223"/>
                    </a:lnTo>
                    <a:lnTo>
                      <a:pt x="10" y="221"/>
                    </a:lnTo>
                    <a:lnTo>
                      <a:pt x="2" y="216"/>
                    </a:lnTo>
                    <a:lnTo>
                      <a:pt x="2" y="213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0" y="205"/>
                    </a:lnTo>
                    <a:lnTo>
                      <a:pt x="15" y="208"/>
                    </a:lnTo>
                    <a:lnTo>
                      <a:pt x="18" y="208"/>
                    </a:lnTo>
                    <a:lnTo>
                      <a:pt x="25" y="200"/>
                    </a:lnTo>
                    <a:lnTo>
                      <a:pt x="23" y="198"/>
                    </a:lnTo>
                    <a:lnTo>
                      <a:pt x="28" y="193"/>
                    </a:lnTo>
                    <a:lnTo>
                      <a:pt x="36" y="190"/>
                    </a:lnTo>
                    <a:lnTo>
                      <a:pt x="31" y="187"/>
                    </a:lnTo>
                    <a:lnTo>
                      <a:pt x="18" y="185"/>
                    </a:lnTo>
                    <a:lnTo>
                      <a:pt x="13" y="182"/>
                    </a:lnTo>
                    <a:lnTo>
                      <a:pt x="7" y="177"/>
                    </a:lnTo>
                    <a:lnTo>
                      <a:pt x="7" y="157"/>
                    </a:lnTo>
                    <a:lnTo>
                      <a:pt x="2" y="149"/>
                    </a:lnTo>
                    <a:lnTo>
                      <a:pt x="2" y="144"/>
                    </a:lnTo>
                    <a:lnTo>
                      <a:pt x="7" y="123"/>
                    </a:lnTo>
                    <a:lnTo>
                      <a:pt x="7" y="105"/>
                    </a:lnTo>
                    <a:lnTo>
                      <a:pt x="2" y="90"/>
                    </a:lnTo>
                    <a:lnTo>
                      <a:pt x="2" y="51"/>
                    </a:lnTo>
                    <a:lnTo>
                      <a:pt x="5" y="44"/>
                    </a:lnTo>
                    <a:lnTo>
                      <a:pt x="7" y="41"/>
                    </a:lnTo>
                    <a:lnTo>
                      <a:pt x="13" y="41"/>
                    </a:lnTo>
                    <a:lnTo>
                      <a:pt x="18" y="44"/>
                    </a:lnTo>
                    <a:lnTo>
                      <a:pt x="23" y="51"/>
                    </a:lnTo>
                    <a:lnTo>
                      <a:pt x="31" y="54"/>
                    </a:lnTo>
                    <a:lnTo>
                      <a:pt x="36" y="59"/>
                    </a:lnTo>
                    <a:lnTo>
                      <a:pt x="41" y="62"/>
                    </a:lnTo>
                    <a:lnTo>
                      <a:pt x="69" y="69"/>
                    </a:lnTo>
                    <a:lnTo>
                      <a:pt x="82" y="77"/>
                    </a:lnTo>
                    <a:lnTo>
                      <a:pt x="87" y="80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5" y="85"/>
                    </a:lnTo>
                    <a:lnTo>
                      <a:pt x="115" y="85"/>
                    </a:lnTo>
                    <a:lnTo>
                      <a:pt x="123" y="92"/>
                    </a:lnTo>
                    <a:lnTo>
                      <a:pt x="128" y="95"/>
                    </a:lnTo>
                    <a:lnTo>
                      <a:pt x="128" y="98"/>
                    </a:lnTo>
                    <a:lnTo>
                      <a:pt x="133" y="95"/>
                    </a:lnTo>
                    <a:lnTo>
                      <a:pt x="136" y="108"/>
                    </a:lnTo>
                    <a:lnTo>
                      <a:pt x="138" y="118"/>
                    </a:lnTo>
                    <a:lnTo>
                      <a:pt x="138" y="131"/>
                    </a:lnTo>
                    <a:lnTo>
                      <a:pt x="136" y="141"/>
                    </a:lnTo>
                    <a:lnTo>
                      <a:pt x="128" y="149"/>
                    </a:lnTo>
                    <a:lnTo>
                      <a:pt x="123" y="157"/>
                    </a:lnTo>
                    <a:lnTo>
                      <a:pt x="120" y="157"/>
                    </a:lnTo>
                    <a:lnTo>
                      <a:pt x="136" y="154"/>
                    </a:lnTo>
                    <a:lnTo>
                      <a:pt x="146" y="151"/>
                    </a:lnTo>
                    <a:lnTo>
                      <a:pt x="151" y="144"/>
                    </a:lnTo>
                    <a:lnTo>
                      <a:pt x="159" y="128"/>
                    </a:lnTo>
                    <a:lnTo>
                      <a:pt x="167" y="108"/>
                    </a:lnTo>
                    <a:lnTo>
                      <a:pt x="169" y="103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54" y="59"/>
                    </a:lnTo>
                    <a:lnTo>
                      <a:pt x="154" y="56"/>
                    </a:lnTo>
                    <a:lnTo>
                      <a:pt x="167" y="49"/>
                    </a:lnTo>
                    <a:lnTo>
                      <a:pt x="174" y="36"/>
                    </a:lnTo>
                    <a:lnTo>
                      <a:pt x="172" y="36"/>
                    </a:lnTo>
                    <a:lnTo>
                      <a:pt x="159" y="23"/>
                    </a:lnTo>
                    <a:lnTo>
                      <a:pt x="156" y="18"/>
                    </a:lnTo>
                    <a:lnTo>
                      <a:pt x="156" y="10"/>
                    </a:lnTo>
                    <a:lnTo>
                      <a:pt x="154" y="0"/>
                    </a:lnTo>
                    <a:lnTo>
                      <a:pt x="177" y="13"/>
                    </a:lnTo>
                    <a:lnTo>
                      <a:pt x="246" y="33"/>
                    </a:lnTo>
                    <a:lnTo>
                      <a:pt x="357" y="64"/>
                    </a:lnTo>
                    <a:lnTo>
                      <a:pt x="428" y="85"/>
                    </a:lnTo>
                    <a:lnTo>
                      <a:pt x="513" y="105"/>
                    </a:lnTo>
                    <a:lnTo>
                      <a:pt x="554" y="113"/>
                    </a:lnTo>
                    <a:lnTo>
                      <a:pt x="480" y="400"/>
                    </a:lnTo>
                    <a:lnTo>
                      <a:pt x="477" y="408"/>
                    </a:lnTo>
                    <a:lnTo>
                      <a:pt x="477" y="421"/>
                    </a:lnTo>
                    <a:lnTo>
                      <a:pt x="475" y="439"/>
                    </a:lnTo>
                    <a:lnTo>
                      <a:pt x="469" y="436"/>
                    </a:lnTo>
                    <a:lnTo>
                      <a:pt x="454" y="436"/>
                    </a:lnTo>
                    <a:lnTo>
                      <a:pt x="441" y="431"/>
                    </a:lnTo>
                    <a:lnTo>
                      <a:pt x="431" y="429"/>
                    </a:lnTo>
                    <a:lnTo>
                      <a:pt x="426" y="429"/>
                    </a:lnTo>
                    <a:lnTo>
                      <a:pt x="418" y="426"/>
                    </a:lnTo>
                    <a:lnTo>
                      <a:pt x="410" y="421"/>
                    </a:lnTo>
                    <a:lnTo>
                      <a:pt x="362" y="421"/>
                    </a:lnTo>
                    <a:lnTo>
                      <a:pt x="354" y="418"/>
                    </a:lnTo>
                    <a:lnTo>
                      <a:pt x="344" y="413"/>
                    </a:lnTo>
                    <a:lnTo>
                      <a:pt x="333" y="411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411"/>
                    </a:lnTo>
                    <a:lnTo>
                      <a:pt x="308" y="418"/>
                    </a:lnTo>
                    <a:lnTo>
                      <a:pt x="300" y="421"/>
                    </a:lnTo>
                    <a:lnTo>
                      <a:pt x="290" y="421"/>
                    </a:lnTo>
                    <a:lnTo>
                      <a:pt x="277" y="418"/>
                    </a:lnTo>
                    <a:lnTo>
                      <a:pt x="272" y="416"/>
                    </a:lnTo>
                    <a:lnTo>
                      <a:pt x="269" y="416"/>
                    </a:lnTo>
                    <a:lnTo>
                      <a:pt x="269" y="413"/>
                    </a:lnTo>
                    <a:lnTo>
                      <a:pt x="262" y="416"/>
                    </a:lnTo>
                    <a:lnTo>
                      <a:pt x="233" y="416"/>
                    </a:lnTo>
                    <a:lnTo>
                      <a:pt x="228" y="413"/>
                    </a:lnTo>
                    <a:lnTo>
                      <a:pt x="220" y="411"/>
                    </a:lnTo>
                    <a:lnTo>
                      <a:pt x="210" y="406"/>
                    </a:lnTo>
                    <a:lnTo>
                      <a:pt x="205" y="400"/>
                    </a:lnTo>
                    <a:lnTo>
                      <a:pt x="200" y="398"/>
                    </a:lnTo>
                    <a:lnTo>
                      <a:pt x="195" y="393"/>
                    </a:lnTo>
                    <a:lnTo>
                      <a:pt x="192" y="393"/>
                    </a:lnTo>
                    <a:lnTo>
                      <a:pt x="182" y="388"/>
                    </a:lnTo>
                    <a:lnTo>
                      <a:pt x="161" y="388"/>
                    </a:lnTo>
                    <a:lnTo>
                      <a:pt x="156" y="383"/>
                    </a:lnTo>
                    <a:lnTo>
                      <a:pt x="151" y="383"/>
                    </a:lnTo>
                    <a:lnTo>
                      <a:pt x="146" y="377"/>
                    </a:lnTo>
                    <a:lnTo>
                      <a:pt x="141" y="377"/>
                    </a:lnTo>
                    <a:lnTo>
                      <a:pt x="136" y="380"/>
                    </a:lnTo>
                    <a:lnTo>
                      <a:pt x="128" y="383"/>
                    </a:lnTo>
                    <a:lnTo>
                      <a:pt x="123" y="385"/>
                    </a:lnTo>
                    <a:lnTo>
                      <a:pt x="90" y="385"/>
                    </a:lnTo>
                    <a:lnTo>
                      <a:pt x="84" y="383"/>
                    </a:lnTo>
                    <a:lnTo>
                      <a:pt x="74" y="383"/>
                    </a:lnTo>
                    <a:lnTo>
                      <a:pt x="72" y="377"/>
                    </a:lnTo>
                    <a:lnTo>
                      <a:pt x="66" y="375"/>
                    </a:lnTo>
                    <a:lnTo>
                      <a:pt x="61" y="365"/>
                    </a:lnTo>
                    <a:lnTo>
                      <a:pt x="61" y="359"/>
                    </a:lnTo>
                    <a:lnTo>
                      <a:pt x="59" y="354"/>
                    </a:lnTo>
                    <a:lnTo>
                      <a:pt x="59" y="341"/>
                    </a:lnTo>
                    <a:lnTo>
                      <a:pt x="56" y="336"/>
                    </a:lnTo>
                    <a:lnTo>
                      <a:pt x="56" y="313"/>
                    </a:lnTo>
                    <a:lnTo>
                      <a:pt x="51" y="305"/>
                    </a:lnTo>
                    <a:lnTo>
                      <a:pt x="49" y="303"/>
                    </a:lnTo>
                    <a:lnTo>
                      <a:pt x="41" y="300"/>
                    </a:lnTo>
                    <a:lnTo>
                      <a:pt x="31" y="295"/>
                    </a:lnTo>
                    <a:lnTo>
                      <a:pt x="28" y="293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18" y="280"/>
                    </a:lnTo>
                    <a:lnTo>
                      <a:pt x="7" y="277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Freeform 646"/>
              <p:cNvSpPr>
                <a:spLocks/>
              </p:cNvSpPr>
              <p:nvPr/>
            </p:nvSpPr>
            <p:spPr bwMode="auto">
              <a:xfrm>
                <a:off x="2265363" y="1233488"/>
                <a:ext cx="808037" cy="1308100"/>
              </a:xfrm>
              <a:custGeom>
                <a:avLst/>
                <a:gdLst>
                  <a:gd name="T0" fmla="*/ 113 w 509"/>
                  <a:gd name="T1" fmla="*/ 280 h 824"/>
                  <a:gd name="T2" fmla="*/ 108 w 509"/>
                  <a:gd name="T3" fmla="*/ 308 h 824"/>
                  <a:gd name="T4" fmla="*/ 106 w 509"/>
                  <a:gd name="T5" fmla="*/ 326 h 824"/>
                  <a:gd name="T6" fmla="*/ 124 w 509"/>
                  <a:gd name="T7" fmla="*/ 339 h 824"/>
                  <a:gd name="T8" fmla="*/ 131 w 509"/>
                  <a:gd name="T9" fmla="*/ 352 h 824"/>
                  <a:gd name="T10" fmla="*/ 129 w 509"/>
                  <a:gd name="T11" fmla="*/ 372 h 824"/>
                  <a:gd name="T12" fmla="*/ 121 w 509"/>
                  <a:gd name="T13" fmla="*/ 395 h 824"/>
                  <a:gd name="T14" fmla="*/ 88 w 509"/>
                  <a:gd name="T15" fmla="*/ 429 h 824"/>
                  <a:gd name="T16" fmla="*/ 72 w 509"/>
                  <a:gd name="T17" fmla="*/ 449 h 824"/>
                  <a:gd name="T18" fmla="*/ 62 w 509"/>
                  <a:gd name="T19" fmla="*/ 462 h 824"/>
                  <a:gd name="T20" fmla="*/ 54 w 509"/>
                  <a:gd name="T21" fmla="*/ 493 h 824"/>
                  <a:gd name="T22" fmla="*/ 54 w 509"/>
                  <a:gd name="T23" fmla="*/ 529 h 824"/>
                  <a:gd name="T24" fmla="*/ 57 w 509"/>
                  <a:gd name="T25" fmla="*/ 552 h 824"/>
                  <a:gd name="T26" fmla="*/ 47 w 509"/>
                  <a:gd name="T27" fmla="*/ 580 h 824"/>
                  <a:gd name="T28" fmla="*/ 44 w 509"/>
                  <a:gd name="T29" fmla="*/ 747 h 824"/>
                  <a:gd name="T30" fmla="*/ 249 w 509"/>
                  <a:gd name="T31" fmla="*/ 791 h 824"/>
                  <a:gd name="T32" fmla="*/ 465 w 509"/>
                  <a:gd name="T33" fmla="*/ 824 h 824"/>
                  <a:gd name="T34" fmla="*/ 470 w 509"/>
                  <a:gd name="T35" fmla="*/ 791 h 824"/>
                  <a:gd name="T36" fmla="*/ 478 w 509"/>
                  <a:gd name="T37" fmla="*/ 752 h 824"/>
                  <a:gd name="T38" fmla="*/ 483 w 509"/>
                  <a:gd name="T39" fmla="*/ 714 h 824"/>
                  <a:gd name="T40" fmla="*/ 506 w 509"/>
                  <a:gd name="T41" fmla="*/ 585 h 824"/>
                  <a:gd name="T42" fmla="*/ 501 w 509"/>
                  <a:gd name="T43" fmla="*/ 570 h 824"/>
                  <a:gd name="T44" fmla="*/ 496 w 509"/>
                  <a:gd name="T45" fmla="*/ 567 h 824"/>
                  <a:gd name="T46" fmla="*/ 478 w 509"/>
                  <a:gd name="T47" fmla="*/ 552 h 824"/>
                  <a:gd name="T48" fmla="*/ 467 w 509"/>
                  <a:gd name="T49" fmla="*/ 544 h 824"/>
                  <a:gd name="T50" fmla="*/ 455 w 509"/>
                  <a:gd name="T51" fmla="*/ 552 h 824"/>
                  <a:gd name="T52" fmla="*/ 432 w 509"/>
                  <a:gd name="T53" fmla="*/ 542 h 824"/>
                  <a:gd name="T54" fmla="*/ 406 w 509"/>
                  <a:gd name="T55" fmla="*/ 544 h 824"/>
                  <a:gd name="T56" fmla="*/ 393 w 509"/>
                  <a:gd name="T57" fmla="*/ 544 h 824"/>
                  <a:gd name="T58" fmla="*/ 367 w 509"/>
                  <a:gd name="T59" fmla="*/ 526 h 824"/>
                  <a:gd name="T60" fmla="*/ 349 w 509"/>
                  <a:gd name="T61" fmla="*/ 519 h 824"/>
                  <a:gd name="T62" fmla="*/ 342 w 509"/>
                  <a:gd name="T63" fmla="*/ 503 h 824"/>
                  <a:gd name="T64" fmla="*/ 337 w 509"/>
                  <a:gd name="T65" fmla="*/ 475 h 824"/>
                  <a:gd name="T66" fmla="*/ 329 w 509"/>
                  <a:gd name="T67" fmla="*/ 462 h 824"/>
                  <a:gd name="T68" fmla="*/ 311 w 509"/>
                  <a:gd name="T69" fmla="*/ 434 h 824"/>
                  <a:gd name="T70" fmla="*/ 298 w 509"/>
                  <a:gd name="T71" fmla="*/ 413 h 824"/>
                  <a:gd name="T72" fmla="*/ 283 w 509"/>
                  <a:gd name="T73" fmla="*/ 416 h 824"/>
                  <a:gd name="T74" fmla="*/ 270 w 509"/>
                  <a:gd name="T75" fmla="*/ 400 h 824"/>
                  <a:gd name="T76" fmla="*/ 267 w 509"/>
                  <a:gd name="T77" fmla="*/ 372 h 824"/>
                  <a:gd name="T78" fmla="*/ 283 w 509"/>
                  <a:gd name="T79" fmla="*/ 341 h 824"/>
                  <a:gd name="T80" fmla="*/ 296 w 509"/>
                  <a:gd name="T81" fmla="*/ 323 h 824"/>
                  <a:gd name="T82" fmla="*/ 283 w 509"/>
                  <a:gd name="T83" fmla="*/ 305 h 824"/>
                  <a:gd name="T84" fmla="*/ 270 w 509"/>
                  <a:gd name="T85" fmla="*/ 300 h 824"/>
                  <a:gd name="T86" fmla="*/ 257 w 509"/>
                  <a:gd name="T87" fmla="*/ 272 h 824"/>
                  <a:gd name="T88" fmla="*/ 252 w 509"/>
                  <a:gd name="T89" fmla="*/ 249 h 824"/>
                  <a:gd name="T90" fmla="*/ 244 w 509"/>
                  <a:gd name="T91" fmla="*/ 234 h 824"/>
                  <a:gd name="T92" fmla="*/ 234 w 509"/>
                  <a:gd name="T93" fmla="*/ 218 h 824"/>
                  <a:gd name="T94" fmla="*/ 236 w 509"/>
                  <a:gd name="T95" fmla="*/ 198 h 824"/>
                  <a:gd name="T96" fmla="*/ 231 w 509"/>
                  <a:gd name="T97" fmla="*/ 180 h 824"/>
                  <a:gd name="T98" fmla="*/ 229 w 509"/>
                  <a:gd name="T99" fmla="*/ 154 h 824"/>
                  <a:gd name="T100" fmla="*/ 221 w 509"/>
                  <a:gd name="T101" fmla="*/ 5 h 824"/>
                  <a:gd name="T102" fmla="*/ 185 w 509"/>
                  <a:gd name="T103" fmla="*/ 0 h 8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824"/>
                  <a:gd name="T158" fmla="*/ 509 w 509"/>
                  <a:gd name="T159" fmla="*/ 824 h 8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824">
                    <a:moveTo>
                      <a:pt x="185" y="0"/>
                    </a:moveTo>
                    <a:lnTo>
                      <a:pt x="113" y="280"/>
                    </a:lnTo>
                    <a:lnTo>
                      <a:pt x="111" y="290"/>
                    </a:lnTo>
                    <a:lnTo>
                      <a:pt x="108" y="308"/>
                    </a:lnTo>
                    <a:lnTo>
                      <a:pt x="108" y="316"/>
                    </a:lnTo>
                    <a:lnTo>
                      <a:pt x="106" y="326"/>
                    </a:lnTo>
                    <a:lnTo>
                      <a:pt x="121" y="331"/>
                    </a:lnTo>
                    <a:lnTo>
                      <a:pt x="124" y="339"/>
                    </a:lnTo>
                    <a:lnTo>
                      <a:pt x="129" y="341"/>
                    </a:lnTo>
                    <a:lnTo>
                      <a:pt x="131" y="352"/>
                    </a:lnTo>
                    <a:lnTo>
                      <a:pt x="131" y="364"/>
                    </a:lnTo>
                    <a:lnTo>
                      <a:pt x="129" y="372"/>
                    </a:lnTo>
                    <a:lnTo>
                      <a:pt x="126" y="385"/>
                    </a:lnTo>
                    <a:lnTo>
                      <a:pt x="121" y="395"/>
                    </a:lnTo>
                    <a:lnTo>
                      <a:pt x="103" y="416"/>
                    </a:lnTo>
                    <a:lnTo>
                      <a:pt x="88" y="429"/>
                    </a:lnTo>
                    <a:lnTo>
                      <a:pt x="80" y="442"/>
                    </a:lnTo>
                    <a:lnTo>
                      <a:pt x="72" y="449"/>
                    </a:lnTo>
                    <a:lnTo>
                      <a:pt x="67" y="459"/>
                    </a:lnTo>
                    <a:lnTo>
                      <a:pt x="62" y="462"/>
                    </a:lnTo>
                    <a:lnTo>
                      <a:pt x="57" y="477"/>
                    </a:lnTo>
                    <a:lnTo>
                      <a:pt x="54" y="493"/>
                    </a:lnTo>
                    <a:lnTo>
                      <a:pt x="52" y="516"/>
                    </a:lnTo>
                    <a:lnTo>
                      <a:pt x="54" y="529"/>
                    </a:lnTo>
                    <a:lnTo>
                      <a:pt x="57" y="539"/>
                    </a:lnTo>
                    <a:lnTo>
                      <a:pt x="57" y="552"/>
                    </a:lnTo>
                    <a:lnTo>
                      <a:pt x="54" y="557"/>
                    </a:lnTo>
                    <a:lnTo>
                      <a:pt x="47" y="580"/>
                    </a:lnTo>
                    <a:lnTo>
                      <a:pt x="0" y="732"/>
                    </a:lnTo>
                    <a:lnTo>
                      <a:pt x="44" y="747"/>
                    </a:lnTo>
                    <a:lnTo>
                      <a:pt x="144" y="770"/>
                    </a:lnTo>
                    <a:lnTo>
                      <a:pt x="249" y="791"/>
                    </a:lnTo>
                    <a:lnTo>
                      <a:pt x="411" y="816"/>
                    </a:lnTo>
                    <a:lnTo>
                      <a:pt x="465" y="824"/>
                    </a:lnTo>
                    <a:lnTo>
                      <a:pt x="470" y="806"/>
                    </a:lnTo>
                    <a:lnTo>
                      <a:pt x="470" y="791"/>
                    </a:lnTo>
                    <a:lnTo>
                      <a:pt x="475" y="768"/>
                    </a:lnTo>
                    <a:lnTo>
                      <a:pt x="478" y="752"/>
                    </a:lnTo>
                    <a:lnTo>
                      <a:pt x="480" y="732"/>
                    </a:lnTo>
                    <a:lnTo>
                      <a:pt x="483" y="714"/>
                    </a:lnTo>
                    <a:lnTo>
                      <a:pt x="503" y="601"/>
                    </a:lnTo>
                    <a:lnTo>
                      <a:pt x="506" y="585"/>
                    </a:lnTo>
                    <a:lnTo>
                      <a:pt x="509" y="567"/>
                    </a:lnTo>
                    <a:lnTo>
                      <a:pt x="501" y="570"/>
                    </a:lnTo>
                    <a:lnTo>
                      <a:pt x="498" y="570"/>
                    </a:lnTo>
                    <a:lnTo>
                      <a:pt x="496" y="567"/>
                    </a:lnTo>
                    <a:lnTo>
                      <a:pt x="493" y="560"/>
                    </a:lnTo>
                    <a:lnTo>
                      <a:pt x="478" y="552"/>
                    </a:lnTo>
                    <a:lnTo>
                      <a:pt x="473" y="547"/>
                    </a:lnTo>
                    <a:lnTo>
                      <a:pt x="467" y="544"/>
                    </a:lnTo>
                    <a:lnTo>
                      <a:pt x="460" y="547"/>
                    </a:lnTo>
                    <a:lnTo>
                      <a:pt x="455" y="552"/>
                    </a:lnTo>
                    <a:lnTo>
                      <a:pt x="439" y="547"/>
                    </a:lnTo>
                    <a:lnTo>
                      <a:pt x="432" y="542"/>
                    </a:lnTo>
                    <a:lnTo>
                      <a:pt x="414" y="542"/>
                    </a:lnTo>
                    <a:lnTo>
                      <a:pt x="406" y="544"/>
                    </a:lnTo>
                    <a:lnTo>
                      <a:pt x="403" y="547"/>
                    </a:lnTo>
                    <a:lnTo>
                      <a:pt x="393" y="544"/>
                    </a:lnTo>
                    <a:lnTo>
                      <a:pt x="378" y="536"/>
                    </a:lnTo>
                    <a:lnTo>
                      <a:pt x="367" y="526"/>
                    </a:lnTo>
                    <a:lnTo>
                      <a:pt x="355" y="526"/>
                    </a:lnTo>
                    <a:lnTo>
                      <a:pt x="349" y="519"/>
                    </a:lnTo>
                    <a:lnTo>
                      <a:pt x="347" y="519"/>
                    </a:lnTo>
                    <a:lnTo>
                      <a:pt x="342" y="503"/>
                    </a:lnTo>
                    <a:lnTo>
                      <a:pt x="339" y="485"/>
                    </a:lnTo>
                    <a:lnTo>
                      <a:pt x="337" y="475"/>
                    </a:lnTo>
                    <a:lnTo>
                      <a:pt x="334" y="470"/>
                    </a:lnTo>
                    <a:lnTo>
                      <a:pt x="329" y="462"/>
                    </a:lnTo>
                    <a:lnTo>
                      <a:pt x="319" y="452"/>
                    </a:lnTo>
                    <a:lnTo>
                      <a:pt x="311" y="434"/>
                    </a:lnTo>
                    <a:lnTo>
                      <a:pt x="308" y="424"/>
                    </a:lnTo>
                    <a:lnTo>
                      <a:pt x="298" y="413"/>
                    </a:lnTo>
                    <a:lnTo>
                      <a:pt x="288" y="416"/>
                    </a:lnTo>
                    <a:lnTo>
                      <a:pt x="283" y="416"/>
                    </a:lnTo>
                    <a:lnTo>
                      <a:pt x="280" y="408"/>
                    </a:lnTo>
                    <a:lnTo>
                      <a:pt x="270" y="400"/>
                    </a:lnTo>
                    <a:lnTo>
                      <a:pt x="267" y="385"/>
                    </a:lnTo>
                    <a:lnTo>
                      <a:pt x="267" y="372"/>
                    </a:lnTo>
                    <a:lnTo>
                      <a:pt x="270" y="357"/>
                    </a:lnTo>
                    <a:lnTo>
                      <a:pt x="283" y="341"/>
                    </a:lnTo>
                    <a:lnTo>
                      <a:pt x="290" y="336"/>
                    </a:lnTo>
                    <a:lnTo>
                      <a:pt x="296" y="323"/>
                    </a:lnTo>
                    <a:lnTo>
                      <a:pt x="296" y="318"/>
                    </a:lnTo>
                    <a:lnTo>
                      <a:pt x="283" y="305"/>
                    </a:lnTo>
                    <a:lnTo>
                      <a:pt x="272" y="300"/>
                    </a:lnTo>
                    <a:lnTo>
                      <a:pt x="270" y="300"/>
                    </a:lnTo>
                    <a:lnTo>
                      <a:pt x="267" y="293"/>
                    </a:lnTo>
                    <a:lnTo>
                      <a:pt x="257" y="272"/>
                    </a:lnTo>
                    <a:lnTo>
                      <a:pt x="254" y="262"/>
                    </a:lnTo>
                    <a:lnTo>
                      <a:pt x="252" y="249"/>
                    </a:lnTo>
                    <a:lnTo>
                      <a:pt x="252" y="239"/>
                    </a:lnTo>
                    <a:lnTo>
                      <a:pt x="244" y="234"/>
                    </a:lnTo>
                    <a:lnTo>
                      <a:pt x="244" y="228"/>
                    </a:lnTo>
                    <a:lnTo>
                      <a:pt x="234" y="218"/>
                    </a:lnTo>
                    <a:lnTo>
                      <a:pt x="234" y="216"/>
                    </a:lnTo>
                    <a:lnTo>
                      <a:pt x="236" y="198"/>
                    </a:lnTo>
                    <a:lnTo>
                      <a:pt x="236" y="190"/>
                    </a:lnTo>
                    <a:lnTo>
                      <a:pt x="231" y="180"/>
                    </a:lnTo>
                    <a:lnTo>
                      <a:pt x="229" y="180"/>
                    </a:lnTo>
                    <a:lnTo>
                      <a:pt x="229" y="154"/>
                    </a:lnTo>
                    <a:lnTo>
                      <a:pt x="254" y="13"/>
                    </a:lnTo>
                    <a:lnTo>
                      <a:pt x="221" y="5"/>
                    </a:lnTo>
                    <a:lnTo>
                      <a:pt x="190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Freeform 647"/>
              <p:cNvSpPr>
                <a:spLocks/>
              </p:cNvSpPr>
              <p:nvPr/>
            </p:nvSpPr>
            <p:spPr bwMode="auto">
              <a:xfrm>
                <a:off x="1830388" y="2312988"/>
                <a:ext cx="830262" cy="1349375"/>
              </a:xfrm>
              <a:custGeom>
                <a:avLst/>
                <a:gdLst>
                  <a:gd name="T0" fmla="*/ 66 w 523"/>
                  <a:gd name="T1" fmla="*/ 0 h 850"/>
                  <a:gd name="T2" fmla="*/ 141 w 523"/>
                  <a:gd name="T3" fmla="*/ 21 h 850"/>
                  <a:gd name="T4" fmla="*/ 215 w 523"/>
                  <a:gd name="T5" fmla="*/ 39 h 850"/>
                  <a:gd name="T6" fmla="*/ 300 w 523"/>
                  <a:gd name="T7" fmla="*/ 59 h 850"/>
                  <a:gd name="T8" fmla="*/ 390 w 523"/>
                  <a:gd name="T9" fmla="*/ 82 h 850"/>
                  <a:gd name="T10" fmla="*/ 477 w 523"/>
                  <a:gd name="T11" fmla="*/ 100 h 850"/>
                  <a:gd name="T12" fmla="*/ 523 w 523"/>
                  <a:gd name="T13" fmla="*/ 111 h 850"/>
                  <a:gd name="T14" fmla="*/ 405 w 523"/>
                  <a:gd name="T15" fmla="*/ 729 h 850"/>
                  <a:gd name="T16" fmla="*/ 398 w 523"/>
                  <a:gd name="T17" fmla="*/ 740 h 850"/>
                  <a:gd name="T18" fmla="*/ 395 w 523"/>
                  <a:gd name="T19" fmla="*/ 745 h 850"/>
                  <a:gd name="T20" fmla="*/ 390 w 523"/>
                  <a:gd name="T21" fmla="*/ 745 h 850"/>
                  <a:gd name="T22" fmla="*/ 380 w 523"/>
                  <a:gd name="T23" fmla="*/ 747 h 850"/>
                  <a:gd name="T24" fmla="*/ 372 w 523"/>
                  <a:gd name="T25" fmla="*/ 745 h 850"/>
                  <a:gd name="T26" fmla="*/ 369 w 523"/>
                  <a:gd name="T27" fmla="*/ 740 h 850"/>
                  <a:gd name="T28" fmla="*/ 369 w 523"/>
                  <a:gd name="T29" fmla="*/ 737 h 850"/>
                  <a:gd name="T30" fmla="*/ 367 w 523"/>
                  <a:gd name="T31" fmla="*/ 732 h 850"/>
                  <a:gd name="T32" fmla="*/ 359 w 523"/>
                  <a:gd name="T33" fmla="*/ 727 h 850"/>
                  <a:gd name="T34" fmla="*/ 354 w 523"/>
                  <a:gd name="T35" fmla="*/ 732 h 850"/>
                  <a:gd name="T36" fmla="*/ 349 w 523"/>
                  <a:gd name="T37" fmla="*/ 740 h 850"/>
                  <a:gd name="T38" fmla="*/ 346 w 523"/>
                  <a:gd name="T39" fmla="*/ 740 h 850"/>
                  <a:gd name="T40" fmla="*/ 346 w 523"/>
                  <a:gd name="T41" fmla="*/ 745 h 850"/>
                  <a:gd name="T42" fmla="*/ 349 w 523"/>
                  <a:gd name="T43" fmla="*/ 755 h 850"/>
                  <a:gd name="T44" fmla="*/ 351 w 523"/>
                  <a:gd name="T45" fmla="*/ 783 h 850"/>
                  <a:gd name="T46" fmla="*/ 346 w 523"/>
                  <a:gd name="T47" fmla="*/ 809 h 850"/>
                  <a:gd name="T48" fmla="*/ 341 w 523"/>
                  <a:gd name="T49" fmla="*/ 819 h 850"/>
                  <a:gd name="T50" fmla="*/ 339 w 523"/>
                  <a:gd name="T51" fmla="*/ 835 h 850"/>
                  <a:gd name="T52" fmla="*/ 339 w 523"/>
                  <a:gd name="T53" fmla="*/ 850 h 850"/>
                  <a:gd name="T54" fmla="*/ 0 w 523"/>
                  <a:gd name="T55" fmla="*/ 316 h 850"/>
                  <a:gd name="T56" fmla="*/ 64 w 523"/>
                  <a:gd name="T57" fmla="*/ 13 h 850"/>
                  <a:gd name="T58" fmla="*/ 66 w 523"/>
                  <a:gd name="T59" fmla="*/ 0 h 8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3"/>
                  <a:gd name="T91" fmla="*/ 0 h 850"/>
                  <a:gd name="T92" fmla="*/ 523 w 523"/>
                  <a:gd name="T93" fmla="*/ 850 h 8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3" h="850">
                    <a:moveTo>
                      <a:pt x="66" y="0"/>
                    </a:moveTo>
                    <a:lnTo>
                      <a:pt x="141" y="21"/>
                    </a:lnTo>
                    <a:lnTo>
                      <a:pt x="215" y="39"/>
                    </a:lnTo>
                    <a:lnTo>
                      <a:pt x="300" y="59"/>
                    </a:lnTo>
                    <a:lnTo>
                      <a:pt x="390" y="82"/>
                    </a:lnTo>
                    <a:lnTo>
                      <a:pt x="477" y="100"/>
                    </a:lnTo>
                    <a:lnTo>
                      <a:pt x="523" y="111"/>
                    </a:lnTo>
                    <a:lnTo>
                      <a:pt x="405" y="729"/>
                    </a:lnTo>
                    <a:lnTo>
                      <a:pt x="398" y="740"/>
                    </a:lnTo>
                    <a:lnTo>
                      <a:pt x="395" y="745"/>
                    </a:lnTo>
                    <a:lnTo>
                      <a:pt x="390" y="745"/>
                    </a:lnTo>
                    <a:lnTo>
                      <a:pt x="380" y="747"/>
                    </a:lnTo>
                    <a:lnTo>
                      <a:pt x="372" y="745"/>
                    </a:lnTo>
                    <a:lnTo>
                      <a:pt x="369" y="740"/>
                    </a:lnTo>
                    <a:lnTo>
                      <a:pt x="369" y="737"/>
                    </a:lnTo>
                    <a:lnTo>
                      <a:pt x="367" y="732"/>
                    </a:lnTo>
                    <a:lnTo>
                      <a:pt x="359" y="727"/>
                    </a:lnTo>
                    <a:lnTo>
                      <a:pt x="354" y="732"/>
                    </a:lnTo>
                    <a:lnTo>
                      <a:pt x="349" y="740"/>
                    </a:lnTo>
                    <a:lnTo>
                      <a:pt x="346" y="740"/>
                    </a:lnTo>
                    <a:lnTo>
                      <a:pt x="346" y="745"/>
                    </a:lnTo>
                    <a:lnTo>
                      <a:pt x="349" y="755"/>
                    </a:lnTo>
                    <a:lnTo>
                      <a:pt x="351" y="783"/>
                    </a:lnTo>
                    <a:lnTo>
                      <a:pt x="346" y="809"/>
                    </a:lnTo>
                    <a:lnTo>
                      <a:pt x="341" y="819"/>
                    </a:lnTo>
                    <a:lnTo>
                      <a:pt x="339" y="835"/>
                    </a:lnTo>
                    <a:lnTo>
                      <a:pt x="339" y="850"/>
                    </a:lnTo>
                    <a:lnTo>
                      <a:pt x="0" y="316"/>
                    </a:lnTo>
                    <a:lnTo>
                      <a:pt x="6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Freeform 648"/>
              <p:cNvSpPr>
                <a:spLocks/>
              </p:cNvSpPr>
              <p:nvPr/>
            </p:nvSpPr>
            <p:spPr bwMode="auto">
              <a:xfrm>
                <a:off x="2628900" y="1254125"/>
                <a:ext cx="1466850" cy="884238"/>
              </a:xfrm>
              <a:custGeom>
                <a:avLst/>
                <a:gdLst>
                  <a:gd name="T0" fmla="*/ 2 w 924"/>
                  <a:gd name="T1" fmla="*/ 131 h 557"/>
                  <a:gd name="T2" fmla="*/ 0 w 924"/>
                  <a:gd name="T3" fmla="*/ 167 h 557"/>
                  <a:gd name="T4" fmla="*/ 7 w 924"/>
                  <a:gd name="T5" fmla="*/ 177 h 557"/>
                  <a:gd name="T6" fmla="*/ 5 w 924"/>
                  <a:gd name="T7" fmla="*/ 203 h 557"/>
                  <a:gd name="T8" fmla="*/ 7 w 924"/>
                  <a:gd name="T9" fmla="*/ 210 h 557"/>
                  <a:gd name="T10" fmla="*/ 20 w 924"/>
                  <a:gd name="T11" fmla="*/ 226 h 557"/>
                  <a:gd name="T12" fmla="*/ 23 w 924"/>
                  <a:gd name="T13" fmla="*/ 233 h 557"/>
                  <a:gd name="T14" fmla="*/ 33 w 924"/>
                  <a:gd name="T15" fmla="*/ 272 h 557"/>
                  <a:gd name="T16" fmla="*/ 51 w 924"/>
                  <a:gd name="T17" fmla="*/ 290 h 557"/>
                  <a:gd name="T18" fmla="*/ 59 w 924"/>
                  <a:gd name="T19" fmla="*/ 295 h 557"/>
                  <a:gd name="T20" fmla="*/ 64 w 924"/>
                  <a:gd name="T21" fmla="*/ 321 h 557"/>
                  <a:gd name="T22" fmla="*/ 54 w 924"/>
                  <a:gd name="T23" fmla="*/ 331 h 557"/>
                  <a:gd name="T24" fmla="*/ 41 w 924"/>
                  <a:gd name="T25" fmla="*/ 349 h 557"/>
                  <a:gd name="T26" fmla="*/ 38 w 924"/>
                  <a:gd name="T27" fmla="*/ 372 h 557"/>
                  <a:gd name="T28" fmla="*/ 49 w 924"/>
                  <a:gd name="T29" fmla="*/ 393 h 557"/>
                  <a:gd name="T30" fmla="*/ 56 w 924"/>
                  <a:gd name="T31" fmla="*/ 403 h 557"/>
                  <a:gd name="T32" fmla="*/ 64 w 924"/>
                  <a:gd name="T33" fmla="*/ 400 h 557"/>
                  <a:gd name="T34" fmla="*/ 72 w 924"/>
                  <a:gd name="T35" fmla="*/ 403 h 557"/>
                  <a:gd name="T36" fmla="*/ 77 w 924"/>
                  <a:gd name="T37" fmla="*/ 411 h 557"/>
                  <a:gd name="T38" fmla="*/ 84 w 924"/>
                  <a:gd name="T39" fmla="*/ 423 h 557"/>
                  <a:gd name="T40" fmla="*/ 97 w 924"/>
                  <a:gd name="T41" fmla="*/ 446 h 557"/>
                  <a:gd name="T42" fmla="*/ 108 w 924"/>
                  <a:gd name="T43" fmla="*/ 459 h 557"/>
                  <a:gd name="T44" fmla="*/ 110 w 924"/>
                  <a:gd name="T45" fmla="*/ 485 h 557"/>
                  <a:gd name="T46" fmla="*/ 118 w 924"/>
                  <a:gd name="T47" fmla="*/ 506 h 557"/>
                  <a:gd name="T48" fmla="*/ 133 w 924"/>
                  <a:gd name="T49" fmla="*/ 513 h 557"/>
                  <a:gd name="T50" fmla="*/ 149 w 924"/>
                  <a:gd name="T51" fmla="*/ 521 h 557"/>
                  <a:gd name="T52" fmla="*/ 172 w 924"/>
                  <a:gd name="T53" fmla="*/ 534 h 557"/>
                  <a:gd name="T54" fmla="*/ 185 w 924"/>
                  <a:gd name="T55" fmla="*/ 529 h 557"/>
                  <a:gd name="T56" fmla="*/ 210 w 924"/>
                  <a:gd name="T57" fmla="*/ 531 h 557"/>
                  <a:gd name="T58" fmla="*/ 226 w 924"/>
                  <a:gd name="T59" fmla="*/ 539 h 557"/>
                  <a:gd name="T60" fmla="*/ 244 w 924"/>
                  <a:gd name="T61" fmla="*/ 534 h 557"/>
                  <a:gd name="T62" fmla="*/ 262 w 924"/>
                  <a:gd name="T63" fmla="*/ 547 h 557"/>
                  <a:gd name="T64" fmla="*/ 269 w 924"/>
                  <a:gd name="T65" fmla="*/ 557 h 557"/>
                  <a:gd name="T66" fmla="*/ 280 w 924"/>
                  <a:gd name="T67" fmla="*/ 552 h 557"/>
                  <a:gd name="T68" fmla="*/ 377 w 924"/>
                  <a:gd name="T69" fmla="*/ 518 h 557"/>
                  <a:gd name="T70" fmla="*/ 526 w 924"/>
                  <a:gd name="T71" fmla="*/ 534 h 557"/>
                  <a:gd name="T72" fmla="*/ 675 w 924"/>
                  <a:gd name="T73" fmla="*/ 547 h 557"/>
                  <a:gd name="T74" fmla="*/ 865 w 924"/>
                  <a:gd name="T75" fmla="*/ 552 h 557"/>
                  <a:gd name="T76" fmla="*/ 888 w 924"/>
                  <a:gd name="T77" fmla="*/ 516 h 557"/>
                  <a:gd name="T78" fmla="*/ 914 w 924"/>
                  <a:gd name="T79" fmla="*/ 223 h 557"/>
                  <a:gd name="T80" fmla="*/ 744 w 924"/>
                  <a:gd name="T81" fmla="*/ 90 h 557"/>
                  <a:gd name="T82" fmla="*/ 467 w 924"/>
                  <a:gd name="T83" fmla="*/ 61 h 557"/>
                  <a:gd name="T84" fmla="*/ 118 w 924"/>
                  <a:gd name="T85" fmla="*/ 18 h 557"/>
                  <a:gd name="T86" fmla="*/ 25 w 924"/>
                  <a:gd name="T87" fmla="*/ 0 h 5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4"/>
                  <a:gd name="T133" fmla="*/ 0 h 557"/>
                  <a:gd name="T134" fmla="*/ 924 w 924"/>
                  <a:gd name="T135" fmla="*/ 557 h 5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4" h="557">
                    <a:moveTo>
                      <a:pt x="25" y="0"/>
                    </a:moveTo>
                    <a:lnTo>
                      <a:pt x="2" y="131"/>
                    </a:lnTo>
                    <a:lnTo>
                      <a:pt x="0" y="144"/>
                    </a:lnTo>
                    <a:lnTo>
                      <a:pt x="0" y="167"/>
                    </a:lnTo>
                    <a:lnTo>
                      <a:pt x="5" y="169"/>
                    </a:lnTo>
                    <a:lnTo>
                      <a:pt x="7" y="177"/>
                    </a:lnTo>
                    <a:lnTo>
                      <a:pt x="7" y="190"/>
                    </a:lnTo>
                    <a:lnTo>
                      <a:pt x="5" y="203"/>
                    </a:lnTo>
                    <a:lnTo>
                      <a:pt x="5" y="205"/>
                    </a:lnTo>
                    <a:lnTo>
                      <a:pt x="7" y="210"/>
                    </a:lnTo>
                    <a:lnTo>
                      <a:pt x="15" y="221"/>
                    </a:lnTo>
                    <a:lnTo>
                      <a:pt x="20" y="226"/>
                    </a:lnTo>
                    <a:lnTo>
                      <a:pt x="23" y="226"/>
                    </a:lnTo>
                    <a:lnTo>
                      <a:pt x="23" y="233"/>
                    </a:lnTo>
                    <a:lnTo>
                      <a:pt x="28" y="257"/>
                    </a:lnTo>
                    <a:lnTo>
                      <a:pt x="33" y="272"/>
                    </a:lnTo>
                    <a:lnTo>
                      <a:pt x="41" y="287"/>
                    </a:lnTo>
                    <a:lnTo>
                      <a:pt x="51" y="290"/>
                    </a:lnTo>
                    <a:lnTo>
                      <a:pt x="54" y="292"/>
                    </a:lnTo>
                    <a:lnTo>
                      <a:pt x="59" y="295"/>
                    </a:lnTo>
                    <a:lnTo>
                      <a:pt x="64" y="305"/>
                    </a:lnTo>
                    <a:lnTo>
                      <a:pt x="64" y="321"/>
                    </a:lnTo>
                    <a:lnTo>
                      <a:pt x="61" y="326"/>
                    </a:lnTo>
                    <a:lnTo>
                      <a:pt x="54" y="331"/>
                    </a:lnTo>
                    <a:lnTo>
                      <a:pt x="49" y="339"/>
                    </a:lnTo>
                    <a:lnTo>
                      <a:pt x="41" y="349"/>
                    </a:lnTo>
                    <a:lnTo>
                      <a:pt x="41" y="359"/>
                    </a:lnTo>
                    <a:lnTo>
                      <a:pt x="38" y="372"/>
                    </a:lnTo>
                    <a:lnTo>
                      <a:pt x="41" y="387"/>
                    </a:lnTo>
                    <a:lnTo>
                      <a:pt x="49" y="393"/>
                    </a:lnTo>
                    <a:lnTo>
                      <a:pt x="51" y="400"/>
                    </a:lnTo>
                    <a:lnTo>
                      <a:pt x="56" y="403"/>
                    </a:lnTo>
                    <a:lnTo>
                      <a:pt x="61" y="403"/>
                    </a:lnTo>
                    <a:lnTo>
                      <a:pt x="64" y="400"/>
                    </a:lnTo>
                    <a:lnTo>
                      <a:pt x="67" y="400"/>
                    </a:lnTo>
                    <a:lnTo>
                      <a:pt x="72" y="403"/>
                    </a:lnTo>
                    <a:lnTo>
                      <a:pt x="74" y="405"/>
                    </a:lnTo>
                    <a:lnTo>
                      <a:pt x="77" y="411"/>
                    </a:lnTo>
                    <a:lnTo>
                      <a:pt x="82" y="416"/>
                    </a:lnTo>
                    <a:lnTo>
                      <a:pt x="84" y="423"/>
                    </a:lnTo>
                    <a:lnTo>
                      <a:pt x="87" y="436"/>
                    </a:lnTo>
                    <a:lnTo>
                      <a:pt x="97" y="446"/>
                    </a:lnTo>
                    <a:lnTo>
                      <a:pt x="102" y="454"/>
                    </a:lnTo>
                    <a:lnTo>
                      <a:pt x="108" y="459"/>
                    </a:lnTo>
                    <a:lnTo>
                      <a:pt x="110" y="472"/>
                    </a:lnTo>
                    <a:lnTo>
                      <a:pt x="110" y="485"/>
                    </a:lnTo>
                    <a:lnTo>
                      <a:pt x="115" y="495"/>
                    </a:lnTo>
                    <a:lnTo>
                      <a:pt x="118" y="506"/>
                    </a:lnTo>
                    <a:lnTo>
                      <a:pt x="126" y="513"/>
                    </a:lnTo>
                    <a:lnTo>
                      <a:pt x="133" y="513"/>
                    </a:lnTo>
                    <a:lnTo>
                      <a:pt x="136" y="516"/>
                    </a:lnTo>
                    <a:lnTo>
                      <a:pt x="149" y="521"/>
                    </a:lnTo>
                    <a:lnTo>
                      <a:pt x="159" y="529"/>
                    </a:lnTo>
                    <a:lnTo>
                      <a:pt x="172" y="534"/>
                    </a:lnTo>
                    <a:lnTo>
                      <a:pt x="179" y="531"/>
                    </a:lnTo>
                    <a:lnTo>
                      <a:pt x="185" y="529"/>
                    </a:lnTo>
                    <a:lnTo>
                      <a:pt x="203" y="529"/>
                    </a:lnTo>
                    <a:lnTo>
                      <a:pt x="210" y="531"/>
                    </a:lnTo>
                    <a:lnTo>
                      <a:pt x="213" y="536"/>
                    </a:lnTo>
                    <a:lnTo>
                      <a:pt x="226" y="539"/>
                    </a:lnTo>
                    <a:lnTo>
                      <a:pt x="233" y="534"/>
                    </a:lnTo>
                    <a:lnTo>
                      <a:pt x="244" y="534"/>
                    </a:lnTo>
                    <a:lnTo>
                      <a:pt x="249" y="539"/>
                    </a:lnTo>
                    <a:lnTo>
                      <a:pt x="262" y="547"/>
                    </a:lnTo>
                    <a:lnTo>
                      <a:pt x="269" y="554"/>
                    </a:lnTo>
                    <a:lnTo>
                      <a:pt x="269" y="557"/>
                    </a:lnTo>
                    <a:lnTo>
                      <a:pt x="274" y="557"/>
                    </a:lnTo>
                    <a:lnTo>
                      <a:pt x="280" y="552"/>
                    </a:lnTo>
                    <a:lnTo>
                      <a:pt x="285" y="508"/>
                    </a:lnTo>
                    <a:lnTo>
                      <a:pt x="377" y="518"/>
                    </a:lnTo>
                    <a:lnTo>
                      <a:pt x="449" y="526"/>
                    </a:lnTo>
                    <a:lnTo>
                      <a:pt x="526" y="534"/>
                    </a:lnTo>
                    <a:lnTo>
                      <a:pt x="611" y="541"/>
                    </a:lnTo>
                    <a:lnTo>
                      <a:pt x="675" y="547"/>
                    </a:lnTo>
                    <a:lnTo>
                      <a:pt x="775" y="549"/>
                    </a:lnTo>
                    <a:lnTo>
                      <a:pt x="865" y="552"/>
                    </a:lnTo>
                    <a:lnTo>
                      <a:pt x="883" y="552"/>
                    </a:lnTo>
                    <a:lnTo>
                      <a:pt x="888" y="516"/>
                    </a:lnTo>
                    <a:lnTo>
                      <a:pt x="901" y="357"/>
                    </a:lnTo>
                    <a:lnTo>
                      <a:pt x="914" y="223"/>
                    </a:lnTo>
                    <a:lnTo>
                      <a:pt x="924" y="100"/>
                    </a:lnTo>
                    <a:lnTo>
                      <a:pt x="744" y="90"/>
                    </a:lnTo>
                    <a:lnTo>
                      <a:pt x="611" y="77"/>
                    </a:lnTo>
                    <a:lnTo>
                      <a:pt x="467" y="61"/>
                    </a:lnTo>
                    <a:lnTo>
                      <a:pt x="292" y="41"/>
                    </a:lnTo>
                    <a:lnTo>
                      <a:pt x="118" y="18"/>
                    </a:lnTo>
                    <a:lnTo>
                      <a:pt x="38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Freeform 649"/>
              <p:cNvSpPr>
                <a:spLocks/>
              </p:cNvSpPr>
              <p:nvPr/>
            </p:nvSpPr>
            <p:spPr bwMode="auto">
              <a:xfrm>
                <a:off x="2979738" y="2060575"/>
                <a:ext cx="1050925" cy="746125"/>
              </a:xfrm>
              <a:custGeom>
                <a:avLst/>
                <a:gdLst>
                  <a:gd name="T0" fmla="*/ 0 w 662"/>
                  <a:gd name="T1" fmla="*/ 408 h 470"/>
                  <a:gd name="T2" fmla="*/ 38 w 662"/>
                  <a:gd name="T3" fmla="*/ 413 h 470"/>
                  <a:gd name="T4" fmla="*/ 146 w 662"/>
                  <a:gd name="T5" fmla="*/ 431 h 470"/>
                  <a:gd name="T6" fmla="*/ 200 w 662"/>
                  <a:gd name="T7" fmla="*/ 439 h 470"/>
                  <a:gd name="T8" fmla="*/ 315 w 662"/>
                  <a:gd name="T9" fmla="*/ 449 h 470"/>
                  <a:gd name="T10" fmla="*/ 469 w 662"/>
                  <a:gd name="T11" fmla="*/ 462 h 470"/>
                  <a:gd name="T12" fmla="*/ 554 w 662"/>
                  <a:gd name="T13" fmla="*/ 467 h 470"/>
                  <a:gd name="T14" fmla="*/ 623 w 662"/>
                  <a:gd name="T15" fmla="*/ 470 h 470"/>
                  <a:gd name="T16" fmla="*/ 662 w 662"/>
                  <a:gd name="T17" fmla="*/ 44 h 470"/>
                  <a:gd name="T18" fmla="*/ 562 w 662"/>
                  <a:gd name="T19" fmla="*/ 41 h 470"/>
                  <a:gd name="T20" fmla="*/ 426 w 662"/>
                  <a:gd name="T21" fmla="*/ 36 h 470"/>
                  <a:gd name="T22" fmla="*/ 328 w 662"/>
                  <a:gd name="T23" fmla="*/ 26 h 470"/>
                  <a:gd name="T24" fmla="*/ 166 w 662"/>
                  <a:gd name="T25" fmla="*/ 13 h 470"/>
                  <a:gd name="T26" fmla="*/ 69 w 662"/>
                  <a:gd name="T27" fmla="*/ 0 h 470"/>
                  <a:gd name="T28" fmla="*/ 64 w 662"/>
                  <a:gd name="T29" fmla="*/ 0 h 470"/>
                  <a:gd name="T30" fmla="*/ 0 w 662"/>
                  <a:gd name="T31" fmla="*/ 406 h 470"/>
                  <a:gd name="T32" fmla="*/ 0 w 662"/>
                  <a:gd name="T33" fmla="*/ 408 h 4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0"/>
                  <a:gd name="T53" fmla="*/ 662 w 662"/>
                  <a:gd name="T54" fmla="*/ 470 h 4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0">
                    <a:moveTo>
                      <a:pt x="0" y="408"/>
                    </a:moveTo>
                    <a:lnTo>
                      <a:pt x="38" y="413"/>
                    </a:lnTo>
                    <a:lnTo>
                      <a:pt x="146" y="431"/>
                    </a:lnTo>
                    <a:lnTo>
                      <a:pt x="200" y="439"/>
                    </a:lnTo>
                    <a:lnTo>
                      <a:pt x="315" y="449"/>
                    </a:lnTo>
                    <a:lnTo>
                      <a:pt x="469" y="462"/>
                    </a:lnTo>
                    <a:lnTo>
                      <a:pt x="554" y="467"/>
                    </a:lnTo>
                    <a:lnTo>
                      <a:pt x="623" y="470"/>
                    </a:lnTo>
                    <a:lnTo>
                      <a:pt x="662" y="44"/>
                    </a:lnTo>
                    <a:lnTo>
                      <a:pt x="562" y="41"/>
                    </a:lnTo>
                    <a:lnTo>
                      <a:pt x="426" y="36"/>
                    </a:lnTo>
                    <a:lnTo>
                      <a:pt x="328" y="26"/>
                    </a:lnTo>
                    <a:lnTo>
                      <a:pt x="166" y="1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0" y="406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Freeform 650"/>
              <p:cNvSpPr>
                <a:spLocks/>
              </p:cNvSpPr>
              <p:nvPr/>
            </p:nvSpPr>
            <p:spPr bwMode="auto">
              <a:xfrm>
                <a:off x="2498725" y="2489200"/>
                <a:ext cx="765175" cy="944563"/>
              </a:xfrm>
              <a:custGeom>
                <a:avLst/>
                <a:gdLst>
                  <a:gd name="T0" fmla="*/ 0 w 482"/>
                  <a:gd name="T1" fmla="*/ 526 h 595"/>
                  <a:gd name="T2" fmla="*/ 102 w 482"/>
                  <a:gd name="T3" fmla="*/ 0 h 595"/>
                  <a:gd name="T4" fmla="*/ 149 w 482"/>
                  <a:gd name="T5" fmla="*/ 7 h 595"/>
                  <a:gd name="T6" fmla="*/ 205 w 482"/>
                  <a:gd name="T7" fmla="*/ 15 h 595"/>
                  <a:gd name="T8" fmla="*/ 282 w 482"/>
                  <a:gd name="T9" fmla="*/ 28 h 595"/>
                  <a:gd name="T10" fmla="*/ 318 w 482"/>
                  <a:gd name="T11" fmla="*/ 33 h 595"/>
                  <a:gd name="T12" fmla="*/ 300 w 482"/>
                  <a:gd name="T13" fmla="*/ 138 h 595"/>
                  <a:gd name="T14" fmla="*/ 433 w 482"/>
                  <a:gd name="T15" fmla="*/ 159 h 595"/>
                  <a:gd name="T16" fmla="*/ 469 w 482"/>
                  <a:gd name="T17" fmla="*/ 164 h 595"/>
                  <a:gd name="T18" fmla="*/ 482 w 482"/>
                  <a:gd name="T19" fmla="*/ 167 h 595"/>
                  <a:gd name="T20" fmla="*/ 423 w 482"/>
                  <a:gd name="T21" fmla="*/ 595 h 595"/>
                  <a:gd name="T22" fmla="*/ 279 w 482"/>
                  <a:gd name="T23" fmla="*/ 575 h 595"/>
                  <a:gd name="T24" fmla="*/ 190 w 482"/>
                  <a:gd name="T25" fmla="*/ 559 h 595"/>
                  <a:gd name="T26" fmla="*/ 46 w 482"/>
                  <a:gd name="T27" fmla="*/ 534 h 595"/>
                  <a:gd name="T28" fmla="*/ 7 w 482"/>
                  <a:gd name="T29" fmla="*/ 528 h 595"/>
                  <a:gd name="T30" fmla="*/ 0 w 482"/>
                  <a:gd name="T31" fmla="*/ 526 h 5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595"/>
                  <a:gd name="T50" fmla="*/ 482 w 482"/>
                  <a:gd name="T51" fmla="*/ 595 h 5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595">
                    <a:moveTo>
                      <a:pt x="0" y="526"/>
                    </a:moveTo>
                    <a:lnTo>
                      <a:pt x="102" y="0"/>
                    </a:lnTo>
                    <a:lnTo>
                      <a:pt x="149" y="7"/>
                    </a:lnTo>
                    <a:lnTo>
                      <a:pt x="205" y="15"/>
                    </a:lnTo>
                    <a:lnTo>
                      <a:pt x="282" y="28"/>
                    </a:lnTo>
                    <a:lnTo>
                      <a:pt x="318" y="33"/>
                    </a:lnTo>
                    <a:lnTo>
                      <a:pt x="300" y="138"/>
                    </a:lnTo>
                    <a:lnTo>
                      <a:pt x="433" y="159"/>
                    </a:lnTo>
                    <a:lnTo>
                      <a:pt x="469" y="164"/>
                    </a:lnTo>
                    <a:lnTo>
                      <a:pt x="482" y="167"/>
                    </a:lnTo>
                    <a:lnTo>
                      <a:pt x="423" y="595"/>
                    </a:lnTo>
                    <a:lnTo>
                      <a:pt x="279" y="575"/>
                    </a:lnTo>
                    <a:lnTo>
                      <a:pt x="190" y="559"/>
                    </a:lnTo>
                    <a:lnTo>
                      <a:pt x="46" y="534"/>
                    </a:lnTo>
                    <a:lnTo>
                      <a:pt x="7" y="528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Freeform 651"/>
              <p:cNvSpPr>
                <a:spLocks/>
              </p:cNvSpPr>
              <p:nvPr/>
            </p:nvSpPr>
            <p:spPr bwMode="auto">
              <a:xfrm>
                <a:off x="2273300" y="3324225"/>
                <a:ext cx="896937" cy="1100138"/>
              </a:xfrm>
              <a:custGeom>
                <a:avLst/>
                <a:gdLst>
                  <a:gd name="T0" fmla="*/ 11 w 565"/>
                  <a:gd name="T1" fmla="*/ 449 h 693"/>
                  <a:gd name="T2" fmla="*/ 29 w 565"/>
                  <a:gd name="T3" fmla="*/ 436 h 693"/>
                  <a:gd name="T4" fmla="*/ 24 w 565"/>
                  <a:gd name="T5" fmla="*/ 424 h 693"/>
                  <a:gd name="T6" fmla="*/ 13 w 565"/>
                  <a:gd name="T7" fmla="*/ 416 h 693"/>
                  <a:gd name="T8" fmla="*/ 18 w 565"/>
                  <a:gd name="T9" fmla="*/ 406 h 693"/>
                  <a:gd name="T10" fmla="*/ 24 w 565"/>
                  <a:gd name="T11" fmla="*/ 400 h 693"/>
                  <a:gd name="T12" fmla="*/ 31 w 565"/>
                  <a:gd name="T13" fmla="*/ 375 h 693"/>
                  <a:gd name="T14" fmla="*/ 34 w 565"/>
                  <a:gd name="T15" fmla="*/ 354 h 693"/>
                  <a:gd name="T16" fmla="*/ 42 w 565"/>
                  <a:gd name="T17" fmla="*/ 331 h 693"/>
                  <a:gd name="T18" fmla="*/ 54 w 565"/>
                  <a:gd name="T19" fmla="*/ 308 h 693"/>
                  <a:gd name="T20" fmla="*/ 70 w 565"/>
                  <a:gd name="T21" fmla="*/ 305 h 693"/>
                  <a:gd name="T22" fmla="*/ 85 w 565"/>
                  <a:gd name="T23" fmla="*/ 295 h 693"/>
                  <a:gd name="T24" fmla="*/ 85 w 565"/>
                  <a:gd name="T25" fmla="*/ 290 h 693"/>
                  <a:gd name="T26" fmla="*/ 77 w 565"/>
                  <a:gd name="T27" fmla="*/ 277 h 693"/>
                  <a:gd name="T28" fmla="*/ 67 w 565"/>
                  <a:gd name="T29" fmla="*/ 257 h 693"/>
                  <a:gd name="T30" fmla="*/ 62 w 565"/>
                  <a:gd name="T31" fmla="*/ 221 h 693"/>
                  <a:gd name="T32" fmla="*/ 57 w 565"/>
                  <a:gd name="T33" fmla="*/ 213 h 693"/>
                  <a:gd name="T34" fmla="*/ 62 w 565"/>
                  <a:gd name="T35" fmla="*/ 185 h 693"/>
                  <a:gd name="T36" fmla="*/ 72 w 565"/>
                  <a:gd name="T37" fmla="*/ 151 h 693"/>
                  <a:gd name="T38" fmla="*/ 70 w 565"/>
                  <a:gd name="T39" fmla="*/ 115 h 693"/>
                  <a:gd name="T40" fmla="*/ 67 w 565"/>
                  <a:gd name="T41" fmla="*/ 108 h 693"/>
                  <a:gd name="T42" fmla="*/ 77 w 565"/>
                  <a:gd name="T43" fmla="*/ 92 h 693"/>
                  <a:gd name="T44" fmla="*/ 90 w 565"/>
                  <a:gd name="T45" fmla="*/ 100 h 693"/>
                  <a:gd name="T46" fmla="*/ 93 w 565"/>
                  <a:gd name="T47" fmla="*/ 108 h 693"/>
                  <a:gd name="T48" fmla="*/ 101 w 565"/>
                  <a:gd name="T49" fmla="*/ 110 h 693"/>
                  <a:gd name="T50" fmla="*/ 116 w 565"/>
                  <a:gd name="T51" fmla="*/ 108 h 693"/>
                  <a:gd name="T52" fmla="*/ 121 w 565"/>
                  <a:gd name="T53" fmla="*/ 103 h 693"/>
                  <a:gd name="T54" fmla="*/ 142 w 565"/>
                  <a:gd name="T55" fmla="*/ 0 h 693"/>
                  <a:gd name="T56" fmla="*/ 308 w 565"/>
                  <a:gd name="T57" fmla="*/ 28 h 693"/>
                  <a:gd name="T58" fmla="*/ 514 w 565"/>
                  <a:gd name="T59" fmla="*/ 62 h 693"/>
                  <a:gd name="T60" fmla="*/ 483 w 565"/>
                  <a:gd name="T61" fmla="*/ 693 h 693"/>
                  <a:gd name="T62" fmla="*/ 3 w 565"/>
                  <a:gd name="T63" fmla="*/ 457 h 6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693"/>
                  <a:gd name="T98" fmla="*/ 565 w 565"/>
                  <a:gd name="T99" fmla="*/ 693 h 6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693">
                    <a:moveTo>
                      <a:pt x="0" y="452"/>
                    </a:moveTo>
                    <a:lnTo>
                      <a:pt x="11" y="449"/>
                    </a:lnTo>
                    <a:lnTo>
                      <a:pt x="24" y="436"/>
                    </a:lnTo>
                    <a:lnTo>
                      <a:pt x="29" y="436"/>
                    </a:lnTo>
                    <a:lnTo>
                      <a:pt x="29" y="429"/>
                    </a:lnTo>
                    <a:lnTo>
                      <a:pt x="24" y="424"/>
                    </a:lnTo>
                    <a:lnTo>
                      <a:pt x="18" y="421"/>
                    </a:lnTo>
                    <a:lnTo>
                      <a:pt x="13" y="416"/>
                    </a:lnTo>
                    <a:lnTo>
                      <a:pt x="13" y="411"/>
                    </a:lnTo>
                    <a:lnTo>
                      <a:pt x="18" y="406"/>
                    </a:lnTo>
                    <a:lnTo>
                      <a:pt x="24" y="406"/>
                    </a:lnTo>
                    <a:lnTo>
                      <a:pt x="24" y="400"/>
                    </a:lnTo>
                    <a:lnTo>
                      <a:pt x="29" y="393"/>
                    </a:lnTo>
                    <a:lnTo>
                      <a:pt x="31" y="375"/>
                    </a:lnTo>
                    <a:lnTo>
                      <a:pt x="34" y="370"/>
                    </a:lnTo>
                    <a:lnTo>
                      <a:pt x="34" y="354"/>
                    </a:lnTo>
                    <a:lnTo>
                      <a:pt x="39" y="341"/>
                    </a:lnTo>
                    <a:lnTo>
                      <a:pt x="42" y="331"/>
                    </a:lnTo>
                    <a:lnTo>
                      <a:pt x="49" y="316"/>
                    </a:lnTo>
                    <a:lnTo>
                      <a:pt x="54" y="308"/>
                    </a:lnTo>
                    <a:lnTo>
                      <a:pt x="62" y="308"/>
                    </a:lnTo>
                    <a:lnTo>
                      <a:pt x="70" y="305"/>
                    </a:lnTo>
                    <a:lnTo>
                      <a:pt x="80" y="300"/>
                    </a:lnTo>
                    <a:lnTo>
                      <a:pt x="85" y="295"/>
                    </a:lnTo>
                    <a:lnTo>
                      <a:pt x="88" y="295"/>
                    </a:lnTo>
                    <a:lnTo>
                      <a:pt x="85" y="290"/>
                    </a:lnTo>
                    <a:lnTo>
                      <a:pt x="80" y="282"/>
                    </a:lnTo>
                    <a:lnTo>
                      <a:pt x="77" y="277"/>
                    </a:lnTo>
                    <a:lnTo>
                      <a:pt x="70" y="264"/>
                    </a:lnTo>
                    <a:lnTo>
                      <a:pt x="67" y="257"/>
                    </a:lnTo>
                    <a:lnTo>
                      <a:pt x="62" y="249"/>
                    </a:lnTo>
                    <a:lnTo>
                      <a:pt x="62" y="221"/>
                    </a:lnTo>
                    <a:lnTo>
                      <a:pt x="60" y="216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62" y="185"/>
                    </a:lnTo>
                    <a:lnTo>
                      <a:pt x="67" y="167"/>
                    </a:lnTo>
                    <a:lnTo>
                      <a:pt x="72" y="151"/>
                    </a:lnTo>
                    <a:lnTo>
                      <a:pt x="72" y="144"/>
                    </a:lnTo>
                    <a:lnTo>
                      <a:pt x="70" y="115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70" y="100"/>
                    </a:lnTo>
                    <a:lnTo>
                      <a:pt x="77" y="92"/>
                    </a:lnTo>
                    <a:lnTo>
                      <a:pt x="83" y="92"/>
                    </a:lnTo>
                    <a:lnTo>
                      <a:pt x="90" y="100"/>
                    </a:lnTo>
                    <a:lnTo>
                      <a:pt x="93" y="105"/>
                    </a:lnTo>
                    <a:lnTo>
                      <a:pt x="93" y="108"/>
                    </a:lnTo>
                    <a:lnTo>
                      <a:pt x="95" y="108"/>
                    </a:lnTo>
                    <a:lnTo>
                      <a:pt x="101" y="110"/>
                    </a:lnTo>
                    <a:lnTo>
                      <a:pt x="108" y="108"/>
                    </a:lnTo>
                    <a:lnTo>
                      <a:pt x="116" y="108"/>
                    </a:lnTo>
                    <a:lnTo>
                      <a:pt x="119" y="103"/>
                    </a:lnTo>
                    <a:lnTo>
                      <a:pt x="121" y="103"/>
                    </a:lnTo>
                    <a:lnTo>
                      <a:pt x="124" y="92"/>
                    </a:lnTo>
                    <a:lnTo>
                      <a:pt x="142" y="0"/>
                    </a:lnTo>
                    <a:lnTo>
                      <a:pt x="239" y="20"/>
                    </a:lnTo>
                    <a:lnTo>
                      <a:pt x="308" y="28"/>
                    </a:lnTo>
                    <a:lnTo>
                      <a:pt x="375" y="41"/>
                    </a:lnTo>
                    <a:lnTo>
                      <a:pt x="514" y="62"/>
                    </a:lnTo>
                    <a:lnTo>
                      <a:pt x="565" y="69"/>
                    </a:lnTo>
                    <a:lnTo>
                      <a:pt x="483" y="693"/>
                    </a:lnTo>
                    <a:lnTo>
                      <a:pt x="301" y="665"/>
                    </a:lnTo>
                    <a:lnTo>
                      <a:pt x="3" y="45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Freeform 652"/>
              <p:cNvSpPr>
                <a:spLocks/>
              </p:cNvSpPr>
              <p:nvPr/>
            </p:nvSpPr>
            <p:spPr bwMode="auto">
              <a:xfrm>
                <a:off x="3170238" y="2754313"/>
                <a:ext cx="1050925" cy="752475"/>
              </a:xfrm>
              <a:custGeom>
                <a:avLst/>
                <a:gdLst>
                  <a:gd name="T0" fmla="*/ 62 w 662"/>
                  <a:gd name="T1" fmla="*/ 0 h 474"/>
                  <a:gd name="T2" fmla="*/ 108 w 662"/>
                  <a:gd name="T3" fmla="*/ 2 h 474"/>
                  <a:gd name="T4" fmla="*/ 223 w 662"/>
                  <a:gd name="T5" fmla="*/ 15 h 474"/>
                  <a:gd name="T6" fmla="*/ 347 w 662"/>
                  <a:gd name="T7" fmla="*/ 25 h 474"/>
                  <a:gd name="T8" fmla="*/ 480 w 662"/>
                  <a:gd name="T9" fmla="*/ 30 h 474"/>
                  <a:gd name="T10" fmla="*/ 511 w 662"/>
                  <a:gd name="T11" fmla="*/ 33 h 474"/>
                  <a:gd name="T12" fmla="*/ 662 w 662"/>
                  <a:gd name="T13" fmla="*/ 38 h 474"/>
                  <a:gd name="T14" fmla="*/ 642 w 662"/>
                  <a:gd name="T15" fmla="*/ 474 h 474"/>
                  <a:gd name="T16" fmla="*/ 549 w 662"/>
                  <a:gd name="T17" fmla="*/ 474 h 474"/>
                  <a:gd name="T18" fmla="*/ 419 w 662"/>
                  <a:gd name="T19" fmla="*/ 464 h 474"/>
                  <a:gd name="T20" fmla="*/ 306 w 662"/>
                  <a:gd name="T21" fmla="*/ 456 h 474"/>
                  <a:gd name="T22" fmla="*/ 172 w 662"/>
                  <a:gd name="T23" fmla="*/ 446 h 474"/>
                  <a:gd name="T24" fmla="*/ 72 w 662"/>
                  <a:gd name="T25" fmla="*/ 436 h 474"/>
                  <a:gd name="T26" fmla="*/ 0 w 662"/>
                  <a:gd name="T27" fmla="*/ 428 h 474"/>
                  <a:gd name="T28" fmla="*/ 57 w 662"/>
                  <a:gd name="T29" fmla="*/ 28 h 474"/>
                  <a:gd name="T30" fmla="*/ 59 w 662"/>
                  <a:gd name="T31" fmla="*/ 7 h 474"/>
                  <a:gd name="T32" fmla="*/ 62 w 662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474"/>
                  <a:gd name="T53" fmla="*/ 662 w 662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474">
                    <a:moveTo>
                      <a:pt x="62" y="0"/>
                    </a:moveTo>
                    <a:lnTo>
                      <a:pt x="108" y="2"/>
                    </a:lnTo>
                    <a:lnTo>
                      <a:pt x="223" y="15"/>
                    </a:lnTo>
                    <a:lnTo>
                      <a:pt x="347" y="25"/>
                    </a:lnTo>
                    <a:lnTo>
                      <a:pt x="480" y="30"/>
                    </a:lnTo>
                    <a:lnTo>
                      <a:pt x="511" y="33"/>
                    </a:lnTo>
                    <a:lnTo>
                      <a:pt x="662" y="38"/>
                    </a:lnTo>
                    <a:lnTo>
                      <a:pt x="642" y="474"/>
                    </a:lnTo>
                    <a:lnTo>
                      <a:pt x="549" y="474"/>
                    </a:lnTo>
                    <a:lnTo>
                      <a:pt x="419" y="464"/>
                    </a:lnTo>
                    <a:lnTo>
                      <a:pt x="306" y="456"/>
                    </a:lnTo>
                    <a:lnTo>
                      <a:pt x="172" y="446"/>
                    </a:lnTo>
                    <a:lnTo>
                      <a:pt x="72" y="436"/>
                    </a:lnTo>
                    <a:lnTo>
                      <a:pt x="0" y="428"/>
                    </a:lnTo>
                    <a:lnTo>
                      <a:pt x="57" y="28"/>
                    </a:lnTo>
                    <a:lnTo>
                      <a:pt x="59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Freeform 653"/>
              <p:cNvSpPr>
                <a:spLocks/>
              </p:cNvSpPr>
              <p:nvPr/>
            </p:nvSpPr>
            <p:spPr bwMode="auto">
              <a:xfrm>
                <a:off x="3040063" y="3433763"/>
                <a:ext cx="1001712" cy="998538"/>
              </a:xfrm>
              <a:custGeom>
                <a:avLst/>
                <a:gdLst>
                  <a:gd name="T0" fmla="*/ 0 w 631"/>
                  <a:gd name="T1" fmla="*/ 627 h 629"/>
                  <a:gd name="T2" fmla="*/ 82 w 631"/>
                  <a:gd name="T3" fmla="*/ 0 h 629"/>
                  <a:gd name="T4" fmla="*/ 167 w 631"/>
                  <a:gd name="T5" fmla="*/ 11 h 629"/>
                  <a:gd name="T6" fmla="*/ 349 w 631"/>
                  <a:gd name="T7" fmla="*/ 26 h 629"/>
                  <a:gd name="T8" fmla="*/ 465 w 631"/>
                  <a:gd name="T9" fmla="*/ 34 h 629"/>
                  <a:gd name="T10" fmla="*/ 585 w 631"/>
                  <a:gd name="T11" fmla="*/ 41 h 629"/>
                  <a:gd name="T12" fmla="*/ 631 w 631"/>
                  <a:gd name="T13" fmla="*/ 44 h 629"/>
                  <a:gd name="T14" fmla="*/ 603 w 631"/>
                  <a:gd name="T15" fmla="*/ 565 h 629"/>
                  <a:gd name="T16" fmla="*/ 213 w 631"/>
                  <a:gd name="T17" fmla="*/ 565 h 629"/>
                  <a:gd name="T18" fmla="*/ 213 w 631"/>
                  <a:gd name="T19" fmla="*/ 593 h 629"/>
                  <a:gd name="T20" fmla="*/ 56 w 631"/>
                  <a:gd name="T21" fmla="*/ 586 h 629"/>
                  <a:gd name="T22" fmla="*/ 51 w 631"/>
                  <a:gd name="T23" fmla="*/ 629 h 629"/>
                  <a:gd name="T24" fmla="*/ 0 w 631"/>
                  <a:gd name="T25" fmla="*/ 627 h 6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1"/>
                  <a:gd name="T40" fmla="*/ 0 h 629"/>
                  <a:gd name="T41" fmla="*/ 631 w 631"/>
                  <a:gd name="T42" fmla="*/ 629 h 6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1" h="629">
                    <a:moveTo>
                      <a:pt x="0" y="627"/>
                    </a:moveTo>
                    <a:lnTo>
                      <a:pt x="82" y="0"/>
                    </a:lnTo>
                    <a:lnTo>
                      <a:pt x="167" y="11"/>
                    </a:lnTo>
                    <a:lnTo>
                      <a:pt x="349" y="26"/>
                    </a:lnTo>
                    <a:lnTo>
                      <a:pt x="465" y="34"/>
                    </a:lnTo>
                    <a:lnTo>
                      <a:pt x="585" y="41"/>
                    </a:lnTo>
                    <a:lnTo>
                      <a:pt x="631" y="44"/>
                    </a:lnTo>
                    <a:lnTo>
                      <a:pt x="603" y="565"/>
                    </a:lnTo>
                    <a:lnTo>
                      <a:pt x="213" y="565"/>
                    </a:lnTo>
                    <a:lnTo>
                      <a:pt x="213" y="593"/>
                    </a:lnTo>
                    <a:lnTo>
                      <a:pt x="56" y="586"/>
                    </a:lnTo>
                    <a:lnTo>
                      <a:pt x="51" y="629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Freeform 654"/>
              <p:cNvSpPr>
                <a:spLocks/>
              </p:cNvSpPr>
              <p:nvPr/>
            </p:nvSpPr>
            <p:spPr bwMode="auto">
              <a:xfrm>
                <a:off x="4046538" y="1416050"/>
                <a:ext cx="871537" cy="600075"/>
              </a:xfrm>
              <a:custGeom>
                <a:avLst/>
                <a:gdLst>
                  <a:gd name="T0" fmla="*/ 0 w 549"/>
                  <a:gd name="T1" fmla="*/ 350 h 378"/>
                  <a:gd name="T2" fmla="*/ 31 w 549"/>
                  <a:gd name="T3" fmla="*/ 0 h 378"/>
                  <a:gd name="T4" fmla="*/ 67 w 549"/>
                  <a:gd name="T5" fmla="*/ 3 h 378"/>
                  <a:gd name="T6" fmla="*/ 154 w 549"/>
                  <a:gd name="T7" fmla="*/ 8 h 378"/>
                  <a:gd name="T8" fmla="*/ 234 w 549"/>
                  <a:gd name="T9" fmla="*/ 11 h 378"/>
                  <a:gd name="T10" fmla="*/ 367 w 549"/>
                  <a:gd name="T11" fmla="*/ 11 h 378"/>
                  <a:gd name="T12" fmla="*/ 459 w 549"/>
                  <a:gd name="T13" fmla="*/ 13 h 378"/>
                  <a:gd name="T14" fmla="*/ 513 w 549"/>
                  <a:gd name="T15" fmla="*/ 13 h 378"/>
                  <a:gd name="T16" fmla="*/ 516 w 549"/>
                  <a:gd name="T17" fmla="*/ 47 h 378"/>
                  <a:gd name="T18" fmla="*/ 516 w 549"/>
                  <a:gd name="T19" fmla="*/ 67 h 378"/>
                  <a:gd name="T20" fmla="*/ 513 w 549"/>
                  <a:gd name="T21" fmla="*/ 85 h 378"/>
                  <a:gd name="T22" fmla="*/ 508 w 549"/>
                  <a:gd name="T23" fmla="*/ 106 h 378"/>
                  <a:gd name="T24" fmla="*/ 506 w 549"/>
                  <a:gd name="T25" fmla="*/ 119 h 378"/>
                  <a:gd name="T26" fmla="*/ 508 w 549"/>
                  <a:gd name="T27" fmla="*/ 129 h 378"/>
                  <a:gd name="T28" fmla="*/ 513 w 549"/>
                  <a:gd name="T29" fmla="*/ 134 h 378"/>
                  <a:gd name="T30" fmla="*/ 524 w 549"/>
                  <a:gd name="T31" fmla="*/ 142 h 378"/>
                  <a:gd name="T32" fmla="*/ 529 w 549"/>
                  <a:gd name="T33" fmla="*/ 147 h 378"/>
                  <a:gd name="T34" fmla="*/ 534 w 549"/>
                  <a:gd name="T35" fmla="*/ 157 h 378"/>
                  <a:gd name="T36" fmla="*/ 534 w 549"/>
                  <a:gd name="T37" fmla="*/ 160 h 378"/>
                  <a:gd name="T38" fmla="*/ 536 w 549"/>
                  <a:gd name="T39" fmla="*/ 185 h 378"/>
                  <a:gd name="T40" fmla="*/ 534 w 549"/>
                  <a:gd name="T41" fmla="*/ 206 h 378"/>
                  <a:gd name="T42" fmla="*/ 529 w 549"/>
                  <a:gd name="T43" fmla="*/ 239 h 378"/>
                  <a:gd name="T44" fmla="*/ 534 w 549"/>
                  <a:gd name="T45" fmla="*/ 262 h 378"/>
                  <a:gd name="T46" fmla="*/ 539 w 549"/>
                  <a:gd name="T47" fmla="*/ 280 h 378"/>
                  <a:gd name="T48" fmla="*/ 542 w 549"/>
                  <a:gd name="T49" fmla="*/ 291 h 378"/>
                  <a:gd name="T50" fmla="*/ 539 w 549"/>
                  <a:gd name="T51" fmla="*/ 303 h 378"/>
                  <a:gd name="T52" fmla="*/ 539 w 549"/>
                  <a:gd name="T53" fmla="*/ 316 h 378"/>
                  <a:gd name="T54" fmla="*/ 544 w 549"/>
                  <a:gd name="T55" fmla="*/ 344 h 378"/>
                  <a:gd name="T56" fmla="*/ 549 w 549"/>
                  <a:gd name="T57" fmla="*/ 362 h 378"/>
                  <a:gd name="T58" fmla="*/ 547 w 549"/>
                  <a:gd name="T59" fmla="*/ 378 h 378"/>
                  <a:gd name="T60" fmla="*/ 0 w 549"/>
                  <a:gd name="T61" fmla="*/ 350 h 3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9"/>
                  <a:gd name="T94" fmla="*/ 0 h 378"/>
                  <a:gd name="T95" fmla="*/ 549 w 549"/>
                  <a:gd name="T96" fmla="*/ 378 h 3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9" h="378">
                    <a:moveTo>
                      <a:pt x="0" y="350"/>
                    </a:moveTo>
                    <a:lnTo>
                      <a:pt x="31" y="0"/>
                    </a:lnTo>
                    <a:lnTo>
                      <a:pt x="67" y="3"/>
                    </a:lnTo>
                    <a:lnTo>
                      <a:pt x="154" y="8"/>
                    </a:lnTo>
                    <a:lnTo>
                      <a:pt x="234" y="11"/>
                    </a:lnTo>
                    <a:lnTo>
                      <a:pt x="367" y="11"/>
                    </a:lnTo>
                    <a:lnTo>
                      <a:pt x="459" y="13"/>
                    </a:lnTo>
                    <a:lnTo>
                      <a:pt x="513" y="13"/>
                    </a:lnTo>
                    <a:lnTo>
                      <a:pt x="516" y="47"/>
                    </a:lnTo>
                    <a:lnTo>
                      <a:pt x="516" y="67"/>
                    </a:lnTo>
                    <a:lnTo>
                      <a:pt x="513" y="85"/>
                    </a:lnTo>
                    <a:lnTo>
                      <a:pt x="508" y="106"/>
                    </a:lnTo>
                    <a:lnTo>
                      <a:pt x="506" y="119"/>
                    </a:lnTo>
                    <a:lnTo>
                      <a:pt x="508" y="129"/>
                    </a:lnTo>
                    <a:lnTo>
                      <a:pt x="513" y="134"/>
                    </a:lnTo>
                    <a:lnTo>
                      <a:pt x="524" y="142"/>
                    </a:lnTo>
                    <a:lnTo>
                      <a:pt x="529" y="147"/>
                    </a:lnTo>
                    <a:lnTo>
                      <a:pt x="534" y="157"/>
                    </a:lnTo>
                    <a:lnTo>
                      <a:pt x="534" y="160"/>
                    </a:lnTo>
                    <a:lnTo>
                      <a:pt x="536" y="185"/>
                    </a:lnTo>
                    <a:lnTo>
                      <a:pt x="534" y="206"/>
                    </a:lnTo>
                    <a:lnTo>
                      <a:pt x="529" y="239"/>
                    </a:lnTo>
                    <a:lnTo>
                      <a:pt x="534" y="262"/>
                    </a:lnTo>
                    <a:lnTo>
                      <a:pt x="539" y="280"/>
                    </a:lnTo>
                    <a:lnTo>
                      <a:pt x="542" y="291"/>
                    </a:lnTo>
                    <a:lnTo>
                      <a:pt x="539" y="303"/>
                    </a:lnTo>
                    <a:lnTo>
                      <a:pt x="539" y="316"/>
                    </a:lnTo>
                    <a:lnTo>
                      <a:pt x="544" y="344"/>
                    </a:lnTo>
                    <a:lnTo>
                      <a:pt x="549" y="362"/>
                    </a:lnTo>
                    <a:lnTo>
                      <a:pt x="547" y="378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Freeform 655"/>
              <p:cNvSpPr>
                <a:spLocks/>
              </p:cNvSpPr>
              <p:nvPr/>
            </p:nvSpPr>
            <p:spPr bwMode="auto">
              <a:xfrm>
                <a:off x="4002088" y="1971675"/>
                <a:ext cx="957262" cy="635000"/>
              </a:xfrm>
              <a:custGeom>
                <a:avLst/>
                <a:gdLst>
                  <a:gd name="T0" fmla="*/ 0 w 603"/>
                  <a:gd name="T1" fmla="*/ 315 h 400"/>
                  <a:gd name="T2" fmla="*/ 28 w 603"/>
                  <a:gd name="T3" fmla="*/ 0 h 400"/>
                  <a:gd name="T4" fmla="*/ 105 w 603"/>
                  <a:gd name="T5" fmla="*/ 5 h 400"/>
                  <a:gd name="T6" fmla="*/ 282 w 603"/>
                  <a:gd name="T7" fmla="*/ 12 h 400"/>
                  <a:gd name="T8" fmla="*/ 464 w 603"/>
                  <a:gd name="T9" fmla="*/ 23 h 400"/>
                  <a:gd name="T10" fmla="*/ 577 w 603"/>
                  <a:gd name="T11" fmla="*/ 28 h 400"/>
                  <a:gd name="T12" fmla="*/ 577 w 603"/>
                  <a:gd name="T13" fmla="*/ 61 h 400"/>
                  <a:gd name="T14" fmla="*/ 580 w 603"/>
                  <a:gd name="T15" fmla="*/ 66 h 400"/>
                  <a:gd name="T16" fmla="*/ 588 w 603"/>
                  <a:gd name="T17" fmla="*/ 71 h 400"/>
                  <a:gd name="T18" fmla="*/ 590 w 603"/>
                  <a:gd name="T19" fmla="*/ 74 h 400"/>
                  <a:gd name="T20" fmla="*/ 595 w 603"/>
                  <a:gd name="T21" fmla="*/ 77 h 400"/>
                  <a:gd name="T22" fmla="*/ 598 w 603"/>
                  <a:gd name="T23" fmla="*/ 82 h 400"/>
                  <a:gd name="T24" fmla="*/ 600 w 603"/>
                  <a:gd name="T25" fmla="*/ 89 h 400"/>
                  <a:gd name="T26" fmla="*/ 603 w 603"/>
                  <a:gd name="T27" fmla="*/ 256 h 400"/>
                  <a:gd name="T28" fmla="*/ 595 w 603"/>
                  <a:gd name="T29" fmla="*/ 256 h 400"/>
                  <a:gd name="T30" fmla="*/ 588 w 603"/>
                  <a:gd name="T31" fmla="*/ 259 h 400"/>
                  <a:gd name="T32" fmla="*/ 588 w 603"/>
                  <a:gd name="T33" fmla="*/ 267 h 400"/>
                  <a:gd name="T34" fmla="*/ 590 w 603"/>
                  <a:gd name="T35" fmla="*/ 269 h 400"/>
                  <a:gd name="T36" fmla="*/ 590 w 603"/>
                  <a:gd name="T37" fmla="*/ 279 h 400"/>
                  <a:gd name="T38" fmla="*/ 582 w 603"/>
                  <a:gd name="T39" fmla="*/ 287 h 400"/>
                  <a:gd name="T40" fmla="*/ 585 w 603"/>
                  <a:gd name="T41" fmla="*/ 292 h 400"/>
                  <a:gd name="T42" fmla="*/ 593 w 603"/>
                  <a:gd name="T43" fmla="*/ 300 h 400"/>
                  <a:gd name="T44" fmla="*/ 598 w 603"/>
                  <a:gd name="T45" fmla="*/ 308 h 400"/>
                  <a:gd name="T46" fmla="*/ 600 w 603"/>
                  <a:gd name="T47" fmla="*/ 321 h 400"/>
                  <a:gd name="T48" fmla="*/ 595 w 603"/>
                  <a:gd name="T49" fmla="*/ 326 h 400"/>
                  <a:gd name="T50" fmla="*/ 595 w 603"/>
                  <a:gd name="T51" fmla="*/ 338 h 400"/>
                  <a:gd name="T52" fmla="*/ 598 w 603"/>
                  <a:gd name="T53" fmla="*/ 346 h 400"/>
                  <a:gd name="T54" fmla="*/ 603 w 603"/>
                  <a:gd name="T55" fmla="*/ 354 h 400"/>
                  <a:gd name="T56" fmla="*/ 600 w 603"/>
                  <a:gd name="T57" fmla="*/ 367 h 400"/>
                  <a:gd name="T58" fmla="*/ 598 w 603"/>
                  <a:gd name="T59" fmla="*/ 382 h 400"/>
                  <a:gd name="T60" fmla="*/ 598 w 603"/>
                  <a:gd name="T61" fmla="*/ 398 h 400"/>
                  <a:gd name="T62" fmla="*/ 595 w 603"/>
                  <a:gd name="T63" fmla="*/ 400 h 400"/>
                  <a:gd name="T64" fmla="*/ 585 w 603"/>
                  <a:gd name="T65" fmla="*/ 390 h 400"/>
                  <a:gd name="T66" fmla="*/ 575 w 603"/>
                  <a:gd name="T67" fmla="*/ 387 h 400"/>
                  <a:gd name="T68" fmla="*/ 559 w 603"/>
                  <a:gd name="T69" fmla="*/ 387 h 400"/>
                  <a:gd name="T70" fmla="*/ 544 w 603"/>
                  <a:gd name="T71" fmla="*/ 377 h 400"/>
                  <a:gd name="T72" fmla="*/ 536 w 603"/>
                  <a:gd name="T73" fmla="*/ 369 h 400"/>
                  <a:gd name="T74" fmla="*/ 526 w 603"/>
                  <a:gd name="T75" fmla="*/ 364 h 400"/>
                  <a:gd name="T76" fmla="*/ 490 w 603"/>
                  <a:gd name="T77" fmla="*/ 364 h 400"/>
                  <a:gd name="T78" fmla="*/ 464 w 603"/>
                  <a:gd name="T79" fmla="*/ 351 h 400"/>
                  <a:gd name="T80" fmla="*/ 457 w 603"/>
                  <a:gd name="T81" fmla="*/ 349 h 400"/>
                  <a:gd name="T82" fmla="*/ 423 w 603"/>
                  <a:gd name="T83" fmla="*/ 349 h 400"/>
                  <a:gd name="T84" fmla="*/ 423 w 603"/>
                  <a:gd name="T85" fmla="*/ 344 h 400"/>
                  <a:gd name="T86" fmla="*/ 413 w 603"/>
                  <a:gd name="T87" fmla="*/ 333 h 400"/>
                  <a:gd name="T88" fmla="*/ 408 w 603"/>
                  <a:gd name="T89" fmla="*/ 326 h 400"/>
                  <a:gd name="T90" fmla="*/ 203 w 603"/>
                  <a:gd name="T91" fmla="*/ 318 h 400"/>
                  <a:gd name="T92" fmla="*/ 67 w 603"/>
                  <a:gd name="T93" fmla="*/ 315 h 400"/>
                  <a:gd name="T94" fmla="*/ 0 w 603"/>
                  <a:gd name="T95" fmla="*/ 315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400"/>
                  <a:gd name="T146" fmla="*/ 603 w 603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400">
                    <a:moveTo>
                      <a:pt x="0" y="315"/>
                    </a:moveTo>
                    <a:lnTo>
                      <a:pt x="28" y="0"/>
                    </a:lnTo>
                    <a:lnTo>
                      <a:pt x="105" y="5"/>
                    </a:lnTo>
                    <a:lnTo>
                      <a:pt x="282" y="12"/>
                    </a:lnTo>
                    <a:lnTo>
                      <a:pt x="464" y="23"/>
                    </a:lnTo>
                    <a:lnTo>
                      <a:pt x="577" y="28"/>
                    </a:lnTo>
                    <a:lnTo>
                      <a:pt x="577" y="61"/>
                    </a:lnTo>
                    <a:lnTo>
                      <a:pt x="580" y="66"/>
                    </a:lnTo>
                    <a:lnTo>
                      <a:pt x="588" y="71"/>
                    </a:lnTo>
                    <a:lnTo>
                      <a:pt x="590" y="74"/>
                    </a:lnTo>
                    <a:lnTo>
                      <a:pt x="595" y="77"/>
                    </a:lnTo>
                    <a:lnTo>
                      <a:pt x="598" y="82"/>
                    </a:lnTo>
                    <a:lnTo>
                      <a:pt x="600" y="89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8" y="259"/>
                    </a:lnTo>
                    <a:lnTo>
                      <a:pt x="588" y="267"/>
                    </a:lnTo>
                    <a:lnTo>
                      <a:pt x="590" y="269"/>
                    </a:lnTo>
                    <a:lnTo>
                      <a:pt x="590" y="279"/>
                    </a:lnTo>
                    <a:lnTo>
                      <a:pt x="582" y="287"/>
                    </a:lnTo>
                    <a:lnTo>
                      <a:pt x="585" y="292"/>
                    </a:lnTo>
                    <a:lnTo>
                      <a:pt x="593" y="300"/>
                    </a:lnTo>
                    <a:lnTo>
                      <a:pt x="598" y="308"/>
                    </a:lnTo>
                    <a:lnTo>
                      <a:pt x="600" y="321"/>
                    </a:lnTo>
                    <a:lnTo>
                      <a:pt x="595" y="326"/>
                    </a:lnTo>
                    <a:lnTo>
                      <a:pt x="595" y="338"/>
                    </a:lnTo>
                    <a:lnTo>
                      <a:pt x="598" y="346"/>
                    </a:lnTo>
                    <a:lnTo>
                      <a:pt x="603" y="354"/>
                    </a:lnTo>
                    <a:lnTo>
                      <a:pt x="600" y="367"/>
                    </a:lnTo>
                    <a:lnTo>
                      <a:pt x="598" y="382"/>
                    </a:lnTo>
                    <a:lnTo>
                      <a:pt x="598" y="398"/>
                    </a:lnTo>
                    <a:lnTo>
                      <a:pt x="595" y="400"/>
                    </a:lnTo>
                    <a:lnTo>
                      <a:pt x="585" y="390"/>
                    </a:lnTo>
                    <a:lnTo>
                      <a:pt x="575" y="387"/>
                    </a:lnTo>
                    <a:lnTo>
                      <a:pt x="559" y="387"/>
                    </a:lnTo>
                    <a:lnTo>
                      <a:pt x="544" y="377"/>
                    </a:lnTo>
                    <a:lnTo>
                      <a:pt x="536" y="369"/>
                    </a:lnTo>
                    <a:lnTo>
                      <a:pt x="526" y="364"/>
                    </a:lnTo>
                    <a:lnTo>
                      <a:pt x="490" y="364"/>
                    </a:lnTo>
                    <a:lnTo>
                      <a:pt x="464" y="351"/>
                    </a:lnTo>
                    <a:lnTo>
                      <a:pt x="457" y="349"/>
                    </a:lnTo>
                    <a:lnTo>
                      <a:pt x="423" y="349"/>
                    </a:lnTo>
                    <a:lnTo>
                      <a:pt x="423" y="344"/>
                    </a:lnTo>
                    <a:lnTo>
                      <a:pt x="413" y="333"/>
                    </a:lnTo>
                    <a:lnTo>
                      <a:pt x="408" y="326"/>
                    </a:lnTo>
                    <a:lnTo>
                      <a:pt x="203" y="318"/>
                    </a:lnTo>
                    <a:lnTo>
                      <a:pt x="67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Freeform 656"/>
              <p:cNvSpPr>
                <a:spLocks/>
              </p:cNvSpPr>
              <p:nvPr/>
            </p:nvSpPr>
            <p:spPr bwMode="auto">
              <a:xfrm>
                <a:off x="3968750" y="2471738"/>
                <a:ext cx="1117600" cy="534988"/>
              </a:xfrm>
              <a:custGeom>
                <a:avLst/>
                <a:gdLst>
                  <a:gd name="T0" fmla="*/ 0 w 704"/>
                  <a:gd name="T1" fmla="*/ 211 h 337"/>
                  <a:gd name="T2" fmla="*/ 21 w 704"/>
                  <a:gd name="T3" fmla="*/ 0 h 337"/>
                  <a:gd name="T4" fmla="*/ 103 w 704"/>
                  <a:gd name="T5" fmla="*/ 0 h 337"/>
                  <a:gd name="T6" fmla="*/ 193 w 704"/>
                  <a:gd name="T7" fmla="*/ 3 h 337"/>
                  <a:gd name="T8" fmla="*/ 339 w 704"/>
                  <a:gd name="T9" fmla="*/ 8 h 337"/>
                  <a:gd name="T10" fmla="*/ 426 w 704"/>
                  <a:gd name="T11" fmla="*/ 8 h 337"/>
                  <a:gd name="T12" fmla="*/ 431 w 704"/>
                  <a:gd name="T13" fmla="*/ 11 h 337"/>
                  <a:gd name="T14" fmla="*/ 442 w 704"/>
                  <a:gd name="T15" fmla="*/ 26 h 337"/>
                  <a:gd name="T16" fmla="*/ 447 w 704"/>
                  <a:gd name="T17" fmla="*/ 31 h 337"/>
                  <a:gd name="T18" fmla="*/ 452 w 704"/>
                  <a:gd name="T19" fmla="*/ 34 h 337"/>
                  <a:gd name="T20" fmla="*/ 483 w 704"/>
                  <a:gd name="T21" fmla="*/ 34 h 337"/>
                  <a:gd name="T22" fmla="*/ 488 w 704"/>
                  <a:gd name="T23" fmla="*/ 39 h 337"/>
                  <a:gd name="T24" fmla="*/ 503 w 704"/>
                  <a:gd name="T25" fmla="*/ 44 h 337"/>
                  <a:gd name="T26" fmla="*/ 516 w 704"/>
                  <a:gd name="T27" fmla="*/ 49 h 337"/>
                  <a:gd name="T28" fmla="*/ 550 w 704"/>
                  <a:gd name="T29" fmla="*/ 49 h 337"/>
                  <a:gd name="T30" fmla="*/ 552 w 704"/>
                  <a:gd name="T31" fmla="*/ 52 h 337"/>
                  <a:gd name="T32" fmla="*/ 557 w 704"/>
                  <a:gd name="T33" fmla="*/ 54 h 337"/>
                  <a:gd name="T34" fmla="*/ 565 w 704"/>
                  <a:gd name="T35" fmla="*/ 62 h 337"/>
                  <a:gd name="T36" fmla="*/ 573 w 704"/>
                  <a:gd name="T37" fmla="*/ 67 h 337"/>
                  <a:gd name="T38" fmla="*/ 578 w 704"/>
                  <a:gd name="T39" fmla="*/ 70 h 337"/>
                  <a:gd name="T40" fmla="*/ 580 w 704"/>
                  <a:gd name="T41" fmla="*/ 72 h 337"/>
                  <a:gd name="T42" fmla="*/ 591 w 704"/>
                  <a:gd name="T43" fmla="*/ 70 h 337"/>
                  <a:gd name="T44" fmla="*/ 596 w 704"/>
                  <a:gd name="T45" fmla="*/ 70 h 337"/>
                  <a:gd name="T46" fmla="*/ 598 w 704"/>
                  <a:gd name="T47" fmla="*/ 72 h 337"/>
                  <a:gd name="T48" fmla="*/ 606 w 704"/>
                  <a:gd name="T49" fmla="*/ 75 h 337"/>
                  <a:gd name="T50" fmla="*/ 621 w 704"/>
                  <a:gd name="T51" fmla="*/ 90 h 337"/>
                  <a:gd name="T52" fmla="*/ 627 w 704"/>
                  <a:gd name="T53" fmla="*/ 98 h 337"/>
                  <a:gd name="T54" fmla="*/ 632 w 704"/>
                  <a:gd name="T55" fmla="*/ 108 h 337"/>
                  <a:gd name="T56" fmla="*/ 632 w 704"/>
                  <a:gd name="T57" fmla="*/ 113 h 337"/>
                  <a:gd name="T58" fmla="*/ 637 w 704"/>
                  <a:gd name="T59" fmla="*/ 121 h 337"/>
                  <a:gd name="T60" fmla="*/ 642 w 704"/>
                  <a:gd name="T61" fmla="*/ 134 h 337"/>
                  <a:gd name="T62" fmla="*/ 657 w 704"/>
                  <a:gd name="T63" fmla="*/ 160 h 337"/>
                  <a:gd name="T64" fmla="*/ 662 w 704"/>
                  <a:gd name="T65" fmla="*/ 172 h 337"/>
                  <a:gd name="T66" fmla="*/ 662 w 704"/>
                  <a:gd name="T67" fmla="*/ 183 h 337"/>
                  <a:gd name="T68" fmla="*/ 668 w 704"/>
                  <a:gd name="T69" fmla="*/ 195 h 337"/>
                  <a:gd name="T70" fmla="*/ 675 w 704"/>
                  <a:gd name="T71" fmla="*/ 208 h 337"/>
                  <a:gd name="T72" fmla="*/ 680 w 704"/>
                  <a:gd name="T73" fmla="*/ 211 h 337"/>
                  <a:gd name="T74" fmla="*/ 680 w 704"/>
                  <a:gd name="T75" fmla="*/ 221 h 337"/>
                  <a:gd name="T76" fmla="*/ 678 w 704"/>
                  <a:gd name="T77" fmla="*/ 231 h 337"/>
                  <a:gd name="T78" fmla="*/ 675 w 704"/>
                  <a:gd name="T79" fmla="*/ 234 h 337"/>
                  <a:gd name="T80" fmla="*/ 678 w 704"/>
                  <a:gd name="T81" fmla="*/ 239 h 337"/>
                  <a:gd name="T82" fmla="*/ 678 w 704"/>
                  <a:gd name="T83" fmla="*/ 247 h 337"/>
                  <a:gd name="T84" fmla="*/ 680 w 704"/>
                  <a:gd name="T85" fmla="*/ 249 h 337"/>
                  <a:gd name="T86" fmla="*/ 686 w 704"/>
                  <a:gd name="T87" fmla="*/ 257 h 337"/>
                  <a:gd name="T88" fmla="*/ 691 w 704"/>
                  <a:gd name="T89" fmla="*/ 267 h 337"/>
                  <a:gd name="T90" fmla="*/ 696 w 704"/>
                  <a:gd name="T91" fmla="*/ 275 h 337"/>
                  <a:gd name="T92" fmla="*/ 696 w 704"/>
                  <a:gd name="T93" fmla="*/ 288 h 337"/>
                  <a:gd name="T94" fmla="*/ 698 w 704"/>
                  <a:gd name="T95" fmla="*/ 301 h 337"/>
                  <a:gd name="T96" fmla="*/ 696 w 704"/>
                  <a:gd name="T97" fmla="*/ 314 h 337"/>
                  <a:gd name="T98" fmla="*/ 698 w 704"/>
                  <a:gd name="T99" fmla="*/ 326 h 337"/>
                  <a:gd name="T100" fmla="*/ 704 w 704"/>
                  <a:gd name="T101" fmla="*/ 337 h 337"/>
                  <a:gd name="T102" fmla="*/ 639 w 704"/>
                  <a:gd name="T103" fmla="*/ 337 h 337"/>
                  <a:gd name="T104" fmla="*/ 490 w 704"/>
                  <a:gd name="T105" fmla="*/ 334 h 337"/>
                  <a:gd name="T106" fmla="*/ 306 w 704"/>
                  <a:gd name="T107" fmla="*/ 334 h 337"/>
                  <a:gd name="T108" fmla="*/ 175 w 704"/>
                  <a:gd name="T109" fmla="*/ 329 h 337"/>
                  <a:gd name="T110" fmla="*/ 154 w 704"/>
                  <a:gd name="T111" fmla="*/ 329 h 337"/>
                  <a:gd name="T112" fmla="*/ 159 w 704"/>
                  <a:gd name="T113" fmla="*/ 216 h 337"/>
                  <a:gd name="T114" fmla="*/ 16 w 704"/>
                  <a:gd name="T115" fmla="*/ 211 h 337"/>
                  <a:gd name="T116" fmla="*/ 0 w 704"/>
                  <a:gd name="T117" fmla="*/ 211 h 3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4"/>
                  <a:gd name="T178" fmla="*/ 0 h 337"/>
                  <a:gd name="T179" fmla="*/ 704 w 704"/>
                  <a:gd name="T180" fmla="*/ 337 h 3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4" h="337">
                    <a:moveTo>
                      <a:pt x="0" y="211"/>
                    </a:moveTo>
                    <a:lnTo>
                      <a:pt x="21" y="0"/>
                    </a:lnTo>
                    <a:lnTo>
                      <a:pt x="103" y="0"/>
                    </a:lnTo>
                    <a:lnTo>
                      <a:pt x="193" y="3"/>
                    </a:lnTo>
                    <a:lnTo>
                      <a:pt x="339" y="8"/>
                    </a:lnTo>
                    <a:lnTo>
                      <a:pt x="426" y="8"/>
                    </a:lnTo>
                    <a:lnTo>
                      <a:pt x="431" y="11"/>
                    </a:lnTo>
                    <a:lnTo>
                      <a:pt x="442" y="26"/>
                    </a:lnTo>
                    <a:lnTo>
                      <a:pt x="447" y="31"/>
                    </a:lnTo>
                    <a:lnTo>
                      <a:pt x="452" y="34"/>
                    </a:lnTo>
                    <a:lnTo>
                      <a:pt x="483" y="34"/>
                    </a:lnTo>
                    <a:lnTo>
                      <a:pt x="488" y="39"/>
                    </a:lnTo>
                    <a:lnTo>
                      <a:pt x="503" y="44"/>
                    </a:lnTo>
                    <a:lnTo>
                      <a:pt x="516" y="49"/>
                    </a:lnTo>
                    <a:lnTo>
                      <a:pt x="550" y="49"/>
                    </a:lnTo>
                    <a:lnTo>
                      <a:pt x="552" y="52"/>
                    </a:lnTo>
                    <a:lnTo>
                      <a:pt x="557" y="54"/>
                    </a:lnTo>
                    <a:lnTo>
                      <a:pt x="565" y="62"/>
                    </a:lnTo>
                    <a:lnTo>
                      <a:pt x="573" y="67"/>
                    </a:lnTo>
                    <a:lnTo>
                      <a:pt x="578" y="70"/>
                    </a:lnTo>
                    <a:lnTo>
                      <a:pt x="580" y="72"/>
                    </a:lnTo>
                    <a:lnTo>
                      <a:pt x="591" y="70"/>
                    </a:lnTo>
                    <a:lnTo>
                      <a:pt x="596" y="70"/>
                    </a:lnTo>
                    <a:lnTo>
                      <a:pt x="598" y="72"/>
                    </a:lnTo>
                    <a:lnTo>
                      <a:pt x="606" y="75"/>
                    </a:lnTo>
                    <a:lnTo>
                      <a:pt x="621" y="90"/>
                    </a:lnTo>
                    <a:lnTo>
                      <a:pt x="627" y="98"/>
                    </a:lnTo>
                    <a:lnTo>
                      <a:pt x="632" y="108"/>
                    </a:lnTo>
                    <a:lnTo>
                      <a:pt x="632" y="113"/>
                    </a:lnTo>
                    <a:lnTo>
                      <a:pt x="637" y="121"/>
                    </a:lnTo>
                    <a:lnTo>
                      <a:pt x="642" y="134"/>
                    </a:lnTo>
                    <a:lnTo>
                      <a:pt x="657" y="160"/>
                    </a:lnTo>
                    <a:lnTo>
                      <a:pt x="662" y="172"/>
                    </a:lnTo>
                    <a:lnTo>
                      <a:pt x="662" y="183"/>
                    </a:lnTo>
                    <a:lnTo>
                      <a:pt x="668" y="195"/>
                    </a:lnTo>
                    <a:lnTo>
                      <a:pt x="675" y="208"/>
                    </a:lnTo>
                    <a:lnTo>
                      <a:pt x="680" y="211"/>
                    </a:lnTo>
                    <a:lnTo>
                      <a:pt x="680" y="221"/>
                    </a:lnTo>
                    <a:lnTo>
                      <a:pt x="678" y="231"/>
                    </a:lnTo>
                    <a:lnTo>
                      <a:pt x="675" y="234"/>
                    </a:lnTo>
                    <a:lnTo>
                      <a:pt x="678" y="239"/>
                    </a:lnTo>
                    <a:lnTo>
                      <a:pt x="678" y="247"/>
                    </a:lnTo>
                    <a:lnTo>
                      <a:pt x="680" y="249"/>
                    </a:lnTo>
                    <a:lnTo>
                      <a:pt x="686" y="257"/>
                    </a:lnTo>
                    <a:lnTo>
                      <a:pt x="691" y="267"/>
                    </a:lnTo>
                    <a:lnTo>
                      <a:pt x="696" y="275"/>
                    </a:lnTo>
                    <a:lnTo>
                      <a:pt x="696" y="288"/>
                    </a:lnTo>
                    <a:lnTo>
                      <a:pt x="698" y="301"/>
                    </a:lnTo>
                    <a:lnTo>
                      <a:pt x="696" y="314"/>
                    </a:lnTo>
                    <a:lnTo>
                      <a:pt x="698" y="326"/>
                    </a:lnTo>
                    <a:lnTo>
                      <a:pt x="704" y="337"/>
                    </a:lnTo>
                    <a:lnTo>
                      <a:pt x="639" y="337"/>
                    </a:lnTo>
                    <a:lnTo>
                      <a:pt x="490" y="334"/>
                    </a:lnTo>
                    <a:lnTo>
                      <a:pt x="306" y="334"/>
                    </a:lnTo>
                    <a:lnTo>
                      <a:pt x="175" y="329"/>
                    </a:lnTo>
                    <a:lnTo>
                      <a:pt x="154" y="329"/>
                    </a:lnTo>
                    <a:lnTo>
                      <a:pt x="159" y="216"/>
                    </a:lnTo>
                    <a:lnTo>
                      <a:pt x="16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Freeform 657"/>
              <p:cNvSpPr>
                <a:spLocks/>
              </p:cNvSpPr>
              <p:nvPr/>
            </p:nvSpPr>
            <p:spPr bwMode="auto">
              <a:xfrm>
                <a:off x="4038600" y="3503613"/>
                <a:ext cx="1196975" cy="606425"/>
              </a:xfrm>
              <a:custGeom>
                <a:avLst/>
                <a:gdLst>
                  <a:gd name="T0" fmla="*/ 218 w 754"/>
                  <a:gd name="T1" fmla="*/ 5 h 382"/>
                  <a:gd name="T2" fmla="*/ 701 w 754"/>
                  <a:gd name="T3" fmla="*/ 15 h 382"/>
                  <a:gd name="T4" fmla="*/ 719 w 754"/>
                  <a:gd name="T5" fmla="*/ 56 h 382"/>
                  <a:gd name="T6" fmla="*/ 754 w 754"/>
                  <a:gd name="T7" fmla="*/ 382 h 382"/>
                  <a:gd name="T8" fmla="*/ 739 w 754"/>
                  <a:gd name="T9" fmla="*/ 380 h 382"/>
                  <a:gd name="T10" fmla="*/ 719 w 754"/>
                  <a:gd name="T11" fmla="*/ 372 h 382"/>
                  <a:gd name="T12" fmla="*/ 685 w 754"/>
                  <a:gd name="T13" fmla="*/ 362 h 382"/>
                  <a:gd name="T14" fmla="*/ 665 w 754"/>
                  <a:gd name="T15" fmla="*/ 354 h 382"/>
                  <a:gd name="T16" fmla="*/ 647 w 754"/>
                  <a:gd name="T17" fmla="*/ 354 h 382"/>
                  <a:gd name="T18" fmla="*/ 636 w 754"/>
                  <a:gd name="T19" fmla="*/ 352 h 382"/>
                  <a:gd name="T20" fmla="*/ 613 w 754"/>
                  <a:gd name="T21" fmla="*/ 359 h 382"/>
                  <a:gd name="T22" fmla="*/ 603 w 754"/>
                  <a:gd name="T23" fmla="*/ 367 h 382"/>
                  <a:gd name="T24" fmla="*/ 595 w 754"/>
                  <a:gd name="T25" fmla="*/ 377 h 382"/>
                  <a:gd name="T26" fmla="*/ 583 w 754"/>
                  <a:gd name="T27" fmla="*/ 380 h 382"/>
                  <a:gd name="T28" fmla="*/ 559 w 754"/>
                  <a:gd name="T29" fmla="*/ 377 h 382"/>
                  <a:gd name="T30" fmla="*/ 554 w 754"/>
                  <a:gd name="T31" fmla="*/ 367 h 382"/>
                  <a:gd name="T32" fmla="*/ 536 w 754"/>
                  <a:gd name="T33" fmla="*/ 354 h 382"/>
                  <a:gd name="T34" fmla="*/ 526 w 754"/>
                  <a:gd name="T35" fmla="*/ 357 h 382"/>
                  <a:gd name="T36" fmla="*/ 521 w 754"/>
                  <a:gd name="T37" fmla="*/ 367 h 382"/>
                  <a:gd name="T38" fmla="*/ 511 w 754"/>
                  <a:gd name="T39" fmla="*/ 364 h 382"/>
                  <a:gd name="T40" fmla="*/ 498 w 754"/>
                  <a:gd name="T41" fmla="*/ 367 h 382"/>
                  <a:gd name="T42" fmla="*/ 490 w 754"/>
                  <a:gd name="T43" fmla="*/ 377 h 382"/>
                  <a:gd name="T44" fmla="*/ 480 w 754"/>
                  <a:gd name="T45" fmla="*/ 382 h 382"/>
                  <a:gd name="T46" fmla="*/ 472 w 754"/>
                  <a:gd name="T47" fmla="*/ 370 h 382"/>
                  <a:gd name="T48" fmla="*/ 459 w 754"/>
                  <a:gd name="T49" fmla="*/ 367 h 382"/>
                  <a:gd name="T50" fmla="*/ 449 w 754"/>
                  <a:gd name="T51" fmla="*/ 359 h 382"/>
                  <a:gd name="T52" fmla="*/ 421 w 754"/>
                  <a:gd name="T53" fmla="*/ 362 h 382"/>
                  <a:gd name="T54" fmla="*/ 413 w 754"/>
                  <a:gd name="T55" fmla="*/ 352 h 382"/>
                  <a:gd name="T56" fmla="*/ 400 w 754"/>
                  <a:gd name="T57" fmla="*/ 346 h 382"/>
                  <a:gd name="T58" fmla="*/ 377 w 754"/>
                  <a:gd name="T59" fmla="*/ 349 h 382"/>
                  <a:gd name="T60" fmla="*/ 367 w 754"/>
                  <a:gd name="T61" fmla="*/ 336 h 382"/>
                  <a:gd name="T62" fmla="*/ 339 w 754"/>
                  <a:gd name="T63" fmla="*/ 334 h 382"/>
                  <a:gd name="T64" fmla="*/ 321 w 754"/>
                  <a:gd name="T65" fmla="*/ 336 h 382"/>
                  <a:gd name="T66" fmla="*/ 318 w 754"/>
                  <a:gd name="T67" fmla="*/ 326 h 382"/>
                  <a:gd name="T68" fmla="*/ 313 w 754"/>
                  <a:gd name="T69" fmla="*/ 316 h 382"/>
                  <a:gd name="T70" fmla="*/ 305 w 754"/>
                  <a:gd name="T71" fmla="*/ 305 h 382"/>
                  <a:gd name="T72" fmla="*/ 298 w 754"/>
                  <a:gd name="T73" fmla="*/ 300 h 382"/>
                  <a:gd name="T74" fmla="*/ 290 w 754"/>
                  <a:gd name="T75" fmla="*/ 303 h 382"/>
                  <a:gd name="T76" fmla="*/ 282 w 754"/>
                  <a:gd name="T77" fmla="*/ 308 h 382"/>
                  <a:gd name="T78" fmla="*/ 280 w 754"/>
                  <a:gd name="T79" fmla="*/ 298 h 382"/>
                  <a:gd name="T80" fmla="*/ 264 w 754"/>
                  <a:gd name="T81" fmla="*/ 293 h 382"/>
                  <a:gd name="T82" fmla="*/ 259 w 754"/>
                  <a:gd name="T83" fmla="*/ 77 h 382"/>
                  <a:gd name="T84" fmla="*/ 0 w 754"/>
                  <a:gd name="T85" fmla="*/ 74 h 3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4"/>
                  <a:gd name="T130" fmla="*/ 0 h 382"/>
                  <a:gd name="T131" fmla="*/ 754 w 754"/>
                  <a:gd name="T132" fmla="*/ 382 h 3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4" h="382">
                    <a:moveTo>
                      <a:pt x="2" y="0"/>
                    </a:moveTo>
                    <a:lnTo>
                      <a:pt x="218" y="5"/>
                    </a:lnTo>
                    <a:lnTo>
                      <a:pt x="457" y="10"/>
                    </a:lnTo>
                    <a:lnTo>
                      <a:pt x="701" y="15"/>
                    </a:lnTo>
                    <a:lnTo>
                      <a:pt x="716" y="18"/>
                    </a:lnTo>
                    <a:lnTo>
                      <a:pt x="719" y="56"/>
                    </a:lnTo>
                    <a:lnTo>
                      <a:pt x="747" y="136"/>
                    </a:lnTo>
                    <a:lnTo>
                      <a:pt x="754" y="382"/>
                    </a:lnTo>
                    <a:lnTo>
                      <a:pt x="747" y="382"/>
                    </a:lnTo>
                    <a:lnTo>
                      <a:pt x="739" y="380"/>
                    </a:lnTo>
                    <a:lnTo>
                      <a:pt x="726" y="375"/>
                    </a:lnTo>
                    <a:lnTo>
                      <a:pt x="719" y="372"/>
                    </a:lnTo>
                    <a:lnTo>
                      <a:pt x="708" y="370"/>
                    </a:lnTo>
                    <a:lnTo>
                      <a:pt x="685" y="362"/>
                    </a:lnTo>
                    <a:lnTo>
                      <a:pt x="675" y="357"/>
                    </a:lnTo>
                    <a:lnTo>
                      <a:pt x="665" y="354"/>
                    </a:lnTo>
                    <a:lnTo>
                      <a:pt x="652" y="357"/>
                    </a:lnTo>
                    <a:lnTo>
                      <a:pt x="647" y="354"/>
                    </a:lnTo>
                    <a:lnTo>
                      <a:pt x="639" y="354"/>
                    </a:lnTo>
                    <a:lnTo>
                      <a:pt x="636" y="352"/>
                    </a:lnTo>
                    <a:lnTo>
                      <a:pt x="626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603" y="367"/>
                    </a:lnTo>
                    <a:lnTo>
                      <a:pt x="598" y="370"/>
                    </a:lnTo>
                    <a:lnTo>
                      <a:pt x="595" y="377"/>
                    </a:lnTo>
                    <a:lnTo>
                      <a:pt x="590" y="377"/>
                    </a:lnTo>
                    <a:lnTo>
                      <a:pt x="583" y="380"/>
                    </a:lnTo>
                    <a:lnTo>
                      <a:pt x="565" y="380"/>
                    </a:lnTo>
                    <a:lnTo>
                      <a:pt x="559" y="377"/>
                    </a:lnTo>
                    <a:lnTo>
                      <a:pt x="554" y="372"/>
                    </a:lnTo>
                    <a:lnTo>
                      <a:pt x="554" y="367"/>
                    </a:lnTo>
                    <a:lnTo>
                      <a:pt x="549" y="362"/>
                    </a:lnTo>
                    <a:lnTo>
                      <a:pt x="536" y="354"/>
                    </a:lnTo>
                    <a:lnTo>
                      <a:pt x="534" y="357"/>
                    </a:lnTo>
                    <a:lnTo>
                      <a:pt x="526" y="357"/>
                    </a:lnTo>
                    <a:lnTo>
                      <a:pt x="521" y="364"/>
                    </a:lnTo>
                    <a:lnTo>
                      <a:pt x="521" y="367"/>
                    </a:lnTo>
                    <a:lnTo>
                      <a:pt x="516" y="370"/>
                    </a:lnTo>
                    <a:lnTo>
                      <a:pt x="511" y="364"/>
                    </a:lnTo>
                    <a:lnTo>
                      <a:pt x="500" y="364"/>
                    </a:lnTo>
                    <a:lnTo>
                      <a:pt x="498" y="367"/>
                    </a:lnTo>
                    <a:lnTo>
                      <a:pt x="498" y="372"/>
                    </a:lnTo>
                    <a:lnTo>
                      <a:pt x="490" y="377"/>
                    </a:lnTo>
                    <a:lnTo>
                      <a:pt x="488" y="380"/>
                    </a:lnTo>
                    <a:lnTo>
                      <a:pt x="480" y="382"/>
                    </a:lnTo>
                    <a:lnTo>
                      <a:pt x="477" y="377"/>
                    </a:lnTo>
                    <a:lnTo>
                      <a:pt x="472" y="370"/>
                    </a:lnTo>
                    <a:lnTo>
                      <a:pt x="470" y="367"/>
                    </a:lnTo>
                    <a:lnTo>
                      <a:pt x="459" y="367"/>
                    </a:lnTo>
                    <a:lnTo>
                      <a:pt x="457" y="364"/>
                    </a:lnTo>
                    <a:lnTo>
                      <a:pt x="449" y="359"/>
                    </a:lnTo>
                    <a:lnTo>
                      <a:pt x="444" y="362"/>
                    </a:lnTo>
                    <a:lnTo>
                      <a:pt x="421" y="362"/>
                    </a:lnTo>
                    <a:lnTo>
                      <a:pt x="418" y="357"/>
                    </a:lnTo>
                    <a:lnTo>
                      <a:pt x="413" y="352"/>
                    </a:lnTo>
                    <a:lnTo>
                      <a:pt x="411" y="346"/>
                    </a:lnTo>
                    <a:lnTo>
                      <a:pt x="400" y="346"/>
                    </a:lnTo>
                    <a:lnTo>
                      <a:pt x="395" y="349"/>
                    </a:lnTo>
                    <a:lnTo>
                      <a:pt x="377" y="349"/>
                    </a:lnTo>
                    <a:lnTo>
                      <a:pt x="372" y="339"/>
                    </a:lnTo>
                    <a:lnTo>
                      <a:pt x="367" y="336"/>
                    </a:lnTo>
                    <a:lnTo>
                      <a:pt x="346" y="336"/>
                    </a:lnTo>
                    <a:lnTo>
                      <a:pt x="339" y="334"/>
                    </a:lnTo>
                    <a:lnTo>
                      <a:pt x="334" y="336"/>
                    </a:lnTo>
                    <a:lnTo>
                      <a:pt x="321" y="336"/>
                    </a:lnTo>
                    <a:lnTo>
                      <a:pt x="318" y="334"/>
                    </a:lnTo>
                    <a:lnTo>
                      <a:pt x="318" y="326"/>
                    </a:lnTo>
                    <a:lnTo>
                      <a:pt x="313" y="321"/>
                    </a:lnTo>
                    <a:lnTo>
                      <a:pt x="313" y="316"/>
                    </a:lnTo>
                    <a:lnTo>
                      <a:pt x="308" y="313"/>
                    </a:lnTo>
                    <a:lnTo>
                      <a:pt x="305" y="305"/>
                    </a:lnTo>
                    <a:lnTo>
                      <a:pt x="298" y="303"/>
                    </a:lnTo>
                    <a:lnTo>
                      <a:pt x="298" y="300"/>
                    </a:lnTo>
                    <a:lnTo>
                      <a:pt x="292" y="303"/>
                    </a:lnTo>
                    <a:lnTo>
                      <a:pt x="290" y="303"/>
                    </a:lnTo>
                    <a:lnTo>
                      <a:pt x="287" y="308"/>
                    </a:lnTo>
                    <a:lnTo>
                      <a:pt x="282" y="308"/>
                    </a:lnTo>
                    <a:lnTo>
                      <a:pt x="280" y="303"/>
                    </a:lnTo>
                    <a:lnTo>
                      <a:pt x="280" y="298"/>
                    </a:lnTo>
                    <a:lnTo>
                      <a:pt x="269" y="293"/>
                    </a:lnTo>
                    <a:lnTo>
                      <a:pt x="264" y="293"/>
                    </a:lnTo>
                    <a:lnTo>
                      <a:pt x="259" y="290"/>
                    </a:lnTo>
                    <a:lnTo>
                      <a:pt x="259" y="77"/>
                    </a:lnTo>
                    <a:lnTo>
                      <a:pt x="103" y="74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Freeform 658"/>
              <p:cNvSpPr>
                <a:spLocks/>
              </p:cNvSpPr>
              <p:nvPr/>
            </p:nvSpPr>
            <p:spPr bwMode="auto">
              <a:xfrm>
                <a:off x="3378200" y="3617913"/>
                <a:ext cx="1968500" cy="1833563"/>
              </a:xfrm>
              <a:custGeom>
                <a:avLst/>
                <a:gdLst>
                  <a:gd name="T0" fmla="*/ 675 w 1240"/>
                  <a:gd name="T1" fmla="*/ 5 h 1155"/>
                  <a:gd name="T2" fmla="*/ 698 w 1240"/>
                  <a:gd name="T3" fmla="*/ 231 h 1155"/>
                  <a:gd name="T4" fmla="*/ 726 w 1240"/>
                  <a:gd name="T5" fmla="*/ 241 h 1155"/>
                  <a:gd name="T6" fmla="*/ 744 w 1240"/>
                  <a:gd name="T7" fmla="*/ 264 h 1155"/>
                  <a:gd name="T8" fmla="*/ 791 w 1240"/>
                  <a:gd name="T9" fmla="*/ 269 h 1155"/>
                  <a:gd name="T10" fmla="*/ 821 w 1240"/>
                  <a:gd name="T11" fmla="*/ 274 h 1155"/>
                  <a:gd name="T12" fmla="*/ 850 w 1240"/>
                  <a:gd name="T13" fmla="*/ 290 h 1155"/>
                  <a:gd name="T14" fmla="*/ 886 w 1240"/>
                  <a:gd name="T15" fmla="*/ 295 h 1155"/>
                  <a:gd name="T16" fmla="*/ 914 w 1240"/>
                  <a:gd name="T17" fmla="*/ 298 h 1155"/>
                  <a:gd name="T18" fmla="*/ 937 w 1240"/>
                  <a:gd name="T19" fmla="*/ 287 h 1155"/>
                  <a:gd name="T20" fmla="*/ 973 w 1240"/>
                  <a:gd name="T21" fmla="*/ 303 h 1155"/>
                  <a:gd name="T22" fmla="*/ 1016 w 1240"/>
                  <a:gd name="T23" fmla="*/ 295 h 1155"/>
                  <a:gd name="T24" fmla="*/ 1078 w 1240"/>
                  <a:gd name="T25" fmla="*/ 282 h 1155"/>
                  <a:gd name="T26" fmla="*/ 1163 w 1240"/>
                  <a:gd name="T27" fmla="*/ 310 h 1155"/>
                  <a:gd name="T28" fmla="*/ 1204 w 1240"/>
                  <a:gd name="T29" fmla="*/ 526 h 1155"/>
                  <a:gd name="T30" fmla="*/ 1232 w 1240"/>
                  <a:gd name="T31" fmla="*/ 580 h 1155"/>
                  <a:gd name="T32" fmla="*/ 1227 w 1240"/>
                  <a:gd name="T33" fmla="*/ 631 h 1155"/>
                  <a:gd name="T34" fmla="*/ 1227 w 1240"/>
                  <a:gd name="T35" fmla="*/ 685 h 1155"/>
                  <a:gd name="T36" fmla="*/ 1201 w 1240"/>
                  <a:gd name="T37" fmla="*/ 721 h 1155"/>
                  <a:gd name="T38" fmla="*/ 1132 w 1240"/>
                  <a:gd name="T39" fmla="*/ 752 h 1155"/>
                  <a:gd name="T40" fmla="*/ 1127 w 1240"/>
                  <a:gd name="T41" fmla="*/ 737 h 1155"/>
                  <a:gd name="T42" fmla="*/ 1086 w 1240"/>
                  <a:gd name="T43" fmla="*/ 731 h 1155"/>
                  <a:gd name="T44" fmla="*/ 1111 w 1240"/>
                  <a:gd name="T45" fmla="*/ 767 h 1155"/>
                  <a:gd name="T46" fmla="*/ 1040 w 1240"/>
                  <a:gd name="T47" fmla="*/ 855 h 1155"/>
                  <a:gd name="T48" fmla="*/ 996 w 1240"/>
                  <a:gd name="T49" fmla="*/ 842 h 1155"/>
                  <a:gd name="T50" fmla="*/ 975 w 1240"/>
                  <a:gd name="T51" fmla="*/ 834 h 1155"/>
                  <a:gd name="T52" fmla="*/ 937 w 1240"/>
                  <a:gd name="T53" fmla="*/ 839 h 1155"/>
                  <a:gd name="T54" fmla="*/ 942 w 1240"/>
                  <a:gd name="T55" fmla="*/ 883 h 1155"/>
                  <a:gd name="T56" fmla="*/ 924 w 1240"/>
                  <a:gd name="T57" fmla="*/ 883 h 1155"/>
                  <a:gd name="T58" fmla="*/ 904 w 1240"/>
                  <a:gd name="T59" fmla="*/ 919 h 1155"/>
                  <a:gd name="T60" fmla="*/ 878 w 1240"/>
                  <a:gd name="T61" fmla="*/ 916 h 1155"/>
                  <a:gd name="T62" fmla="*/ 855 w 1240"/>
                  <a:gd name="T63" fmla="*/ 944 h 1155"/>
                  <a:gd name="T64" fmla="*/ 880 w 1240"/>
                  <a:gd name="T65" fmla="*/ 980 h 1155"/>
                  <a:gd name="T66" fmla="*/ 857 w 1240"/>
                  <a:gd name="T67" fmla="*/ 1001 h 1155"/>
                  <a:gd name="T68" fmla="*/ 886 w 1240"/>
                  <a:gd name="T69" fmla="*/ 1127 h 1155"/>
                  <a:gd name="T70" fmla="*/ 898 w 1240"/>
                  <a:gd name="T71" fmla="*/ 1147 h 1155"/>
                  <a:gd name="T72" fmla="*/ 819 w 1240"/>
                  <a:gd name="T73" fmla="*/ 1124 h 1155"/>
                  <a:gd name="T74" fmla="*/ 747 w 1240"/>
                  <a:gd name="T75" fmla="*/ 1088 h 1155"/>
                  <a:gd name="T76" fmla="*/ 685 w 1240"/>
                  <a:gd name="T77" fmla="*/ 993 h 1155"/>
                  <a:gd name="T78" fmla="*/ 631 w 1240"/>
                  <a:gd name="T79" fmla="*/ 896 h 1155"/>
                  <a:gd name="T80" fmla="*/ 578 w 1240"/>
                  <a:gd name="T81" fmla="*/ 785 h 1155"/>
                  <a:gd name="T82" fmla="*/ 511 w 1240"/>
                  <a:gd name="T83" fmla="*/ 731 h 1155"/>
                  <a:gd name="T84" fmla="*/ 411 w 1240"/>
                  <a:gd name="T85" fmla="*/ 708 h 1155"/>
                  <a:gd name="T86" fmla="*/ 372 w 1240"/>
                  <a:gd name="T87" fmla="*/ 755 h 1155"/>
                  <a:gd name="T88" fmla="*/ 311 w 1240"/>
                  <a:gd name="T89" fmla="*/ 780 h 1155"/>
                  <a:gd name="T90" fmla="*/ 218 w 1240"/>
                  <a:gd name="T91" fmla="*/ 757 h 1155"/>
                  <a:gd name="T92" fmla="*/ 113 w 1240"/>
                  <a:gd name="T93" fmla="*/ 660 h 1155"/>
                  <a:gd name="T94" fmla="*/ 62 w 1240"/>
                  <a:gd name="T95" fmla="*/ 575 h 1155"/>
                  <a:gd name="T96" fmla="*/ 3 w 1240"/>
                  <a:gd name="T97" fmla="*/ 493 h 1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0"/>
                  <a:gd name="T148" fmla="*/ 0 h 1155"/>
                  <a:gd name="T149" fmla="*/ 1240 w 1240"/>
                  <a:gd name="T150" fmla="*/ 1155 h 1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0" h="1155">
                    <a:moveTo>
                      <a:pt x="390" y="449"/>
                    </a:moveTo>
                    <a:lnTo>
                      <a:pt x="416" y="0"/>
                    </a:lnTo>
                    <a:lnTo>
                      <a:pt x="516" y="2"/>
                    </a:lnTo>
                    <a:lnTo>
                      <a:pt x="675" y="5"/>
                    </a:lnTo>
                    <a:lnTo>
                      <a:pt x="675" y="218"/>
                    </a:lnTo>
                    <a:lnTo>
                      <a:pt x="680" y="221"/>
                    </a:lnTo>
                    <a:lnTo>
                      <a:pt x="691" y="223"/>
                    </a:lnTo>
                    <a:lnTo>
                      <a:pt x="698" y="231"/>
                    </a:lnTo>
                    <a:lnTo>
                      <a:pt x="701" y="236"/>
                    </a:lnTo>
                    <a:lnTo>
                      <a:pt x="708" y="228"/>
                    </a:lnTo>
                    <a:lnTo>
                      <a:pt x="716" y="228"/>
                    </a:lnTo>
                    <a:lnTo>
                      <a:pt x="726" y="241"/>
                    </a:lnTo>
                    <a:lnTo>
                      <a:pt x="732" y="249"/>
                    </a:lnTo>
                    <a:lnTo>
                      <a:pt x="734" y="256"/>
                    </a:lnTo>
                    <a:lnTo>
                      <a:pt x="739" y="264"/>
                    </a:lnTo>
                    <a:lnTo>
                      <a:pt x="744" y="264"/>
                    </a:lnTo>
                    <a:lnTo>
                      <a:pt x="755" y="262"/>
                    </a:lnTo>
                    <a:lnTo>
                      <a:pt x="768" y="264"/>
                    </a:lnTo>
                    <a:lnTo>
                      <a:pt x="785" y="264"/>
                    </a:lnTo>
                    <a:lnTo>
                      <a:pt x="791" y="269"/>
                    </a:lnTo>
                    <a:lnTo>
                      <a:pt x="791" y="272"/>
                    </a:lnTo>
                    <a:lnTo>
                      <a:pt x="796" y="277"/>
                    </a:lnTo>
                    <a:lnTo>
                      <a:pt x="809" y="277"/>
                    </a:lnTo>
                    <a:lnTo>
                      <a:pt x="821" y="274"/>
                    </a:lnTo>
                    <a:lnTo>
                      <a:pt x="827" y="274"/>
                    </a:lnTo>
                    <a:lnTo>
                      <a:pt x="832" y="280"/>
                    </a:lnTo>
                    <a:lnTo>
                      <a:pt x="837" y="290"/>
                    </a:lnTo>
                    <a:lnTo>
                      <a:pt x="850" y="290"/>
                    </a:lnTo>
                    <a:lnTo>
                      <a:pt x="862" y="287"/>
                    </a:lnTo>
                    <a:lnTo>
                      <a:pt x="870" y="292"/>
                    </a:lnTo>
                    <a:lnTo>
                      <a:pt x="873" y="295"/>
                    </a:lnTo>
                    <a:lnTo>
                      <a:pt x="886" y="295"/>
                    </a:lnTo>
                    <a:lnTo>
                      <a:pt x="893" y="305"/>
                    </a:lnTo>
                    <a:lnTo>
                      <a:pt x="898" y="310"/>
                    </a:lnTo>
                    <a:lnTo>
                      <a:pt x="904" y="308"/>
                    </a:lnTo>
                    <a:lnTo>
                      <a:pt x="914" y="298"/>
                    </a:lnTo>
                    <a:lnTo>
                      <a:pt x="919" y="290"/>
                    </a:lnTo>
                    <a:lnTo>
                      <a:pt x="927" y="295"/>
                    </a:lnTo>
                    <a:lnTo>
                      <a:pt x="932" y="298"/>
                    </a:lnTo>
                    <a:lnTo>
                      <a:pt x="937" y="287"/>
                    </a:lnTo>
                    <a:lnTo>
                      <a:pt x="947" y="285"/>
                    </a:lnTo>
                    <a:lnTo>
                      <a:pt x="957" y="285"/>
                    </a:lnTo>
                    <a:lnTo>
                      <a:pt x="968" y="290"/>
                    </a:lnTo>
                    <a:lnTo>
                      <a:pt x="973" y="303"/>
                    </a:lnTo>
                    <a:lnTo>
                      <a:pt x="981" y="308"/>
                    </a:lnTo>
                    <a:lnTo>
                      <a:pt x="1001" y="308"/>
                    </a:lnTo>
                    <a:lnTo>
                      <a:pt x="1011" y="303"/>
                    </a:lnTo>
                    <a:lnTo>
                      <a:pt x="1016" y="295"/>
                    </a:lnTo>
                    <a:lnTo>
                      <a:pt x="1029" y="285"/>
                    </a:lnTo>
                    <a:lnTo>
                      <a:pt x="1047" y="280"/>
                    </a:lnTo>
                    <a:lnTo>
                      <a:pt x="1068" y="285"/>
                    </a:lnTo>
                    <a:lnTo>
                      <a:pt x="1078" y="282"/>
                    </a:lnTo>
                    <a:lnTo>
                      <a:pt x="1099" y="287"/>
                    </a:lnTo>
                    <a:lnTo>
                      <a:pt x="1114" y="292"/>
                    </a:lnTo>
                    <a:lnTo>
                      <a:pt x="1142" y="303"/>
                    </a:lnTo>
                    <a:lnTo>
                      <a:pt x="1163" y="310"/>
                    </a:lnTo>
                    <a:lnTo>
                      <a:pt x="1170" y="310"/>
                    </a:lnTo>
                    <a:lnTo>
                      <a:pt x="1186" y="316"/>
                    </a:lnTo>
                    <a:lnTo>
                      <a:pt x="1196" y="313"/>
                    </a:lnTo>
                    <a:lnTo>
                      <a:pt x="1204" y="526"/>
                    </a:lnTo>
                    <a:lnTo>
                      <a:pt x="1232" y="554"/>
                    </a:lnTo>
                    <a:lnTo>
                      <a:pt x="1237" y="567"/>
                    </a:lnTo>
                    <a:lnTo>
                      <a:pt x="1230" y="572"/>
                    </a:lnTo>
                    <a:lnTo>
                      <a:pt x="1232" y="580"/>
                    </a:lnTo>
                    <a:lnTo>
                      <a:pt x="1240" y="588"/>
                    </a:lnTo>
                    <a:lnTo>
                      <a:pt x="1240" y="600"/>
                    </a:lnTo>
                    <a:lnTo>
                      <a:pt x="1232" y="621"/>
                    </a:lnTo>
                    <a:lnTo>
                      <a:pt x="1227" y="631"/>
                    </a:lnTo>
                    <a:lnTo>
                      <a:pt x="1227" y="647"/>
                    </a:lnTo>
                    <a:lnTo>
                      <a:pt x="1232" y="660"/>
                    </a:lnTo>
                    <a:lnTo>
                      <a:pt x="1230" y="675"/>
                    </a:lnTo>
                    <a:lnTo>
                      <a:pt x="1227" y="685"/>
                    </a:lnTo>
                    <a:lnTo>
                      <a:pt x="1227" y="698"/>
                    </a:lnTo>
                    <a:lnTo>
                      <a:pt x="1232" y="708"/>
                    </a:lnTo>
                    <a:lnTo>
                      <a:pt x="1224" y="721"/>
                    </a:lnTo>
                    <a:lnTo>
                      <a:pt x="1201" y="721"/>
                    </a:lnTo>
                    <a:lnTo>
                      <a:pt x="1153" y="747"/>
                    </a:lnTo>
                    <a:lnTo>
                      <a:pt x="1140" y="760"/>
                    </a:lnTo>
                    <a:lnTo>
                      <a:pt x="1137" y="760"/>
                    </a:lnTo>
                    <a:lnTo>
                      <a:pt x="1132" y="752"/>
                    </a:lnTo>
                    <a:lnTo>
                      <a:pt x="1150" y="742"/>
                    </a:lnTo>
                    <a:lnTo>
                      <a:pt x="1150" y="731"/>
                    </a:lnTo>
                    <a:lnTo>
                      <a:pt x="1135" y="737"/>
                    </a:lnTo>
                    <a:lnTo>
                      <a:pt x="1127" y="737"/>
                    </a:lnTo>
                    <a:lnTo>
                      <a:pt x="1127" y="719"/>
                    </a:lnTo>
                    <a:lnTo>
                      <a:pt x="1119" y="716"/>
                    </a:lnTo>
                    <a:lnTo>
                      <a:pt x="1099" y="721"/>
                    </a:lnTo>
                    <a:lnTo>
                      <a:pt x="1086" y="731"/>
                    </a:lnTo>
                    <a:lnTo>
                      <a:pt x="1093" y="747"/>
                    </a:lnTo>
                    <a:lnTo>
                      <a:pt x="1106" y="752"/>
                    </a:lnTo>
                    <a:lnTo>
                      <a:pt x="1111" y="757"/>
                    </a:lnTo>
                    <a:lnTo>
                      <a:pt x="1111" y="767"/>
                    </a:lnTo>
                    <a:lnTo>
                      <a:pt x="1091" y="788"/>
                    </a:lnTo>
                    <a:lnTo>
                      <a:pt x="1086" y="819"/>
                    </a:lnTo>
                    <a:lnTo>
                      <a:pt x="1068" y="834"/>
                    </a:lnTo>
                    <a:lnTo>
                      <a:pt x="1040" y="855"/>
                    </a:lnTo>
                    <a:lnTo>
                      <a:pt x="1006" y="873"/>
                    </a:lnTo>
                    <a:lnTo>
                      <a:pt x="1024" y="850"/>
                    </a:lnTo>
                    <a:lnTo>
                      <a:pt x="1022" y="839"/>
                    </a:lnTo>
                    <a:lnTo>
                      <a:pt x="996" y="842"/>
                    </a:lnTo>
                    <a:lnTo>
                      <a:pt x="986" y="844"/>
                    </a:lnTo>
                    <a:lnTo>
                      <a:pt x="978" y="837"/>
                    </a:lnTo>
                    <a:lnTo>
                      <a:pt x="983" y="829"/>
                    </a:lnTo>
                    <a:lnTo>
                      <a:pt x="975" y="834"/>
                    </a:lnTo>
                    <a:lnTo>
                      <a:pt x="955" y="837"/>
                    </a:lnTo>
                    <a:lnTo>
                      <a:pt x="945" y="829"/>
                    </a:lnTo>
                    <a:lnTo>
                      <a:pt x="937" y="832"/>
                    </a:lnTo>
                    <a:lnTo>
                      <a:pt x="937" y="839"/>
                    </a:lnTo>
                    <a:lnTo>
                      <a:pt x="950" y="850"/>
                    </a:lnTo>
                    <a:lnTo>
                      <a:pt x="960" y="850"/>
                    </a:lnTo>
                    <a:lnTo>
                      <a:pt x="960" y="862"/>
                    </a:lnTo>
                    <a:lnTo>
                      <a:pt x="942" y="883"/>
                    </a:lnTo>
                    <a:lnTo>
                      <a:pt x="939" y="888"/>
                    </a:lnTo>
                    <a:lnTo>
                      <a:pt x="932" y="883"/>
                    </a:lnTo>
                    <a:lnTo>
                      <a:pt x="932" y="878"/>
                    </a:lnTo>
                    <a:lnTo>
                      <a:pt x="924" y="883"/>
                    </a:lnTo>
                    <a:lnTo>
                      <a:pt x="927" y="896"/>
                    </a:lnTo>
                    <a:lnTo>
                      <a:pt x="929" y="898"/>
                    </a:lnTo>
                    <a:lnTo>
                      <a:pt x="914" y="919"/>
                    </a:lnTo>
                    <a:lnTo>
                      <a:pt x="904" y="919"/>
                    </a:lnTo>
                    <a:lnTo>
                      <a:pt x="904" y="898"/>
                    </a:lnTo>
                    <a:lnTo>
                      <a:pt x="901" y="901"/>
                    </a:lnTo>
                    <a:lnTo>
                      <a:pt x="901" y="914"/>
                    </a:lnTo>
                    <a:lnTo>
                      <a:pt x="878" y="916"/>
                    </a:lnTo>
                    <a:lnTo>
                      <a:pt x="883" y="924"/>
                    </a:lnTo>
                    <a:lnTo>
                      <a:pt x="898" y="924"/>
                    </a:lnTo>
                    <a:lnTo>
                      <a:pt x="893" y="944"/>
                    </a:lnTo>
                    <a:lnTo>
                      <a:pt x="855" y="944"/>
                    </a:lnTo>
                    <a:lnTo>
                      <a:pt x="860" y="950"/>
                    </a:lnTo>
                    <a:lnTo>
                      <a:pt x="873" y="952"/>
                    </a:lnTo>
                    <a:lnTo>
                      <a:pt x="878" y="962"/>
                    </a:lnTo>
                    <a:lnTo>
                      <a:pt x="880" y="980"/>
                    </a:lnTo>
                    <a:lnTo>
                      <a:pt x="868" y="988"/>
                    </a:lnTo>
                    <a:lnTo>
                      <a:pt x="850" y="988"/>
                    </a:lnTo>
                    <a:lnTo>
                      <a:pt x="850" y="998"/>
                    </a:lnTo>
                    <a:lnTo>
                      <a:pt x="857" y="1001"/>
                    </a:lnTo>
                    <a:lnTo>
                      <a:pt x="860" y="1022"/>
                    </a:lnTo>
                    <a:lnTo>
                      <a:pt x="868" y="1065"/>
                    </a:lnTo>
                    <a:lnTo>
                      <a:pt x="888" y="1122"/>
                    </a:lnTo>
                    <a:lnTo>
                      <a:pt x="886" y="1127"/>
                    </a:lnTo>
                    <a:lnTo>
                      <a:pt x="880" y="1127"/>
                    </a:lnTo>
                    <a:lnTo>
                      <a:pt x="886" y="1129"/>
                    </a:lnTo>
                    <a:lnTo>
                      <a:pt x="893" y="1137"/>
                    </a:lnTo>
                    <a:lnTo>
                      <a:pt x="898" y="1147"/>
                    </a:lnTo>
                    <a:lnTo>
                      <a:pt x="898" y="1155"/>
                    </a:lnTo>
                    <a:lnTo>
                      <a:pt x="868" y="1142"/>
                    </a:lnTo>
                    <a:lnTo>
                      <a:pt x="839" y="1132"/>
                    </a:lnTo>
                    <a:lnTo>
                      <a:pt x="819" y="1124"/>
                    </a:lnTo>
                    <a:lnTo>
                      <a:pt x="788" y="1119"/>
                    </a:lnTo>
                    <a:lnTo>
                      <a:pt x="773" y="1109"/>
                    </a:lnTo>
                    <a:lnTo>
                      <a:pt x="762" y="1093"/>
                    </a:lnTo>
                    <a:lnTo>
                      <a:pt x="747" y="1088"/>
                    </a:lnTo>
                    <a:lnTo>
                      <a:pt x="726" y="1075"/>
                    </a:lnTo>
                    <a:lnTo>
                      <a:pt x="708" y="1055"/>
                    </a:lnTo>
                    <a:lnTo>
                      <a:pt x="698" y="1034"/>
                    </a:lnTo>
                    <a:lnTo>
                      <a:pt x="685" y="993"/>
                    </a:lnTo>
                    <a:lnTo>
                      <a:pt x="675" y="980"/>
                    </a:lnTo>
                    <a:lnTo>
                      <a:pt x="655" y="960"/>
                    </a:lnTo>
                    <a:lnTo>
                      <a:pt x="642" y="934"/>
                    </a:lnTo>
                    <a:lnTo>
                      <a:pt x="631" y="896"/>
                    </a:lnTo>
                    <a:lnTo>
                      <a:pt x="616" y="878"/>
                    </a:lnTo>
                    <a:lnTo>
                      <a:pt x="598" y="847"/>
                    </a:lnTo>
                    <a:lnTo>
                      <a:pt x="580" y="814"/>
                    </a:lnTo>
                    <a:lnTo>
                      <a:pt x="578" y="785"/>
                    </a:lnTo>
                    <a:lnTo>
                      <a:pt x="562" y="767"/>
                    </a:lnTo>
                    <a:lnTo>
                      <a:pt x="542" y="747"/>
                    </a:lnTo>
                    <a:lnTo>
                      <a:pt x="529" y="737"/>
                    </a:lnTo>
                    <a:lnTo>
                      <a:pt x="511" y="731"/>
                    </a:lnTo>
                    <a:lnTo>
                      <a:pt x="503" y="721"/>
                    </a:lnTo>
                    <a:lnTo>
                      <a:pt x="480" y="713"/>
                    </a:lnTo>
                    <a:lnTo>
                      <a:pt x="434" y="713"/>
                    </a:lnTo>
                    <a:lnTo>
                      <a:pt x="411" y="708"/>
                    </a:lnTo>
                    <a:lnTo>
                      <a:pt x="393" y="708"/>
                    </a:lnTo>
                    <a:lnTo>
                      <a:pt x="388" y="713"/>
                    </a:lnTo>
                    <a:lnTo>
                      <a:pt x="375" y="749"/>
                    </a:lnTo>
                    <a:lnTo>
                      <a:pt x="372" y="755"/>
                    </a:lnTo>
                    <a:lnTo>
                      <a:pt x="354" y="783"/>
                    </a:lnTo>
                    <a:lnTo>
                      <a:pt x="341" y="796"/>
                    </a:lnTo>
                    <a:lnTo>
                      <a:pt x="334" y="796"/>
                    </a:lnTo>
                    <a:lnTo>
                      <a:pt x="311" y="780"/>
                    </a:lnTo>
                    <a:lnTo>
                      <a:pt x="295" y="772"/>
                    </a:lnTo>
                    <a:lnTo>
                      <a:pt x="285" y="772"/>
                    </a:lnTo>
                    <a:lnTo>
                      <a:pt x="259" y="765"/>
                    </a:lnTo>
                    <a:lnTo>
                      <a:pt x="218" y="757"/>
                    </a:lnTo>
                    <a:lnTo>
                      <a:pt x="154" y="726"/>
                    </a:lnTo>
                    <a:lnTo>
                      <a:pt x="141" y="711"/>
                    </a:lnTo>
                    <a:lnTo>
                      <a:pt x="128" y="678"/>
                    </a:lnTo>
                    <a:lnTo>
                      <a:pt x="113" y="660"/>
                    </a:lnTo>
                    <a:lnTo>
                      <a:pt x="103" y="644"/>
                    </a:lnTo>
                    <a:lnTo>
                      <a:pt x="95" y="608"/>
                    </a:lnTo>
                    <a:lnTo>
                      <a:pt x="80" y="585"/>
                    </a:lnTo>
                    <a:lnTo>
                      <a:pt x="62" y="575"/>
                    </a:lnTo>
                    <a:lnTo>
                      <a:pt x="49" y="549"/>
                    </a:lnTo>
                    <a:lnTo>
                      <a:pt x="31" y="531"/>
                    </a:lnTo>
                    <a:lnTo>
                      <a:pt x="23" y="516"/>
                    </a:lnTo>
                    <a:lnTo>
                      <a:pt x="3" y="493"/>
                    </a:lnTo>
                    <a:lnTo>
                      <a:pt x="0" y="477"/>
                    </a:lnTo>
                    <a:lnTo>
                      <a:pt x="0" y="449"/>
                    </a:lnTo>
                    <a:lnTo>
                      <a:pt x="390" y="449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Freeform 659"/>
              <p:cNvSpPr>
                <a:spLocks/>
              </p:cNvSpPr>
              <p:nvPr/>
            </p:nvSpPr>
            <p:spPr bwMode="auto">
              <a:xfrm>
                <a:off x="4849813" y="1433513"/>
                <a:ext cx="855662" cy="944563"/>
              </a:xfrm>
              <a:custGeom>
                <a:avLst/>
                <a:gdLst>
                  <a:gd name="T0" fmla="*/ 120 w 539"/>
                  <a:gd name="T1" fmla="*/ 0 h 595"/>
                  <a:gd name="T2" fmla="*/ 169 w 539"/>
                  <a:gd name="T3" fmla="*/ 5 h 595"/>
                  <a:gd name="T4" fmla="*/ 172 w 539"/>
                  <a:gd name="T5" fmla="*/ 15 h 595"/>
                  <a:gd name="T6" fmla="*/ 213 w 539"/>
                  <a:gd name="T7" fmla="*/ 20 h 595"/>
                  <a:gd name="T8" fmla="*/ 228 w 539"/>
                  <a:gd name="T9" fmla="*/ 18 h 595"/>
                  <a:gd name="T10" fmla="*/ 238 w 539"/>
                  <a:gd name="T11" fmla="*/ 28 h 595"/>
                  <a:gd name="T12" fmla="*/ 251 w 539"/>
                  <a:gd name="T13" fmla="*/ 36 h 595"/>
                  <a:gd name="T14" fmla="*/ 274 w 539"/>
                  <a:gd name="T15" fmla="*/ 31 h 595"/>
                  <a:gd name="T16" fmla="*/ 313 w 539"/>
                  <a:gd name="T17" fmla="*/ 36 h 595"/>
                  <a:gd name="T18" fmla="*/ 326 w 539"/>
                  <a:gd name="T19" fmla="*/ 46 h 595"/>
                  <a:gd name="T20" fmla="*/ 328 w 539"/>
                  <a:gd name="T21" fmla="*/ 61 h 595"/>
                  <a:gd name="T22" fmla="*/ 344 w 539"/>
                  <a:gd name="T23" fmla="*/ 56 h 595"/>
                  <a:gd name="T24" fmla="*/ 354 w 539"/>
                  <a:gd name="T25" fmla="*/ 64 h 595"/>
                  <a:gd name="T26" fmla="*/ 367 w 539"/>
                  <a:gd name="T27" fmla="*/ 54 h 595"/>
                  <a:gd name="T28" fmla="*/ 390 w 539"/>
                  <a:gd name="T29" fmla="*/ 69 h 595"/>
                  <a:gd name="T30" fmla="*/ 410 w 539"/>
                  <a:gd name="T31" fmla="*/ 77 h 595"/>
                  <a:gd name="T32" fmla="*/ 431 w 539"/>
                  <a:gd name="T33" fmla="*/ 74 h 595"/>
                  <a:gd name="T34" fmla="*/ 444 w 539"/>
                  <a:gd name="T35" fmla="*/ 74 h 595"/>
                  <a:gd name="T36" fmla="*/ 464 w 539"/>
                  <a:gd name="T37" fmla="*/ 64 h 595"/>
                  <a:gd name="T38" fmla="*/ 477 w 539"/>
                  <a:gd name="T39" fmla="*/ 72 h 595"/>
                  <a:gd name="T40" fmla="*/ 510 w 539"/>
                  <a:gd name="T41" fmla="*/ 74 h 595"/>
                  <a:gd name="T42" fmla="*/ 531 w 539"/>
                  <a:gd name="T43" fmla="*/ 69 h 595"/>
                  <a:gd name="T44" fmla="*/ 518 w 539"/>
                  <a:gd name="T45" fmla="*/ 90 h 595"/>
                  <a:gd name="T46" fmla="*/ 454 w 539"/>
                  <a:gd name="T47" fmla="*/ 131 h 595"/>
                  <a:gd name="T48" fmla="*/ 400 w 539"/>
                  <a:gd name="T49" fmla="*/ 177 h 595"/>
                  <a:gd name="T50" fmla="*/ 395 w 539"/>
                  <a:gd name="T51" fmla="*/ 197 h 595"/>
                  <a:gd name="T52" fmla="*/ 374 w 539"/>
                  <a:gd name="T53" fmla="*/ 221 h 595"/>
                  <a:gd name="T54" fmla="*/ 369 w 539"/>
                  <a:gd name="T55" fmla="*/ 238 h 595"/>
                  <a:gd name="T56" fmla="*/ 364 w 539"/>
                  <a:gd name="T57" fmla="*/ 313 h 595"/>
                  <a:gd name="T58" fmla="*/ 338 w 539"/>
                  <a:gd name="T59" fmla="*/ 333 h 595"/>
                  <a:gd name="T60" fmla="*/ 326 w 539"/>
                  <a:gd name="T61" fmla="*/ 354 h 595"/>
                  <a:gd name="T62" fmla="*/ 328 w 539"/>
                  <a:gd name="T63" fmla="*/ 382 h 595"/>
                  <a:gd name="T64" fmla="*/ 344 w 539"/>
                  <a:gd name="T65" fmla="*/ 390 h 595"/>
                  <a:gd name="T66" fmla="*/ 341 w 539"/>
                  <a:gd name="T67" fmla="*/ 421 h 595"/>
                  <a:gd name="T68" fmla="*/ 349 w 539"/>
                  <a:gd name="T69" fmla="*/ 472 h 595"/>
                  <a:gd name="T70" fmla="*/ 369 w 539"/>
                  <a:gd name="T71" fmla="*/ 477 h 595"/>
                  <a:gd name="T72" fmla="*/ 382 w 539"/>
                  <a:gd name="T73" fmla="*/ 485 h 595"/>
                  <a:gd name="T74" fmla="*/ 397 w 539"/>
                  <a:gd name="T75" fmla="*/ 505 h 595"/>
                  <a:gd name="T76" fmla="*/ 410 w 539"/>
                  <a:gd name="T77" fmla="*/ 513 h 595"/>
                  <a:gd name="T78" fmla="*/ 426 w 539"/>
                  <a:gd name="T79" fmla="*/ 534 h 595"/>
                  <a:gd name="T80" fmla="*/ 441 w 539"/>
                  <a:gd name="T81" fmla="*/ 562 h 595"/>
                  <a:gd name="T82" fmla="*/ 444 w 539"/>
                  <a:gd name="T83" fmla="*/ 585 h 595"/>
                  <a:gd name="T84" fmla="*/ 66 w 539"/>
                  <a:gd name="T85" fmla="*/ 426 h 595"/>
                  <a:gd name="T86" fmla="*/ 61 w 539"/>
                  <a:gd name="T87" fmla="*/ 418 h 595"/>
                  <a:gd name="T88" fmla="*/ 54 w 539"/>
                  <a:gd name="T89" fmla="*/ 410 h 595"/>
                  <a:gd name="T90" fmla="*/ 46 w 539"/>
                  <a:gd name="T91" fmla="*/ 405 h 595"/>
                  <a:gd name="T92" fmla="*/ 43 w 539"/>
                  <a:gd name="T93" fmla="*/ 346 h 595"/>
                  <a:gd name="T94" fmla="*/ 33 w 539"/>
                  <a:gd name="T95" fmla="*/ 313 h 595"/>
                  <a:gd name="T96" fmla="*/ 36 w 539"/>
                  <a:gd name="T97" fmla="*/ 280 h 595"/>
                  <a:gd name="T98" fmla="*/ 33 w 539"/>
                  <a:gd name="T99" fmla="*/ 264 h 595"/>
                  <a:gd name="T100" fmla="*/ 23 w 539"/>
                  <a:gd name="T101" fmla="*/ 236 h 595"/>
                  <a:gd name="T102" fmla="*/ 25 w 539"/>
                  <a:gd name="T103" fmla="*/ 218 h 595"/>
                  <a:gd name="T104" fmla="*/ 30 w 539"/>
                  <a:gd name="T105" fmla="*/ 169 h 595"/>
                  <a:gd name="T106" fmla="*/ 28 w 539"/>
                  <a:gd name="T107" fmla="*/ 149 h 595"/>
                  <a:gd name="T108" fmla="*/ 18 w 539"/>
                  <a:gd name="T109" fmla="*/ 133 h 595"/>
                  <a:gd name="T110" fmla="*/ 10 w 539"/>
                  <a:gd name="T111" fmla="*/ 126 h 595"/>
                  <a:gd name="T112" fmla="*/ 2 w 539"/>
                  <a:gd name="T113" fmla="*/ 115 h 595"/>
                  <a:gd name="T114" fmla="*/ 0 w 539"/>
                  <a:gd name="T115" fmla="*/ 105 h 595"/>
                  <a:gd name="T116" fmla="*/ 10 w 539"/>
                  <a:gd name="T117" fmla="*/ 56 h 595"/>
                  <a:gd name="T118" fmla="*/ 7 w 539"/>
                  <a:gd name="T119" fmla="*/ 2 h 5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95"/>
                  <a:gd name="T182" fmla="*/ 539 w 539"/>
                  <a:gd name="T183" fmla="*/ 595 h 5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95">
                    <a:moveTo>
                      <a:pt x="7" y="2"/>
                    </a:moveTo>
                    <a:lnTo>
                      <a:pt x="120" y="0"/>
                    </a:lnTo>
                    <a:lnTo>
                      <a:pt x="159" y="0"/>
                    </a:lnTo>
                    <a:lnTo>
                      <a:pt x="169" y="5"/>
                    </a:lnTo>
                    <a:lnTo>
                      <a:pt x="169" y="10"/>
                    </a:lnTo>
                    <a:lnTo>
                      <a:pt x="172" y="15"/>
                    </a:lnTo>
                    <a:lnTo>
                      <a:pt x="182" y="20"/>
                    </a:lnTo>
                    <a:lnTo>
                      <a:pt x="213" y="20"/>
                    </a:lnTo>
                    <a:lnTo>
                      <a:pt x="220" y="18"/>
                    </a:lnTo>
                    <a:lnTo>
                      <a:pt x="228" y="18"/>
                    </a:lnTo>
                    <a:lnTo>
                      <a:pt x="238" y="20"/>
                    </a:lnTo>
                    <a:lnTo>
                      <a:pt x="238" y="28"/>
                    </a:lnTo>
                    <a:lnTo>
                      <a:pt x="243" y="33"/>
                    </a:lnTo>
                    <a:lnTo>
                      <a:pt x="251" y="36"/>
                    </a:lnTo>
                    <a:lnTo>
                      <a:pt x="259" y="36"/>
                    </a:lnTo>
                    <a:lnTo>
                      <a:pt x="274" y="31"/>
                    </a:lnTo>
                    <a:lnTo>
                      <a:pt x="295" y="31"/>
                    </a:lnTo>
                    <a:lnTo>
                      <a:pt x="313" y="36"/>
                    </a:lnTo>
                    <a:lnTo>
                      <a:pt x="323" y="41"/>
                    </a:lnTo>
                    <a:lnTo>
                      <a:pt x="326" y="46"/>
                    </a:lnTo>
                    <a:lnTo>
                      <a:pt x="326" y="54"/>
                    </a:lnTo>
                    <a:lnTo>
                      <a:pt x="328" y="61"/>
                    </a:lnTo>
                    <a:lnTo>
                      <a:pt x="338" y="56"/>
                    </a:lnTo>
                    <a:lnTo>
                      <a:pt x="344" y="56"/>
                    </a:lnTo>
                    <a:lnTo>
                      <a:pt x="346" y="61"/>
                    </a:lnTo>
                    <a:lnTo>
                      <a:pt x="354" y="64"/>
                    </a:lnTo>
                    <a:lnTo>
                      <a:pt x="359" y="54"/>
                    </a:lnTo>
                    <a:lnTo>
                      <a:pt x="367" y="54"/>
                    </a:lnTo>
                    <a:lnTo>
                      <a:pt x="374" y="61"/>
                    </a:lnTo>
                    <a:lnTo>
                      <a:pt x="390" y="69"/>
                    </a:lnTo>
                    <a:lnTo>
                      <a:pt x="397" y="74"/>
                    </a:lnTo>
                    <a:lnTo>
                      <a:pt x="410" y="77"/>
                    </a:lnTo>
                    <a:lnTo>
                      <a:pt x="415" y="74"/>
                    </a:lnTo>
                    <a:lnTo>
                      <a:pt x="431" y="74"/>
                    </a:lnTo>
                    <a:lnTo>
                      <a:pt x="436" y="77"/>
                    </a:lnTo>
                    <a:lnTo>
                      <a:pt x="444" y="74"/>
                    </a:lnTo>
                    <a:lnTo>
                      <a:pt x="457" y="69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7" y="72"/>
                    </a:lnTo>
                    <a:lnTo>
                      <a:pt x="477" y="74"/>
                    </a:lnTo>
                    <a:lnTo>
                      <a:pt x="510" y="74"/>
                    </a:lnTo>
                    <a:lnTo>
                      <a:pt x="518" y="69"/>
                    </a:lnTo>
                    <a:lnTo>
                      <a:pt x="531" y="69"/>
                    </a:lnTo>
                    <a:lnTo>
                      <a:pt x="539" y="72"/>
                    </a:lnTo>
                    <a:lnTo>
                      <a:pt x="518" y="90"/>
                    </a:lnTo>
                    <a:lnTo>
                      <a:pt x="487" y="108"/>
                    </a:lnTo>
                    <a:lnTo>
                      <a:pt x="454" y="131"/>
                    </a:lnTo>
                    <a:lnTo>
                      <a:pt x="428" y="151"/>
                    </a:lnTo>
                    <a:lnTo>
                      <a:pt x="400" y="177"/>
                    </a:lnTo>
                    <a:lnTo>
                      <a:pt x="397" y="182"/>
                    </a:lnTo>
                    <a:lnTo>
                      <a:pt x="395" y="197"/>
                    </a:lnTo>
                    <a:lnTo>
                      <a:pt x="382" y="213"/>
                    </a:lnTo>
                    <a:lnTo>
                      <a:pt x="374" y="221"/>
                    </a:lnTo>
                    <a:lnTo>
                      <a:pt x="372" y="228"/>
                    </a:lnTo>
                    <a:lnTo>
                      <a:pt x="369" y="238"/>
                    </a:lnTo>
                    <a:lnTo>
                      <a:pt x="372" y="300"/>
                    </a:lnTo>
                    <a:lnTo>
                      <a:pt x="364" y="313"/>
                    </a:lnTo>
                    <a:lnTo>
                      <a:pt x="354" y="323"/>
                    </a:lnTo>
                    <a:lnTo>
                      <a:pt x="338" y="333"/>
                    </a:lnTo>
                    <a:lnTo>
                      <a:pt x="328" y="344"/>
                    </a:lnTo>
                    <a:lnTo>
                      <a:pt x="326" y="354"/>
                    </a:lnTo>
                    <a:lnTo>
                      <a:pt x="326" y="380"/>
                    </a:lnTo>
                    <a:lnTo>
                      <a:pt x="328" y="382"/>
                    </a:lnTo>
                    <a:lnTo>
                      <a:pt x="336" y="382"/>
                    </a:lnTo>
                    <a:lnTo>
                      <a:pt x="344" y="390"/>
                    </a:lnTo>
                    <a:lnTo>
                      <a:pt x="344" y="393"/>
                    </a:lnTo>
                    <a:lnTo>
                      <a:pt x="341" y="421"/>
                    </a:lnTo>
                    <a:lnTo>
                      <a:pt x="346" y="452"/>
                    </a:lnTo>
                    <a:lnTo>
                      <a:pt x="349" y="472"/>
                    </a:lnTo>
                    <a:lnTo>
                      <a:pt x="354" y="477"/>
                    </a:lnTo>
                    <a:lnTo>
                      <a:pt x="369" y="477"/>
                    </a:lnTo>
                    <a:lnTo>
                      <a:pt x="380" y="485"/>
                    </a:lnTo>
                    <a:lnTo>
                      <a:pt x="382" y="485"/>
                    </a:lnTo>
                    <a:lnTo>
                      <a:pt x="392" y="500"/>
                    </a:lnTo>
                    <a:lnTo>
                      <a:pt x="397" y="505"/>
                    </a:lnTo>
                    <a:lnTo>
                      <a:pt x="403" y="508"/>
                    </a:lnTo>
                    <a:lnTo>
                      <a:pt x="410" y="513"/>
                    </a:lnTo>
                    <a:lnTo>
                      <a:pt x="413" y="516"/>
                    </a:lnTo>
                    <a:lnTo>
                      <a:pt x="426" y="534"/>
                    </a:lnTo>
                    <a:lnTo>
                      <a:pt x="433" y="547"/>
                    </a:lnTo>
                    <a:lnTo>
                      <a:pt x="441" y="562"/>
                    </a:lnTo>
                    <a:lnTo>
                      <a:pt x="444" y="577"/>
                    </a:lnTo>
                    <a:lnTo>
                      <a:pt x="444" y="585"/>
                    </a:lnTo>
                    <a:lnTo>
                      <a:pt x="69" y="595"/>
                    </a:lnTo>
                    <a:lnTo>
                      <a:pt x="66" y="426"/>
                    </a:lnTo>
                    <a:lnTo>
                      <a:pt x="64" y="421"/>
                    </a:lnTo>
                    <a:lnTo>
                      <a:pt x="61" y="418"/>
                    </a:lnTo>
                    <a:lnTo>
                      <a:pt x="59" y="413"/>
                    </a:lnTo>
                    <a:lnTo>
                      <a:pt x="54" y="410"/>
                    </a:lnTo>
                    <a:lnTo>
                      <a:pt x="51" y="408"/>
                    </a:lnTo>
                    <a:lnTo>
                      <a:pt x="46" y="405"/>
                    </a:lnTo>
                    <a:lnTo>
                      <a:pt x="43" y="400"/>
                    </a:lnTo>
                    <a:lnTo>
                      <a:pt x="43" y="346"/>
                    </a:lnTo>
                    <a:lnTo>
                      <a:pt x="38" y="333"/>
                    </a:lnTo>
                    <a:lnTo>
                      <a:pt x="33" y="313"/>
                    </a:lnTo>
                    <a:lnTo>
                      <a:pt x="33" y="292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3" y="264"/>
                    </a:lnTo>
                    <a:lnTo>
                      <a:pt x="28" y="251"/>
                    </a:lnTo>
                    <a:lnTo>
                      <a:pt x="23" y="236"/>
                    </a:lnTo>
                    <a:lnTo>
                      <a:pt x="23" y="228"/>
                    </a:lnTo>
                    <a:lnTo>
                      <a:pt x="25" y="218"/>
                    </a:lnTo>
                    <a:lnTo>
                      <a:pt x="30" y="195"/>
                    </a:lnTo>
                    <a:lnTo>
                      <a:pt x="30" y="169"/>
                    </a:lnTo>
                    <a:lnTo>
                      <a:pt x="28" y="159"/>
                    </a:lnTo>
                    <a:lnTo>
                      <a:pt x="28" y="149"/>
                    </a:lnTo>
                    <a:lnTo>
                      <a:pt x="25" y="141"/>
                    </a:lnTo>
                    <a:lnTo>
                      <a:pt x="18" y="133"/>
                    </a:lnTo>
                    <a:lnTo>
                      <a:pt x="18" y="128"/>
                    </a:lnTo>
                    <a:lnTo>
                      <a:pt x="10" y="126"/>
                    </a:lnTo>
                    <a:lnTo>
                      <a:pt x="5" y="120"/>
                    </a:lnTo>
                    <a:lnTo>
                      <a:pt x="2" y="115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7" y="74"/>
                    </a:lnTo>
                    <a:lnTo>
                      <a:pt x="10" y="56"/>
                    </a:lnTo>
                    <a:lnTo>
                      <a:pt x="7" y="1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Freeform 660"/>
              <p:cNvSpPr>
                <a:spLocks/>
              </p:cNvSpPr>
              <p:nvPr/>
            </p:nvSpPr>
            <p:spPr bwMode="auto">
              <a:xfrm>
                <a:off x="4926013" y="2362200"/>
                <a:ext cx="782637" cy="569913"/>
              </a:xfrm>
              <a:custGeom>
                <a:avLst/>
                <a:gdLst>
                  <a:gd name="T0" fmla="*/ 311 w 493"/>
                  <a:gd name="T1" fmla="*/ 3 h 359"/>
                  <a:gd name="T2" fmla="*/ 398 w 493"/>
                  <a:gd name="T3" fmla="*/ 10 h 359"/>
                  <a:gd name="T4" fmla="*/ 409 w 493"/>
                  <a:gd name="T5" fmla="*/ 23 h 359"/>
                  <a:gd name="T6" fmla="*/ 403 w 493"/>
                  <a:gd name="T7" fmla="*/ 36 h 359"/>
                  <a:gd name="T8" fmla="*/ 419 w 493"/>
                  <a:gd name="T9" fmla="*/ 69 h 359"/>
                  <a:gd name="T10" fmla="*/ 426 w 493"/>
                  <a:gd name="T11" fmla="*/ 85 h 359"/>
                  <a:gd name="T12" fmla="*/ 437 w 493"/>
                  <a:gd name="T13" fmla="*/ 90 h 359"/>
                  <a:gd name="T14" fmla="*/ 444 w 493"/>
                  <a:gd name="T15" fmla="*/ 103 h 359"/>
                  <a:gd name="T16" fmla="*/ 462 w 493"/>
                  <a:gd name="T17" fmla="*/ 116 h 359"/>
                  <a:gd name="T18" fmla="*/ 475 w 493"/>
                  <a:gd name="T19" fmla="*/ 131 h 359"/>
                  <a:gd name="T20" fmla="*/ 480 w 493"/>
                  <a:gd name="T21" fmla="*/ 144 h 359"/>
                  <a:gd name="T22" fmla="*/ 488 w 493"/>
                  <a:gd name="T23" fmla="*/ 157 h 359"/>
                  <a:gd name="T24" fmla="*/ 491 w 493"/>
                  <a:gd name="T25" fmla="*/ 172 h 359"/>
                  <a:gd name="T26" fmla="*/ 493 w 493"/>
                  <a:gd name="T27" fmla="*/ 190 h 359"/>
                  <a:gd name="T28" fmla="*/ 488 w 493"/>
                  <a:gd name="T29" fmla="*/ 208 h 359"/>
                  <a:gd name="T30" fmla="*/ 475 w 493"/>
                  <a:gd name="T31" fmla="*/ 218 h 359"/>
                  <a:gd name="T32" fmla="*/ 457 w 493"/>
                  <a:gd name="T33" fmla="*/ 226 h 359"/>
                  <a:gd name="T34" fmla="*/ 442 w 493"/>
                  <a:gd name="T35" fmla="*/ 231 h 359"/>
                  <a:gd name="T36" fmla="*/ 432 w 493"/>
                  <a:gd name="T37" fmla="*/ 249 h 359"/>
                  <a:gd name="T38" fmla="*/ 429 w 493"/>
                  <a:gd name="T39" fmla="*/ 259 h 359"/>
                  <a:gd name="T40" fmla="*/ 442 w 493"/>
                  <a:gd name="T41" fmla="*/ 277 h 359"/>
                  <a:gd name="T42" fmla="*/ 437 w 493"/>
                  <a:gd name="T43" fmla="*/ 298 h 359"/>
                  <a:gd name="T44" fmla="*/ 432 w 493"/>
                  <a:gd name="T45" fmla="*/ 313 h 359"/>
                  <a:gd name="T46" fmla="*/ 419 w 493"/>
                  <a:gd name="T47" fmla="*/ 326 h 359"/>
                  <a:gd name="T48" fmla="*/ 411 w 493"/>
                  <a:gd name="T49" fmla="*/ 336 h 359"/>
                  <a:gd name="T50" fmla="*/ 409 w 493"/>
                  <a:gd name="T51" fmla="*/ 357 h 359"/>
                  <a:gd name="T52" fmla="*/ 406 w 493"/>
                  <a:gd name="T53" fmla="*/ 359 h 359"/>
                  <a:gd name="T54" fmla="*/ 385 w 493"/>
                  <a:gd name="T55" fmla="*/ 334 h 359"/>
                  <a:gd name="T56" fmla="*/ 306 w 493"/>
                  <a:gd name="T57" fmla="*/ 331 h 359"/>
                  <a:gd name="T58" fmla="*/ 83 w 493"/>
                  <a:gd name="T59" fmla="*/ 326 h 359"/>
                  <a:gd name="T60" fmla="*/ 75 w 493"/>
                  <a:gd name="T61" fmla="*/ 318 h 359"/>
                  <a:gd name="T62" fmla="*/ 72 w 493"/>
                  <a:gd name="T63" fmla="*/ 306 h 359"/>
                  <a:gd name="T64" fmla="*/ 77 w 493"/>
                  <a:gd name="T65" fmla="*/ 293 h 359"/>
                  <a:gd name="T66" fmla="*/ 72 w 493"/>
                  <a:gd name="T67" fmla="*/ 277 h 359"/>
                  <a:gd name="T68" fmla="*/ 65 w 493"/>
                  <a:gd name="T69" fmla="*/ 264 h 359"/>
                  <a:gd name="T70" fmla="*/ 59 w 493"/>
                  <a:gd name="T71" fmla="*/ 241 h 359"/>
                  <a:gd name="T72" fmla="*/ 54 w 493"/>
                  <a:gd name="T73" fmla="*/ 231 h 359"/>
                  <a:gd name="T74" fmla="*/ 36 w 493"/>
                  <a:gd name="T75" fmla="*/ 198 h 359"/>
                  <a:gd name="T76" fmla="*/ 29 w 493"/>
                  <a:gd name="T77" fmla="*/ 185 h 359"/>
                  <a:gd name="T78" fmla="*/ 26 w 493"/>
                  <a:gd name="T79" fmla="*/ 172 h 359"/>
                  <a:gd name="T80" fmla="*/ 21 w 493"/>
                  <a:gd name="T81" fmla="*/ 164 h 359"/>
                  <a:gd name="T82" fmla="*/ 13 w 493"/>
                  <a:gd name="T83" fmla="*/ 154 h 359"/>
                  <a:gd name="T84" fmla="*/ 16 w 493"/>
                  <a:gd name="T85" fmla="*/ 144 h 359"/>
                  <a:gd name="T86" fmla="*/ 21 w 493"/>
                  <a:gd name="T87" fmla="*/ 116 h 359"/>
                  <a:gd name="T88" fmla="*/ 18 w 493"/>
                  <a:gd name="T89" fmla="*/ 103 h 359"/>
                  <a:gd name="T90" fmla="*/ 13 w 493"/>
                  <a:gd name="T91" fmla="*/ 80 h 359"/>
                  <a:gd name="T92" fmla="*/ 18 w 493"/>
                  <a:gd name="T93" fmla="*/ 67 h 359"/>
                  <a:gd name="T94" fmla="*/ 13 w 493"/>
                  <a:gd name="T95" fmla="*/ 59 h 359"/>
                  <a:gd name="T96" fmla="*/ 8 w 493"/>
                  <a:gd name="T97" fmla="*/ 51 h 359"/>
                  <a:gd name="T98" fmla="*/ 0 w 493"/>
                  <a:gd name="T99" fmla="*/ 41 h 359"/>
                  <a:gd name="T100" fmla="*/ 8 w 493"/>
                  <a:gd name="T101" fmla="*/ 21 h 359"/>
                  <a:gd name="T102" fmla="*/ 6 w 493"/>
                  <a:gd name="T103" fmla="*/ 13 h 3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3"/>
                  <a:gd name="T157" fmla="*/ 0 h 359"/>
                  <a:gd name="T158" fmla="*/ 493 w 493"/>
                  <a:gd name="T159" fmla="*/ 359 h 3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3" h="359">
                    <a:moveTo>
                      <a:pt x="6" y="13"/>
                    </a:moveTo>
                    <a:lnTo>
                      <a:pt x="311" y="3"/>
                    </a:lnTo>
                    <a:lnTo>
                      <a:pt x="396" y="0"/>
                    </a:lnTo>
                    <a:lnTo>
                      <a:pt x="398" y="10"/>
                    </a:lnTo>
                    <a:lnTo>
                      <a:pt x="398" y="18"/>
                    </a:lnTo>
                    <a:lnTo>
                      <a:pt x="409" y="23"/>
                    </a:lnTo>
                    <a:lnTo>
                      <a:pt x="409" y="28"/>
                    </a:lnTo>
                    <a:lnTo>
                      <a:pt x="403" y="36"/>
                    </a:lnTo>
                    <a:lnTo>
                      <a:pt x="403" y="46"/>
                    </a:lnTo>
                    <a:lnTo>
                      <a:pt x="419" y="69"/>
                    </a:lnTo>
                    <a:lnTo>
                      <a:pt x="419" y="80"/>
                    </a:lnTo>
                    <a:lnTo>
                      <a:pt x="426" y="85"/>
                    </a:lnTo>
                    <a:lnTo>
                      <a:pt x="429" y="85"/>
                    </a:lnTo>
                    <a:lnTo>
                      <a:pt x="437" y="90"/>
                    </a:lnTo>
                    <a:lnTo>
                      <a:pt x="439" y="95"/>
                    </a:lnTo>
                    <a:lnTo>
                      <a:pt x="444" y="103"/>
                    </a:lnTo>
                    <a:lnTo>
                      <a:pt x="452" y="108"/>
                    </a:lnTo>
                    <a:lnTo>
                      <a:pt x="462" y="116"/>
                    </a:lnTo>
                    <a:lnTo>
                      <a:pt x="468" y="121"/>
                    </a:lnTo>
                    <a:lnTo>
                      <a:pt x="475" y="131"/>
                    </a:lnTo>
                    <a:lnTo>
                      <a:pt x="475" y="141"/>
                    </a:lnTo>
                    <a:lnTo>
                      <a:pt x="480" y="144"/>
                    </a:lnTo>
                    <a:lnTo>
                      <a:pt x="483" y="149"/>
                    </a:lnTo>
                    <a:lnTo>
                      <a:pt x="488" y="157"/>
                    </a:lnTo>
                    <a:lnTo>
                      <a:pt x="491" y="167"/>
                    </a:lnTo>
                    <a:lnTo>
                      <a:pt x="491" y="172"/>
                    </a:lnTo>
                    <a:lnTo>
                      <a:pt x="493" y="182"/>
                    </a:lnTo>
                    <a:lnTo>
                      <a:pt x="493" y="190"/>
                    </a:lnTo>
                    <a:lnTo>
                      <a:pt x="488" y="195"/>
                    </a:lnTo>
                    <a:lnTo>
                      <a:pt x="488" y="208"/>
                    </a:lnTo>
                    <a:lnTo>
                      <a:pt x="483" y="213"/>
                    </a:lnTo>
                    <a:lnTo>
                      <a:pt x="475" y="218"/>
                    </a:lnTo>
                    <a:lnTo>
                      <a:pt x="468" y="221"/>
                    </a:lnTo>
                    <a:lnTo>
                      <a:pt x="457" y="226"/>
                    </a:lnTo>
                    <a:lnTo>
                      <a:pt x="450" y="231"/>
                    </a:lnTo>
                    <a:lnTo>
                      <a:pt x="442" y="231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29" y="254"/>
                    </a:lnTo>
                    <a:lnTo>
                      <a:pt x="429" y="259"/>
                    </a:lnTo>
                    <a:lnTo>
                      <a:pt x="437" y="264"/>
                    </a:lnTo>
                    <a:lnTo>
                      <a:pt x="442" y="277"/>
                    </a:lnTo>
                    <a:lnTo>
                      <a:pt x="442" y="293"/>
                    </a:lnTo>
                    <a:lnTo>
                      <a:pt x="437" y="298"/>
                    </a:lnTo>
                    <a:lnTo>
                      <a:pt x="437" y="303"/>
                    </a:lnTo>
                    <a:lnTo>
                      <a:pt x="432" y="313"/>
                    </a:lnTo>
                    <a:lnTo>
                      <a:pt x="424" y="318"/>
                    </a:lnTo>
                    <a:lnTo>
                      <a:pt x="419" y="326"/>
                    </a:lnTo>
                    <a:lnTo>
                      <a:pt x="414" y="331"/>
                    </a:lnTo>
                    <a:lnTo>
                      <a:pt x="411" y="336"/>
                    </a:lnTo>
                    <a:lnTo>
                      <a:pt x="411" y="352"/>
                    </a:lnTo>
                    <a:lnTo>
                      <a:pt x="409" y="357"/>
                    </a:lnTo>
                    <a:lnTo>
                      <a:pt x="409" y="359"/>
                    </a:lnTo>
                    <a:lnTo>
                      <a:pt x="406" y="359"/>
                    </a:lnTo>
                    <a:lnTo>
                      <a:pt x="391" y="336"/>
                    </a:lnTo>
                    <a:lnTo>
                      <a:pt x="385" y="334"/>
                    </a:lnTo>
                    <a:lnTo>
                      <a:pt x="380" y="329"/>
                    </a:lnTo>
                    <a:lnTo>
                      <a:pt x="306" y="331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2" y="306"/>
                    </a:lnTo>
                    <a:lnTo>
                      <a:pt x="72" y="303"/>
                    </a:lnTo>
                    <a:lnTo>
                      <a:pt x="77" y="293"/>
                    </a:lnTo>
                    <a:lnTo>
                      <a:pt x="77" y="280"/>
                    </a:lnTo>
                    <a:lnTo>
                      <a:pt x="72" y="277"/>
                    </a:lnTo>
                    <a:lnTo>
                      <a:pt x="70" y="272"/>
                    </a:lnTo>
                    <a:lnTo>
                      <a:pt x="65" y="264"/>
                    </a:lnTo>
                    <a:lnTo>
                      <a:pt x="59" y="254"/>
                    </a:lnTo>
                    <a:lnTo>
                      <a:pt x="59" y="241"/>
                    </a:lnTo>
                    <a:lnTo>
                      <a:pt x="57" y="239"/>
                    </a:lnTo>
                    <a:lnTo>
                      <a:pt x="54" y="231"/>
                    </a:lnTo>
                    <a:lnTo>
                      <a:pt x="52" y="221"/>
                    </a:lnTo>
                    <a:lnTo>
                      <a:pt x="36" y="198"/>
                    </a:lnTo>
                    <a:lnTo>
                      <a:pt x="34" y="190"/>
                    </a:lnTo>
                    <a:lnTo>
                      <a:pt x="29" y="185"/>
                    </a:lnTo>
                    <a:lnTo>
                      <a:pt x="29" y="177"/>
                    </a:lnTo>
                    <a:lnTo>
                      <a:pt x="26" y="172"/>
                    </a:lnTo>
                    <a:lnTo>
                      <a:pt x="26" y="170"/>
                    </a:lnTo>
                    <a:lnTo>
                      <a:pt x="21" y="164"/>
                    </a:lnTo>
                    <a:lnTo>
                      <a:pt x="18" y="157"/>
                    </a:lnTo>
                    <a:lnTo>
                      <a:pt x="13" y="154"/>
                    </a:lnTo>
                    <a:lnTo>
                      <a:pt x="13" y="152"/>
                    </a:lnTo>
                    <a:lnTo>
                      <a:pt x="16" y="144"/>
                    </a:lnTo>
                    <a:lnTo>
                      <a:pt x="18" y="131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8" y="103"/>
                    </a:lnTo>
                    <a:lnTo>
                      <a:pt x="13" y="95"/>
                    </a:lnTo>
                    <a:lnTo>
                      <a:pt x="13" y="80"/>
                    </a:lnTo>
                    <a:lnTo>
                      <a:pt x="18" y="75"/>
                    </a:lnTo>
                    <a:lnTo>
                      <a:pt x="18" y="67"/>
                    </a:lnTo>
                    <a:lnTo>
                      <a:pt x="16" y="64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661"/>
              <p:cNvSpPr>
                <a:spLocks/>
              </p:cNvSpPr>
              <p:nvPr/>
            </p:nvSpPr>
            <p:spPr bwMode="auto">
              <a:xfrm>
                <a:off x="5060950" y="2884488"/>
                <a:ext cx="871537" cy="793750"/>
              </a:xfrm>
              <a:custGeom>
                <a:avLst/>
                <a:gdLst>
                  <a:gd name="T0" fmla="*/ 64 w 549"/>
                  <a:gd name="T1" fmla="*/ 174 h 500"/>
                  <a:gd name="T2" fmla="*/ 69 w 549"/>
                  <a:gd name="T3" fmla="*/ 164 h 500"/>
                  <a:gd name="T4" fmla="*/ 57 w 549"/>
                  <a:gd name="T5" fmla="*/ 159 h 500"/>
                  <a:gd name="T6" fmla="*/ 49 w 549"/>
                  <a:gd name="T7" fmla="*/ 154 h 500"/>
                  <a:gd name="T8" fmla="*/ 41 w 549"/>
                  <a:gd name="T9" fmla="*/ 136 h 500"/>
                  <a:gd name="T10" fmla="*/ 26 w 549"/>
                  <a:gd name="T11" fmla="*/ 125 h 500"/>
                  <a:gd name="T12" fmla="*/ 31 w 549"/>
                  <a:gd name="T13" fmla="*/ 120 h 500"/>
                  <a:gd name="T14" fmla="*/ 41 w 549"/>
                  <a:gd name="T15" fmla="*/ 113 h 500"/>
                  <a:gd name="T16" fmla="*/ 39 w 549"/>
                  <a:gd name="T17" fmla="*/ 107 h 500"/>
                  <a:gd name="T18" fmla="*/ 33 w 549"/>
                  <a:gd name="T19" fmla="*/ 97 h 500"/>
                  <a:gd name="T20" fmla="*/ 18 w 549"/>
                  <a:gd name="T21" fmla="*/ 95 h 500"/>
                  <a:gd name="T22" fmla="*/ 13 w 549"/>
                  <a:gd name="T23" fmla="*/ 74 h 500"/>
                  <a:gd name="T24" fmla="*/ 8 w 549"/>
                  <a:gd name="T25" fmla="*/ 48 h 500"/>
                  <a:gd name="T26" fmla="*/ 8 w 549"/>
                  <a:gd name="T27" fmla="*/ 25 h 500"/>
                  <a:gd name="T28" fmla="*/ 3 w 549"/>
                  <a:gd name="T29" fmla="*/ 7 h 500"/>
                  <a:gd name="T30" fmla="*/ 0 w 549"/>
                  <a:gd name="T31" fmla="*/ 2 h 500"/>
                  <a:gd name="T32" fmla="*/ 288 w 549"/>
                  <a:gd name="T33" fmla="*/ 0 h 500"/>
                  <a:gd name="T34" fmla="*/ 303 w 549"/>
                  <a:gd name="T35" fmla="*/ 5 h 500"/>
                  <a:gd name="T36" fmla="*/ 313 w 549"/>
                  <a:gd name="T37" fmla="*/ 18 h 500"/>
                  <a:gd name="T38" fmla="*/ 321 w 549"/>
                  <a:gd name="T39" fmla="*/ 30 h 500"/>
                  <a:gd name="T40" fmla="*/ 331 w 549"/>
                  <a:gd name="T41" fmla="*/ 48 h 500"/>
                  <a:gd name="T42" fmla="*/ 334 w 549"/>
                  <a:gd name="T43" fmla="*/ 77 h 500"/>
                  <a:gd name="T44" fmla="*/ 347 w 549"/>
                  <a:gd name="T45" fmla="*/ 84 h 500"/>
                  <a:gd name="T46" fmla="*/ 352 w 549"/>
                  <a:gd name="T47" fmla="*/ 97 h 500"/>
                  <a:gd name="T48" fmla="*/ 365 w 549"/>
                  <a:gd name="T49" fmla="*/ 115 h 500"/>
                  <a:gd name="T50" fmla="*/ 380 w 549"/>
                  <a:gd name="T51" fmla="*/ 125 h 500"/>
                  <a:gd name="T52" fmla="*/ 385 w 549"/>
                  <a:gd name="T53" fmla="*/ 151 h 500"/>
                  <a:gd name="T54" fmla="*/ 398 w 549"/>
                  <a:gd name="T55" fmla="*/ 174 h 500"/>
                  <a:gd name="T56" fmla="*/ 411 w 549"/>
                  <a:gd name="T57" fmla="*/ 174 h 500"/>
                  <a:gd name="T58" fmla="*/ 421 w 549"/>
                  <a:gd name="T59" fmla="*/ 164 h 500"/>
                  <a:gd name="T60" fmla="*/ 442 w 549"/>
                  <a:gd name="T61" fmla="*/ 185 h 500"/>
                  <a:gd name="T62" fmla="*/ 444 w 549"/>
                  <a:gd name="T63" fmla="*/ 205 h 500"/>
                  <a:gd name="T64" fmla="*/ 439 w 549"/>
                  <a:gd name="T65" fmla="*/ 226 h 500"/>
                  <a:gd name="T66" fmla="*/ 429 w 549"/>
                  <a:gd name="T67" fmla="*/ 241 h 500"/>
                  <a:gd name="T68" fmla="*/ 449 w 549"/>
                  <a:gd name="T69" fmla="*/ 272 h 500"/>
                  <a:gd name="T70" fmla="*/ 485 w 549"/>
                  <a:gd name="T71" fmla="*/ 295 h 500"/>
                  <a:gd name="T72" fmla="*/ 490 w 549"/>
                  <a:gd name="T73" fmla="*/ 313 h 500"/>
                  <a:gd name="T74" fmla="*/ 516 w 549"/>
                  <a:gd name="T75" fmla="*/ 344 h 500"/>
                  <a:gd name="T76" fmla="*/ 511 w 549"/>
                  <a:gd name="T77" fmla="*/ 357 h 500"/>
                  <a:gd name="T78" fmla="*/ 519 w 549"/>
                  <a:gd name="T79" fmla="*/ 367 h 500"/>
                  <a:gd name="T80" fmla="*/ 531 w 549"/>
                  <a:gd name="T81" fmla="*/ 382 h 500"/>
                  <a:gd name="T82" fmla="*/ 537 w 549"/>
                  <a:gd name="T83" fmla="*/ 374 h 500"/>
                  <a:gd name="T84" fmla="*/ 547 w 549"/>
                  <a:gd name="T85" fmla="*/ 387 h 500"/>
                  <a:gd name="T86" fmla="*/ 549 w 549"/>
                  <a:gd name="T87" fmla="*/ 403 h 500"/>
                  <a:gd name="T88" fmla="*/ 542 w 549"/>
                  <a:gd name="T89" fmla="*/ 423 h 500"/>
                  <a:gd name="T90" fmla="*/ 531 w 549"/>
                  <a:gd name="T91" fmla="*/ 426 h 500"/>
                  <a:gd name="T92" fmla="*/ 521 w 549"/>
                  <a:gd name="T93" fmla="*/ 431 h 500"/>
                  <a:gd name="T94" fmla="*/ 508 w 549"/>
                  <a:gd name="T95" fmla="*/ 446 h 500"/>
                  <a:gd name="T96" fmla="*/ 513 w 549"/>
                  <a:gd name="T97" fmla="*/ 464 h 500"/>
                  <a:gd name="T98" fmla="*/ 498 w 549"/>
                  <a:gd name="T99" fmla="*/ 490 h 500"/>
                  <a:gd name="T100" fmla="*/ 495 w 549"/>
                  <a:gd name="T101" fmla="*/ 498 h 500"/>
                  <a:gd name="T102" fmla="*/ 447 w 549"/>
                  <a:gd name="T103" fmla="*/ 500 h 500"/>
                  <a:gd name="T104" fmla="*/ 454 w 549"/>
                  <a:gd name="T105" fmla="*/ 472 h 500"/>
                  <a:gd name="T106" fmla="*/ 465 w 549"/>
                  <a:gd name="T107" fmla="*/ 457 h 500"/>
                  <a:gd name="T108" fmla="*/ 462 w 549"/>
                  <a:gd name="T109" fmla="*/ 444 h 500"/>
                  <a:gd name="T110" fmla="*/ 75 w 549"/>
                  <a:gd name="T111" fmla="*/ 446 h 500"/>
                  <a:gd name="T112" fmla="*/ 72 w 549"/>
                  <a:gd name="T113" fmla="*/ 408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00"/>
                  <a:gd name="T173" fmla="*/ 549 w 549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00">
                    <a:moveTo>
                      <a:pt x="72" y="408"/>
                    </a:moveTo>
                    <a:lnTo>
                      <a:pt x="64" y="174"/>
                    </a:lnTo>
                    <a:lnTo>
                      <a:pt x="69" y="169"/>
                    </a:lnTo>
                    <a:lnTo>
                      <a:pt x="69" y="164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9" y="136"/>
                    </a:lnTo>
                    <a:lnTo>
                      <a:pt x="41" y="136"/>
                    </a:lnTo>
                    <a:lnTo>
                      <a:pt x="33" y="128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41" y="113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0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3" y="74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10" y="41"/>
                    </a:lnTo>
                    <a:lnTo>
                      <a:pt x="8" y="25"/>
                    </a:lnTo>
                    <a:lnTo>
                      <a:pt x="8" y="1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69" y="2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5"/>
                    </a:lnTo>
                    <a:lnTo>
                      <a:pt x="306" y="10"/>
                    </a:lnTo>
                    <a:lnTo>
                      <a:pt x="313" y="18"/>
                    </a:lnTo>
                    <a:lnTo>
                      <a:pt x="316" y="25"/>
                    </a:lnTo>
                    <a:lnTo>
                      <a:pt x="321" y="30"/>
                    </a:lnTo>
                    <a:lnTo>
                      <a:pt x="326" y="41"/>
                    </a:lnTo>
                    <a:lnTo>
                      <a:pt x="331" y="48"/>
                    </a:lnTo>
                    <a:lnTo>
                      <a:pt x="331" y="69"/>
                    </a:lnTo>
                    <a:lnTo>
                      <a:pt x="334" y="77"/>
                    </a:lnTo>
                    <a:lnTo>
                      <a:pt x="341" y="79"/>
                    </a:lnTo>
                    <a:lnTo>
                      <a:pt x="347" y="84"/>
                    </a:lnTo>
                    <a:lnTo>
                      <a:pt x="347" y="90"/>
                    </a:lnTo>
                    <a:lnTo>
                      <a:pt x="352" y="97"/>
                    </a:lnTo>
                    <a:lnTo>
                      <a:pt x="354" y="102"/>
                    </a:lnTo>
                    <a:lnTo>
                      <a:pt x="365" y="115"/>
                    </a:lnTo>
                    <a:lnTo>
                      <a:pt x="375" y="118"/>
                    </a:lnTo>
                    <a:lnTo>
                      <a:pt x="380" y="125"/>
                    </a:lnTo>
                    <a:lnTo>
                      <a:pt x="385" y="138"/>
                    </a:lnTo>
                    <a:lnTo>
                      <a:pt x="385" y="151"/>
                    </a:lnTo>
                    <a:lnTo>
                      <a:pt x="390" y="164"/>
                    </a:lnTo>
                    <a:lnTo>
                      <a:pt x="398" y="174"/>
                    </a:lnTo>
                    <a:lnTo>
                      <a:pt x="406" y="177"/>
                    </a:lnTo>
                    <a:lnTo>
                      <a:pt x="411" y="174"/>
                    </a:lnTo>
                    <a:lnTo>
                      <a:pt x="411" y="167"/>
                    </a:lnTo>
                    <a:lnTo>
                      <a:pt x="421" y="164"/>
                    </a:lnTo>
                    <a:lnTo>
                      <a:pt x="429" y="167"/>
                    </a:lnTo>
                    <a:lnTo>
                      <a:pt x="442" y="185"/>
                    </a:lnTo>
                    <a:lnTo>
                      <a:pt x="449" y="197"/>
                    </a:lnTo>
                    <a:lnTo>
                      <a:pt x="444" y="205"/>
                    </a:lnTo>
                    <a:lnTo>
                      <a:pt x="442" y="213"/>
                    </a:lnTo>
                    <a:lnTo>
                      <a:pt x="439" y="226"/>
                    </a:lnTo>
                    <a:lnTo>
                      <a:pt x="436" y="236"/>
                    </a:lnTo>
                    <a:lnTo>
                      <a:pt x="429" y="241"/>
                    </a:lnTo>
                    <a:lnTo>
                      <a:pt x="429" y="256"/>
                    </a:lnTo>
                    <a:lnTo>
                      <a:pt x="449" y="272"/>
                    </a:lnTo>
                    <a:lnTo>
                      <a:pt x="472" y="285"/>
                    </a:lnTo>
                    <a:lnTo>
                      <a:pt x="485" y="295"/>
                    </a:lnTo>
                    <a:lnTo>
                      <a:pt x="490" y="303"/>
                    </a:lnTo>
                    <a:lnTo>
                      <a:pt x="490" y="313"/>
                    </a:lnTo>
                    <a:lnTo>
                      <a:pt x="511" y="333"/>
                    </a:lnTo>
                    <a:lnTo>
                      <a:pt x="516" y="344"/>
                    </a:lnTo>
                    <a:lnTo>
                      <a:pt x="516" y="351"/>
                    </a:lnTo>
                    <a:lnTo>
                      <a:pt x="511" y="357"/>
                    </a:lnTo>
                    <a:lnTo>
                      <a:pt x="511" y="362"/>
                    </a:lnTo>
                    <a:lnTo>
                      <a:pt x="519" y="367"/>
                    </a:lnTo>
                    <a:lnTo>
                      <a:pt x="524" y="374"/>
                    </a:lnTo>
                    <a:lnTo>
                      <a:pt x="531" y="382"/>
                    </a:lnTo>
                    <a:lnTo>
                      <a:pt x="534" y="380"/>
                    </a:lnTo>
                    <a:lnTo>
                      <a:pt x="537" y="374"/>
                    </a:lnTo>
                    <a:lnTo>
                      <a:pt x="542" y="374"/>
                    </a:lnTo>
                    <a:lnTo>
                      <a:pt x="547" y="387"/>
                    </a:lnTo>
                    <a:lnTo>
                      <a:pt x="549" y="398"/>
                    </a:lnTo>
                    <a:lnTo>
                      <a:pt x="549" y="403"/>
                    </a:lnTo>
                    <a:lnTo>
                      <a:pt x="542" y="408"/>
                    </a:lnTo>
                    <a:lnTo>
                      <a:pt x="542" y="423"/>
                    </a:lnTo>
                    <a:lnTo>
                      <a:pt x="539" y="423"/>
                    </a:lnTo>
                    <a:lnTo>
                      <a:pt x="531" y="426"/>
                    </a:lnTo>
                    <a:lnTo>
                      <a:pt x="524" y="431"/>
                    </a:lnTo>
                    <a:lnTo>
                      <a:pt x="521" y="431"/>
                    </a:lnTo>
                    <a:lnTo>
                      <a:pt x="508" y="434"/>
                    </a:lnTo>
                    <a:lnTo>
                      <a:pt x="508" y="446"/>
                    </a:lnTo>
                    <a:lnTo>
                      <a:pt x="513" y="459"/>
                    </a:lnTo>
                    <a:lnTo>
                      <a:pt x="513" y="464"/>
                    </a:lnTo>
                    <a:lnTo>
                      <a:pt x="498" y="475"/>
                    </a:lnTo>
                    <a:lnTo>
                      <a:pt x="498" y="490"/>
                    </a:lnTo>
                    <a:lnTo>
                      <a:pt x="495" y="493"/>
                    </a:lnTo>
                    <a:lnTo>
                      <a:pt x="495" y="498"/>
                    </a:lnTo>
                    <a:lnTo>
                      <a:pt x="460" y="500"/>
                    </a:lnTo>
                    <a:lnTo>
                      <a:pt x="447" y="500"/>
                    </a:lnTo>
                    <a:lnTo>
                      <a:pt x="449" y="485"/>
                    </a:lnTo>
                    <a:lnTo>
                      <a:pt x="454" y="472"/>
                    </a:lnTo>
                    <a:lnTo>
                      <a:pt x="462" y="462"/>
                    </a:lnTo>
                    <a:lnTo>
                      <a:pt x="465" y="457"/>
                    </a:lnTo>
                    <a:lnTo>
                      <a:pt x="465" y="449"/>
                    </a:lnTo>
                    <a:lnTo>
                      <a:pt x="462" y="444"/>
                    </a:lnTo>
                    <a:lnTo>
                      <a:pt x="462" y="439"/>
                    </a:lnTo>
                    <a:lnTo>
                      <a:pt x="75" y="446"/>
                    </a:lnTo>
                    <a:lnTo>
                      <a:pt x="72" y="410"/>
                    </a:lnTo>
                    <a:lnTo>
                      <a:pt x="72" y="408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Freeform 662"/>
              <p:cNvSpPr>
                <a:spLocks/>
              </p:cNvSpPr>
              <p:nvPr/>
            </p:nvSpPr>
            <p:spPr bwMode="auto">
              <a:xfrm>
                <a:off x="4189413" y="2994025"/>
                <a:ext cx="985837" cy="538163"/>
              </a:xfrm>
              <a:custGeom>
                <a:avLst/>
                <a:gdLst>
                  <a:gd name="T0" fmla="*/ 0 w 621"/>
                  <a:gd name="T1" fmla="*/ 326 h 339"/>
                  <a:gd name="T2" fmla="*/ 15 w 621"/>
                  <a:gd name="T3" fmla="*/ 0 h 339"/>
                  <a:gd name="T4" fmla="*/ 167 w 621"/>
                  <a:gd name="T5" fmla="*/ 5 h 339"/>
                  <a:gd name="T6" fmla="*/ 344 w 621"/>
                  <a:gd name="T7" fmla="*/ 8 h 339"/>
                  <a:gd name="T8" fmla="*/ 562 w 621"/>
                  <a:gd name="T9" fmla="*/ 8 h 339"/>
                  <a:gd name="T10" fmla="*/ 567 w 621"/>
                  <a:gd name="T11" fmla="*/ 21 h 339"/>
                  <a:gd name="T12" fmla="*/ 567 w 621"/>
                  <a:gd name="T13" fmla="*/ 26 h 339"/>
                  <a:gd name="T14" fmla="*/ 575 w 621"/>
                  <a:gd name="T15" fmla="*/ 26 h 339"/>
                  <a:gd name="T16" fmla="*/ 580 w 621"/>
                  <a:gd name="T17" fmla="*/ 28 h 339"/>
                  <a:gd name="T18" fmla="*/ 585 w 621"/>
                  <a:gd name="T19" fmla="*/ 28 h 339"/>
                  <a:gd name="T20" fmla="*/ 588 w 621"/>
                  <a:gd name="T21" fmla="*/ 33 h 339"/>
                  <a:gd name="T22" fmla="*/ 588 w 621"/>
                  <a:gd name="T23" fmla="*/ 36 h 339"/>
                  <a:gd name="T24" fmla="*/ 590 w 621"/>
                  <a:gd name="T25" fmla="*/ 41 h 339"/>
                  <a:gd name="T26" fmla="*/ 588 w 621"/>
                  <a:gd name="T27" fmla="*/ 46 h 339"/>
                  <a:gd name="T28" fmla="*/ 585 w 621"/>
                  <a:gd name="T29" fmla="*/ 46 h 339"/>
                  <a:gd name="T30" fmla="*/ 582 w 621"/>
                  <a:gd name="T31" fmla="*/ 51 h 339"/>
                  <a:gd name="T32" fmla="*/ 575 w 621"/>
                  <a:gd name="T33" fmla="*/ 54 h 339"/>
                  <a:gd name="T34" fmla="*/ 580 w 621"/>
                  <a:gd name="T35" fmla="*/ 59 h 339"/>
                  <a:gd name="T36" fmla="*/ 582 w 621"/>
                  <a:gd name="T37" fmla="*/ 59 h 339"/>
                  <a:gd name="T38" fmla="*/ 585 w 621"/>
                  <a:gd name="T39" fmla="*/ 62 h 339"/>
                  <a:gd name="T40" fmla="*/ 590 w 621"/>
                  <a:gd name="T41" fmla="*/ 64 h 339"/>
                  <a:gd name="T42" fmla="*/ 598 w 621"/>
                  <a:gd name="T43" fmla="*/ 72 h 339"/>
                  <a:gd name="T44" fmla="*/ 598 w 621"/>
                  <a:gd name="T45" fmla="*/ 85 h 339"/>
                  <a:gd name="T46" fmla="*/ 600 w 621"/>
                  <a:gd name="T47" fmla="*/ 87 h 339"/>
                  <a:gd name="T48" fmla="*/ 608 w 621"/>
                  <a:gd name="T49" fmla="*/ 90 h 339"/>
                  <a:gd name="T50" fmla="*/ 618 w 621"/>
                  <a:gd name="T51" fmla="*/ 95 h 339"/>
                  <a:gd name="T52" fmla="*/ 618 w 621"/>
                  <a:gd name="T53" fmla="*/ 100 h 339"/>
                  <a:gd name="T54" fmla="*/ 613 w 621"/>
                  <a:gd name="T55" fmla="*/ 105 h 339"/>
                  <a:gd name="T56" fmla="*/ 621 w 621"/>
                  <a:gd name="T57" fmla="*/ 339 h 339"/>
                  <a:gd name="T58" fmla="*/ 367 w 621"/>
                  <a:gd name="T59" fmla="*/ 334 h 339"/>
                  <a:gd name="T60" fmla="*/ 174 w 621"/>
                  <a:gd name="T61" fmla="*/ 329 h 339"/>
                  <a:gd name="T62" fmla="*/ 18 w 621"/>
                  <a:gd name="T63" fmla="*/ 323 h 339"/>
                  <a:gd name="T64" fmla="*/ 0 w 621"/>
                  <a:gd name="T65" fmla="*/ 326 h 3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339"/>
                  <a:gd name="T101" fmla="*/ 621 w 621"/>
                  <a:gd name="T102" fmla="*/ 339 h 3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339">
                    <a:moveTo>
                      <a:pt x="0" y="326"/>
                    </a:moveTo>
                    <a:lnTo>
                      <a:pt x="15" y="0"/>
                    </a:lnTo>
                    <a:lnTo>
                      <a:pt x="167" y="5"/>
                    </a:lnTo>
                    <a:lnTo>
                      <a:pt x="344" y="8"/>
                    </a:lnTo>
                    <a:lnTo>
                      <a:pt x="562" y="8"/>
                    </a:lnTo>
                    <a:lnTo>
                      <a:pt x="567" y="21"/>
                    </a:lnTo>
                    <a:lnTo>
                      <a:pt x="567" y="26"/>
                    </a:lnTo>
                    <a:lnTo>
                      <a:pt x="575" y="26"/>
                    </a:lnTo>
                    <a:lnTo>
                      <a:pt x="580" y="28"/>
                    </a:lnTo>
                    <a:lnTo>
                      <a:pt x="585" y="28"/>
                    </a:lnTo>
                    <a:lnTo>
                      <a:pt x="588" y="33"/>
                    </a:lnTo>
                    <a:lnTo>
                      <a:pt x="588" y="36"/>
                    </a:lnTo>
                    <a:lnTo>
                      <a:pt x="590" y="41"/>
                    </a:lnTo>
                    <a:lnTo>
                      <a:pt x="588" y="46"/>
                    </a:lnTo>
                    <a:lnTo>
                      <a:pt x="585" y="46"/>
                    </a:lnTo>
                    <a:lnTo>
                      <a:pt x="582" y="51"/>
                    </a:lnTo>
                    <a:lnTo>
                      <a:pt x="575" y="54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5" y="62"/>
                    </a:lnTo>
                    <a:lnTo>
                      <a:pt x="590" y="64"/>
                    </a:lnTo>
                    <a:lnTo>
                      <a:pt x="598" y="72"/>
                    </a:lnTo>
                    <a:lnTo>
                      <a:pt x="598" y="85"/>
                    </a:lnTo>
                    <a:lnTo>
                      <a:pt x="600" y="87"/>
                    </a:lnTo>
                    <a:lnTo>
                      <a:pt x="608" y="90"/>
                    </a:lnTo>
                    <a:lnTo>
                      <a:pt x="618" y="95"/>
                    </a:lnTo>
                    <a:lnTo>
                      <a:pt x="618" y="100"/>
                    </a:lnTo>
                    <a:lnTo>
                      <a:pt x="613" y="105"/>
                    </a:lnTo>
                    <a:lnTo>
                      <a:pt x="621" y="339"/>
                    </a:lnTo>
                    <a:lnTo>
                      <a:pt x="367" y="334"/>
                    </a:lnTo>
                    <a:lnTo>
                      <a:pt x="174" y="329"/>
                    </a:lnTo>
                    <a:lnTo>
                      <a:pt x="18" y="323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Freeform 663"/>
              <p:cNvSpPr>
                <a:spLocks/>
              </p:cNvSpPr>
              <p:nvPr/>
            </p:nvSpPr>
            <p:spPr bwMode="auto">
              <a:xfrm>
                <a:off x="5180013" y="3581400"/>
                <a:ext cx="679450" cy="635000"/>
              </a:xfrm>
              <a:custGeom>
                <a:avLst/>
                <a:gdLst>
                  <a:gd name="T0" fmla="*/ 279 w 428"/>
                  <a:gd name="T1" fmla="*/ 0 h 400"/>
                  <a:gd name="T2" fmla="*/ 387 w 428"/>
                  <a:gd name="T3" fmla="*/ 5 h 400"/>
                  <a:gd name="T4" fmla="*/ 390 w 428"/>
                  <a:gd name="T5" fmla="*/ 20 h 400"/>
                  <a:gd name="T6" fmla="*/ 377 w 428"/>
                  <a:gd name="T7" fmla="*/ 38 h 400"/>
                  <a:gd name="T8" fmla="*/ 374 w 428"/>
                  <a:gd name="T9" fmla="*/ 54 h 400"/>
                  <a:gd name="T10" fmla="*/ 397 w 428"/>
                  <a:gd name="T11" fmla="*/ 61 h 400"/>
                  <a:gd name="T12" fmla="*/ 420 w 428"/>
                  <a:gd name="T13" fmla="*/ 61 h 400"/>
                  <a:gd name="T14" fmla="*/ 426 w 428"/>
                  <a:gd name="T15" fmla="*/ 72 h 400"/>
                  <a:gd name="T16" fmla="*/ 415 w 428"/>
                  <a:gd name="T17" fmla="*/ 84 h 400"/>
                  <a:gd name="T18" fmla="*/ 400 w 428"/>
                  <a:gd name="T19" fmla="*/ 102 h 400"/>
                  <a:gd name="T20" fmla="*/ 390 w 428"/>
                  <a:gd name="T21" fmla="*/ 125 h 400"/>
                  <a:gd name="T22" fmla="*/ 397 w 428"/>
                  <a:gd name="T23" fmla="*/ 138 h 400"/>
                  <a:gd name="T24" fmla="*/ 403 w 428"/>
                  <a:gd name="T25" fmla="*/ 159 h 400"/>
                  <a:gd name="T26" fmla="*/ 387 w 428"/>
                  <a:gd name="T27" fmla="*/ 167 h 400"/>
                  <a:gd name="T28" fmla="*/ 374 w 428"/>
                  <a:gd name="T29" fmla="*/ 177 h 400"/>
                  <a:gd name="T30" fmla="*/ 372 w 428"/>
                  <a:gd name="T31" fmla="*/ 192 h 400"/>
                  <a:gd name="T32" fmla="*/ 374 w 428"/>
                  <a:gd name="T33" fmla="*/ 210 h 400"/>
                  <a:gd name="T34" fmla="*/ 367 w 428"/>
                  <a:gd name="T35" fmla="*/ 223 h 400"/>
                  <a:gd name="T36" fmla="*/ 354 w 428"/>
                  <a:gd name="T37" fmla="*/ 228 h 400"/>
                  <a:gd name="T38" fmla="*/ 351 w 428"/>
                  <a:gd name="T39" fmla="*/ 238 h 400"/>
                  <a:gd name="T40" fmla="*/ 341 w 428"/>
                  <a:gd name="T41" fmla="*/ 249 h 400"/>
                  <a:gd name="T42" fmla="*/ 333 w 428"/>
                  <a:gd name="T43" fmla="*/ 259 h 400"/>
                  <a:gd name="T44" fmla="*/ 351 w 428"/>
                  <a:gd name="T45" fmla="*/ 269 h 400"/>
                  <a:gd name="T46" fmla="*/ 336 w 428"/>
                  <a:gd name="T47" fmla="*/ 285 h 400"/>
                  <a:gd name="T48" fmla="*/ 318 w 428"/>
                  <a:gd name="T49" fmla="*/ 297 h 400"/>
                  <a:gd name="T50" fmla="*/ 323 w 428"/>
                  <a:gd name="T51" fmla="*/ 318 h 400"/>
                  <a:gd name="T52" fmla="*/ 305 w 428"/>
                  <a:gd name="T53" fmla="*/ 323 h 400"/>
                  <a:gd name="T54" fmla="*/ 302 w 428"/>
                  <a:gd name="T55" fmla="*/ 339 h 400"/>
                  <a:gd name="T56" fmla="*/ 318 w 428"/>
                  <a:gd name="T57" fmla="*/ 339 h 400"/>
                  <a:gd name="T58" fmla="*/ 326 w 428"/>
                  <a:gd name="T59" fmla="*/ 346 h 400"/>
                  <a:gd name="T60" fmla="*/ 310 w 428"/>
                  <a:gd name="T61" fmla="*/ 359 h 400"/>
                  <a:gd name="T62" fmla="*/ 323 w 428"/>
                  <a:gd name="T63" fmla="*/ 364 h 400"/>
                  <a:gd name="T64" fmla="*/ 313 w 428"/>
                  <a:gd name="T65" fmla="*/ 372 h 400"/>
                  <a:gd name="T66" fmla="*/ 318 w 428"/>
                  <a:gd name="T67" fmla="*/ 382 h 400"/>
                  <a:gd name="T68" fmla="*/ 308 w 428"/>
                  <a:gd name="T69" fmla="*/ 387 h 400"/>
                  <a:gd name="T70" fmla="*/ 64 w 428"/>
                  <a:gd name="T71" fmla="*/ 400 h 400"/>
                  <a:gd name="T72" fmla="*/ 43 w 428"/>
                  <a:gd name="T73" fmla="*/ 339 h 400"/>
                  <a:gd name="T74" fmla="*/ 33 w 428"/>
                  <a:gd name="T75" fmla="*/ 333 h 400"/>
                  <a:gd name="T76" fmla="*/ 0 w 428"/>
                  <a:gd name="T77" fmla="*/ 7 h 4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8"/>
                  <a:gd name="T118" fmla="*/ 0 h 400"/>
                  <a:gd name="T119" fmla="*/ 428 w 428"/>
                  <a:gd name="T120" fmla="*/ 400 h 4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8" h="400">
                    <a:moveTo>
                      <a:pt x="0" y="7"/>
                    </a:moveTo>
                    <a:lnTo>
                      <a:pt x="279" y="0"/>
                    </a:lnTo>
                    <a:lnTo>
                      <a:pt x="387" y="0"/>
                    </a:lnTo>
                    <a:lnTo>
                      <a:pt x="387" y="5"/>
                    </a:lnTo>
                    <a:lnTo>
                      <a:pt x="390" y="7"/>
                    </a:lnTo>
                    <a:lnTo>
                      <a:pt x="390" y="20"/>
                    </a:lnTo>
                    <a:lnTo>
                      <a:pt x="387" y="23"/>
                    </a:lnTo>
                    <a:lnTo>
                      <a:pt x="377" y="38"/>
                    </a:lnTo>
                    <a:lnTo>
                      <a:pt x="374" y="46"/>
                    </a:lnTo>
                    <a:lnTo>
                      <a:pt x="374" y="54"/>
                    </a:lnTo>
                    <a:lnTo>
                      <a:pt x="372" y="61"/>
                    </a:lnTo>
                    <a:lnTo>
                      <a:pt x="397" y="61"/>
                    </a:lnTo>
                    <a:lnTo>
                      <a:pt x="420" y="59"/>
                    </a:lnTo>
                    <a:lnTo>
                      <a:pt x="420" y="61"/>
                    </a:lnTo>
                    <a:lnTo>
                      <a:pt x="428" y="69"/>
                    </a:lnTo>
                    <a:lnTo>
                      <a:pt x="426" y="72"/>
                    </a:lnTo>
                    <a:lnTo>
                      <a:pt x="415" y="77"/>
                    </a:lnTo>
                    <a:lnTo>
                      <a:pt x="415" y="84"/>
                    </a:lnTo>
                    <a:lnTo>
                      <a:pt x="413" y="90"/>
                    </a:lnTo>
                    <a:lnTo>
                      <a:pt x="400" y="102"/>
                    </a:lnTo>
                    <a:lnTo>
                      <a:pt x="390" y="118"/>
                    </a:lnTo>
                    <a:lnTo>
                      <a:pt x="390" y="125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403" y="146"/>
                    </a:lnTo>
                    <a:lnTo>
                      <a:pt x="403" y="159"/>
                    </a:lnTo>
                    <a:lnTo>
                      <a:pt x="397" y="164"/>
                    </a:lnTo>
                    <a:lnTo>
                      <a:pt x="387" y="167"/>
                    </a:lnTo>
                    <a:lnTo>
                      <a:pt x="385" y="177"/>
                    </a:lnTo>
                    <a:lnTo>
                      <a:pt x="374" y="177"/>
                    </a:lnTo>
                    <a:lnTo>
                      <a:pt x="372" y="184"/>
                    </a:lnTo>
                    <a:lnTo>
                      <a:pt x="372" y="192"/>
                    </a:lnTo>
                    <a:lnTo>
                      <a:pt x="369" y="200"/>
                    </a:lnTo>
                    <a:lnTo>
                      <a:pt x="374" y="210"/>
                    </a:lnTo>
                    <a:lnTo>
                      <a:pt x="374" y="215"/>
                    </a:lnTo>
                    <a:lnTo>
                      <a:pt x="367" y="223"/>
                    </a:lnTo>
                    <a:lnTo>
                      <a:pt x="359" y="226"/>
                    </a:lnTo>
                    <a:lnTo>
                      <a:pt x="354" y="228"/>
                    </a:lnTo>
                    <a:lnTo>
                      <a:pt x="351" y="233"/>
                    </a:lnTo>
                    <a:lnTo>
                      <a:pt x="351" y="238"/>
                    </a:lnTo>
                    <a:lnTo>
                      <a:pt x="349" y="244"/>
                    </a:lnTo>
                    <a:lnTo>
                      <a:pt x="341" y="249"/>
                    </a:lnTo>
                    <a:lnTo>
                      <a:pt x="336" y="251"/>
                    </a:lnTo>
                    <a:lnTo>
                      <a:pt x="333" y="259"/>
                    </a:lnTo>
                    <a:lnTo>
                      <a:pt x="346" y="262"/>
                    </a:lnTo>
                    <a:lnTo>
                      <a:pt x="351" y="269"/>
                    </a:lnTo>
                    <a:lnTo>
                      <a:pt x="349" y="279"/>
                    </a:lnTo>
                    <a:lnTo>
                      <a:pt x="336" y="285"/>
                    </a:lnTo>
                    <a:lnTo>
                      <a:pt x="323" y="287"/>
                    </a:lnTo>
                    <a:lnTo>
                      <a:pt x="318" y="297"/>
                    </a:lnTo>
                    <a:lnTo>
                      <a:pt x="323" y="305"/>
                    </a:lnTo>
                    <a:lnTo>
                      <a:pt x="323" y="318"/>
                    </a:lnTo>
                    <a:lnTo>
                      <a:pt x="315" y="321"/>
                    </a:lnTo>
                    <a:lnTo>
                      <a:pt x="305" y="323"/>
                    </a:lnTo>
                    <a:lnTo>
                      <a:pt x="302" y="331"/>
                    </a:lnTo>
                    <a:lnTo>
                      <a:pt x="302" y="339"/>
                    </a:lnTo>
                    <a:lnTo>
                      <a:pt x="308" y="341"/>
                    </a:lnTo>
                    <a:lnTo>
                      <a:pt x="318" y="339"/>
                    </a:lnTo>
                    <a:lnTo>
                      <a:pt x="326" y="333"/>
                    </a:lnTo>
                    <a:lnTo>
                      <a:pt x="326" y="346"/>
                    </a:lnTo>
                    <a:lnTo>
                      <a:pt x="310" y="354"/>
                    </a:lnTo>
                    <a:lnTo>
                      <a:pt x="310" y="359"/>
                    </a:lnTo>
                    <a:lnTo>
                      <a:pt x="320" y="359"/>
                    </a:lnTo>
                    <a:lnTo>
                      <a:pt x="323" y="364"/>
                    </a:lnTo>
                    <a:lnTo>
                      <a:pt x="318" y="369"/>
                    </a:lnTo>
                    <a:lnTo>
                      <a:pt x="313" y="372"/>
                    </a:lnTo>
                    <a:lnTo>
                      <a:pt x="313" y="380"/>
                    </a:lnTo>
                    <a:lnTo>
                      <a:pt x="318" y="382"/>
                    </a:lnTo>
                    <a:lnTo>
                      <a:pt x="318" y="387"/>
                    </a:lnTo>
                    <a:lnTo>
                      <a:pt x="308" y="387"/>
                    </a:lnTo>
                    <a:lnTo>
                      <a:pt x="308" y="395"/>
                    </a:lnTo>
                    <a:lnTo>
                      <a:pt x="64" y="400"/>
                    </a:lnTo>
                    <a:lnTo>
                      <a:pt x="61" y="339"/>
                    </a:lnTo>
                    <a:lnTo>
                      <a:pt x="43" y="339"/>
                    </a:lnTo>
                    <a:lnTo>
                      <a:pt x="41" y="336"/>
                    </a:lnTo>
                    <a:lnTo>
                      <a:pt x="33" y="333"/>
                    </a:lnTo>
                    <a:lnTo>
                      <a:pt x="28" y="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Freeform 664"/>
              <p:cNvSpPr>
                <a:spLocks/>
              </p:cNvSpPr>
              <p:nvPr/>
            </p:nvSpPr>
            <p:spPr bwMode="auto">
              <a:xfrm>
                <a:off x="5281613" y="4208463"/>
                <a:ext cx="773112" cy="668338"/>
              </a:xfrm>
              <a:custGeom>
                <a:avLst/>
                <a:gdLst>
                  <a:gd name="T0" fmla="*/ 31 w 487"/>
                  <a:gd name="T1" fmla="*/ 336 h 421"/>
                  <a:gd name="T2" fmla="*/ 33 w 487"/>
                  <a:gd name="T3" fmla="*/ 295 h 421"/>
                  <a:gd name="T4" fmla="*/ 28 w 487"/>
                  <a:gd name="T5" fmla="*/ 275 h 421"/>
                  <a:gd name="T6" fmla="*/ 36 w 487"/>
                  <a:gd name="T7" fmla="*/ 241 h 421"/>
                  <a:gd name="T8" fmla="*/ 38 w 487"/>
                  <a:gd name="T9" fmla="*/ 213 h 421"/>
                  <a:gd name="T10" fmla="*/ 31 w 487"/>
                  <a:gd name="T11" fmla="*/ 200 h 421"/>
                  <a:gd name="T12" fmla="*/ 36 w 487"/>
                  <a:gd name="T13" fmla="*/ 190 h 421"/>
                  <a:gd name="T14" fmla="*/ 18 w 487"/>
                  <a:gd name="T15" fmla="*/ 167 h 421"/>
                  <a:gd name="T16" fmla="*/ 213 w 487"/>
                  <a:gd name="T17" fmla="*/ 3 h 421"/>
                  <a:gd name="T18" fmla="*/ 251 w 487"/>
                  <a:gd name="T19" fmla="*/ 13 h 421"/>
                  <a:gd name="T20" fmla="*/ 249 w 487"/>
                  <a:gd name="T21" fmla="*/ 31 h 421"/>
                  <a:gd name="T22" fmla="*/ 254 w 487"/>
                  <a:gd name="T23" fmla="*/ 41 h 421"/>
                  <a:gd name="T24" fmla="*/ 259 w 487"/>
                  <a:gd name="T25" fmla="*/ 69 h 421"/>
                  <a:gd name="T26" fmla="*/ 272 w 487"/>
                  <a:gd name="T27" fmla="*/ 90 h 421"/>
                  <a:gd name="T28" fmla="*/ 244 w 487"/>
                  <a:gd name="T29" fmla="*/ 105 h 421"/>
                  <a:gd name="T30" fmla="*/ 262 w 487"/>
                  <a:gd name="T31" fmla="*/ 126 h 421"/>
                  <a:gd name="T32" fmla="*/ 259 w 487"/>
                  <a:gd name="T33" fmla="*/ 141 h 421"/>
                  <a:gd name="T34" fmla="*/ 251 w 487"/>
                  <a:gd name="T35" fmla="*/ 172 h 421"/>
                  <a:gd name="T36" fmla="*/ 249 w 487"/>
                  <a:gd name="T37" fmla="*/ 200 h 421"/>
                  <a:gd name="T38" fmla="*/ 241 w 487"/>
                  <a:gd name="T39" fmla="*/ 213 h 421"/>
                  <a:gd name="T40" fmla="*/ 238 w 487"/>
                  <a:gd name="T41" fmla="*/ 228 h 421"/>
                  <a:gd name="T42" fmla="*/ 382 w 487"/>
                  <a:gd name="T43" fmla="*/ 236 h 421"/>
                  <a:gd name="T44" fmla="*/ 410 w 487"/>
                  <a:gd name="T45" fmla="*/ 267 h 421"/>
                  <a:gd name="T46" fmla="*/ 387 w 487"/>
                  <a:gd name="T47" fmla="*/ 282 h 421"/>
                  <a:gd name="T48" fmla="*/ 392 w 487"/>
                  <a:gd name="T49" fmla="*/ 267 h 421"/>
                  <a:gd name="T50" fmla="*/ 339 w 487"/>
                  <a:gd name="T51" fmla="*/ 252 h 421"/>
                  <a:gd name="T52" fmla="*/ 315 w 487"/>
                  <a:gd name="T53" fmla="*/ 275 h 421"/>
                  <a:gd name="T54" fmla="*/ 367 w 487"/>
                  <a:gd name="T55" fmla="*/ 275 h 421"/>
                  <a:gd name="T56" fmla="*/ 362 w 487"/>
                  <a:gd name="T57" fmla="*/ 288 h 421"/>
                  <a:gd name="T58" fmla="*/ 387 w 487"/>
                  <a:gd name="T59" fmla="*/ 303 h 421"/>
                  <a:gd name="T60" fmla="*/ 413 w 487"/>
                  <a:gd name="T61" fmla="*/ 293 h 421"/>
                  <a:gd name="T62" fmla="*/ 433 w 487"/>
                  <a:gd name="T63" fmla="*/ 293 h 421"/>
                  <a:gd name="T64" fmla="*/ 433 w 487"/>
                  <a:gd name="T65" fmla="*/ 316 h 421"/>
                  <a:gd name="T66" fmla="*/ 446 w 487"/>
                  <a:gd name="T67" fmla="*/ 339 h 421"/>
                  <a:gd name="T68" fmla="*/ 426 w 487"/>
                  <a:gd name="T69" fmla="*/ 359 h 421"/>
                  <a:gd name="T70" fmla="*/ 469 w 487"/>
                  <a:gd name="T71" fmla="*/ 380 h 421"/>
                  <a:gd name="T72" fmla="*/ 467 w 487"/>
                  <a:gd name="T73" fmla="*/ 400 h 421"/>
                  <a:gd name="T74" fmla="*/ 421 w 487"/>
                  <a:gd name="T75" fmla="*/ 418 h 421"/>
                  <a:gd name="T76" fmla="*/ 421 w 487"/>
                  <a:gd name="T77" fmla="*/ 390 h 421"/>
                  <a:gd name="T78" fmla="*/ 385 w 487"/>
                  <a:gd name="T79" fmla="*/ 367 h 421"/>
                  <a:gd name="T80" fmla="*/ 354 w 487"/>
                  <a:gd name="T81" fmla="*/ 347 h 421"/>
                  <a:gd name="T82" fmla="*/ 313 w 487"/>
                  <a:gd name="T83" fmla="*/ 329 h 421"/>
                  <a:gd name="T84" fmla="*/ 310 w 487"/>
                  <a:gd name="T85" fmla="*/ 336 h 421"/>
                  <a:gd name="T86" fmla="*/ 367 w 487"/>
                  <a:gd name="T87" fmla="*/ 370 h 421"/>
                  <a:gd name="T88" fmla="*/ 364 w 487"/>
                  <a:gd name="T89" fmla="*/ 393 h 421"/>
                  <a:gd name="T90" fmla="*/ 336 w 487"/>
                  <a:gd name="T91" fmla="*/ 413 h 421"/>
                  <a:gd name="T92" fmla="*/ 308 w 487"/>
                  <a:gd name="T93" fmla="*/ 390 h 421"/>
                  <a:gd name="T94" fmla="*/ 256 w 487"/>
                  <a:gd name="T95" fmla="*/ 400 h 421"/>
                  <a:gd name="T96" fmla="*/ 215 w 487"/>
                  <a:gd name="T97" fmla="*/ 375 h 421"/>
                  <a:gd name="T98" fmla="*/ 192 w 487"/>
                  <a:gd name="T99" fmla="*/ 339 h 421"/>
                  <a:gd name="T100" fmla="*/ 177 w 487"/>
                  <a:gd name="T101" fmla="*/ 298 h 421"/>
                  <a:gd name="T102" fmla="*/ 141 w 487"/>
                  <a:gd name="T103" fmla="*/ 270 h 421"/>
                  <a:gd name="T104" fmla="*/ 167 w 487"/>
                  <a:gd name="T105" fmla="*/ 295 h 421"/>
                  <a:gd name="T106" fmla="*/ 190 w 487"/>
                  <a:gd name="T107" fmla="*/ 341 h 421"/>
                  <a:gd name="T108" fmla="*/ 190 w 487"/>
                  <a:gd name="T109" fmla="*/ 365 h 421"/>
                  <a:gd name="T110" fmla="*/ 161 w 487"/>
                  <a:gd name="T111" fmla="*/ 349 h 421"/>
                  <a:gd name="T112" fmla="*/ 149 w 487"/>
                  <a:gd name="T113" fmla="*/ 329 h 421"/>
                  <a:gd name="T114" fmla="*/ 125 w 487"/>
                  <a:gd name="T115" fmla="*/ 331 h 421"/>
                  <a:gd name="T116" fmla="*/ 138 w 487"/>
                  <a:gd name="T117" fmla="*/ 354 h 421"/>
                  <a:gd name="T118" fmla="*/ 90 w 487"/>
                  <a:gd name="T119" fmla="*/ 354 h 421"/>
                  <a:gd name="T120" fmla="*/ 41 w 487"/>
                  <a:gd name="T121" fmla="*/ 344 h 4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"/>
                  <a:gd name="T184" fmla="*/ 0 h 421"/>
                  <a:gd name="T185" fmla="*/ 487 w 487"/>
                  <a:gd name="T186" fmla="*/ 421 h 4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" h="421">
                    <a:moveTo>
                      <a:pt x="28" y="349"/>
                    </a:moveTo>
                    <a:lnTo>
                      <a:pt x="31" y="341"/>
                    </a:lnTo>
                    <a:lnTo>
                      <a:pt x="31" y="336"/>
                    </a:lnTo>
                    <a:lnTo>
                      <a:pt x="28" y="326"/>
                    </a:lnTo>
                    <a:lnTo>
                      <a:pt x="28" y="311"/>
                    </a:lnTo>
                    <a:lnTo>
                      <a:pt x="33" y="295"/>
                    </a:lnTo>
                    <a:lnTo>
                      <a:pt x="33" y="288"/>
                    </a:lnTo>
                    <a:lnTo>
                      <a:pt x="31" y="280"/>
                    </a:lnTo>
                    <a:lnTo>
                      <a:pt x="28" y="275"/>
                    </a:lnTo>
                    <a:lnTo>
                      <a:pt x="28" y="259"/>
                    </a:lnTo>
                    <a:lnTo>
                      <a:pt x="33" y="249"/>
                    </a:lnTo>
                    <a:lnTo>
                      <a:pt x="36" y="241"/>
                    </a:lnTo>
                    <a:lnTo>
                      <a:pt x="41" y="231"/>
                    </a:lnTo>
                    <a:lnTo>
                      <a:pt x="41" y="218"/>
                    </a:lnTo>
                    <a:lnTo>
                      <a:pt x="38" y="213"/>
                    </a:lnTo>
                    <a:lnTo>
                      <a:pt x="33" y="208"/>
                    </a:lnTo>
                    <a:lnTo>
                      <a:pt x="31" y="203"/>
                    </a:lnTo>
                    <a:lnTo>
                      <a:pt x="31" y="200"/>
                    </a:lnTo>
                    <a:lnTo>
                      <a:pt x="33" y="195"/>
                    </a:lnTo>
                    <a:lnTo>
                      <a:pt x="36" y="195"/>
                    </a:lnTo>
                    <a:lnTo>
                      <a:pt x="36" y="190"/>
                    </a:lnTo>
                    <a:lnTo>
                      <a:pt x="33" y="182"/>
                    </a:lnTo>
                    <a:lnTo>
                      <a:pt x="25" y="172"/>
                    </a:lnTo>
                    <a:lnTo>
                      <a:pt x="18" y="167"/>
                    </a:lnTo>
                    <a:lnTo>
                      <a:pt x="5" y="154"/>
                    </a:lnTo>
                    <a:lnTo>
                      <a:pt x="0" y="8"/>
                    </a:lnTo>
                    <a:lnTo>
                      <a:pt x="213" y="3"/>
                    </a:lnTo>
                    <a:lnTo>
                      <a:pt x="244" y="0"/>
                    </a:lnTo>
                    <a:lnTo>
                      <a:pt x="244" y="5"/>
                    </a:lnTo>
                    <a:lnTo>
                      <a:pt x="251" y="13"/>
                    </a:lnTo>
                    <a:lnTo>
                      <a:pt x="251" y="18"/>
                    </a:lnTo>
                    <a:lnTo>
                      <a:pt x="244" y="26"/>
                    </a:lnTo>
                    <a:lnTo>
                      <a:pt x="249" y="31"/>
                    </a:lnTo>
                    <a:lnTo>
                      <a:pt x="262" y="33"/>
                    </a:lnTo>
                    <a:lnTo>
                      <a:pt x="262" y="39"/>
                    </a:lnTo>
                    <a:lnTo>
                      <a:pt x="254" y="41"/>
                    </a:lnTo>
                    <a:lnTo>
                      <a:pt x="249" y="49"/>
                    </a:lnTo>
                    <a:lnTo>
                      <a:pt x="249" y="56"/>
                    </a:lnTo>
                    <a:lnTo>
                      <a:pt x="259" y="69"/>
                    </a:lnTo>
                    <a:lnTo>
                      <a:pt x="279" y="74"/>
                    </a:lnTo>
                    <a:lnTo>
                      <a:pt x="279" y="80"/>
                    </a:lnTo>
                    <a:lnTo>
                      <a:pt x="272" y="90"/>
                    </a:lnTo>
                    <a:lnTo>
                      <a:pt x="262" y="100"/>
                    </a:lnTo>
                    <a:lnTo>
                      <a:pt x="246" y="98"/>
                    </a:lnTo>
                    <a:lnTo>
                      <a:pt x="244" y="105"/>
                    </a:lnTo>
                    <a:lnTo>
                      <a:pt x="256" y="113"/>
                    </a:lnTo>
                    <a:lnTo>
                      <a:pt x="264" y="118"/>
                    </a:lnTo>
                    <a:lnTo>
                      <a:pt x="262" y="126"/>
                    </a:lnTo>
                    <a:lnTo>
                      <a:pt x="259" y="128"/>
                    </a:lnTo>
                    <a:lnTo>
                      <a:pt x="262" y="136"/>
                    </a:lnTo>
                    <a:lnTo>
                      <a:pt x="259" y="141"/>
                    </a:lnTo>
                    <a:lnTo>
                      <a:pt x="251" y="149"/>
                    </a:lnTo>
                    <a:lnTo>
                      <a:pt x="246" y="164"/>
                    </a:lnTo>
                    <a:lnTo>
                      <a:pt x="251" y="172"/>
                    </a:lnTo>
                    <a:lnTo>
                      <a:pt x="241" y="182"/>
                    </a:lnTo>
                    <a:lnTo>
                      <a:pt x="244" y="190"/>
                    </a:lnTo>
                    <a:lnTo>
                      <a:pt x="249" y="200"/>
                    </a:lnTo>
                    <a:lnTo>
                      <a:pt x="249" y="205"/>
                    </a:lnTo>
                    <a:lnTo>
                      <a:pt x="246" y="213"/>
                    </a:lnTo>
                    <a:lnTo>
                      <a:pt x="241" y="213"/>
                    </a:lnTo>
                    <a:lnTo>
                      <a:pt x="238" y="221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1" y="234"/>
                    </a:lnTo>
                    <a:lnTo>
                      <a:pt x="382" y="231"/>
                    </a:lnTo>
                    <a:lnTo>
                      <a:pt x="382" y="236"/>
                    </a:lnTo>
                    <a:lnTo>
                      <a:pt x="385" y="246"/>
                    </a:lnTo>
                    <a:lnTo>
                      <a:pt x="400" y="262"/>
                    </a:lnTo>
                    <a:lnTo>
                      <a:pt x="410" y="267"/>
                    </a:lnTo>
                    <a:lnTo>
                      <a:pt x="423" y="272"/>
                    </a:lnTo>
                    <a:lnTo>
                      <a:pt x="400" y="277"/>
                    </a:lnTo>
                    <a:lnTo>
                      <a:pt x="387" y="282"/>
                    </a:lnTo>
                    <a:lnTo>
                      <a:pt x="374" y="280"/>
                    </a:lnTo>
                    <a:lnTo>
                      <a:pt x="374" y="272"/>
                    </a:lnTo>
                    <a:lnTo>
                      <a:pt x="392" y="267"/>
                    </a:lnTo>
                    <a:lnTo>
                      <a:pt x="369" y="262"/>
                    </a:lnTo>
                    <a:lnTo>
                      <a:pt x="356" y="262"/>
                    </a:lnTo>
                    <a:lnTo>
                      <a:pt x="339" y="252"/>
                    </a:lnTo>
                    <a:lnTo>
                      <a:pt x="326" y="252"/>
                    </a:lnTo>
                    <a:lnTo>
                      <a:pt x="318" y="262"/>
                    </a:lnTo>
                    <a:lnTo>
                      <a:pt x="315" y="275"/>
                    </a:lnTo>
                    <a:lnTo>
                      <a:pt x="326" y="282"/>
                    </a:lnTo>
                    <a:lnTo>
                      <a:pt x="354" y="275"/>
                    </a:lnTo>
                    <a:lnTo>
                      <a:pt x="367" y="275"/>
                    </a:lnTo>
                    <a:lnTo>
                      <a:pt x="372" y="280"/>
                    </a:lnTo>
                    <a:lnTo>
                      <a:pt x="372" y="282"/>
                    </a:lnTo>
                    <a:lnTo>
                      <a:pt x="362" y="288"/>
                    </a:lnTo>
                    <a:lnTo>
                      <a:pt x="359" y="293"/>
                    </a:lnTo>
                    <a:lnTo>
                      <a:pt x="359" y="300"/>
                    </a:lnTo>
                    <a:lnTo>
                      <a:pt x="387" y="303"/>
                    </a:lnTo>
                    <a:lnTo>
                      <a:pt x="390" y="306"/>
                    </a:lnTo>
                    <a:lnTo>
                      <a:pt x="403" y="306"/>
                    </a:lnTo>
                    <a:lnTo>
                      <a:pt x="413" y="293"/>
                    </a:lnTo>
                    <a:lnTo>
                      <a:pt x="418" y="293"/>
                    </a:lnTo>
                    <a:lnTo>
                      <a:pt x="426" y="285"/>
                    </a:lnTo>
                    <a:lnTo>
                      <a:pt x="433" y="293"/>
                    </a:lnTo>
                    <a:lnTo>
                      <a:pt x="426" y="303"/>
                    </a:lnTo>
                    <a:lnTo>
                      <a:pt x="426" y="311"/>
                    </a:lnTo>
                    <a:lnTo>
                      <a:pt x="433" y="316"/>
                    </a:lnTo>
                    <a:lnTo>
                      <a:pt x="436" y="323"/>
                    </a:lnTo>
                    <a:lnTo>
                      <a:pt x="436" y="334"/>
                    </a:lnTo>
                    <a:lnTo>
                      <a:pt x="446" y="339"/>
                    </a:lnTo>
                    <a:lnTo>
                      <a:pt x="457" y="347"/>
                    </a:lnTo>
                    <a:lnTo>
                      <a:pt x="405" y="347"/>
                    </a:lnTo>
                    <a:lnTo>
                      <a:pt x="426" y="359"/>
                    </a:lnTo>
                    <a:lnTo>
                      <a:pt x="441" y="365"/>
                    </a:lnTo>
                    <a:lnTo>
                      <a:pt x="459" y="372"/>
                    </a:lnTo>
                    <a:lnTo>
                      <a:pt x="469" y="380"/>
                    </a:lnTo>
                    <a:lnTo>
                      <a:pt x="487" y="380"/>
                    </a:lnTo>
                    <a:lnTo>
                      <a:pt x="475" y="395"/>
                    </a:lnTo>
                    <a:lnTo>
                      <a:pt x="467" y="400"/>
                    </a:lnTo>
                    <a:lnTo>
                      <a:pt x="446" y="411"/>
                    </a:lnTo>
                    <a:lnTo>
                      <a:pt x="436" y="400"/>
                    </a:lnTo>
                    <a:lnTo>
                      <a:pt x="421" y="418"/>
                    </a:lnTo>
                    <a:lnTo>
                      <a:pt x="421" y="413"/>
                    </a:lnTo>
                    <a:lnTo>
                      <a:pt x="423" y="398"/>
                    </a:lnTo>
                    <a:lnTo>
                      <a:pt x="421" y="390"/>
                    </a:lnTo>
                    <a:lnTo>
                      <a:pt x="403" y="388"/>
                    </a:lnTo>
                    <a:lnTo>
                      <a:pt x="392" y="377"/>
                    </a:lnTo>
                    <a:lnTo>
                      <a:pt x="385" y="367"/>
                    </a:lnTo>
                    <a:lnTo>
                      <a:pt x="374" y="359"/>
                    </a:lnTo>
                    <a:lnTo>
                      <a:pt x="367" y="354"/>
                    </a:lnTo>
                    <a:lnTo>
                      <a:pt x="354" y="347"/>
                    </a:lnTo>
                    <a:lnTo>
                      <a:pt x="333" y="323"/>
                    </a:lnTo>
                    <a:lnTo>
                      <a:pt x="326" y="329"/>
                    </a:lnTo>
                    <a:lnTo>
                      <a:pt x="313" y="329"/>
                    </a:lnTo>
                    <a:lnTo>
                      <a:pt x="285" y="316"/>
                    </a:lnTo>
                    <a:lnTo>
                      <a:pt x="290" y="326"/>
                    </a:lnTo>
                    <a:lnTo>
                      <a:pt x="310" y="336"/>
                    </a:lnTo>
                    <a:lnTo>
                      <a:pt x="328" y="339"/>
                    </a:lnTo>
                    <a:lnTo>
                      <a:pt x="356" y="354"/>
                    </a:lnTo>
                    <a:lnTo>
                      <a:pt x="367" y="370"/>
                    </a:lnTo>
                    <a:lnTo>
                      <a:pt x="382" y="398"/>
                    </a:lnTo>
                    <a:lnTo>
                      <a:pt x="369" y="400"/>
                    </a:lnTo>
                    <a:lnTo>
                      <a:pt x="364" y="393"/>
                    </a:lnTo>
                    <a:lnTo>
                      <a:pt x="362" y="413"/>
                    </a:lnTo>
                    <a:lnTo>
                      <a:pt x="349" y="421"/>
                    </a:lnTo>
                    <a:lnTo>
                      <a:pt x="336" y="413"/>
                    </a:lnTo>
                    <a:lnTo>
                      <a:pt x="333" y="400"/>
                    </a:lnTo>
                    <a:lnTo>
                      <a:pt x="321" y="393"/>
                    </a:lnTo>
                    <a:lnTo>
                      <a:pt x="308" y="390"/>
                    </a:lnTo>
                    <a:lnTo>
                      <a:pt x="287" y="411"/>
                    </a:lnTo>
                    <a:lnTo>
                      <a:pt x="267" y="408"/>
                    </a:lnTo>
                    <a:lnTo>
                      <a:pt x="256" y="400"/>
                    </a:lnTo>
                    <a:lnTo>
                      <a:pt x="246" y="385"/>
                    </a:lnTo>
                    <a:lnTo>
                      <a:pt x="233" y="380"/>
                    </a:lnTo>
                    <a:lnTo>
                      <a:pt x="215" y="375"/>
                    </a:lnTo>
                    <a:lnTo>
                      <a:pt x="208" y="359"/>
                    </a:lnTo>
                    <a:lnTo>
                      <a:pt x="200" y="347"/>
                    </a:lnTo>
                    <a:lnTo>
                      <a:pt x="192" y="339"/>
                    </a:lnTo>
                    <a:lnTo>
                      <a:pt x="190" y="326"/>
                    </a:lnTo>
                    <a:lnTo>
                      <a:pt x="195" y="316"/>
                    </a:lnTo>
                    <a:lnTo>
                      <a:pt x="177" y="298"/>
                    </a:lnTo>
                    <a:lnTo>
                      <a:pt x="161" y="280"/>
                    </a:lnTo>
                    <a:lnTo>
                      <a:pt x="154" y="280"/>
                    </a:lnTo>
                    <a:lnTo>
                      <a:pt x="141" y="270"/>
                    </a:lnTo>
                    <a:lnTo>
                      <a:pt x="141" y="280"/>
                    </a:lnTo>
                    <a:lnTo>
                      <a:pt x="156" y="288"/>
                    </a:lnTo>
                    <a:lnTo>
                      <a:pt x="167" y="295"/>
                    </a:lnTo>
                    <a:lnTo>
                      <a:pt x="172" y="311"/>
                    </a:lnTo>
                    <a:lnTo>
                      <a:pt x="182" y="318"/>
                    </a:lnTo>
                    <a:lnTo>
                      <a:pt x="190" y="341"/>
                    </a:lnTo>
                    <a:lnTo>
                      <a:pt x="190" y="347"/>
                    </a:lnTo>
                    <a:lnTo>
                      <a:pt x="195" y="357"/>
                    </a:lnTo>
                    <a:lnTo>
                      <a:pt x="190" y="365"/>
                    </a:lnTo>
                    <a:lnTo>
                      <a:pt x="179" y="367"/>
                    </a:lnTo>
                    <a:lnTo>
                      <a:pt x="169" y="354"/>
                    </a:lnTo>
                    <a:lnTo>
                      <a:pt x="161" y="349"/>
                    </a:lnTo>
                    <a:lnTo>
                      <a:pt x="151" y="341"/>
                    </a:lnTo>
                    <a:lnTo>
                      <a:pt x="149" y="336"/>
                    </a:lnTo>
                    <a:lnTo>
                      <a:pt x="149" y="329"/>
                    </a:lnTo>
                    <a:lnTo>
                      <a:pt x="138" y="339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5" y="344"/>
                    </a:lnTo>
                    <a:lnTo>
                      <a:pt x="138" y="349"/>
                    </a:lnTo>
                    <a:lnTo>
                      <a:pt x="138" y="354"/>
                    </a:lnTo>
                    <a:lnTo>
                      <a:pt x="141" y="359"/>
                    </a:lnTo>
                    <a:lnTo>
                      <a:pt x="118" y="359"/>
                    </a:lnTo>
                    <a:lnTo>
                      <a:pt x="90" y="354"/>
                    </a:lnTo>
                    <a:lnTo>
                      <a:pt x="74" y="344"/>
                    </a:lnTo>
                    <a:lnTo>
                      <a:pt x="54" y="341"/>
                    </a:lnTo>
                    <a:lnTo>
                      <a:pt x="41" y="344"/>
                    </a:lnTo>
                    <a:lnTo>
                      <a:pt x="31" y="347"/>
                    </a:lnTo>
                    <a:lnTo>
                      <a:pt x="28" y="349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Freeform 665"/>
              <p:cNvSpPr>
                <a:spLocks/>
              </p:cNvSpPr>
              <p:nvPr/>
            </p:nvSpPr>
            <p:spPr bwMode="auto">
              <a:xfrm>
                <a:off x="5367338" y="1755775"/>
                <a:ext cx="671512" cy="801688"/>
              </a:xfrm>
              <a:custGeom>
                <a:avLst/>
                <a:gdLst>
                  <a:gd name="T0" fmla="*/ 379 w 423"/>
                  <a:gd name="T1" fmla="*/ 213 h 505"/>
                  <a:gd name="T2" fmla="*/ 382 w 423"/>
                  <a:gd name="T3" fmla="*/ 184 h 505"/>
                  <a:gd name="T4" fmla="*/ 379 w 423"/>
                  <a:gd name="T5" fmla="*/ 174 h 505"/>
                  <a:gd name="T6" fmla="*/ 372 w 423"/>
                  <a:gd name="T7" fmla="*/ 154 h 505"/>
                  <a:gd name="T8" fmla="*/ 359 w 423"/>
                  <a:gd name="T9" fmla="*/ 141 h 505"/>
                  <a:gd name="T10" fmla="*/ 349 w 423"/>
                  <a:gd name="T11" fmla="*/ 120 h 505"/>
                  <a:gd name="T12" fmla="*/ 333 w 423"/>
                  <a:gd name="T13" fmla="*/ 102 h 505"/>
                  <a:gd name="T14" fmla="*/ 302 w 423"/>
                  <a:gd name="T15" fmla="*/ 95 h 505"/>
                  <a:gd name="T16" fmla="*/ 282 w 423"/>
                  <a:gd name="T17" fmla="*/ 87 h 505"/>
                  <a:gd name="T18" fmla="*/ 192 w 423"/>
                  <a:gd name="T19" fmla="*/ 66 h 505"/>
                  <a:gd name="T20" fmla="*/ 169 w 423"/>
                  <a:gd name="T21" fmla="*/ 38 h 505"/>
                  <a:gd name="T22" fmla="*/ 143 w 423"/>
                  <a:gd name="T23" fmla="*/ 23 h 505"/>
                  <a:gd name="T24" fmla="*/ 136 w 423"/>
                  <a:gd name="T25" fmla="*/ 35 h 505"/>
                  <a:gd name="T26" fmla="*/ 123 w 423"/>
                  <a:gd name="T27" fmla="*/ 35 h 505"/>
                  <a:gd name="T28" fmla="*/ 141 w 423"/>
                  <a:gd name="T29" fmla="*/ 10 h 505"/>
                  <a:gd name="T30" fmla="*/ 131 w 423"/>
                  <a:gd name="T31" fmla="*/ 0 h 505"/>
                  <a:gd name="T32" fmla="*/ 105 w 423"/>
                  <a:gd name="T33" fmla="*/ 15 h 505"/>
                  <a:gd name="T34" fmla="*/ 82 w 423"/>
                  <a:gd name="T35" fmla="*/ 28 h 505"/>
                  <a:gd name="T36" fmla="*/ 71 w 423"/>
                  <a:gd name="T37" fmla="*/ 18 h 505"/>
                  <a:gd name="T38" fmla="*/ 54 w 423"/>
                  <a:gd name="T39" fmla="*/ 30 h 505"/>
                  <a:gd name="T40" fmla="*/ 46 w 423"/>
                  <a:gd name="T41" fmla="*/ 97 h 505"/>
                  <a:gd name="T42" fmla="*/ 28 w 423"/>
                  <a:gd name="T43" fmla="*/ 120 h 505"/>
                  <a:gd name="T44" fmla="*/ 5 w 423"/>
                  <a:gd name="T45" fmla="*/ 138 h 505"/>
                  <a:gd name="T46" fmla="*/ 0 w 423"/>
                  <a:gd name="T47" fmla="*/ 174 h 505"/>
                  <a:gd name="T48" fmla="*/ 12 w 423"/>
                  <a:gd name="T49" fmla="*/ 182 h 505"/>
                  <a:gd name="T50" fmla="*/ 15 w 423"/>
                  <a:gd name="T51" fmla="*/ 218 h 505"/>
                  <a:gd name="T52" fmla="*/ 20 w 423"/>
                  <a:gd name="T53" fmla="*/ 261 h 505"/>
                  <a:gd name="T54" fmla="*/ 54 w 423"/>
                  <a:gd name="T55" fmla="*/ 282 h 505"/>
                  <a:gd name="T56" fmla="*/ 69 w 423"/>
                  <a:gd name="T57" fmla="*/ 297 h 505"/>
                  <a:gd name="T58" fmla="*/ 87 w 423"/>
                  <a:gd name="T59" fmla="*/ 313 h 505"/>
                  <a:gd name="T60" fmla="*/ 113 w 423"/>
                  <a:gd name="T61" fmla="*/ 354 h 505"/>
                  <a:gd name="T62" fmla="*/ 118 w 423"/>
                  <a:gd name="T63" fmla="*/ 390 h 505"/>
                  <a:gd name="T64" fmla="*/ 131 w 423"/>
                  <a:gd name="T65" fmla="*/ 405 h 505"/>
                  <a:gd name="T66" fmla="*/ 125 w 423"/>
                  <a:gd name="T67" fmla="*/ 428 h 505"/>
                  <a:gd name="T68" fmla="*/ 141 w 423"/>
                  <a:gd name="T69" fmla="*/ 451 h 505"/>
                  <a:gd name="T70" fmla="*/ 151 w 423"/>
                  <a:gd name="T71" fmla="*/ 467 h 505"/>
                  <a:gd name="T72" fmla="*/ 161 w 423"/>
                  <a:gd name="T73" fmla="*/ 477 h 505"/>
                  <a:gd name="T74" fmla="*/ 169 w 423"/>
                  <a:gd name="T75" fmla="*/ 485 h 505"/>
                  <a:gd name="T76" fmla="*/ 192 w 423"/>
                  <a:gd name="T77" fmla="*/ 505 h 505"/>
                  <a:gd name="T78" fmla="*/ 403 w 423"/>
                  <a:gd name="T79" fmla="*/ 490 h 505"/>
                  <a:gd name="T80" fmla="*/ 392 w 423"/>
                  <a:gd name="T81" fmla="*/ 359 h 505"/>
                  <a:gd name="T82" fmla="*/ 392 w 423"/>
                  <a:gd name="T83" fmla="*/ 320 h 505"/>
                  <a:gd name="T84" fmla="*/ 403 w 423"/>
                  <a:gd name="T85" fmla="*/ 290 h 505"/>
                  <a:gd name="T86" fmla="*/ 421 w 423"/>
                  <a:gd name="T87" fmla="*/ 228 h 505"/>
                  <a:gd name="T88" fmla="*/ 423 w 423"/>
                  <a:gd name="T89" fmla="*/ 210 h 505"/>
                  <a:gd name="T90" fmla="*/ 392 w 423"/>
                  <a:gd name="T91" fmla="*/ 233 h 505"/>
                  <a:gd name="T92" fmla="*/ 379 w 423"/>
                  <a:gd name="T93" fmla="*/ 241 h 5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3"/>
                  <a:gd name="T142" fmla="*/ 0 h 505"/>
                  <a:gd name="T143" fmla="*/ 423 w 423"/>
                  <a:gd name="T144" fmla="*/ 505 h 5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3" h="505">
                    <a:moveTo>
                      <a:pt x="379" y="238"/>
                    </a:moveTo>
                    <a:lnTo>
                      <a:pt x="377" y="228"/>
                    </a:lnTo>
                    <a:lnTo>
                      <a:pt x="379" y="213"/>
                    </a:lnTo>
                    <a:lnTo>
                      <a:pt x="379" y="197"/>
                    </a:lnTo>
                    <a:lnTo>
                      <a:pt x="382" y="190"/>
                    </a:lnTo>
                    <a:lnTo>
                      <a:pt x="382" y="184"/>
                    </a:lnTo>
                    <a:lnTo>
                      <a:pt x="385" y="182"/>
                    </a:lnTo>
                    <a:lnTo>
                      <a:pt x="385" y="177"/>
                    </a:lnTo>
                    <a:lnTo>
                      <a:pt x="379" y="174"/>
                    </a:lnTo>
                    <a:lnTo>
                      <a:pt x="367" y="169"/>
                    </a:lnTo>
                    <a:lnTo>
                      <a:pt x="367" y="164"/>
                    </a:lnTo>
                    <a:lnTo>
                      <a:pt x="372" y="154"/>
                    </a:lnTo>
                    <a:lnTo>
                      <a:pt x="377" y="151"/>
                    </a:lnTo>
                    <a:lnTo>
                      <a:pt x="369" y="141"/>
                    </a:lnTo>
                    <a:lnTo>
                      <a:pt x="359" y="141"/>
                    </a:lnTo>
                    <a:lnTo>
                      <a:pt x="351" y="148"/>
                    </a:lnTo>
                    <a:lnTo>
                      <a:pt x="349" y="143"/>
                    </a:lnTo>
                    <a:lnTo>
                      <a:pt x="349" y="120"/>
                    </a:lnTo>
                    <a:lnTo>
                      <a:pt x="341" y="115"/>
                    </a:lnTo>
                    <a:lnTo>
                      <a:pt x="341" y="110"/>
                    </a:lnTo>
                    <a:lnTo>
                      <a:pt x="333" y="102"/>
                    </a:lnTo>
                    <a:lnTo>
                      <a:pt x="328" y="100"/>
                    </a:lnTo>
                    <a:lnTo>
                      <a:pt x="308" y="100"/>
                    </a:lnTo>
                    <a:lnTo>
                      <a:pt x="302" y="95"/>
                    </a:lnTo>
                    <a:lnTo>
                      <a:pt x="305" y="89"/>
                    </a:lnTo>
                    <a:lnTo>
                      <a:pt x="302" y="87"/>
                    </a:lnTo>
                    <a:lnTo>
                      <a:pt x="282" y="87"/>
                    </a:lnTo>
                    <a:lnTo>
                      <a:pt x="269" y="92"/>
                    </a:lnTo>
                    <a:lnTo>
                      <a:pt x="261" y="92"/>
                    </a:lnTo>
                    <a:lnTo>
                      <a:pt x="192" y="66"/>
                    </a:lnTo>
                    <a:lnTo>
                      <a:pt x="179" y="53"/>
                    </a:lnTo>
                    <a:lnTo>
                      <a:pt x="172" y="43"/>
                    </a:lnTo>
                    <a:lnTo>
                      <a:pt x="169" y="38"/>
                    </a:lnTo>
                    <a:lnTo>
                      <a:pt x="154" y="38"/>
                    </a:lnTo>
                    <a:lnTo>
                      <a:pt x="148" y="25"/>
                    </a:lnTo>
                    <a:lnTo>
                      <a:pt x="143" y="23"/>
                    </a:lnTo>
                    <a:lnTo>
                      <a:pt x="143" y="28"/>
                    </a:lnTo>
                    <a:lnTo>
                      <a:pt x="146" y="35"/>
                    </a:lnTo>
                    <a:lnTo>
                      <a:pt x="136" y="35"/>
                    </a:lnTo>
                    <a:lnTo>
                      <a:pt x="125" y="41"/>
                    </a:lnTo>
                    <a:lnTo>
                      <a:pt x="123" y="38"/>
                    </a:lnTo>
                    <a:lnTo>
                      <a:pt x="123" y="35"/>
                    </a:lnTo>
                    <a:lnTo>
                      <a:pt x="128" y="28"/>
                    </a:lnTo>
                    <a:lnTo>
                      <a:pt x="128" y="23"/>
                    </a:lnTo>
                    <a:lnTo>
                      <a:pt x="141" y="10"/>
                    </a:lnTo>
                    <a:lnTo>
                      <a:pt x="141" y="5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0" y="5"/>
                    </a:lnTo>
                    <a:lnTo>
                      <a:pt x="113" y="12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9" y="23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71" y="28"/>
                    </a:lnTo>
                    <a:lnTo>
                      <a:pt x="71" y="18"/>
                    </a:lnTo>
                    <a:lnTo>
                      <a:pt x="61" y="20"/>
                    </a:lnTo>
                    <a:lnTo>
                      <a:pt x="59" y="25"/>
                    </a:lnTo>
                    <a:lnTo>
                      <a:pt x="54" y="30"/>
                    </a:lnTo>
                    <a:lnTo>
                      <a:pt x="51" y="35"/>
                    </a:lnTo>
                    <a:lnTo>
                      <a:pt x="43" y="35"/>
                    </a:lnTo>
                    <a:lnTo>
                      <a:pt x="46" y="97"/>
                    </a:lnTo>
                    <a:lnTo>
                      <a:pt x="38" y="107"/>
                    </a:lnTo>
                    <a:lnTo>
                      <a:pt x="33" y="115"/>
                    </a:lnTo>
                    <a:lnTo>
                      <a:pt x="28" y="120"/>
                    </a:lnTo>
                    <a:lnTo>
                      <a:pt x="20" y="125"/>
                    </a:lnTo>
                    <a:lnTo>
                      <a:pt x="10" y="130"/>
                    </a:lnTo>
                    <a:lnTo>
                      <a:pt x="5" y="138"/>
                    </a:lnTo>
                    <a:lnTo>
                      <a:pt x="2" y="143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2" y="179"/>
                    </a:lnTo>
                    <a:lnTo>
                      <a:pt x="5" y="179"/>
                    </a:lnTo>
                    <a:lnTo>
                      <a:pt x="12" y="182"/>
                    </a:lnTo>
                    <a:lnTo>
                      <a:pt x="18" y="187"/>
                    </a:lnTo>
                    <a:lnTo>
                      <a:pt x="15" y="192"/>
                    </a:lnTo>
                    <a:lnTo>
                      <a:pt x="15" y="218"/>
                    </a:lnTo>
                    <a:lnTo>
                      <a:pt x="18" y="233"/>
                    </a:lnTo>
                    <a:lnTo>
                      <a:pt x="20" y="246"/>
                    </a:lnTo>
                    <a:lnTo>
                      <a:pt x="20" y="261"/>
                    </a:lnTo>
                    <a:lnTo>
                      <a:pt x="23" y="272"/>
                    </a:lnTo>
                    <a:lnTo>
                      <a:pt x="43" y="277"/>
                    </a:lnTo>
                    <a:lnTo>
                      <a:pt x="54" y="282"/>
                    </a:lnTo>
                    <a:lnTo>
                      <a:pt x="61" y="287"/>
                    </a:lnTo>
                    <a:lnTo>
                      <a:pt x="61" y="295"/>
                    </a:lnTo>
                    <a:lnTo>
                      <a:pt x="69" y="297"/>
                    </a:lnTo>
                    <a:lnTo>
                      <a:pt x="71" y="302"/>
                    </a:lnTo>
                    <a:lnTo>
                      <a:pt x="84" y="310"/>
                    </a:lnTo>
                    <a:lnTo>
                      <a:pt x="87" y="313"/>
                    </a:lnTo>
                    <a:lnTo>
                      <a:pt x="95" y="323"/>
                    </a:lnTo>
                    <a:lnTo>
                      <a:pt x="107" y="338"/>
                    </a:lnTo>
                    <a:lnTo>
                      <a:pt x="113" y="354"/>
                    </a:lnTo>
                    <a:lnTo>
                      <a:pt x="115" y="367"/>
                    </a:lnTo>
                    <a:lnTo>
                      <a:pt x="118" y="374"/>
                    </a:lnTo>
                    <a:lnTo>
                      <a:pt x="118" y="390"/>
                    </a:lnTo>
                    <a:lnTo>
                      <a:pt x="120" y="397"/>
                    </a:lnTo>
                    <a:lnTo>
                      <a:pt x="125" y="403"/>
                    </a:lnTo>
                    <a:lnTo>
                      <a:pt x="131" y="405"/>
                    </a:lnTo>
                    <a:lnTo>
                      <a:pt x="131" y="413"/>
                    </a:lnTo>
                    <a:lnTo>
                      <a:pt x="125" y="418"/>
                    </a:lnTo>
                    <a:lnTo>
                      <a:pt x="125" y="428"/>
                    </a:lnTo>
                    <a:lnTo>
                      <a:pt x="131" y="436"/>
                    </a:lnTo>
                    <a:lnTo>
                      <a:pt x="136" y="446"/>
                    </a:lnTo>
                    <a:lnTo>
                      <a:pt x="141" y="451"/>
                    </a:lnTo>
                    <a:lnTo>
                      <a:pt x="141" y="462"/>
                    </a:lnTo>
                    <a:lnTo>
                      <a:pt x="146" y="467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9" y="472"/>
                    </a:lnTo>
                    <a:lnTo>
                      <a:pt x="161" y="477"/>
                    </a:lnTo>
                    <a:lnTo>
                      <a:pt x="164" y="480"/>
                    </a:lnTo>
                    <a:lnTo>
                      <a:pt x="166" y="485"/>
                    </a:lnTo>
                    <a:lnTo>
                      <a:pt x="169" y="485"/>
                    </a:lnTo>
                    <a:lnTo>
                      <a:pt x="172" y="490"/>
                    </a:lnTo>
                    <a:lnTo>
                      <a:pt x="184" y="498"/>
                    </a:lnTo>
                    <a:lnTo>
                      <a:pt x="192" y="505"/>
                    </a:lnTo>
                    <a:lnTo>
                      <a:pt x="410" y="503"/>
                    </a:lnTo>
                    <a:lnTo>
                      <a:pt x="408" y="492"/>
                    </a:lnTo>
                    <a:lnTo>
                      <a:pt x="403" y="490"/>
                    </a:lnTo>
                    <a:lnTo>
                      <a:pt x="397" y="485"/>
                    </a:lnTo>
                    <a:lnTo>
                      <a:pt x="392" y="459"/>
                    </a:lnTo>
                    <a:lnTo>
                      <a:pt x="392" y="359"/>
                    </a:lnTo>
                    <a:lnTo>
                      <a:pt x="387" y="349"/>
                    </a:lnTo>
                    <a:lnTo>
                      <a:pt x="387" y="336"/>
                    </a:lnTo>
                    <a:lnTo>
                      <a:pt x="392" y="320"/>
                    </a:lnTo>
                    <a:lnTo>
                      <a:pt x="400" y="305"/>
                    </a:lnTo>
                    <a:lnTo>
                      <a:pt x="400" y="297"/>
                    </a:lnTo>
                    <a:lnTo>
                      <a:pt x="403" y="290"/>
                    </a:lnTo>
                    <a:lnTo>
                      <a:pt x="410" y="274"/>
                    </a:lnTo>
                    <a:lnTo>
                      <a:pt x="418" y="241"/>
                    </a:lnTo>
                    <a:lnTo>
                      <a:pt x="421" y="228"/>
                    </a:lnTo>
                    <a:lnTo>
                      <a:pt x="421" y="223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15" y="207"/>
                    </a:lnTo>
                    <a:lnTo>
                      <a:pt x="405" y="207"/>
                    </a:lnTo>
                    <a:lnTo>
                      <a:pt x="392" y="233"/>
                    </a:lnTo>
                    <a:lnTo>
                      <a:pt x="387" y="236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3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Freeform 666"/>
              <p:cNvSpPr>
                <a:spLocks/>
              </p:cNvSpPr>
              <p:nvPr/>
            </p:nvSpPr>
            <p:spPr bwMode="auto">
              <a:xfrm>
                <a:off x="6022975" y="2000250"/>
                <a:ext cx="41275" cy="76200"/>
              </a:xfrm>
              <a:custGeom>
                <a:avLst/>
                <a:gdLst>
                  <a:gd name="T0" fmla="*/ 10 w 26"/>
                  <a:gd name="T1" fmla="*/ 48 h 48"/>
                  <a:gd name="T2" fmla="*/ 13 w 26"/>
                  <a:gd name="T3" fmla="*/ 48 h 48"/>
                  <a:gd name="T4" fmla="*/ 18 w 26"/>
                  <a:gd name="T5" fmla="*/ 46 h 48"/>
                  <a:gd name="T6" fmla="*/ 23 w 26"/>
                  <a:gd name="T7" fmla="*/ 25 h 48"/>
                  <a:gd name="T8" fmla="*/ 26 w 26"/>
                  <a:gd name="T9" fmla="*/ 18 h 48"/>
                  <a:gd name="T10" fmla="*/ 26 w 26"/>
                  <a:gd name="T11" fmla="*/ 0 h 48"/>
                  <a:gd name="T12" fmla="*/ 18 w 26"/>
                  <a:gd name="T13" fmla="*/ 2 h 48"/>
                  <a:gd name="T14" fmla="*/ 10 w 26"/>
                  <a:gd name="T15" fmla="*/ 12 h 48"/>
                  <a:gd name="T16" fmla="*/ 8 w 26"/>
                  <a:gd name="T17" fmla="*/ 20 h 48"/>
                  <a:gd name="T18" fmla="*/ 2 w 26"/>
                  <a:gd name="T19" fmla="*/ 28 h 48"/>
                  <a:gd name="T20" fmla="*/ 0 w 26"/>
                  <a:gd name="T21" fmla="*/ 41 h 48"/>
                  <a:gd name="T22" fmla="*/ 0 w 26"/>
                  <a:gd name="T23" fmla="*/ 46 h 48"/>
                  <a:gd name="T24" fmla="*/ 5 w 26"/>
                  <a:gd name="T25" fmla="*/ 48 h 48"/>
                  <a:gd name="T26" fmla="*/ 10 w 26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48"/>
                  <a:gd name="T44" fmla="*/ 26 w 2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48">
                    <a:moveTo>
                      <a:pt x="10" y="48"/>
                    </a:moveTo>
                    <a:lnTo>
                      <a:pt x="13" y="48"/>
                    </a:lnTo>
                    <a:lnTo>
                      <a:pt x="18" y="46"/>
                    </a:lnTo>
                    <a:lnTo>
                      <a:pt x="23" y="25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Freeform 667"/>
              <p:cNvSpPr>
                <a:spLocks/>
              </p:cNvSpPr>
              <p:nvPr/>
            </p:nvSpPr>
            <p:spPr bwMode="auto">
              <a:xfrm>
                <a:off x="6064250" y="1974850"/>
                <a:ext cx="19050" cy="20638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5 h 13"/>
                  <a:gd name="T4" fmla="*/ 7 w 12"/>
                  <a:gd name="T5" fmla="*/ 0 h 13"/>
                  <a:gd name="T6" fmla="*/ 5 w 12"/>
                  <a:gd name="T7" fmla="*/ 0 h 13"/>
                  <a:gd name="T8" fmla="*/ 0 w 12"/>
                  <a:gd name="T9" fmla="*/ 10 h 13"/>
                  <a:gd name="T10" fmla="*/ 5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3"/>
                  <a:gd name="T20" fmla="*/ 12 w 1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3">
                    <a:moveTo>
                      <a:pt x="5" y="13"/>
                    </a:moveTo>
                    <a:lnTo>
                      <a:pt x="12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Freeform 668"/>
              <p:cNvSpPr>
                <a:spLocks/>
              </p:cNvSpPr>
              <p:nvPr/>
            </p:nvSpPr>
            <p:spPr bwMode="auto">
              <a:xfrm>
                <a:off x="5622925" y="1624013"/>
                <a:ext cx="815975" cy="412750"/>
              </a:xfrm>
              <a:custGeom>
                <a:avLst/>
                <a:gdLst>
                  <a:gd name="T0" fmla="*/ 16 w 514"/>
                  <a:gd name="T1" fmla="*/ 111 h 260"/>
                  <a:gd name="T2" fmla="*/ 64 w 514"/>
                  <a:gd name="T3" fmla="*/ 88 h 260"/>
                  <a:gd name="T4" fmla="*/ 111 w 514"/>
                  <a:gd name="T5" fmla="*/ 52 h 260"/>
                  <a:gd name="T6" fmla="*/ 152 w 514"/>
                  <a:gd name="T7" fmla="*/ 13 h 260"/>
                  <a:gd name="T8" fmla="*/ 185 w 514"/>
                  <a:gd name="T9" fmla="*/ 8 h 260"/>
                  <a:gd name="T10" fmla="*/ 162 w 514"/>
                  <a:gd name="T11" fmla="*/ 18 h 260"/>
                  <a:gd name="T12" fmla="*/ 139 w 514"/>
                  <a:gd name="T13" fmla="*/ 62 h 260"/>
                  <a:gd name="T14" fmla="*/ 165 w 514"/>
                  <a:gd name="T15" fmla="*/ 59 h 260"/>
                  <a:gd name="T16" fmla="*/ 172 w 514"/>
                  <a:gd name="T17" fmla="*/ 67 h 260"/>
                  <a:gd name="T18" fmla="*/ 203 w 514"/>
                  <a:gd name="T19" fmla="*/ 70 h 260"/>
                  <a:gd name="T20" fmla="*/ 229 w 514"/>
                  <a:gd name="T21" fmla="*/ 88 h 260"/>
                  <a:gd name="T22" fmla="*/ 260 w 514"/>
                  <a:gd name="T23" fmla="*/ 103 h 260"/>
                  <a:gd name="T24" fmla="*/ 283 w 514"/>
                  <a:gd name="T25" fmla="*/ 95 h 260"/>
                  <a:gd name="T26" fmla="*/ 298 w 514"/>
                  <a:gd name="T27" fmla="*/ 101 h 260"/>
                  <a:gd name="T28" fmla="*/ 339 w 514"/>
                  <a:gd name="T29" fmla="*/ 67 h 260"/>
                  <a:gd name="T30" fmla="*/ 367 w 514"/>
                  <a:gd name="T31" fmla="*/ 67 h 260"/>
                  <a:gd name="T32" fmla="*/ 416 w 514"/>
                  <a:gd name="T33" fmla="*/ 52 h 260"/>
                  <a:gd name="T34" fmla="*/ 424 w 514"/>
                  <a:gd name="T35" fmla="*/ 85 h 260"/>
                  <a:gd name="T36" fmla="*/ 450 w 514"/>
                  <a:gd name="T37" fmla="*/ 88 h 260"/>
                  <a:gd name="T38" fmla="*/ 475 w 514"/>
                  <a:gd name="T39" fmla="*/ 80 h 260"/>
                  <a:gd name="T40" fmla="*/ 485 w 514"/>
                  <a:gd name="T41" fmla="*/ 103 h 260"/>
                  <a:gd name="T42" fmla="*/ 506 w 514"/>
                  <a:gd name="T43" fmla="*/ 118 h 260"/>
                  <a:gd name="T44" fmla="*/ 506 w 514"/>
                  <a:gd name="T45" fmla="*/ 136 h 260"/>
                  <a:gd name="T46" fmla="*/ 462 w 514"/>
                  <a:gd name="T47" fmla="*/ 147 h 260"/>
                  <a:gd name="T48" fmla="*/ 437 w 514"/>
                  <a:gd name="T49" fmla="*/ 149 h 260"/>
                  <a:gd name="T50" fmla="*/ 403 w 514"/>
                  <a:gd name="T51" fmla="*/ 142 h 260"/>
                  <a:gd name="T52" fmla="*/ 411 w 514"/>
                  <a:gd name="T53" fmla="*/ 157 h 260"/>
                  <a:gd name="T54" fmla="*/ 383 w 514"/>
                  <a:gd name="T55" fmla="*/ 149 h 260"/>
                  <a:gd name="T56" fmla="*/ 357 w 514"/>
                  <a:gd name="T57" fmla="*/ 144 h 260"/>
                  <a:gd name="T58" fmla="*/ 334 w 514"/>
                  <a:gd name="T59" fmla="*/ 160 h 260"/>
                  <a:gd name="T60" fmla="*/ 308 w 514"/>
                  <a:gd name="T61" fmla="*/ 172 h 260"/>
                  <a:gd name="T62" fmla="*/ 298 w 514"/>
                  <a:gd name="T63" fmla="*/ 183 h 260"/>
                  <a:gd name="T64" fmla="*/ 270 w 514"/>
                  <a:gd name="T65" fmla="*/ 213 h 260"/>
                  <a:gd name="T66" fmla="*/ 270 w 514"/>
                  <a:gd name="T67" fmla="*/ 188 h 260"/>
                  <a:gd name="T68" fmla="*/ 257 w 514"/>
                  <a:gd name="T69" fmla="*/ 193 h 260"/>
                  <a:gd name="T70" fmla="*/ 252 w 514"/>
                  <a:gd name="T71" fmla="*/ 190 h 260"/>
                  <a:gd name="T72" fmla="*/ 224 w 514"/>
                  <a:gd name="T73" fmla="*/ 260 h 260"/>
                  <a:gd name="T74" fmla="*/ 208 w 514"/>
                  <a:gd name="T75" fmla="*/ 252 h 260"/>
                  <a:gd name="T76" fmla="*/ 211 w 514"/>
                  <a:gd name="T77" fmla="*/ 237 h 260"/>
                  <a:gd name="T78" fmla="*/ 208 w 514"/>
                  <a:gd name="T79" fmla="*/ 224 h 260"/>
                  <a:gd name="T80" fmla="*/ 193 w 514"/>
                  <a:gd name="T81" fmla="*/ 229 h 260"/>
                  <a:gd name="T82" fmla="*/ 188 w 514"/>
                  <a:gd name="T83" fmla="*/ 206 h 260"/>
                  <a:gd name="T84" fmla="*/ 172 w 514"/>
                  <a:gd name="T85" fmla="*/ 185 h 260"/>
                  <a:gd name="T86" fmla="*/ 144 w 514"/>
                  <a:gd name="T87" fmla="*/ 180 h 260"/>
                  <a:gd name="T88" fmla="*/ 144 w 514"/>
                  <a:gd name="T89" fmla="*/ 175 h 260"/>
                  <a:gd name="T90" fmla="*/ 118 w 514"/>
                  <a:gd name="T91" fmla="*/ 170 h 260"/>
                  <a:gd name="T92" fmla="*/ 29 w 514"/>
                  <a:gd name="T93" fmla="*/ 149 h 260"/>
                  <a:gd name="T94" fmla="*/ 11 w 514"/>
                  <a:gd name="T95" fmla="*/ 126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4"/>
                  <a:gd name="T145" fmla="*/ 0 h 260"/>
                  <a:gd name="T146" fmla="*/ 514 w 514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4" h="260">
                    <a:moveTo>
                      <a:pt x="0" y="121"/>
                    </a:moveTo>
                    <a:lnTo>
                      <a:pt x="11" y="116"/>
                    </a:lnTo>
                    <a:lnTo>
                      <a:pt x="16" y="111"/>
                    </a:lnTo>
                    <a:lnTo>
                      <a:pt x="39" y="93"/>
                    </a:lnTo>
                    <a:lnTo>
                      <a:pt x="49" y="88"/>
                    </a:lnTo>
                    <a:lnTo>
                      <a:pt x="64" y="88"/>
                    </a:lnTo>
                    <a:lnTo>
                      <a:pt x="75" y="83"/>
                    </a:lnTo>
                    <a:lnTo>
                      <a:pt x="88" y="75"/>
                    </a:lnTo>
                    <a:lnTo>
                      <a:pt x="111" y="52"/>
                    </a:lnTo>
                    <a:lnTo>
                      <a:pt x="124" y="34"/>
                    </a:lnTo>
                    <a:lnTo>
                      <a:pt x="139" y="24"/>
                    </a:lnTo>
                    <a:lnTo>
                      <a:pt x="152" y="13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0" y="13"/>
                    </a:lnTo>
                    <a:lnTo>
                      <a:pt x="162" y="18"/>
                    </a:lnTo>
                    <a:lnTo>
                      <a:pt x="152" y="34"/>
                    </a:lnTo>
                    <a:lnTo>
                      <a:pt x="147" y="47"/>
                    </a:lnTo>
                    <a:lnTo>
                      <a:pt x="139" y="62"/>
                    </a:lnTo>
                    <a:lnTo>
                      <a:pt x="139" y="75"/>
                    </a:lnTo>
                    <a:lnTo>
                      <a:pt x="141" y="83"/>
                    </a:lnTo>
                    <a:lnTo>
                      <a:pt x="165" y="59"/>
                    </a:lnTo>
                    <a:lnTo>
                      <a:pt x="170" y="57"/>
                    </a:lnTo>
                    <a:lnTo>
                      <a:pt x="165" y="67"/>
                    </a:lnTo>
                    <a:lnTo>
                      <a:pt x="172" y="67"/>
                    </a:lnTo>
                    <a:lnTo>
                      <a:pt x="180" y="65"/>
                    </a:lnTo>
                    <a:lnTo>
                      <a:pt x="195" y="65"/>
                    </a:lnTo>
                    <a:lnTo>
                      <a:pt x="203" y="70"/>
                    </a:lnTo>
                    <a:lnTo>
                      <a:pt x="208" y="75"/>
                    </a:lnTo>
                    <a:lnTo>
                      <a:pt x="213" y="77"/>
                    </a:lnTo>
                    <a:lnTo>
                      <a:pt x="229" y="88"/>
                    </a:lnTo>
                    <a:lnTo>
                      <a:pt x="242" y="98"/>
                    </a:lnTo>
                    <a:lnTo>
                      <a:pt x="252" y="103"/>
                    </a:lnTo>
                    <a:lnTo>
                      <a:pt x="260" y="103"/>
                    </a:lnTo>
                    <a:lnTo>
                      <a:pt x="270" y="101"/>
                    </a:lnTo>
                    <a:lnTo>
                      <a:pt x="278" y="95"/>
                    </a:lnTo>
                    <a:lnTo>
                      <a:pt x="283" y="95"/>
                    </a:lnTo>
                    <a:lnTo>
                      <a:pt x="288" y="101"/>
                    </a:lnTo>
                    <a:lnTo>
                      <a:pt x="296" y="106"/>
                    </a:lnTo>
                    <a:lnTo>
                      <a:pt x="298" y="101"/>
                    </a:lnTo>
                    <a:lnTo>
                      <a:pt x="311" y="88"/>
                    </a:lnTo>
                    <a:lnTo>
                      <a:pt x="331" y="77"/>
                    </a:lnTo>
                    <a:lnTo>
                      <a:pt x="339" y="67"/>
                    </a:lnTo>
                    <a:lnTo>
                      <a:pt x="347" y="65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85" y="65"/>
                    </a:lnTo>
                    <a:lnTo>
                      <a:pt x="401" y="57"/>
                    </a:lnTo>
                    <a:lnTo>
                      <a:pt x="416" y="52"/>
                    </a:lnTo>
                    <a:lnTo>
                      <a:pt x="416" y="62"/>
                    </a:lnTo>
                    <a:lnTo>
                      <a:pt x="421" y="80"/>
                    </a:lnTo>
                    <a:lnTo>
                      <a:pt x="424" y="85"/>
                    </a:lnTo>
                    <a:lnTo>
                      <a:pt x="432" y="88"/>
                    </a:lnTo>
                    <a:lnTo>
                      <a:pt x="447" y="83"/>
                    </a:lnTo>
                    <a:lnTo>
                      <a:pt x="450" y="88"/>
                    </a:lnTo>
                    <a:lnTo>
                      <a:pt x="460" y="88"/>
                    </a:lnTo>
                    <a:lnTo>
                      <a:pt x="467" y="80"/>
                    </a:lnTo>
                    <a:lnTo>
                      <a:pt x="475" y="80"/>
                    </a:lnTo>
                    <a:lnTo>
                      <a:pt x="480" y="88"/>
                    </a:lnTo>
                    <a:lnTo>
                      <a:pt x="480" y="98"/>
                    </a:lnTo>
                    <a:lnTo>
                      <a:pt x="485" y="103"/>
                    </a:lnTo>
                    <a:lnTo>
                      <a:pt x="493" y="106"/>
                    </a:lnTo>
                    <a:lnTo>
                      <a:pt x="501" y="116"/>
                    </a:lnTo>
                    <a:lnTo>
                      <a:pt x="506" y="118"/>
                    </a:lnTo>
                    <a:lnTo>
                      <a:pt x="511" y="126"/>
                    </a:lnTo>
                    <a:lnTo>
                      <a:pt x="514" y="131"/>
                    </a:lnTo>
                    <a:lnTo>
                      <a:pt x="506" y="136"/>
                    </a:lnTo>
                    <a:lnTo>
                      <a:pt x="491" y="142"/>
                    </a:lnTo>
                    <a:lnTo>
                      <a:pt x="480" y="144"/>
                    </a:lnTo>
                    <a:lnTo>
                      <a:pt x="462" y="147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37" y="149"/>
                    </a:lnTo>
                    <a:lnTo>
                      <a:pt x="411" y="139"/>
                    </a:lnTo>
                    <a:lnTo>
                      <a:pt x="406" y="139"/>
                    </a:lnTo>
                    <a:lnTo>
                      <a:pt x="403" y="142"/>
                    </a:lnTo>
                    <a:lnTo>
                      <a:pt x="401" y="147"/>
                    </a:lnTo>
                    <a:lnTo>
                      <a:pt x="406" y="149"/>
                    </a:lnTo>
                    <a:lnTo>
                      <a:pt x="411" y="157"/>
                    </a:lnTo>
                    <a:lnTo>
                      <a:pt x="406" y="160"/>
                    </a:lnTo>
                    <a:lnTo>
                      <a:pt x="393" y="160"/>
                    </a:lnTo>
                    <a:lnTo>
                      <a:pt x="383" y="149"/>
                    </a:lnTo>
                    <a:lnTo>
                      <a:pt x="378" y="147"/>
                    </a:lnTo>
                    <a:lnTo>
                      <a:pt x="367" y="144"/>
                    </a:lnTo>
                    <a:lnTo>
                      <a:pt x="357" y="144"/>
                    </a:lnTo>
                    <a:lnTo>
                      <a:pt x="349" y="147"/>
                    </a:lnTo>
                    <a:lnTo>
                      <a:pt x="344" y="154"/>
                    </a:lnTo>
                    <a:lnTo>
                      <a:pt x="334" y="160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8" y="172"/>
                    </a:lnTo>
                    <a:lnTo>
                      <a:pt x="308" y="175"/>
                    </a:lnTo>
                    <a:lnTo>
                      <a:pt x="306" y="178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75" y="203"/>
                    </a:lnTo>
                    <a:lnTo>
                      <a:pt x="270" y="213"/>
                    </a:lnTo>
                    <a:lnTo>
                      <a:pt x="265" y="208"/>
                    </a:lnTo>
                    <a:lnTo>
                      <a:pt x="267" y="196"/>
                    </a:lnTo>
                    <a:lnTo>
                      <a:pt x="270" y="188"/>
                    </a:lnTo>
                    <a:lnTo>
                      <a:pt x="270" y="183"/>
                    </a:lnTo>
                    <a:lnTo>
                      <a:pt x="262" y="190"/>
                    </a:lnTo>
                    <a:lnTo>
                      <a:pt x="257" y="193"/>
                    </a:lnTo>
                    <a:lnTo>
                      <a:pt x="257" y="188"/>
                    </a:lnTo>
                    <a:lnTo>
                      <a:pt x="254" y="188"/>
                    </a:lnTo>
                    <a:lnTo>
                      <a:pt x="252" y="190"/>
                    </a:lnTo>
                    <a:lnTo>
                      <a:pt x="239" y="226"/>
                    </a:lnTo>
                    <a:lnTo>
                      <a:pt x="229" y="242"/>
                    </a:lnTo>
                    <a:lnTo>
                      <a:pt x="224" y="260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08" y="252"/>
                    </a:lnTo>
                    <a:lnTo>
                      <a:pt x="206" y="252"/>
                    </a:lnTo>
                    <a:lnTo>
                      <a:pt x="206" y="247"/>
                    </a:lnTo>
                    <a:lnTo>
                      <a:pt x="211" y="237"/>
                    </a:lnTo>
                    <a:lnTo>
                      <a:pt x="213" y="234"/>
                    </a:lnTo>
                    <a:lnTo>
                      <a:pt x="213" y="229"/>
                    </a:lnTo>
                    <a:lnTo>
                      <a:pt x="208" y="224"/>
                    </a:lnTo>
                    <a:lnTo>
                      <a:pt x="201" y="224"/>
                    </a:lnTo>
                    <a:lnTo>
                      <a:pt x="198" y="226"/>
                    </a:lnTo>
                    <a:lnTo>
                      <a:pt x="193" y="229"/>
                    </a:lnTo>
                    <a:lnTo>
                      <a:pt x="190" y="231"/>
                    </a:lnTo>
                    <a:lnTo>
                      <a:pt x="188" y="229"/>
                    </a:lnTo>
                    <a:lnTo>
                      <a:pt x="188" y="206"/>
                    </a:lnTo>
                    <a:lnTo>
                      <a:pt x="180" y="198"/>
                    </a:lnTo>
                    <a:lnTo>
                      <a:pt x="177" y="193"/>
                    </a:lnTo>
                    <a:lnTo>
                      <a:pt x="172" y="185"/>
                    </a:lnTo>
                    <a:lnTo>
                      <a:pt x="170" y="183"/>
                    </a:lnTo>
                    <a:lnTo>
                      <a:pt x="147" y="183"/>
                    </a:lnTo>
                    <a:lnTo>
                      <a:pt x="144" y="180"/>
                    </a:lnTo>
                    <a:lnTo>
                      <a:pt x="141" y="180"/>
                    </a:lnTo>
                    <a:lnTo>
                      <a:pt x="141" y="178"/>
                    </a:lnTo>
                    <a:lnTo>
                      <a:pt x="144" y="175"/>
                    </a:lnTo>
                    <a:lnTo>
                      <a:pt x="144" y="172"/>
                    </a:lnTo>
                    <a:lnTo>
                      <a:pt x="141" y="170"/>
                    </a:lnTo>
                    <a:lnTo>
                      <a:pt x="118" y="170"/>
                    </a:lnTo>
                    <a:lnTo>
                      <a:pt x="106" y="175"/>
                    </a:lnTo>
                    <a:lnTo>
                      <a:pt x="100" y="175"/>
                    </a:lnTo>
                    <a:lnTo>
                      <a:pt x="29" y="149"/>
                    </a:lnTo>
                    <a:lnTo>
                      <a:pt x="21" y="139"/>
                    </a:lnTo>
                    <a:lnTo>
                      <a:pt x="16" y="134"/>
                    </a:lnTo>
                    <a:lnTo>
                      <a:pt x="11" y="126"/>
                    </a:lnTo>
                    <a:lnTo>
                      <a:pt x="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5" name="Freeform 669"/>
              <p:cNvSpPr>
                <a:spLocks/>
              </p:cNvSpPr>
              <p:nvPr/>
            </p:nvSpPr>
            <p:spPr bwMode="auto">
              <a:xfrm>
                <a:off x="6124575" y="1881188"/>
                <a:ext cx="554037" cy="738188"/>
              </a:xfrm>
              <a:custGeom>
                <a:avLst/>
                <a:gdLst>
                  <a:gd name="T0" fmla="*/ 39 w 349"/>
                  <a:gd name="T1" fmla="*/ 408 h 465"/>
                  <a:gd name="T2" fmla="*/ 44 w 349"/>
                  <a:gd name="T3" fmla="*/ 331 h 465"/>
                  <a:gd name="T4" fmla="*/ 41 w 349"/>
                  <a:gd name="T5" fmla="*/ 306 h 465"/>
                  <a:gd name="T6" fmla="*/ 36 w 349"/>
                  <a:gd name="T7" fmla="*/ 280 h 465"/>
                  <a:gd name="T8" fmla="*/ 21 w 349"/>
                  <a:gd name="T9" fmla="*/ 249 h 465"/>
                  <a:gd name="T10" fmla="*/ 10 w 349"/>
                  <a:gd name="T11" fmla="*/ 234 h 465"/>
                  <a:gd name="T12" fmla="*/ 21 w 349"/>
                  <a:gd name="T13" fmla="*/ 177 h 465"/>
                  <a:gd name="T14" fmla="*/ 23 w 349"/>
                  <a:gd name="T15" fmla="*/ 159 h 465"/>
                  <a:gd name="T16" fmla="*/ 23 w 349"/>
                  <a:gd name="T17" fmla="*/ 134 h 465"/>
                  <a:gd name="T18" fmla="*/ 41 w 349"/>
                  <a:gd name="T19" fmla="*/ 121 h 465"/>
                  <a:gd name="T20" fmla="*/ 54 w 349"/>
                  <a:gd name="T21" fmla="*/ 77 h 465"/>
                  <a:gd name="T22" fmla="*/ 54 w 349"/>
                  <a:gd name="T23" fmla="*/ 87 h 465"/>
                  <a:gd name="T24" fmla="*/ 57 w 349"/>
                  <a:gd name="T25" fmla="*/ 111 h 465"/>
                  <a:gd name="T26" fmla="*/ 64 w 349"/>
                  <a:gd name="T27" fmla="*/ 95 h 465"/>
                  <a:gd name="T28" fmla="*/ 69 w 349"/>
                  <a:gd name="T29" fmla="*/ 118 h 465"/>
                  <a:gd name="T30" fmla="*/ 74 w 349"/>
                  <a:gd name="T31" fmla="*/ 85 h 465"/>
                  <a:gd name="T32" fmla="*/ 87 w 349"/>
                  <a:gd name="T33" fmla="*/ 75 h 465"/>
                  <a:gd name="T34" fmla="*/ 100 w 349"/>
                  <a:gd name="T35" fmla="*/ 64 h 465"/>
                  <a:gd name="T36" fmla="*/ 100 w 349"/>
                  <a:gd name="T37" fmla="*/ 23 h 465"/>
                  <a:gd name="T38" fmla="*/ 134 w 349"/>
                  <a:gd name="T39" fmla="*/ 5 h 465"/>
                  <a:gd name="T40" fmla="*/ 169 w 349"/>
                  <a:gd name="T41" fmla="*/ 31 h 465"/>
                  <a:gd name="T42" fmla="*/ 190 w 349"/>
                  <a:gd name="T43" fmla="*/ 36 h 465"/>
                  <a:gd name="T44" fmla="*/ 218 w 349"/>
                  <a:gd name="T45" fmla="*/ 54 h 465"/>
                  <a:gd name="T46" fmla="*/ 241 w 349"/>
                  <a:gd name="T47" fmla="*/ 69 h 465"/>
                  <a:gd name="T48" fmla="*/ 257 w 349"/>
                  <a:gd name="T49" fmla="*/ 95 h 465"/>
                  <a:gd name="T50" fmla="*/ 236 w 349"/>
                  <a:gd name="T51" fmla="*/ 108 h 465"/>
                  <a:gd name="T52" fmla="*/ 226 w 349"/>
                  <a:gd name="T53" fmla="*/ 152 h 465"/>
                  <a:gd name="T54" fmla="*/ 213 w 349"/>
                  <a:gd name="T55" fmla="*/ 172 h 465"/>
                  <a:gd name="T56" fmla="*/ 208 w 349"/>
                  <a:gd name="T57" fmla="*/ 190 h 465"/>
                  <a:gd name="T58" fmla="*/ 198 w 349"/>
                  <a:gd name="T59" fmla="*/ 216 h 465"/>
                  <a:gd name="T60" fmla="*/ 218 w 349"/>
                  <a:gd name="T61" fmla="*/ 236 h 465"/>
                  <a:gd name="T62" fmla="*/ 244 w 349"/>
                  <a:gd name="T63" fmla="*/ 211 h 465"/>
                  <a:gd name="T64" fmla="*/ 254 w 349"/>
                  <a:gd name="T65" fmla="*/ 203 h 465"/>
                  <a:gd name="T66" fmla="*/ 252 w 349"/>
                  <a:gd name="T67" fmla="*/ 188 h 465"/>
                  <a:gd name="T68" fmla="*/ 270 w 349"/>
                  <a:gd name="T69" fmla="*/ 175 h 465"/>
                  <a:gd name="T70" fmla="*/ 285 w 349"/>
                  <a:gd name="T71" fmla="*/ 162 h 465"/>
                  <a:gd name="T72" fmla="*/ 326 w 349"/>
                  <a:gd name="T73" fmla="*/ 223 h 465"/>
                  <a:gd name="T74" fmla="*/ 349 w 349"/>
                  <a:gd name="T75" fmla="*/ 306 h 465"/>
                  <a:gd name="T76" fmla="*/ 336 w 349"/>
                  <a:gd name="T77" fmla="*/ 329 h 465"/>
                  <a:gd name="T78" fmla="*/ 318 w 349"/>
                  <a:gd name="T79" fmla="*/ 329 h 465"/>
                  <a:gd name="T80" fmla="*/ 303 w 349"/>
                  <a:gd name="T81" fmla="*/ 354 h 465"/>
                  <a:gd name="T82" fmla="*/ 290 w 349"/>
                  <a:gd name="T83" fmla="*/ 388 h 465"/>
                  <a:gd name="T84" fmla="*/ 282 w 349"/>
                  <a:gd name="T85" fmla="*/ 411 h 465"/>
                  <a:gd name="T86" fmla="*/ 0 w 349"/>
                  <a:gd name="T87" fmla="*/ 465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465"/>
                  <a:gd name="T134" fmla="*/ 349 w 349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465">
                    <a:moveTo>
                      <a:pt x="0" y="465"/>
                    </a:moveTo>
                    <a:lnTo>
                      <a:pt x="8" y="447"/>
                    </a:lnTo>
                    <a:lnTo>
                      <a:pt x="39" y="408"/>
                    </a:lnTo>
                    <a:lnTo>
                      <a:pt x="51" y="372"/>
                    </a:lnTo>
                    <a:lnTo>
                      <a:pt x="51" y="352"/>
                    </a:lnTo>
                    <a:lnTo>
                      <a:pt x="44" y="331"/>
                    </a:lnTo>
                    <a:lnTo>
                      <a:pt x="39" y="324"/>
                    </a:lnTo>
                    <a:lnTo>
                      <a:pt x="33" y="313"/>
                    </a:lnTo>
                    <a:lnTo>
                      <a:pt x="41" y="306"/>
                    </a:lnTo>
                    <a:lnTo>
                      <a:pt x="44" y="301"/>
                    </a:lnTo>
                    <a:lnTo>
                      <a:pt x="44" y="293"/>
                    </a:lnTo>
                    <a:lnTo>
                      <a:pt x="36" y="280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21" y="249"/>
                    </a:lnTo>
                    <a:lnTo>
                      <a:pt x="18" y="244"/>
                    </a:lnTo>
                    <a:lnTo>
                      <a:pt x="10" y="244"/>
                    </a:lnTo>
                    <a:lnTo>
                      <a:pt x="10" y="234"/>
                    </a:lnTo>
                    <a:lnTo>
                      <a:pt x="18" y="211"/>
                    </a:lnTo>
                    <a:lnTo>
                      <a:pt x="21" y="188"/>
                    </a:lnTo>
                    <a:lnTo>
                      <a:pt x="21" y="177"/>
                    </a:lnTo>
                    <a:lnTo>
                      <a:pt x="13" y="167"/>
                    </a:lnTo>
                    <a:lnTo>
                      <a:pt x="18" y="162"/>
                    </a:lnTo>
                    <a:lnTo>
                      <a:pt x="23" y="159"/>
                    </a:lnTo>
                    <a:lnTo>
                      <a:pt x="26" y="152"/>
                    </a:lnTo>
                    <a:lnTo>
                      <a:pt x="23" y="144"/>
                    </a:lnTo>
                    <a:lnTo>
                      <a:pt x="23" y="134"/>
                    </a:lnTo>
                    <a:lnTo>
                      <a:pt x="28" y="128"/>
                    </a:lnTo>
                    <a:lnTo>
                      <a:pt x="33" y="121"/>
                    </a:lnTo>
                    <a:lnTo>
                      <a:pt x="41" y="121"/>
                    </a:lnTo>
                    <a:lnTo>
                      <a:pt x="41" y="111"/>
                    </a:lnTo>
                    <a:lnTo>
                      <a:pt x="49" y="93"/>
                    </a:lnTo>
                    <a:lnTo>
                      <a:pt x="54" y="77"/>
                    </a:lnTo>
                    <a:lnTo>
                      <a:pt x="57" y="77"/>
                    </a:lnTo>
                    <a:lnTo>
                      <a:pt x="59" y="85"/>
                    </a:lnTo>
                    <a:lnTo>
                      <a:pt x="54" y="87"/>
                    </a:lnTo>
                    <a:lnTo>
                      <a:pt x="54" y="93"/>
                    </a:lnTo>
                    <a:lnTo>
                      <a:pt x="57" y="100"/>
                    </a:lnTo>
                    <a:lnTo>
                      <a:pt x="57" y="111"/>
                    </a:lnTo>
                    <a:lnTo>
                      <a:pt x="62" y="116"/>
                    </a:lnTo>
                    <a:lnTo>
                      <a:pt x="64" y="108"/>
                    </a:lnTo>
                    <a:lnTo>
                      <a:pt x="64" y="95"/>
                    </a:lnTo>
                    <a:lnTo>
                      <a:pt x="67" y="100"/>
                    </a:lnTo>
                    <a:lnTo>
                      <a:pt x="67" y="111"/>
                    </a:lnTo>
                    <a:lnTo>
                      <a:pt x="69" y="118"/>
                    </a:lnTo>
                    <a:lnTo>
                      <a:pt x="72" y="113"/>
                    </a:lnTo>
                    <a:lnTo>
                      <a:pt x="74" y="98"/>
                    </a:lnTo>
                    <a:lnTo>
                      <a:pt x="74" y="85"/>
                    </a:lnTo>
                    <a:lnTo>
                      <a:pt x="77" y="77"/>
                    </a:lnTo>
                    <a:lnTo>
                      <a:pt x="80" y="72"/>
                    </a:lnTo>
                    <a:lnTo>
                      <a:pt x="87" y="75"/>
                    </a:lnTo>
                    <a:lnTo>
                      <a:pt x="108" y="75"/>
                    </a:lnTo>
                    <a:lnTo>
                      <a:pt x="108" y="69"/>
                    </a:lnTo>
                    <a:lnTo>
                      <a:pt x="100" y="64"/>
                    </a:lnTo>
                    <a:lnTo>
                      <a:pt x="95" y="54"/>
                    </a:lnTo>
                    <a:lnTo>
                      <a:pt x="95" y="44"/>
                    </a:lnTo>
                    <a:lnTo>
                      <a:pt x="100" y="23"/>
                    </a:lnTo>
                    <a:lnTo>
                      <a:pt x="113" y="8"/>
                    </a:lnTo>
                    <a:lnTo>
                      <a:pt x="121" y="0"/>
                    </a:lnTo>
                    <a:lnTo>
                      <a:pt x="134" y="5"/>
                    </a:lnTo>
                    <a:lnTo>
                      <a:pt x="157" y="18"/>
                    </a:lnTo>
                    <a:lnTo>
                      <a:pt x="164" y="28"/>
                    </a:lnTo>
                    <a:lnTo>
                      <a:pt x="169" y="31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90" y="36"/>
                    </a:lnTo>
                    <a:lnTo>
                      <a:pt x="195" y="44"/>
                    </a:lnTo>
                    <a:lnTo>
                      <a:pt x="203" y="46"/>
                    </a:lnTo>
                    <a:lnTo>
                      <a:pt x="218" y="54"/>
                    </a:lnTo>
                    <a:lnTo>
                      <a:pt x="231" y="59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34" y="75"/>
                    </a:lnTo>
                    <a:lnTo>
                      <a:pt x="246" y="85"/>
                    </a:lnTo>
                    <a:lnTo>
                      <a:pt x="257" y="95"/>
                    </a:lnTo>
                    <a:lnTo>
                      <a:pt x="257" y="103"/>
                    </a:lnTo>
                    <a:lnTo>
                      <a:pt x="244" y="103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1" y="136"/>
                    </a:lnTo>
                    <a:lnTo>
                      <a:pt x="226" y="152"/>
                    </a:lnTo>
                    <a:lnTo>
                      <a:pt x="218" y="157"/>
                    </a:lnTo>
                    <a:lnTo>
                      <a:pt x="216" y="162"/>
                    </a:lnTo>
                    <a:lnTo>
                      <a:pt x="213" y="172"/>
                    </a:lnTo>
                    <a:lnTo>
                      <a:pt x="213" y="182"/>
                    </a:lnTo>
                    <a:lnTo>
                      <a:pt x="208" y="185"/>
                    </a:lnTo>
                    <a:lnTo>
                      <a:pt x="208" y="190"/>
                    </a:lnTo>
                    <a:lnTo>
                      <a:pt x="200" y="195"/>
                    </a:lnTo>
                    <a:lnTo>
                      <a:pt x="198" y="206"/>
                    </a:lnTo>
                    <a:lnTo>
                      <a:pt x="198" y="216"/>
                    </a:lnTo>
                    <a:lnTo>
                      <a:pt x="205" y="229"/>
                    </a:lnTo>
                    <a:lnTo>
                      <a:pt x="208" y="236"/>
                    </a:lnTo>
                    <a:lnTo>
                      <a:pt x="218" y="236"/>
                    </a:lnTo>
                    <a:lnTo>
                      <a:pt x="231" y="231"/>
                    </a:lnTo>
                    <a:lnTo>
                      <a:pt x="236" y="223"/>
                    </a:lnTo>
                    <a:lnTo>
                      <a:pt x="244" y="211"/>
                    </a:lnTo>
                    <a:lnTo>
                      <a:pt x="249" y="206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7" y="195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4" y="185"/>
                    </a:lnTo>
                    <a:lnTo>
                      <a:pt x="262" y="182"/>
                    </a:lnTo>
                    <a:lnTo>
                      <a:pt x="270" y="175"/>
                    </a:lnTo>
                    <a:lnTo>
                      <a:pt x="272" y="167"/>
                    </a:lnTo>
                    <a:lnTo>
                      <a:pt x="282" y="162"/>
                    </a:lnTo>
                    <a:lnTo>
                      <a:pt x="285" y="162"/>
                    </a:lnTo>
                    <a:lnTo>
                      <a:pt x="293" y="170"/>
                    </a:lnTo>
                    <a:lnTo>
                      <a:pt x="303" y="182"/>
                    </a:lnTo>
                    <a:lnTo>
                      <a:pt x="326" y="223"/>
                    </a:lnTo>
                    <a:lnTo>
                      <a:pt x="344" y="280"/>
                    </a:lnTo>
                    <a:lnTo>
                      <a:pt x="349" y="298"/>
                    </a:lnTo>
                    <a:lnTo>
                      <a:pt x="349" y="306"/>
                    </a:lnTo>
                    <a:lnTo>
                      <a:pt x="344" y="313"/>
                    </a:lnTo>
                    <a:lnTo>
                      <a:pt x="344" y="324"/>
                    </a:lnTo>
                    <a:lnTo>
                      <a:pt x="336" y="329"/>
                    </a:lnTo>
                    <a:lnTo>
                      <a:pt x="331" y="329"/>
                    </a:lnTo>
                    <a:lnTo>
                      <a:pt x="326" y="324"/>
                    </a:lnTo>
                    <a:lnTo>
                      <a:pt x="318" y="329"/>
                    </a:lnTo>
                    <a:lnTo>
                      <a:pt x="313" y="334"/>
                    </a:lnTo>
                    <a:lnTo>
                      <a:pt x="313" y="344"/>
                    </a:lnTo>
                    <a:lnTo>
                      <a:pt x="303" y="354"/>
                    </a:lnTo>
                    <a:lnTo>
                      <a:pt x="295" y="365"/>
                    </a:lnTo>
                    <a:lnTo>
                      <a:pt x="293" y="378"/>
                    </a:lnTo>
                    <a:lnTo>
                      <a:pt x="290" y="388"/>
                    </a:lnTo>
                    <a:lnTo>
                      <a:pt x="285" y="393"/>
                    </a:lnTo>
                    <a:lnTo>
                      <a:pt x="282" y="398"/>
                    </a:lnTo>
                    <a:lnTo>
                      <a:pt x="282" y="411"/>
                    </a:lnTo>
                    <a:lnTo>
                      <a:pt x="285" y="416"/>
                    </a:lnTo>
                    <a:lnTo>
                      <a:pt x="285" y="424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Freeform 670"/>
              <p:cNvSpPr>
                <a:spLocks/>
              </p:cNvSpPr>
              <p:nvPr/>
            </p:nvSpPr>
            <p:spPr bwMode="auto">
              <a:xfrm>
                <a:off x="5570538" y="2554288"/>
                <a:ext cx="538162" cy="969963"/>
              </a:xfrm>
              <a:custGeom>
                <a:avLst/>
                <a:gdLst>
                  <a:gd name="T0" fmla="*/ 282 w 339"/>
                  <a:gd name="T1" fmla="*/ 0 h 611"/>
                  <a:gd name="T2" fmla="*/ 285 w 339"/>
                  <a:gd name="T3" fmla="*/ 20 h 611"/>
                  <a:gd name="T4" fmla="*/ 305 w 339"/>
                  <a:gd name="T5" fmla="*/ 46 h 611"/>
                  <a:gd name="T6" fmla="*/ 334 w 339"/>
                  <a:gd name="T7" fmla="*/ 387 h 611"/>
                  <a:gd name="T8" fmla="*/ 323 w 339"/>
                  <a:gd name="T9" fmla="*/ 395 h 611"/>
                  <a:gd name="T10" fmla="*/ 329 w 339"/>
                  <a:gd name="T11" fmla="*/ 405 h 611"/>
                  <a:gd name="T12" fmla="*/ 331 w 339"/>
                  <a:gd name="T13" fmla="*/ 426 h 611"/>
                  <a:gd name="T14" fmla="*/ 321 w 339"/>
                  <a:gd name="T15" fmla="*/ 441 h 611"/>
                  <a:gd name="T16" fmla="*/ 318 w 339"/>
                  <a:gd name="T17" fmla="*/ 452 h 611"/>
                  <a:gd name="T18" fmla="*/ 313 w 339"/>
                  <a:gd name="T19" fmla="*/ 472 h 611"/>
                  <a:gd name="T20" fmla="*/ 308 w 339"/>
                  <a:gd name="T21" fmla="*/ 485 h 611"/>
                  <a:gd name="T22" fmla="*/ 300 w 339"/>
                  <a:gd name="T23" fmla="*/ 511 h 611"/>
                  <a:gd name="T24" fmla="*/ 295 w 339"/>
                  <a:gd name="T25" fmla="*/ 531 h 611"/>
                  <a:gd name="T26" fmla="*/ 295 w 339"/>
                  <a:gd name="T27" fmla="*/ 547 h 611"/>
                  <a:gd name="T28" fmla="*/ 269 w 339"/>
                  <a:gd name="T29" fmla="*/ 554 h 611"/>
                  <a:gd name="T30" fmla="*/ 282 w 339"/>
                  <a:gd name="T31" fmla="*/ 572 h 611"/>
                  <a:gd name="T32" fmla="*/ 277 w 339"/>
                  <a:gd name="T33" fmla="*/ 585 h 611"/>
                  <a:gd name="T34" fmla="*/ 254 w 339"/>
                  <a:gd name="T35" fmla="*/ 590 h 611"/>
                  <a:gd name="T36" fmla="*/ 239 w 339"/>
                  <a:gd name="T37" fmla="*/ 611 h 611"/>
                  <a:gd name="T38" fmla="*/ 231 w 339"/>
                  <a:gd name="T39" fmla="*/ 603 h 611"/>
                  <a:gd name="T40" fmla="*/ 223 w 339"/>
                  <a:gd name="T41" fmla="*/ 593 h 611"/>
                  <a:gd name="T42" fmla="*/ 221 w 339"/>
                  <a:gd name="T43" fmla="*/ 582 h 611"/>
                  <a:gd name="T44" fmla="*/ 216 w 339"/>
                  <a:gd name="T45" fmla="*/ 588 h 611"/>
                  <a:gd name="T46" fmla="*/ 210 w 339"/>
                  <a:gd name="T47" fmla="*/ 590 h 611"/>
                  <a:gd name="T48" fmla="*/ 190 w 339"/>
                  <a:gd name="T49" fmla="*/ 565 h 611"/>
                  <a:gd name="T50" fmla="*/ 195 w 339"/>
                  <a:gd name="T51" fmla="*/ 547 h 611"/>
                  <a:gd name="T52" fmla="*/ 169 w 339"/>
                  <a:gd name="T53" fmla="*/ 511 h 611"/>
                  <a:gd name="T54" fmla="*/ 144 w 339"/>
                  <a:gd name="T55" fmla="*/ 487 h 611"/>
                  <a:gd name="T56" fmla="*/ 115 w 339"/>
                  <a:gd name="T57" fmla="*/ 472 h 611"/>
                  <a:gd name="T58" fmla="*/ 108 w 339"/>
                  <a:gd name="T59" fmla="*/ 462 h 611"/>
                  <a:gd name="T60" fmla="*/ 113 w 339"/>
                  <a:gd name="T61" fmla="*/ 444 h 611"/>
                  <a:gd name="T62" fmla="*/ 118 w 339"/>
                  <a:gd name="T63" fmla="*/ 431 h 611"/>
                  <a:gd name="T64" fmla="*/ 123 w 339"/>
                  <a:gd name="T65" fmla="*/ 413 h 611"/>
                  <a:gd name="T66" fmla="*/ 128 w 339"/>
                  <a:gd name="T67" fmla="*/ 405 h 611"/>
                  <a:gd name="T68" fmla="*/ 110 w 339"/>
                  <a:gd name="T69" fmla="*/ 377 h 611"/>
                  <a:gd name="T70" fmla="*/ 92 w 339"/>
                  <a:gd name="T71" fmla="*/ 375 h 611"/>
                  <a:gd name="T72" fmla="*/ 87 w 339"/>
                  <a:gd name="T73" fmla="*/ 382 h 611"/>
                  <a:gd name="T74" fmla="*/ 80 w 339"/>
                  <a:gd name="T75" fmla="*/ 385 h 611"/>
                  <a:gd name="T76" fmla="*/ 69 w 339"/>
                  <a:gd name="T77" fmla="*/ 369 h 611"/>
                  <a:gd name="T78" fmla="*/ 64 w 339"/>
                  <a:gd name="T79" fmla="*/ 346 h 611"/>
                  <a:gd name="T80" fmla="*/ 62 w 339"/>
                  <a:gd name="T81" fmla="*/ 339 h 611"/>
                  <a:gd name="T82" fmla="*/ 56 w 339"/>
                  <a:gd name="T83" fmla="*/ 331 h 611"/>
                  <a:gd name="T84" fmla="*/ 44 w 339"/>
                  <a:gd name="T85" fmla="*/ 323 h 611"/>
                  <a:gd name="T86" fmla="*/ 36 w 339"/>
                  <a:gd name="T87" fmla="*/ 310 h 611"/>
                  <a:gd name="T88" fmla="*/ 28 w 339"/>
                  <a:gd name="T89" fmla="*/ 300 h 611"/>
                  <a:gd name="T90" fmla="*/ 23 w 339"/>
                  <a:gd name="T91" fmla="*/ 290 h 611"/>
                  <a:gd name="T92" fmla="*/ 13 w 339"/>
                  <a:gd name="T93" fmla="*/ 282 h 611"/>
                  <a:gd name="T94" fmla="*/ 10 w 339"/>
                  <a:gd name="T95" fmla="*/ 256 h 611"/>
                  <a:gd name="T96" fmla="*/ 5 w 339"/>
                  <a:gd name="T97" fmla="*/ 244 h 611"/>
                  <a:gd name="T98" fmla="*/ 3 w 339"/>
                  <a:gd name="T99" fmla="*/ 233 h 611"/>
                  <a:gd name="T100" fmla="*/ 5 w 339"/>
                  <a:gd name="T101" fmla="*/ 215 h 611"/>
                  <a:gd name="T102" fmla="*/ 26 w 339"/>
                  <a:gd name="T103" fmla="*/ 192 h 611"/>
                  <a:gd name="T104" fmla="*/ 31 w 339"/>
                  <a:gd name="T105" fmla="*/ 177 h 611"/>
                  <a:gd name="T106" fmla="*/ 36 w 339"/>
                  <a:gd name="T107" fmla="*/ 156 h 611"/>
                  <a:gd name="T108" fmla="*/ 26 w 339"/>
                  <a:gd name="T109" fmla="*/ 138 h 611"/>
                  <a:gd name="T110" fmla="*/ 28 w 339"/>
                  <a:gd name="T111" fmla="*/ 120 h 611"/>
                  <a:gd name="T112" fmla="*/ 62 w 339"/>
                  <a:gd name="T113" fmla="*/ 100 h 611"/>
                  <a:gd name="T114" fmla="*/ 80 w 339"/>
                  <a:gd name="T115" fmla="*/ 90 h 611"/>
                  <a:gd name="T116" fmla="*/ 82 w 339"/>
                  <a:gd name="T117" fmla="*/ 74 h 611"/>
                  <a:gd name="T118" fmla="*/ 87 w 339"/>
                  <a:gd name="T119" fmla="*/ 54 h 611"/>
                  <a:gd name="T120" fmla="*/ 85 w 339"/>
                  <a:gd name="T121" fmla="*/ 43 h 611"/>
                  <a:gd name="T122" fmla="*/ 80 w 339"/>
                  <a:gd name="T123" fmla="*/ 31 h 611"/>
                  <a:gd name="T124" fmla="*/ 69 w 339"/>
                  <a:gd name="T125" fmla="*/ 20 h 6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9"/>
                  <a:gd name="T190" fmla="*/ 0 h 611"/>
                  <a:gd name="T191" fmla="*/ 339 w 339"/>
                  <a:gd name="T192" fmla="*/ 611 h 6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9" h="611">
                    <a:moveTo>
                      <a:pt x="64" y="2"/>
                    </a:moveTo>
                    <a:lnTo>
                      <a:pt x="282" y="0"/>
                    </a:lnTo>
                    <a:lnTo>
                      <a:pt x="282" y="7"/>
                    </a:lnTo>
                    <a:lnTo>
                      <a:pt x="285" y="20"/>
                    </a:lnTo>
                    <a:lnTo>
                      <a:pt x="285" y="25"/>
                    </a:lnTo>
                    <a:lnTo>
                      <a:pt x="305" y="46"/>
                    </a:lnTo>
                    <a:lnTo>
                      <a:pt x="339" y="385"/>
                    </a:lnTo>
                    <a:lnTo>
                      <a:pt x="334" y="387"/>
                    </a:lnTo>
                    <a:lnTo>
                      <a:pt x="331" y="387"/>
                    </a:lnTo>
                    <a:lnTo>
                      <a:pt x="323" y="395"/>
                    </a:lnTo>
                    <a:lnTo>
                      <a:pt x="323" y="403"/>
                    </a:lnTo>
                    <a:lnTo>
                      <a:pt x="329" y="405"/>
                    </a:lnTo>
                    <a:lnTo>
                      <a:pt x="329" y="418"/>
                    </a:lnTo>
                    <a:lnTo>
                      <a:pt x="331" y="426"/>
                    </a:lnTo>
                    <a:lnTo>
                      <a:pt x="323" y="434"/>
                    </a:lnTo>
                    <a:lnTo>
                      <a:pt x="321" y="441"/>
                    </a:lnTo>
                    <a:lnTo>
                      <a:pt x="321" y="444"/>
                    </a:lnTo>
                    <a:lnTo>
                      <a:pt x="318" y="452"/>
                    </a:lnTo>
                    <a:lnTo>
                      <a:pt x="313" y="459"/>
                    </a:lnTo>
                    <a:lnTo>
                      <a:pt x="313" y="472"/>
                    </a:lnTo>
                    <a:lnTo>
                      <a:pt x="311" y="482"/>
                    </a:lnTo>
                    <a:lnTo>
                      <a:pt x="308" y="485"/>
                    </a:lnTo>
                    <a:lnTo>
                      <a:pt x="303" y="503"/>
                    </a:lnTo>
                    <a:lnTo>
                      <a:pt x="300" y="511"/>
                    </a:lnTo>
                    <a:lnTo>
                      <a:pt x="300" y="523"/>
                    </a:lnTo>
                    <a:lnTo>
                      <a:pt x="295" y="531"/>
                    </a:lnTo>
                    <a:lnTo>
                      <a:pt x="303" y="541"/>
                    </a:lnTo>
                    <a:lnTo>
                      <a:pt x="295" y="547"/>
                    </a:lnTo>
                    <a:lnTo>
                      <a:pt x="275" y="547"/>
                    </a:lnTo>
                    <a:lnTo>
                      <a:pt x="269" y="554"/>
                    </a:lnTo>
                    <a:lnTo>
                      <a:pt x="275" y="562"/>
                    </a:lnTo>
                    <a:lnTo>
                      <a:pt x="282" y="572"/>
                    </a:lnTo>
                    <a:lnTo>
                      <a:pt x="285" y="577"/>
                    </a:lnTo>
                    <a:lnTo>
                      <a:pt x="277" y="585"/>
                    </a:lnTo>
                    <a:lnTo>
                      <a:pt x="264" y="585"/>
                    </a:lnTo>
                    <a:lnTo>
                      <a:pt x="254" y="590"/>
                    </a:lnTo>
                    <a:lnTo>
                      <a:pt x="246" y="598"/>
                    </a:lnTo>
                    <a:lnTo>
                      <a:pt x="239" y="611"/>
                    </a:lnTo>
                    <a:lnTo>
                      <a:pt x="234" y="608"/>
                    </a:lnTo>
                    <a:lnTo>
                      <a:pt x="231" y="603"/>
                    </a:lnTo>
                    <a:lnTo>
                      <a:pt x="228" y="606"/>
                    </a:lnTo>
                    <a:lnTo>
                      <a:pt x="223" y="593"/>
                    </a:lnTo>
                    <a:lnTo>
                      <a:pt x="221" y="588"/>
                    </a:lnTo>
                    <a:lnTo>
                      <a:pt x="221" y="582"/>
                    </a:lnTo>
                    <a:lnTo>
                      <a:pt x="216" y="582"/>
                    </a:lnTo>
                    <a:lnTo>
                      <a:pt x="216" y="588"/>
                    </a:lnTo>
                    <a:lnTo>
                      <a:pt x="213" y="590"/>
                    </a:lnTo>
                    <a:lnTo>
                      <a:pt x="210" y="590"/>
                    </a:lnTo>
                    <a:lnTo>
                      <a:pt x="190" y="570"/>
                    </a:lnTo>
                    <a:lnTo>
                      <a:pt x="190" y="565"/>
                    </a:lnTo>
                    <a:lnTo>
                      <a:pt x="195" y="562"/>
                    </a:lnTo>
                    <a:lnTo>
                      <a:pt x="195" y="547"/>
                    </a:lnTo>
                    <a:lnTo>
                      <a:pt x="169" y="521"/>
                    </a:lnTo>
                    <a:lnTo>
                      <a:pt x="169" y="511"/>
                    </a:lnTo>
                    <a:lnTo>
                      <a:pt x="167" y="503"/>
                    </a:lnTo>
                    <a:lnTo>
                      <a:pt x="144" y="487"/>
                    </a:lnTo>
                    <a:lnTo>
                      <a:pt x="123" y="475"/>
                    </a:lnTo>
                    <a:lnTo>
                      <a:pt x="115" y="472"/>
                    </a:lnTo>
                    <a:lnTo>
                      <a:pt x="110" y="467"/>
                    </a:lnTo>
                    <a:lnTo>
                      <a:pt x="108" y="462"/>
                    </a:lnTo>
                    <a:lnTo>
                      <a:pt x="108" y="452"/>
                    </a:lnTo>
                    <a:lnTo>
                      <a:pt x="113" y="444"/>
                    </a:lnTo>
                    <a:lnTo>
                      <a:pt x="115" y="444"/>
                    </a:lnTo>
                    <a:lnTo>
                      <a:pt x="118" y="431"/>
                    </a:lnTo>
                    <a:lnTo>
                      <a:pt x="121" y="42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8" y="405"/>
                    </a:lnTo>
                    <a:lnTo>
                      <a:pt x="121" y="393"/>
                    </a:lnTo>
                    <a:lnTo>
                      <a:pt x="110" y="377"/>
                    </a:lnTo>
                    <a:lnTo>
                      <a:pt x="100" y="372"/>
                    </a:lnTo>
                    <a:lnTo>
                      <a:pt x="92" y="375"/>
                    </a:lnTo>
                    <a:lnTo>
                      <a:pt x="90" y="380"/>
                    </a:lnTo>
                    <a:lnTo>
                      <a:pt x="87" y="382"/>
                    </a:lnTo>
                    <a:lnTo>
                      <a:pt x="82" y="385"/>
                    </a:lnTo>
                    <a:lnTo>
                      <a:pt x="80" y="385"/>
                    </a:lnTo>
                    <a:lnTo>
                      <a:pt x="72" y="377"/>
                    </a:lnTo>
                    <a:lnTo>
                      <a:pt x="69" y="369"/>
                    </a:lnTo>
                    <a:lnTo>
                      <a:pt x="64" y="359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59" y="336"/>
                    </a:lnTo>
                    <a:lnTo>
                      <a:pt x="56" y="331"/>
                    </a:lnTo>
                    <a:lnTo>
                      <a:pt x="51" y="326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6" y="310"/>
                    </a:lnTo>
                    <a:lnTo>
                      <a:pt x="31" y="305"/>
                    </a:lnTo>
                    <a:lnTo>
                      <a:pt x="28" y="300"/>
                    </a:lnTo>
                    <a:lnTo>
                      <a:pt x="26" y="292"/>
                    </a:lnTo>
                    <a:lnTo>
                      <a:pt x="23" y="290"/>
                    </a:lnTo>
                    <a:lnTo>
                      <a:pt x="15" y="285"/>
                    </a:lnTo>
                    <a:lnTo>
                      <a:pt x="13" y="282"/>
                    </a:lnTo>
                    <a:lnTo>
                      <a:pt x="10" y="277"/>
                    </a:lnTo>
                    <a:lnTo>
                      <a:pt x="10" y="256"/>
                    </a:lnTo>
                    <a:lnTo>
                      <a:pt x="8" y="251"/>
                    </a:lnTo>
                    <a:lnTo>
                      <a:pt x="5" y="244"/>
                    </a:lnTo>
                    <a:lnTo>
                      <a:pt x="0" y="238"/>
                    </a:lnTo>
                    <a:lnTo>
                      <a:pt x="3" y="233"/>
                    </a:lnTo>
                    <a:lnTo>
                      <a:pt x="5" y="226"/>
                    </a:lnTo>
                    <a:lnTo>
                      <a:pt x="5" y="215"/>
                    </a:lnTo>
                    <a:lnTo>
                      <a:pt x="8" y="210"/>
                    </a:lnTo>
                    <a:lnTo>
                      <a:pt x="26" y="192"/>
                    </a:lnTo>
                    <a:lnTo>
                      <a:pt x="31" y="185"/>
                    </a:lnTo>
                    <a:lnTo>
                      <a:pt x="31" y="177"/>
                    </a:lnTo>
                    <a:lnTo>
                      <a:pt x="36" y="172"/>
                    </a:lnTo>
                    <a:lnTo>
                      <a:pt x="36" y="156"/>
                    </a:lnTo>
                    <a:lnTo>
                      <a:pt x="31" y="149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20"/>
                    </a:lnTo>
                    <a:lnTo>
                      <a:pt x="31" y="115"/>
                    </a:lnTo>
                    <a:lnTo>
                      <a:pt x="62" y="100"/>
                    </a:lnTo>
                    <a:lnTo>
                      <a:pt x="69" y="95"/>
                    </a:lnTo>
                    <a:lnTo>
                      <a:pt x="80" y="90"/>
                    </a:lnTo>
                    <a:lnTo>
                      <a:pt x="82" y="87"/>
                    </a:lnTo>
                    <a:lnTo>
                      <a:pt x="82" y="74"/>
                    </a:lnTo>
                    <a:lnTo>
                      <a:pt x="87" y="64"/>
                    </a:lnTo>
                    <a:lnTo>
                      <a:pt x="87" y="54"/>
                    </a:lnTo>
                    <a:lnTo>
                      <a:pt x="85" y="51"/>
                    </a:lnTo>
                    <a:lnTo>
                      <a:pt x="85" y="43"/>
                    </a:lnTo>
                    <a:lnTo>
                      <a:pt x="82" y="38"/>
                    </a:lnTo>
                    <a:lnTo>
                      <a:pt x="80" y="31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Freeform 671"/>
              <p:cNvSpPr>
                <a:spLocks/>
              </p:cNvSpPr>
              <p:nvPr/>
            </p:nvSpPr>
            <p:spPr bwMode="auto">
              <a:xfrm>
                <a:off x="6054725" y="2586038"/>
                <a:ext cx="407987" cy="738188"/>
              </a:xfrm>
              <a:custGeom>
                <a:avLst/>
                <a:gdLst>
                  <a:gd name="T0" fmla="*/ 6 w 257"/>
                  <a:gd name="T1" fmla="*/ 31 h 465"/>
                  <a:gd name="T2" fmla="*/ 31 w 257"/>
                  <a:gd name="T3" fmla="*/ 34 h 465"/>
                  <a:gd name="T4" fmla="*/ 44 w 257"/>
                  <a:gd name="T5" fmla="*/ 26 h 465"/>
                  <a:gd name="T6" fmla="*/ 193 w 257"/>
                  <a:gd name="T7" fmla="*/ 0 h 465"/>
                  <a:gd name="T8" fmla="*/ 252 w 257"/>
                  <a:gd name="T9" fmla="*/ 326 h 465"/>
                  <a:gd name="T10" fmla="*/ 247 w 257"/>
                  <a:gd name="T11" fmla="*/ 331 h 465"/>
                  <a:gd name="T12" fmla="*/ 255 w 257"/>
                  <a:gd name="T13" fmla="*/ 334 h 465"/>
                  <a:gd name="T14" fmla="*/ 252 w 257"/>
                  <a:gd name="T15" fmla="*/ 339 h 465"/>
                  <a:gd name="T16" fmla="*/ 257 w 257"/>
                  <a:gd name="T17" fmla="*/ 347 h 465"/>
                  <a:gd name="T18" fmla="*/ 244 w 257"/>
                  <a:gd name="T19" fmla="*/ 352 h 465"/>
                  <a:gd name="T20" fmla="*/ 234 w 257"/>
                  <a:gd name="T21" fmla="*/ 357 h 465"/>
                  <a:gd name="T22" fmla="*/ 219 w 257"/>
                  <a:gd name="T23" fmla="*/ 344 h 465"/>
                  <a:gd name="T24" fmla="*/ 201 w 257"/>
                  <a:gd name="T25" fmla="*/ 360 h 465"/>
                  <a:gd name="T26" fmla="*/ 195 w 257"/>
                  <a:gd name="T27" fmla="*/ 380 h 465"/>
                  <a:gd name="T28" fmla="*/ 188 w 257"/>
                  <a:gd name="T29" fmla="*/ 396 h 465"/>
                  <a:gd name="T30" fmla="*/ 172 w 257"/>
                  <a:gd name="T31" fmla="*/ 411 h 465"/>
                  <a:gd name="T32" fmla="*/ 154 w 257"/>
                  <a:gd name="T33" fmla="*/ 426 h 465"/>
                  <a:gd name="T34" fmla="*/ 144 w 257"/>
                  <a:gd name="T35" fmla="*/ 411 h 465"/>
                  <a:gd name="T36" fmla="*/ 136 w 257"/>
                  <a:gd name="T37" fmla="*/ 406 h 465"/>
                  <a:gd name="T38" fmla="*/ 131 w 257"/>
                  <a:gd name="T39" fmla="*/ 421 h 465"/>
                  <a:gd name="T40" fmla="*/ 118 w 257"/>
                  <a:gd name="T41" fmla="*/ 429 h 465"/>
                  <a:gd name="T42" fmla="*/ 108 w 257"/>
                  <a:gd name="T43" fmla="*/ 434 h 465"/>
                  <a:gd name="T44" fmla="*/ 95 w 257"/>
                  <a:gd name="T45" fmla="*/ 429 h 465"/>
                  <a:gd name="T46" fmla="*/ 85 w 257"/>
                  <a:gd name="T47" fmla="*/ 447 h 465"/>
                  <a:gd name="T48" fmla="*/ 70 w 257"/>
                  <a:gd name="T49" fmla="*/ 444 h 465"/>
                  <a:gd name="T50" fmla="*/ 62 w 257"/>
                  <a:gd name="T51" fmla="*/ 434 h 465"/>
                  <a:gd name="T52" fmla="*/ 52 w 257"/>
                  <a:gd name="T53" fmla="*/ 442 h 465"/>
                  <a:gd name="T54" fmla="*/ 41 w 257"/>
                  <a:gd name="T55" fmla="*/ 455 h 465"/>
                  <a:gd name="T56" fmla="*/ 18 w 257"/>
                  <a:gd name="T57" fmla="*/ 460 h 465"/>
                  <a:gd name="T58" fmla="*/ 6 w 257"/>
                  <a:gd name="T59" fmla="*/ 462 h 465"/>
                  <a:gd name="T60" fmla="*/ 8 w 257"/>
                  <a:gd name="T61" fmla="*/ 439 h 465"/>
                  <a:gd name="T62" fmla="*/ 16 w 257"/>
                  <a:gd name="T63" fmla="*/ 416 h 465"/>
                  <a:gd name="T64" fmla="*/ 24 w 257"/>
                  <a:gd name="T65" fmla="*/ 408 h 465"/>
                  <a:gd name="T66" fmla="*/ 26 w 257"/>
                  <a:gd name="T67" fmla="*/ 403 h 465"/>
                  <a:gd name="T68" fmla="*/ 24 w 257"/>
                  <a:gd name="T69" fmla="*/ 385 h 465"/>
                  <a:gd name="T70" fmla="*/ 18 w 257"/>
                  <a:gd name="T71" fmla="*/ 383 h 465"/>
                  <a:gd name="T72" fmla="*/ 24 w 257"/>
                  <a:gd name="T73" fmla="*/ 370 h 465"/>
                  <a:gd name="T74" fmla="*/ 29 w 257"/>
                  <a:gd name="T75" fmla="*/ 367 h 465"/>
                  <a:gd name="T76" fmla="*/ 0 w 257"/>
                  <a:gd name="T77" fmla="*/ 31 h 4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7"/>
                  <a:gd name="T118" fmla="*/ 0 h 465"/>
                  <a:gd name="T119" fmla="*/ 257 w 257"/>
                  <a:gd name="T120" fmla="*/ 465 h 4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7" h="465">
                    <a:moveTo>
                      <a:pt x="0" y="23"/>
                    </a:moveTo>
                    <a:lnTo>
                      <a:pt x="6" y="31"/>
                    </a:lnTo>
                    <a:lnTo>
                      <a:pt x="11" y="34"/>
                    </a:lnTo>
                    <a:lnTo>
                      <a:pt x="31" y="34"/>
                    </a:lnTo>
                    <a:lnTo>
                      <a:pt x="39" y="29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193" y="0"/>
                    </a:lnTo>
                    <a:lnTo>
                      <a:pt x="255" y="321"/>
                    </a:lnTo>
                    <a:lnTo>
                      <a:pt x="252" y="326"/>
                    </a:lnTo>
                    <a:lnTo>
                      <a:pt x="247" y="326"/>
                    </a:lnTo>
                    <a:lnTo>
                      <a:pt x="247" y="331"/>
                    </a:lnTo>
                    <a:lnTo>
                      <a:pt x="252" y="334"/>
                    </a:lnTo>
                    <a:lnTo>
                      <a:pt x="255" y="334"/>
                    </a:lnTo>
                    <a:lnTo>
                      <a:pt x="252" y="337"/>
                    </a:lnTo>
                    <a:lnTo>
                      <a:pt x="252" y="339"/>
                    </a:lnTo>
                    <a:lnTo>
                      <a:pt x="255" y="342"/>
                    </a:lnTo>
                    <a:lnTo>
                      <a:pt x="257" y="347"/>
                    </a:lnTo>
                    <a:lnTo>
                      <a:pt x="255" y="347"/>
                    </a:lnTo>
                    <a:lnTo>
                      <a:pt x="244" y="352"/>
                    </a:lnTo>
                    <a:lnTo>
                      <a:pt x="242" y="352"/>
                    </a:lnTo>
                    <a:lnTo>
                      <a:pt x="234" y="357"/>
                    </a:lnTo>
                    <a:lnTo>
                      <a:pt x="229" y="355"/>
                    </a:lnTo>
                    <a:lnTo>
                      <a:pt x="219" y="344"/>
                    </a:lnTo>
                    <a:lnTo>
                      <a:pt x="208" y="349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195" y="380"/>
                    </a:lnTo>
                    <a:lnTo>
                      <a:pt x="190" y="388"/>
                    </a:lnTo>
                    <a:lnTo>
                      <a:pt x="188" y="396"/>
                    </a:lnTo>
                    <a:lnTo>
                      <a:pt x="178" y="401"/>
                    </a:lnTo>
                    <a:lnTo>
                      <a:pt x="172" y="411"/>
                    </a:lnTo>
                    <a:lnTo>
                      <a:pt x="165" y="424"/>
                    </a:lnTo>
                    <a:lnTo>
                      <a:pt x="154" y="426"/>
                    </a:lnTo>
                    <a:lnTo>
                      <a:pt x="147" y="424"/>
                    </a:lnTo>
                    <a:lnTo>
                      <a:pt x="144" y="411"/>
                    </a:lnTo>
                    <a:lnTo>
                      <a:pt x="139" y="406"/>
                    </a:lnTo>
                    <a:lnTo>
                      <a:pt x="136" y="406"/>
                    </a:lnTo>
                    <a:lnTo>
                      <a:pt x="134" y="416"/>
                    </a:lnTo>
                    <a:lnTo>
                      <a:pt x="131" y="421"/>
                    </a:lnTo>
                    <a:lnTo>
                      <a:pt x="126" y="421"/>
                    </a:lnTo>
                    <a:lnTo>
                      <a:pt x="118" y="429"/>
                    </a:lnTo>
                    <a:lnTo>
                      <a:pt x="116" y="434"/>
                    </a:lnTo>
                    <a:lnTo>
                      <a:pt x="108" y="434"/>
                    </a:lnTo>
                    <a:lnTo>
                      <a:pt x="101" y="429"/>
                    </a:lnTo>
                    <a:lnTo>
                      <a:pt x="95" y="429"/>
                    </a:lnTo>
                    <a:lnTo>
                      <a:pt x="85" y="437"/>
                    </a:lnTo>
                    <a:lnTo>
                      <a:pt x="85" y="447"/>
                    </a:lnTo>
                    <a:lnTo>
                      <a:pt x="77" y="447"/>
                    </a:lnTo>
                    <a:lnTo>
                      <a:pt x="70" y="444"/>
                    </a:lnTo>
                    <a:lnTo>
                      <a:pt x="67" y="437"/>
                    </a:lnTo>
                    <a:lnTo>
                      <a:pt x="62" y="434"/>
                    </a:lnTo>
                    <a:lnTo>
                      <a:pt x="57" y="437"/>
                    </a:lnTo>
                    <a:lnTo>
                      <a:pt x="52" y="442"/>
                    </a:lnTo>
                    <a:lnTo>
                      <a:pt x="47" y="450"/>
                    </a:lnTo>
                    <a:lnTo>
                      <a:pt x="41" y="455"/>
                    </a:lnTo>
                    <a:lnTo>
                      <a:pt x="26" y="460"/>
                    </a:lnTo>
                    <a:lnTo>
                      <a:pt x="18" y="460"/>
                    </a:lnTo>
                    <a:lnTo>
                      <a:pt x="11" y="465"/>
                    </a:lnTo>
                    <a:lnTo>
                      <a:pt x="6" y="462"/>
                    </a:lnTo>
                    <a:lnTo>
                      <a:pt x="8" y="455"/>
                    </a:lnTo>
                    <a:lnTo>
                      <a:pt x="8" y="439"/>
                    </a:lnTo>
                    <a:lnTo>
                      <a:pt x="16" y="424"/>
                    </a:lnTo>
                    <a:lnTo>
                      <a:pt x="16" y="416"/>
                    </a:lnTo>
                    <a:lnTo>
                      <a:pt x="18" y="411"/>
                    </a:lnTo>
                    <a:lnTo>
                      <a:pt x="24" y="408"/>
                    </a:lnTo>
                    <a:lnTo>
                      <a:pt x="26" y="406"/>
                    </a:lnTo>
                    <a:lnTo>
                      <a:pt x="26" y="403"/>
                    </a:lnTo>
                    <a:lnTo>
                      <a:pt x="24" y="398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8" y="383"/>
                    </a:lnTo>
                    <a:lnTo>
                      <a:pt x="18" y="378"/>
                    </a:lnTo>
                    <a:lnTo>
                      <a:pt x="24" y="370"/>
                    </a:lnTo>
                    <a:lnTo>
                      <a:pt x="26" y="367"/>
                    </a:lnTo>
                    <a:lnTo>
                      <a:pt x="29" y="367"/>
                    </a:lnTo>
                    <a:lnTo>
                      <a:pt x="34" y="365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672"/>
              <p:cNvSpPr>
                <a:spLocks/>
              </p:cNvSpPr>
              <p:nvPr/>
            </p:nvSpPr>
            <p:spPr bwMode="auto">
              <a:xfrm>
                <a:off x="6361113" y="2439988"/>
                <a:ext cx="603250" cy="681038"/>
              </a:xfrm>
              <a:custGeom>
                <a:avLst/>
                <a:gdLst>
                  <a:gd name="T0" fmla="*/ 139 w 380"/>
                  <a:gd name="T1" fmla="*/ 72 h 429"/>
                  <a:gd name="T2" fmla="*/ 146 w 380"/>
                  <a:gd name="T3" fmla="*/ 77 h 429"/>
                  <a:gd name="T4" fmla="*/ 156 w 380"/>
                  <a:gd name="T5" fmla="*/ 72 h 429"/>
                  <a:gd name="T6" fmla="*/ 164 w 380"/>
                  <a:gd name="T7" fmla="*/ 74 h 429"/>
                  <a:gd name="T8" fmla="*/ 185 w 380"/>
                  <a:gd name="T9" fmla="*/ 79 h 429"/>
                  <a:gd name="T10" fmla="*/ 192 w 380"/>
                  <a:gd name="T11" fmla="*/ 67 h 429"/>
                  <a:gd name="T12" fmla="*/ 203 w 380"/>
                  <a:gd name="T13" fmla="*/ 74 h 429"/>
                  <a:gd name="T14" fmla="*/ 182 w 380"/>
                  <a:gd name="T15" fmla="*/ 85 h 429"/>
                  <a:gd name="T16" fmla="*/ 174 w 380"/>
                  <a:gd name="T17" fmla="*/ 92 h 429"/>
                  <a:gd name="T18" fmla="*/ 200 w 380"/>
                  <a:gd name="T19" fmla="*/ 87 h 429"/>
                  <a:gd name="T20" fmla="*/ 221 w 380"/>
                  <a:gd name="T21" fmla="*/ 72 h 429"/>
                  <a:gd name="T22" fmla="*/ 244 w 380"/>
                  <a:gd name="T23" fmla="*/ 69 h 429"/>
                  <a:gd name="T24" fmla="*/ 259 w 380"/>
                  <a:gd name="T25" fmla="*/ 59 h 429"/>
                  <a:gd name="T26" fmla="*/ 290 w 380"/>
                  <a:gd name="T27" fmla="*/ 46 h 429"/>
                  <a:gd name="T28" fmla="*/ 336 w 380"/>
                  <a:gd name="T29" fmla="*/ 10 h 429"/>
                  <a:gd name="T30" fmla="*/ 352 w 380"/>
                  <a:gd name="T31" fmla="*/ 0 h 429"/>
                  <a:gd name="T32" fmla="*/ 372 w 380"/>
                  <a:gd name="T33" fmla="*/ 156 h 429"/>
                  <a:gd name="T34" fmla="*/ 362 w 380"/>
                  <a:gd name="T35" fmla="*/ 164 h 429"/>
                  <a:gd name="T36" fmla="*/ 367 w 380"/>
                  <a:gd name="T37" fmla="*/ 172 h 429"/>
                  <a:gd name="T38" fmla="*/ 372 w 380"/>
                  <a:gd name="T39" fmla="*/ 187 h 429"/>
                  <a:gd name="T40" fmla="*/ 370 w 380"/>
                  <a:gd name="T41" fmla="*/ 205 h 429"/>
                  <a:gd name="T42" fmla="*/ 354 w 380"/>
                  <a:gd name="T43" fmla="*/ 249 h 429"/>
                  <a:gd name="T44" fmla="*/ 336 w 380"/>
                  <a:gd name="T45" fmla="*/ 287 h 429"/>
                  <a:gd name="T46" fmla="*/ 339 w 380"/>
                  <a:gd name="T47" fmla="*/ 298 h 429"/>
                  <a:gd name="T48" fmla="*/ 336 w 380"/>
                  <a:gd name="T49" fmla="*/ 316 h 429"/>
                  <a:gd name="T50" fmla="*/ 321 w 380"/>
                  <a:gd name="T51" fmla="*/ 318 h 429"/>
                  <a:gd name="T52" fmla="*/ 293 w 380"/>
                  <a:gd name="T53" fmla="*/ 344 h 429"/>
                  <a:gd name="T54" fmla="*/ 295 w 380"/>
                  <a:gd name="T55" fmla="*/ 359 h 429"/>
                  <a:gd name="T56" fmla="*/ 293 w 380"/>
                  <a:gd name="T57" fmla="*/ 364 h 429"/>
                  <a:gd name="T58" fmla="*/ 282 w 380"/>
                  <a:gd name="T59" fmla="*/ 367 h 429"/>
                  <a:gd name="T60" fmla="*/ 285 w 380"/>
                  <a:gd name="T61" fmla="*/ 380 h 429"/>
                  <a:gd name="T62" fmla="*/ 282 w 380"/>
                  <a:gd name="T63" fmla="*/ 390 h 429"/>
                  <a:gd name="T64" fmla="*/ 280 w 380"/>
                  <a:gd name="T65" fmla="*/ 398 h 429"/>
                  <a:gd name="T66" fmla="*/ 275 w 380"/>
                  <a:gd name="T67" fmla="*/ 387 h 429"/>
                  <a:gd name="T68" fmla="*/ 269 w 380"/>
                  <a:gd name="T69" fmla="*/ 385 h 429"/>
                  <a:gd name="T70" fmla="*/ 264 w 380"/>
                  <a:gd name="T71" fmla="*/ 395 h 429"/>
                  <a:gd name="T72" fmla="*/ 269 w 380"/>
                  <a:gd name="T73" fmla="*/ 400 h 429"/>
                  <a:gd name="T74" fmla="*/ 259 w 380"/>
                  <a:gd name="T75" fmla="*/ 408 h 429"/>
                  <a:gd name="T76" fmla="*/ 251 w 380"/>
                  <a:gd name="T77" fmla="*/ 423 h 429"/>
                  <a:gd name="T78" fmla="*/ 226 w 380"/>
                  <a:gd name="T79" fmla="*/ 429 h 429"/>
                  <a:gd name="T80" fmla="*/ 213 w 380"/>
                  <a:gd name="T81" fmla="*/ 418 h 429"/>
                  <a:gd name="T82" fmla="*/ 200 w 380"/>
                  <a:gd name="T83" fmla="*/ 416 h 429"/>
                  <a:gd name="T84" fmla="*/ 192 w 380"/>
                  <a:gd name="T85" fmla="*/ 413 h 429"/>
                  <a:gd name="T86" fmla="*/ 185 w 380"/>
                  <a:gd name="T87" fmla="*/ 418 h 429"/>
                  <a:gd name="T88" fmla="*/ 177 w 380"/>
                  <a:gd name="T89" fmla="*/ 423 h 429"/>
                  <a:gd name="T90" fmla="*/ 169 w 380"/>
                  <a:gd name="T91" fmla="*/ 421 h 429"/>
                  <a:gd name="T92" fmla="*/ 162 w 380"/>
                  <a:gd name="T93" fmla="*/ 423 h 429"/>
                  <a:gd name="T94" fmla="*/ 151 w 380"/>
                  <a:gd name="T95" fmla="*/ 416 h 429"/>
                  <a:gd name="T96" fmla="*/ 141 w 380"/>
                  <a:gd name="T97" fmla="*/ 418 h 429"/>
                  <a:gd name="T98" fmla="*/ 131 w 380"/>
                  <a:gd name="T99" fmla="*/ 421 h 429"/>
                  <a:gd name="T100" fmla="*/ 123 w 380"/>
                  <a:gd name="T101" fmla="*/ 418 h 429"/>
                  <a:gd name="T102" fmla="*/ 115 w 380"/>
                  <a:gd name="T103" fmla="*/ 408 h 429"/>
                  <a:gd name="T104" fmla="*/ 105 w 380"/>
                  <a:gd name="T105" fmla="*/ 398 h 429"/>
                  <a:gd name="T106" fmla="*/ 85 w 380"/>
                  <a:gd name="T107" fmla="*/ 393 h 429"/>
                  <a:gd name="T108" fmla="*/ 77 w 380"/>
                  <a:gd name="T109" fmla="*/ 395 h 429"/>
                  <a:gd name="T110" fmla="*/ 67 w 380"/>
                  <a:gd name="T111" fmla="*/ 398 h 429"/>
                  <a:gd name="T112" fmla="*/ 62 w 380"/>
                  <a:gd name="T113" fmla="*/ 405 h 429"/>
                  <a:gd name="T114" fmla="*/ 0 w 380"/>
                  <a:gd name="T115" fmla="*/ 92 h 4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0"/>
                  <a:gd name="T175" fmla="*/ 0 h 429"/>
                  <a:gd name="T176" fmla="*/ 380 w 380"/>
                  <a:gd name="T177" fmla="*/ 429 h 4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0" h="429">
                    <a:moveTo>
                      <a:pt x="0" y="92"/>
                    </a:moveTo>
                    <a:lnTo>
                      <a:pt x="139" y="72"/>
                    </a:lnTo>
                    <a:lnTo>
                      <a:pt x="133" y="79"/>
                    </a:lnTo>
                    <a:lnTo>
                      <a:pt x="146" y="77"/>
                    </a:lnTo>
                    <a:lnTo>
                      <a:pt x="151" y="77"/>
                    </a:lnTo>
                    <a:lnTo>
                      <a:pt x="156" y="72"/>
                    </a:lnTo>
                    <a:lnTo>
                      <a:pt x="162" y="72"/>
                    </a:lnTo>
                    <a:lnTo>
                      <a:pt x="164" y="74"/>
                    </a:lnTo>
                    <a:lnTo>
                      <a:pt x="172" y="77"/>
                    </a:lnTo>
                    <a:lnTo>
                      <a:pt x="185" y="79"/>
                    </a:lnTo>
                    <a:lnTo>
                      <a:pt x="192" y="74"/>
                    </a:lnTo>
                    <a:lnTo>
                      <a:pt x="192" y="67"/>
                    </a:lnTo>
                    <a:lnTo>
                      <a:pt x="195" y="67"/>
                    </a:lnTo>
                    <a:lnTo>
                      <a:pt x="203" y="74"/>
                    </a:lnTo>
                    <a:lnTo>
                      <a:pt x="198" y="79"/>
                    </a:lnTo>
                    <a:lnTo>
                      <a:pt x="182" y="85"/>
                    </a:lnTo>
                    <a:lnTo>
                      <a:pt x="177" y="87"/>
                    </a:lnTo>
                    <a:lnTo>
                      <a:pt x="174" y="92"/>
                    </a:lnTo>
                    <a:lnTo>
                      <a:pt x="182" y="92"/>
                    </a:lnTo>
                    <a:lnTo>
                      <a:pt x="200" y="87"/>
                    </a:lnTo>
                    <a:lnTo>
                      <a:pt x="213" y="79"/>
                    </a:lnTo>
                    <a:lnTo>
                      <a:pt x="221" y="72"/>
                    </a:lnTo>
                    <a:lnTo>
                      <a:pt x="236" y="72"/>
                    </a:lnTo>
                    <a:lnTo>
                      <a:pt x="244" y="69"/>
                    </a:lnTo>
                    <a:lnTo>
                      <a:pt x="251" y="61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90" y="46"/>
                    </a:lnTo>
                    <a:lnTo>
                      <a:pt x="308" y="31"/>
                    </a:lnTo>
                    <a:lnTo>
                      <a:pt x="336" y="10"/>
                    </a:lnTo>
                    <a:lnTo>
                      <a:pt x="346" y="2"/>
                    </a:lnTo>
                    <a:lnTo>
                      <a:pt x="352" y="0"/>
                    </a:lnTo>
                    <a:lnTo>
                      <a:pt x="380" y="149"/>
                    </a:lnTo>
                    <a:lnTo>
                      <a:pt x="372" y="156"/>
                    </a:lnTo>
                    <a:lnTo>
                      <a:pt x="367" y="156"/>
                    </a:lnTo>
                    <a:lnTo>
                      <a:pt x="362" y="164"/>
                    </a:lnTo>
                    <a:lnTo>
                      <a:pt x="362" y="169"/>
                    </a:lnTo>
                    <a:lnTo>
                      <a:pt x="367" y="172"/>
                    </a:lnTo>
                    <a:lnTo>
                      <a:pt x="372" y="180"/>
                    </a:lnTo>
                    <a:lnTo>
                      <a:pt x="372" y="187"/>
                    </a:lnTo>
                    <a:lnTo>
                      <a:pt x="370" y="192"/>
                    </a:lnTo>
                    <a:lnTo>
                      <a:pt x="370" y="205"/>
                    </a:lnTo>
                    <a:lnTo>
                      <a:pt x="367" y="218"/>
                    </a:lnTo>
                    <a:lnTo>
                      <a:pt x="354" y="249"/>
                    </a:lnTo>
                    <a:lnTo>
                      <a:pt x="344" y="280"/>
                    </a:lnTo>
                    <a:lnTo>
                      <a:pt x="336" y="287"/>
                    </a:lnTo>
                    <a:lnTo>
                      <a:pt x="336" y="295"/>
                    </a:lnTo>
                    <a:lnTo>
                      <a:pt x="339" y="298"/>
                    </a:lnTo>
                    <a:lnTo>
                      <a:pt x="339" y="308"/>
                    </a:lnTo>
                    <a:lnTo>
                      <a:pt x="336" y="316"/>
                    </a:lnTo>
                    <a:lnTo>
                      <a:pt x="331" y="318"/>
                    </a:lnTo>
                    <a:lnTo>
                      <a:pt x="321" y="318"/>
                    </a:lnTo>
                    <a:lnTo>
                      <a:pt x="310" y="323"/>
                    </a:lnTo>
                    <a:lnTo>
                      <a:pt x="293" y="344"/>
                    </a:lnTo>
                    <a:lnTo>
                      <a:pt x="293" y="352"/>
                    </a:lnTo>
                    <a:lnTo>
                      <a:pt x="295" y="359"/>
                    </a:lnTo>
                    <a:lnTo>
                      <a:pt x="298" y="364"/>
                    </a:lnTo>
                    <a:lnTo>
                      <a:pt x="293" y="364"/>
                    </a:lnTo>
                    <a:lnTo>
                      <a:pt x="287" y="367"/>
                    </a:lnTo>
                    <a:lnTo>
                      <a:pt x="282" y="367"/>
                    </a:lnTo>
                    <a:lnTo>
                      <a:pt x="277" y="372"/>
                    </a:lnTo>
                    <a:lnTo>
                      <a:pt x="285" y="380"/>
                    </a:lnTo>
                    <a:lnTo>
                      <a:pt x="290" y="390"/>
                    </a:lnTo>
                    <a:lnTo>
                      <a:pt x="282" y="390"/>
                    </a:lnTo>
                    <a:lnTo>
                      <a:pt x="280" y="393"/>
                    </a:lnTo>
                    <a:lnTo>
                      <a:pt x="280" y="398"/>
                    </a:lnTo>
                    <a:lnTo>
                      <a:pt x="275" y="398"/>
                    </a:lnTo>
                    <a:lnTo>
                      <a:pt x="275" y="387"/>
                    </a:lnTo>
                    <a:lnTo>
                      <a:pt x="272" y="385"/>
                    </a:lnTo>
                    <a:lnTo>
                      <a:pt x="269" y="385"/>
                    </a:lnTo>
                    <a:lnTo>
                      <a:pt x="264" y="387"/>
                    </a:lnTo>
                    <a:lnTo>
                      <a:pt x="264" y="395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4" y="405"/>
                    </a:lnTo>
                    <a:lnTo>
                      <a:pt x="259" y="408"/>
                    </a:lnTo>
                    <a:lnTo>
                      <a:pt x="254" y="421"/>
                    </a:lnTo>
                    <a:lnTo>
                      <a:pt x="251" y="423"/>
                    </a:lnTo>
                    <a:lnTo>
                      <a:pt x="241" y="429"/>
                    </a:lnTo>
                    <a:lnTo>
                      <a:pt x="226" y="429"/>
                    </a:lnTo>
                    <a:lnTo>
                      <a:pt x="221" y="426"/>
                    </a:lnTo>
                    <a:lnTo>
                      <a:pt x="213" y="418"/>
                    </a:lnTo>
                    <a:lnTo>
                      <a:pt x="203" y="418"/>
                    </a:lnTo>
                    <a:lnTo>
                      <a:pt x="200" y="416"/>
                    </a:lnTo>
                    <a:lnTo>
                      <a:pt x="198" y="411"/>
                    </a:lnTo>
                    <a:lnTo>
                      <a:pt x="192" y="413"/>
                    </a:lnTo>
                    <a:lnTo>
                      <a:pt x="190" y="416"/>
                    </a:lnTo>
                    <a:lnTo>
                      <a:pt x="185" y="418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2" y="421"/>
                    </a:lnTo>
                    <a:lnTo>
                      <a:pt x="169" y="421"/>
                    </a:lnTo>
                    <a:lnTo>
                      <a:pt x="167" y="423"/>
                    </a:lnTo>
                    <a:lnTo>
                      <a:pt x="162" y="423"/>
                    </a:lnTo>
                    <a:lnTo>
                      <a:pt x="156" y="421"/>
                    </a:lnTo>
                    <a:lnTo>
                      <a:pt x="151" y="416"/>
                    </a:lnTo>
                    <a:lnTo>
                      <a:pt x="146" y="416"/>
                    </a:lnTo>
                    <a:lnTo>
                      <a:pt x="141" y="418"/>
                    </a:lnTo>
                    <a:lnTo>
                      <a:pt x="133" y="418"/>
                    </a:lnTo>
                    <a:lnTo>
                      <a:pt x="131" y="421"/>
                    </a:lnTo>
                    <a:lnTo>
                      <a:pt x="128" y="421"/>
                    </a:lnTo>
                    <a:lnTo>
                      <a:pt x="123" y="418"/>
                    </a:lnTo>
                    <a:lnTo>
                      <a:pt x="115" y="413"/>
                    </a:lnTo>
                    <a:lnTo>
                      <a:pt x="115" y="408"/>
                    </a:lnTo>
                    <a:lnTo>
                      <a:pt x="113" y="403"/>
                    </a:lnTo>
                    <a:lnTo>
                      <a:pt x="105" y="398"/>
                    </a:lnTo>
                    <a:lnTo>
                      <a:pt x="95" y="393"/>
                    </a:lnTo>
                    <a:lnTo>
                      <a:pt x="85" y="393"/>
                    </a:lnTo>
                    <a:lnTo>
                      <a:pt x="79" y="390"/>
                    </a:lnTo>
                    <a:lnTo>
                      <a:pt x="77" y="395"/>
                    </a:lnTo>
                    <a:lnTo>
                      <a:pt x="74" y="398"/>
                    </a:lnTo>
                    <a:lnTo>
                      <a:pt x="67" y="398"/>
                    </a:lnTo>
                    <a:lnTo>
                      <a:pt x="64" y="400"/>
                    </a:lnTo>
                    <a:lnTo>
                      <a:pt x="62" y="405"/>
                    </a:lnTo>
                    <a:lnTo>
                      <a:pt x="59" y="41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673"/>
              <p:cNvSpPr>
                <a:spLocks/>
              </p:cNvSpPr>
              <p:nvPr/>
            </p:nvSpPr>
            <p:spPr bwMode="auto">
              <a:xfrm>
                <a:off x="5872164" y="3059113"/>
                <a:ext cx="977899" cy="514349"/>
              </a:xfrm>
              <a:custGeom>
                <a:avLst/>
                <a:gdLst>
                  <a:gd name="T0" fmla="*/ 28 w 616"/>
                  <a:gd name="T1" fmla="*/ 313 h 324"/>
                  <a:gd name="T2" fmla="*/ 36 w 616"/>
                  <a:gd name="T3" fmla="*/ 295 h 324"/>
                  <a:gd name="T4" fmla="*/ 41 w 616"/>
                  <a:gd name="T5" fmla="*/ 285 h 324"/>
                  <a:gd name="T6" fmla="*/ 49 w 616"/>
                  <a:gd name="T7" fmla="*/ 288 h 324"/>
                  <a:gd name="T8" fmla="*/ 64 w 616"/>
                  <a:gd name="T9" fmla="*/ 272 h 324"/>
                  <a:gd name="T10" fmla="*/ 92 w 616"/>
                  <a:gd name="T11" fmla="*/ 262 h 324"/>
                  <a:gd name="T12" fmla="*/ 90 w 616"/>
                  <a:gd name="T13" fmla="*/ 249 h 324"/>
                  <a:gd name="T14" fmla="*/ 82 w 616"/>
                  <a:gd name="T15" fmla="*/ 234 h 324"/>
                  <a:gd name="T16" fmla="*/ 100 w 616"/>
                  <a:gd name="T17" fmla="*/ 229 h 324"/>
                  <a:gd name="T18" fmla="*/ 113 w 616"/>
                  <a:gd name="T19" fmla="*/ 223 h 324"/>
                  <a:gd name="T20" fmla="*/ 105 w 616"/>
                  <a:gd name="T21" fmla="*/ 211 h 324"/>
                  <a:gd name="T22" fmla="*/ 113 w 616"/>
                  <a:gd name="T23" fmla="*/ 187 h 324"/>
                  <a:gd name="T24" fmla="*/ 121 w 616"/>
                  <a:gd name="T25" fmla="*/ 164 h 324"/>
                  <a:gd name="T26" fmla="*/ 133 w 616"/>
                  <a:gd name="T27" fmla="*/ 164 h 324"/>
                  <a:gd name="T28" fmla="*/ 159 w 616"/>
                  <a:gd name="T29" fmla="*/ 154 h 324"/>
                  <a:gd name="T30" fmla="*/ 172 w 616"/>
                  <a:gd name="T31" fmla="*/ 136 h 324"/>
                  <a:gd name="T32" fmla="*/ 182 w 616"/>
                  <a:gd name="T33" fmla="*/ 141 h 324"/>
                  <a:gd name="T34" fmla="*/ 190 w 616"/>
                  <a:gd name="T35" fmla="*/ 149 h 324"/>
                  <a:gd name="T36" fmla="*/ 200 w 616"/>
                  <a:gd name="T37" fmla="*/ 141 h 324"/>
                  <a:gd name="T38" fmla="*/ 210 w 616"/>
                  <a:gd name="T39" fmla="*/ 131 h 324"/>
                  <a:gd name="T40" fmla="*/ 226 w 616"/>
                  <a:gd name="T41" fmla="*/ 136 h 324"/>
                  <a:gd name="T42" fmla="*/ 241 w 616"/>
                  <a:gd name="T43" fmla="*/ 123 h 324"/>
                  <a:gd name="T44" fmla="*/ 251 w 616"/>
                  <a:gd name="T45" fmla="*/ 110 h 324"/>
                  <a:gd name="T46" fmla="*/ 259 w 616"/>
                  <a:gd name="T47" fmla="*/ 118 h 324"/>
                  <a:gd name="T48" fmla="*/ 285 w 616"/>
                  <a:gd name="T49" fmla="*/ 118 h 324"/>
                  <a:gd name="T50" fmla="*/ 303 w 616"/>
                  <a:gd name="T51" fmla="*/ 98 h 324"/>
                  <a:gd name="T52" fmla="*/ 308 w 616"/>
                  <a:gd name="T53" fmla="*/ 85 h 324"/>
                  <a:gd name="T54" fmla="*/ 316 w 616"/>
                  <a:gd name="T55" fmla="*/ 64 h 324"/>
                  <a:gd name="T56" fmla="*/ 334 w 616"/>
                  <a:gd name="T57" fmla="*/ 46 h 324"/>
                  <a:gd name="T58" fmla="*/ 364 w 616"/>
                  <a:gd name="T59" fmla="*/ 51 h 324"/>
                  <a:gd name="T60" fmla="*/ 367 w 616"/>
                  <a:gd name="T61" fmla="*/ 44 h 324"/>
                  <a:gd name="T62" fmla="*/ 362 w 616"/>
                  <a:gd name="T63" fmla="*/ 33 h 324"/>
                  <a:gd name="T64" fmla="*/ 370 w 616"/>
                  <a:gd name="T65" fmla="*/ 18 h 324"/>
                  <a:gd name="T66" fmla="*/ 377 w 616"/>
                  <a:gd name="T67" fmla="*/ 8 h 324"/>
                  <a:gd name="T68" fmla="*/ 387 w 616"/>
                  <a:gd name="T69" fmla="*/ 0 h 324"/>
                  <a:gd name="T70" fmla="*/ 416 w 616"/>
                  <a:gd name="T71" fmla="*/ 8 h 324"/>
                  <a:gd name="T72" fmla="*/ 423 w 616"/>
                  <a:gd name="T73" fmla="*/ 23 h 324"/>
                  <a:gd name="T74" fmla="*/ 441 w 616"/>
                  <a:gd name="T75" fmla="*/ 28 h 324"/>
                  <a:gd name="T76" fmla="*/ 464 w 616"/>
                  <a:gd name="T77" fmla="*/ 31 h 324"/>
                  <a:gd name="T78" fmla="*/ 482 w 616"/>
                  <a:gd name="T79" fmla="*/ 33 h 324"/>
                  <a:gd name="T80" fmla="*/ 503 w 616"/>
                  <a:gd name="T81" fmla="*/ 21 h 324"/>
                  <a:gd name="T82" fmla="*/ 513 w 616"/>
                  <a:gd name="T83" fmla="*/ 28 h 324"/>
                  <a:gd name="T84" fmla="*/ 531 w 616"/>
                  <a:gd name="T85" fmla="*/ 39 h 324"/>
                  <a:gd name="T86" fmla="*/ 547 w 616"/>
                  <a:gd name="T87" fmla="*/ 39 h 324"/>
                  <a:gd name="T88" fmla="*/ 562 w 616"/>
                  <a:gd name="T89" fmla="*/ 51 h 324"/>
                  <a:gd name="T90" fmla="*/ 575 w 616"/>
                  <a:gd name="T91" fmla="*/ 64 h 324"/>
                  <a:gd name="T92" fmla="*/ 590 w 616"/>
                  <a:gd name="T93" fmla="*/ 87 h 324"/>
                  <a:gd name="T94" fmla="*/ 603 w 616"/>
                  <a:gd name="T95" fmla="*/ 121 h 324"/>
                  <a:gd name="T96" fmla="*/ 616 w 616"/>
                  <a:gd name="T97" fmla="*/ 152 h 324"/>
                  <a:gd name="T98" fmla="*/ 583 w 616"/>
                  <a:gd name="T99" fmla="*/ 182 h 324"/>
                  <a:gd name="T100" fmla="*/ 559 w 616"/>
                  <a:gd name="T101" fmla="*/ 200 h 324"/>
                  <a:gd name="T102" fmla="*/ 539 w 616"/>
                  <a:gd name="T103" fmla="*/ 221 h 324"/>
                  <a:gd name="T104" fmla="*/ 524 w 616"/>
                  <a:gd name="T105" fmla="*/ 236 h 324"/>
                  <a:gd name="T106" fmla="*/ 272 w 616"/>
                  <a:gd name="T107" fmla="*/ 272 h 324"/>
                  <a:gd name="T108" fmla="*/ 136 w 616"/>
                  <a:gd name="T109" fmla="*/ 285 h 324"/>
                  <a:gd name="T110" fmla="*/ 10 w 616"/>
                  <a:gd name="T111" fmla="*/ 324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24"/>
                  <a:gd name="T170" fmla="*/ 616 w 616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24">
                    <a:moveTo>
                      <a:pt x="0" y="324"/>
                    </a:moveTo>
                    <a:lnTo>
                      <a:pt x="13" y="318"/>
                    </a:lnTo>
                    <a:lnTo>
                      <a:pt x="28" y="313"/>
                    </a:lnTo>
                    <a:lnTo>
                      <a:pt x="31" y="311"/>
                    </a:lnTo>
                    <a:lnTo>
                      <a:pt x="31" y="298"/>
                    </a:lnTo>
                    <a:lnTo>
                      <a:pt x="36" y="295"/>
                    </a:lnTo>
                    <a:lnTo>
                      <a:pt x="38" y="293"/>
                    </a:lnTo>
                    <a:lnTo>
                      <a:pt x="38" y="288"/>
                    </a:lnTo>
                    <a:lnTo>
                      <a:pt x="41" y="285"/>
                    </a:lnTo>
                    <a:lnTo>
                      <a:pt x="44" y="290"/>
                    </a:lnTo>
                    <a:lnTo>
                      <a:pt x="49" y="290"/>
                    </a:lnTo>
                    <a:lnTo>
                      <a:pt x="49" y="288"/>
                    </a:lnTo>
                    <a:lnTo>
                      <a:pt x="54" y="280"/>
                    </a:lnTo>
                    <a:lnTo>
                      <a:pt x="59" y="277"/>
                    </a:lnTo>
                    <a:lnTo>
                      <a:pt x="64" y="272"/>
                    </a:lnTo>
                    <a:lnTo>
                      <a:pt x="87" y="264"/>
                    </a:lnTo>
                    <a:lnTo>
                      <a:pt x="90" y="262"/>
                    </a:lnTo>
                    <a:lnTo>
                      <a:pt x="92" y="262"/>
                    </a:lnTo>
                    <a:lnTo>
                      <a:pt x="95" y="257"/>
                    </a:lnTo>
                    <a:lnTo>
                      <a:pt x="92" y="254"/>
                    </a:lnTo>
                    <a:lnTo>
                      <a:pt x="90" y="249"/>
                    </a:lnTo>
                    <a:lnTo>
                      <a:pt x="85" y="247"/>
                    </a:lnTo>
                    <a:lnTo>
                      <a:pt x="82" y="241"/>
                    </a:lnTo>
                    <a:lnTo>
                      <a:pt x="82" y="234"/>
                    </a:lnTo>
                    <a:lnTo>
                      <a:pt x="87" y="229"/>
                    </a:lnTo>
                    <a:lnTo>
                      <a:pt x="92" y="226"/>
                    </a:lnTo>
                    <a:lnTo>
                      <a:pt x="100" y="229"/>
                    </a:lnTo>
                    <a:lnTo>
                      <a:pt x="105" y="229"/>
                    </a:lnTo>
                    <a:lnTo>
                      <a:pt x="110" y="226"/>
                    </a:lnTo>
                    <a:lnTo>
                      <a:pt x="113" y="223"/>
                    </a:lnTo>
                    <a:lnTo>
                      <a:pt x="110" y="218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10" y="205"/>
                    </a:lnTo>
                    <a:lnTo>
                      <a:pt x="110" y="193"/>
                    </a:lnTo>
                    <a:lnTo>
                      <a:pt x="113" y="187"/>
                    </a:lnTo>
                    <a:lnTo>
                      <a:pt x="113" y="182"/>
                    </a:lnTo>
                    <a:lnTo>
                      <a:pt x="121" y="167"/>
                    </a:lnTo>
                    <a:lnTo>
                      <a:pt x="121" y="164"/>
                    </a:lnTo>
                    <a:lnTo>
                      <a:pt x="123" y="162"/>
                    </a:lnTo>
                    <a:lnTo>
                      <a:pt x="128" y="164"/>
                    </a:lnTo>
                    <a:lnTo>
                      <a:pt x="133" y="164"/>
                    </a:lnTo>
                    <a:lnTo>
                      <a:pt x="144" y="159"/>
                    </a:lnTo>
                    <a:lnTo>
                      <a:pt x="154" y="157"/>
                    </a:lnTo>
                    <a:lnTo>
                      <a:pt x="159" y="154"/>
                    </a:lnTo>
                    <a:lnTo>
                      <a:pt x="164" y="149"/>
                    </a:lnTo>
                    <a:lnTo>
                      <a:pt x="169" y="139"/>
                    </a:lnTo>
                    <a:lnTo>
                      <a:pt x="172" y="136"/>
                    </a:lnTo>
                    <a:lnTo>
                      <a:pt x="180" y="136"/>
                    </a:lnTo>
                    <a:lnTo>
                      <a:pt x="180" y="139"/>
                    </a:lnTo>
                    <a:lnTo>
                      <a:pt x="182" y="141"/>
                    </a:lnTo>
                    <a:lnTo>
                      <a:pt x="182" y="144"/>
                    </a:lnTo>
                    <a:lnTo>
                      <a:pt x="185" y="146"/>
                    </a:lnTo>
                    <a:lnTo>
                      <a:pt x="190" y="149"/>
                    </a:lnTo>
                    <a:lnTo>
                      <a:pt x="195" y="149"/>
                    </a:lnTo>
                    <a:lnTo>
                      <a:pt x="200" y="146"/>
                    </a:lnTo>
                    <a:lnTo>
                      <a:pt x="200" y="141"/>
                    </a:lnTo>
                    <a:lnTo>
                      <a:pt x="203" y="139"/>
                    </a:lnTo>
                    <a:lnTo>
                      <a:pt x="203" y="136"/>
                    </a:lnTo>
                    <a:lnTo>
                      <a:pt x="210" y="131"/>
                    </a:lnTo>
                    <a:lnTo>
                      <a:pt x="218" y="131"/>
                    </a:lnTo>
                    <a:lnTo>
                      <a:pt x="221" y="134"/>
                    </a:lnTo>
                    <a:lnTo>
                      <a:pt x="226" y="136"/>
                    </a:lnTo>
                    <a:lnTo>
                      <a:pt x="233" y="136"/>
                    </a:lnTo>
                    <a:lnTo>
                      <a:pt x="236" y="128"/>
                    </a:lnTo>
                    <a:lnTo>
                      <a:pt x="241" y="123"/>
                    </a:lnTo>
                    <a:lnTo>
                      <a:pt x="249" y="123"/>
                    </a:lnTo>
                    <a:lnTo>
                      <a:pt x="251" y="113"/>
                    </a:lnTo>
                    <a:lnTo>
                      <a:pt x="251" y="110"/>
                    </a:lnTo>
                    <a:lnTo>
                      <a:pt x="257" y="110"/>
                    </a:lnTo>
                    <a:lnTo>
                      <a:pt x="259" y="113"/>
                    </a:lnTo>
                    <a:lnTo>
                      <a:pt x="259" y="118"/>
                    </a:lnTo>
                    <a:lnTo>
                      <a:pt x="262" y="126"/>
                    </a:lnTo>
                    <a:lnTo>
                      <a:pt x="280" y="126"/>
                    </a:lnTo>
                    <a:lnTo>
                      <a:pt x="285" y="118"/>
                    </a:lnTo>
                    <a:lnTo>
                      <a:pt x="293" y="105"/>
                    </a:lnTo>
                    <a:lnTo>
                      <a:pt x="300" y="98"/>
                    </a:lnTo>
                    <a:lnTo>
                      <a:pt x="303" y="98"/>
                    </a:lnTo>
                    <a:lnTo>
                      <a:pt x="305" y="92"/>
                    </a:lnTo>
                    <a:lnTo>
                      <a:pt x="305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16" y="77"/>
                    </a:lnTo>
                    <a:lnTo>
                      <a:pt x="316" y="64"/>
                    </a:lnTo>
                    <a:lnTo>
                      <a:pt x="318" y="59"/>
                    </a:lnTo>
                    <a:lnTo>
                      <a:pt x="328" y="49"/>
                    </a:lnTo>
                    <a:lnTo>
                      <a:pt x="334" y="46"/>
                    </a:lnTo>
                    <a:lnTo>
                      <a:pt x="339" y="49"/>
                    </a:lnTo>
                    <a:lnTo>
                      <a:pt x="349" y="59"/>
                    </a:lnTo>
                    <a:lnTo>
                      <a:pt x="364" y="51"/>
                    </a:lnTo>
                    <a:lnTo>
                      <a:pt x="370" y="46"/>
                    </a:lnTo>
                    <a:lnTo>
                      <a:pt x="372" y="46"/>
                    </a:lnTo>
                    <a:lnTo>
                      <a:pt x="367" y="44"/>
                    </a:lnTo>
                    <a:lnTo>
                      <a:pt x="367" y="36"/>
                    </a:lnTo>
                    <a:lnTo>
                      <a:pt x="364" y="33"/>
                    </a:lnTo>
                    <a:lnTo>
                      <a:pt x="362" y="33"/>
                    </a:lnTo>
                    <a:lnTo>
                      <a:pt x="359" y="31"/>
                    </a:lnTo>
                    <a:lnTo>
                      <a:pt x="364" y="28"/>
                    </a:lnTo>
                    <a:lnTo>
                      <a:pt x="370" y="18"/>
                    </a:lnTo>
                    <a:lnTo>
                      <a:pt x="372" y="10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2" y="5"/>
                    </a:lnTo>
                    <a:lnTo>
                      <a:pt x="387" y="5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403" y="3"/>
                    </a:lnTo>
                    <a:lnTo>
                      <a:pt x="416" y="8"/>
                    </a:lnTo>
                    <a:lnTo>
                      <a:pt x="421" y="10"/>
                    </a:lnTo>
                    <a:lnTo>
                      <a:pt x="423" y="13"/>
                    </a:lnTo>
                    <a:lnTo>
                      <a:pt x="423" y="23"/>
                    </a:lnTo>
                    <a:lnTo>
                      <a:pt x="431" y="28"/>
                    </a:lnTo>
                    <a:lnTo>
                      <a:pt x="436" y="31"/>
                    </a:lnTo>
                    <a:lnTo>
                      <a:pt x="441" y="28"/>
                    </a:lnTo>
                    <a:lnTo>
                      <a:pt x="452" y="26"/>
                    </a:lnTo>
                    <a:lnTo>
                      <a:pt x="462" y="26"/>
                    </a:lnTo>
                    <a:lnTo>
                      <a:pt x="464" y="31"/>
                    </a:lnTo>
                    <a:lnTo>
                      <a:pt x="472" y="36"/>
                    </a:lnTo>
                    <a:lnTo>
                      <a:pt x="477" y="31"/>
                    </a:lnTo>
                    <a:lnTo>
                      <a:pt x="482" y="33"/>
                    </a:lnTo>
                    <a:lnTo>
                      <a:pt x="488" y="33"/>
                    </a:lnTo>
                    <a:lnTo>
                      <a:pt x="493" y="3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1" y="26"/>
                    </a:lnTo>
                    <a:lnTo>
                      <a:pt x="513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31" y="39"/>
                    </a:lnTo>
                    <a:lnTo>
                      <a:pt x="536" y="39"/>
                    </a:lnTo>
                    <a:lnTo>
                      <a:pt x="544" y="41"/>
                    </a:lnTo>
                    <a:lnTo>
                      <a:pt x="547" y="39"/>
                    </a:lnTo>
                    <a:lnTo>
                      <a:pt x="557" y="44"/>
                    </a:lnTo>
                    <a:lnTo>
                      <a:pt x="559" y="46"/>
                    </a:lnTo>
                    <a:lnTo>
                      <a:pt x="562" y="51"/>
                    </a:lnTo>
                    <a:lnTo>
                      <a:pt x="562" y="54"/>
                    </a:lnTo>
                    <a:lnTo>
                      <a:pt x="570" y="62"/>
                    </a:lnTo>
                    <a:lnTo>
                      <a:pt x="575" y="64"/>
                    </a:lnTo>
                    <a:lnTo>
                      <a:pt x="583" y="69"/>
                    </a:lnTo>
                    <a:lnTo>
                      <a:pt x="583" y="77"/>
                    </a:lnTo>
                    <a:lnTo>
                      <a:pt x="590" y="87"/>
                    </a:lnTo>
                    <a:lnTo>
                      <a:pt x="593" y="98"/>
                    </a:lnTo>
                    <a:lnTo>
                      <a:pt x="598" y="108"/>
                    </a:lnTo>
                    <a:lnTo>
                      <a:pt x="603" y="121"/>
                    </a:lnTo>
                    <a:lnTo>
                      <a:pt x="608" y="136"/>
                    </a:lnTo>
                    <a:lnTo>
                      <a:pt x="613" y="149"/>
                    </a:lnTo>
                    <a:lnTo>
                      <a:pt x="616" y="152"/>
                    </a:lnTo>
                    <a:lnTo>
                      <a:pt x="611" y="154"/>
                    </a:lnTo>
                    <a:lnTo>
                      <a:pt x="590" y="177"/>
                    </a:lnTo>
                    <a:lnTo>
                      <a:pt x="583" y="182"/>
                    </a:lnTo>
                    <a:lnTo>
                      <a:pt x="570" y="190"/>
                    </a:lnTo>
                    <a:lnTo>
                      <a:pt x="562" y="195"/>
                    </a:lnTo>
                    <a:lnTo>
                      <a:pt x="559" y="200"/>
                    </a:lnTo>
                    <a:lnTo>
                      <a:pt x="557" y="208"/>
                    </a:lnTo>
                    <a:lnTo>
                      <a:pt x="549" y="216"/>
                    </a:lnTo>
                    <a:lnTo>
                      <a:pt x="539" y="221"/>
                    </a:lnTo>
                    <a:lnTo>
                      <a:pt x="531" y="226"/>
                    </a:lnTo>
                    <a:lnTo>
                      <a:pt x="529" y="234"/>
                    </a:lnTo>
                    <a:lnTo>
                      <a:pt x="524" y="236"/>
                    </a:lnTo>
                    <a:lnTo>
                      <a:pt x="511" y="249"/>
                    </a:lnTo>
                    <a:lnTo>
                      <a:pt x="503" y="254"/>
                    </a:lnTo>
                    <a:lnTo>
                      <a:pt x="272" y="272"/>
                    </a:lnTo>
                    <a:lnTo>
                      <a:pt x="262" y="280"/>
                    </a:lnTo>
                    <a:lnTo>
                      <a:pt x="139" y="290"/>
                    </a:lnTo>
                    <a:lnTo>
                      <a:pt x="136" y="285"/>
                    </a:lnTo>
                    <a:lnTo>
                      <a:pt x="115" y="288"/>
                    </a:lnTo>
                    <a:lnTo>
                      <a:pt x="115" y="308"/>
                    </a:lnTo>
                    <a:lnTo>
                      <a:pt x="10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674"/>
              <p:cNvSpPr>
                <a:spLocks/>
              </p:cNvSpPr>
              <p:nvPr/>
            </p:nvSpPr>
            <p:spPr bwMode="auto">
              <a:xfrm>
                <a:off x="5799138" y="3422650"/>
                <a:ext cx="1123950" cy="385763"/>
              </a:xfrm>
              <a:custGeom>
                <a:avLst/>
                <a:gdLst>
                  <a:gd name="T0" fmla="*/ 161 w 708"/>
                  <a:gd name="T1" fmla="*/ 79 h 243"/>
                  <a:gd name="T2" fmla="*/ 185 w 708"/>
                  <a:gd name="T3" fmla="*/ 56 h 243"/>
                  <a:gd name="T4" fmla="*/ 233 w 708"/>
                  <a:gd name="T5" fmla="*/ 59 h 243"/>
                  <a:gd name="T6" fmla="*/ 318 w 708"/>
                  <a:gd name="T7" fmla="*/ 43 h 243"/>
                  <a:gd name="T8" fmla="*/ 590 w 708"/>
                  <a:gd name="T9" fmla="*/ 18 h 243"/>
                  <a:gd name="T10" fmla="*/ 698 w 708"/>
                  <a:gd name="T11" fmla="*/ 10 h 243"/>
                  <a:gd name="T12" fmla="*/ 695 w 708"/>
                  <a:gd name="T13" fmla="*/ 25 h 243"/>
                  <a:gd name="T14" fmla="*/ 698 w 708"/>
                  <a:gd name="T15" fmla="*/ 38 h 243"/>
                  <a:gd name="T16" fmla="*/ 693 w 708"/>
                  <a:gd name="T17" fmla="*/ 43 h 243"/>
                  <a:gd name="T18" fmla="*/ 677 w 708"/>
                  <a:gd name="T19" fmla="*/ 51 h 243"/>
                  <a:gd name="T20" fmla="*/ 664 w 708"/>
                  <a:gd name="T21" fmla="*/ 66 h 243"/>
                  <a:gd name="T22" fmla="*/ 657 w 708"/>
                  <a:gd name="T23" fmla="*/ 82 h 243"/>
                  <a:gd name="T24" fmla="*/ 644 w 708"/>
                  <a:gd name="T25" fmla="*/ 74 h 243"/>
                  <a:gd name="T26" fmla="*/ 629 w 708"/>
                  <a:gd name="T27" fmla="*/ 84 h 243"/>
                  <a:gd name="T28" fmla="*/ 618 w 708"/>
                  <a:gd name="T29" fmla="*/ 97 h 243"/>
                  <a:gd name="T30" fmla="*/ 608 w 708"/>
                  <a:gd name="T31" fmla="*/ 107 h 243"/>
                  <a:gd name="T32" fmla="*/ 595 w 708"/>
                  <a:gd name="T33" fmla="*/ 100 h 243"/>
                  <a:gd name="T34" fmla="*/ 577 w 708"/>
                  <a:gd name="T35" fmla="*/ 130 h 243"/>
                  <a:gd name="T36" fmla="*/ 564 w 708"/>
                  <a:gd name="T37" fmla="*/ 143 h 243"/>
                  <a:gd name="T38" fmla="*/ 546 w 708"/>
                  <a:gd name="T39" fmla="*/ 146 h 243"/>
                  <a:gd name="T40" fmla="*/ 539 w 708"/>
                  <a:gd name="T41" fmla="*/ 159 h 243"/>
                  <a:gd name="T42" fmla="*/ 536 w 708"/>
                  <a:gd name="T43" fmla="*/ 174 h 243"/>
                  <a:gd name="T44" fmla="*/ 523 w 708"/>
                  <a:gd name="T45" fmla="*/ 200 h 243"/>
                  <a:gd name="T46" fmla="*/ 318 w 708"/>
                  <a:gd name="T47" fmla="*/ 218 h 243"/>
                  <a:gd name="T48" fmla="*/ 10 w 708"/>
                  <a:gd name="T49" fmla="*/ 243 h 243"/>
                  <a:gd name="T50" fmla="*/ 0 w 708"/>
                  <a:gd name="T51" fmla="*/ 228 h 243"/>
                  <a:gd name="T52" fmla="*/ 7 w 708"/>
                  <a:gd name="T53" fmla="*/ 207 h 243"/>
                  <a:gd name="T54" fmla="*/ 15 w 708"/>
                  <a:gd name="T55" fmla="*/ 200 h 243"/>
                  <a:gd name="T56" fmla="*/ 20 w 708"/>
                  <a:gd name="T57" fmla="*/ 192 h 243"/>
                  <a:gd name="T58" fmla="*/ 23 w 708"/>
                  <a:gd name="T59" fmla="*/ 187 h 243"/>
                  <a:gd name="T60" fmla="*/ 25 w 708"/>
                  <a:gd name="T61" fmla="*/ 177 h 243"/>
                  <a:gd name="T62" fmla="*/ 30 w 708"/>
                  <a:gd name="T63" fmla="*/ 174 h 243"/>
                  <a:gd name="T64" fmla="*/ 36 w 708"/>
                  <a:gd name="T65" fmla="*/ 166 h 243"/>
                  <a:gd name="T66" fmla="*/ 30 w 708"/>
                  <a:gd name="T67" fmla="*/ 159 h 243"/>
                  <a:gd name="T68" fmla="*/ 33 w 708"/>
                  <a:gd name="T69" fmla="*/ 146 h 243"/>
                  <a:gd name="T70" fmla="*/ 38 w 708"/>
                  <a:gd name="T71" fmla="*/ 133 h 243"/>
                  <a:gd name="T72" fmla="*/ 46 w 708"/>
                  <a:gd name="T73" fmla="*/ 125 h 243"/>
                  <a:gd name="T74" fmla="*/ 48 w 708"/>
                  <a:gd name="T75" fmla="*/ 120 h 243"/>
                  <a:gd name="T76" fmla="*/ 43 w 708"/>
                  <a:gd name="T77" fmla="*/ 95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8"/>
                  <a:gd name="T118" fmla="*/ 0 h 243"/>
                  <a:gd name="T119" fmla="*/ 708 w 70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8" h="243">
                    <a:moveTo>
                      <a:pt x="43" y="95"/>
                    </a:moveTo>
                    <a:lnTo>
                      <a:pt x="161" y="79"/>
                    </a:lnTo>
                    <a:lnTo>
                      <a:pt x="161" y="59"/>
                    </a:lnTo>
                    <a:lnTo>
                      <a:pt x="185" y="56"/>
                    </a:lnTo>
                    <a:lnTo>
                      <a:pt x="185" y="61"/>
                    </a:lnTo>
                    <a:lnTo>
                      <a:pt x="233" y="59"/>
                    </a:lnTo>
                    <a:lnTo>
                      <a:pt x="308" y="51"/>
                    </a:lnTo>
                    <a:lnTo>
                      <a:pt x="318" y="43"/>
                    </a:lnTo>
                    <a:lnTo>
                      <a:pt x="534" y="25"/>
                    </a:lnTo>
                    <a:lnTo>
                      <a:pt x="590" y="18"/>
                    </a:lnTo>
                    <a:lnTo>
                      <a:pt x="708" y="0"/>
                    </a:lnTo>
                    <a:lnTo>
                      <a:pt x="698" y="10"/>
                    </a:lnTo>
                    <a:lnTo>
                      <a:pt x="695" y="18"/>
                    </a:lnTo>
                    <a:lnTo>
                      <a:pt x="695" y="25"/>
                    </a:lnTo>
                    <a:lnTo>
                      <a:pt x="693" y="28"/>
                    </a:lnTo>
                    <a:lnTo>
                      <a:pt x="698" y="38"/>
                    </a:lnTo>
                    <a:lnTo>
                      <a:pt x="698" y="43"/>
                    </a:lnTo>
                    <a:lnTo>
                      <a:pt x="693" y="43"/>
                    </a:lnTo>
                    <a:lnTo>
                      <a:pt x="688" y="41"/>
                    </a:lnTo>
                    <a:lnTo>
                      <a:pt x="677" y="51"/>
                    </a:lnTo>
                    <a:lnTo>
                      <a:pt x="672" y="61"/>
                    </a:lnTo>
                    <a:lnTo>
                      <a:pt x="664" y="66"/>
                    </a:lnTo>
                    <a:lnTo>
                      <a:pt x="659" y="74"/>
                    </a:lnTo>
                    <a:lnTo>
                      <a:pt x="657" y="82"/>
                    </a:lnTo>
                    <a:lnTo>
                      <a:pt x="647" y="79"/>
                    </a:lnTo>
                    <a:lnTo>
                      <a:pt x="644" y="74"/>
                    </a:lnTo>
                    <a:lnTo>
                      <a:pt x="634" y="77"/>
                    </a:lnTo>
                    <a:lnTo>
                      <a:pt x="629" y="84"/>
                    </a:lnTo>
                    <a:lnTo>
                      <a:pt x="623" y="89"/>
                    </a:lnTo>
                    <a:lnTo>
                      <a:pt x="618" y="97"/>
                    </a:lnTo>
                    <a:lnTo>
                      <a:pt x="616" y="105"/>
                    </a:lnTo>
                    <a:lnTo>
                      <a:pt x="608" y="107"/>
                    </a:lnTo>
                    <a:lnTo>
                      <a:pt x="603" y="100"/>
                    </a:lnTo>
                    <a:lnTo>
                      <a:pt x="595" y="100"/>
                    </a:lnTo>
                    <a:lnTo>
                      <a:pt x="590" y="107"/>
                    </a:lnTo>
                    <a:lnTo>
                      <a:pt x="577" y="130"/>
                    </a:lnTo>
                    <a:lnTo>
                      <a:pt x="575" y="136"/>
                    </a:lnTo>
                    <a:lnTo>
                      <a:pt x="564" y="143"/>
                    </a:lnTo>
                    <a:lnTo>
                      <a:pt x="554" y="143"/>
                    </a:lnTo>
                    <a:lnTo>
                      <a:pt x="546" y="146"/>
                    </a:lnTo>
                    <a:lnTo>
                      <a:pt x="544" y="154"/>
                    </a:lnTo>
                    <a:lnTo>
                      <a:pt x="539" y="159"/>
                    </a:lnTo>
                    <a:lnTo>
                      <a:pt x="536" y="164"/>
                    </a:lnTo>
                    <a:lnTo>
                      <a:pt x="536" y="174"/>
                    </a:lnTo>
                    <a:lnTo>
                      <a:pt x="526" y="179"/>
                    </a:lnTo>
                    <a:lnTo>
                      <a:pt x="523" y="200"/>
                    </a:lnTo>
                    <a:lnTo>
                      <a:pt x="495" y="205"/>
                    </a:lnTo>
                    <a:lnTo>
                      <a:pt x="318" y="218"/>
                    </a:lnTo>
                    <a:lnTo>
                      <a:pt x="172" y="231"/>
                    </a:lnTo>
                    <a:lnTo>
                      <a:pt x="10" y="24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15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5" y="200"/>
                    </a:lnTo>
                    <a:lnTo>
                      <a:pt x="18" y="197"/>
                    </a:lnTo>
                    <a:lnTo>
                      <a:pt x="20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5" y="179"/>
                    </a:lnTo>
                    <a:lnTo>
                      <a:pt x="25" y="177"/>
                    </a:lnTo>
                    <a:lnTo>
                      <a:pt x="28" y="174"/>
                    </a:lnTo>
                    <a:lnTo>
                      <a:pt x="30" y="174"/>
                    </a:lnTo>
                    <a:lnTo>
                      <a:pt x="36" y="169"/>
                    </a:lnTo>
                    <a:lnTo>
                      <a:pt x="36" y="166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30" y="151"/>
                    </a:lnTo>
                    <a:lnTo>
                      <a:pt x="33" y="146"/>
                    </a:lnTo>
                    <a:lnTo>
                      <a:pt x="33" y="136"/>
                    </a:lnTo>
                    <a:lnTo>
                      <a:pt x="38" y="133"/>
                    </a:lnTo>
                    <a:lnTo>
                      <a:pt x="41" y="128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3" y="110"/>
                    </a:lnTo>
                    <a:lnTo>
                      <a:pt x="43" y="95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675"/>
              <p:cNvSpPr>
                <a:spLocks/>
              </p:cNvSpPr>
              <p:nvPr/>
            </p:nvSpPr>
            <p:spPr bwMode="auto">
              <a:xfrm>
                <a:off x="5648325" y="3789363"/>
                <a:ext cx="444500" cy="858838"/>
              </a:xfrm>
              <a:custGeom>
                <a:avLst/>
                <a:gdLst>
                  <a:gd name="T0" fmla="*/ 259 w 280"/>
                  <a:gd name="T1" fmla="*/ 5 h 541"/>
                  <a:gd name="T2" fmla="*/ 267 w 280"/>
                  <a:gd name="T3" fmla="*/ 25 h 541"/>
                  <a:gd name="T4" fmla="*/ 267 w 280"/>
                  <a:gd name="T5" fmla="*/ 528 h 541"/>
                  <a:gd name="T6" fmla="*/ 251 w 280"/>
                  <a:gd name="T7" fmla="*/ 531 h 541"/>
                  <a:gd name="T8" fmla="*/ 241 w 280"/>
                  <a:gd name="T9" fmla="*/ 536 h 541"/>
                  <a:gd name="T10" fmla="*/ 226 w 280"/>
                  <a:gd name="T11" fmla="*/ 523 h 541"/>
                  <a:gd name="T12" fmla="*/ 231 w 280"/>
                  <a:gd name="T13" fmla="*/ 534 h 541"/>
                  <a:gd name="T14" fmla="*/ 218 w 280"/>
                  <a:gd name="T15" fmla="*/ 539 h 541"/>
                  <a:gd name="T16" fmla="*/ 205 w 280"/>
                  <a:gd name="T17" fmla="*/ 534 h 541"/>
                  <a:gd name="T18" fmla="*/ 197 w 280"/>
                  <a:gd name="T19" fmla="*/ 541 h 541"/>
                  <a:gd name="T20" fmla="*/ 161 w 280"/>
                  <a:gd name="T21" fmla="*/ 516 h 541"/>
                  <a:gd name="T22" fmla="*/ 151 w 280"/>
                  <a:gd name="T23" fmla="*/ 495 h 541"/>
                  <a:gd name="T24" fmla="*/ 10 w 280"/>
                  <a:gd name="T25" fmla="*/ 490 h 541"/>
                  <a:gd name="T26" fmla="*/ 10 w 280"/>
                  <a:gd name="T27" fmla="*/ 480 h 541"/>
                  <a:gd name="T28" fmla="*/ 15 w 280"/>
                  <a:gd name="T29" fmla="*/ 475 h 541"/>
                  <a:gd name="T30" fmla="*/ 13 w 280"/>
                  <a:gd name="T31" fmla="*/ 454 h 541"/>
                  <a:gd name="T32" fmla="*/ 18 w 280"/>
                  <a:gd name="T33" fmla="*/ 433 h 541"/>
                  <a:gd name="T34" fmla="*/ 18 w 280"/>
                  <a:gd name="T35" fmla="*/ 421 h 541"/>
                  <a:gd name="T36" fmla="*/ 28 w 280"/>
                  <a:gd name="T37" fmla="*/ 405 h 541"/>
                  <a:gd name="T38" fmla="*/ 28 w 280"/>
                  <a:gd name="T39" fmla="*/ 392 h 541"/>
                  <a:gd name="T40" fmla="*/ 33 w 280"/>
                  <a:gd name="T41" fmla="*/ 382 h 541"/>
                  <a:gd name="T42" fmla="*/ 28 w 280"/>
                  <a:gd name="T43" fmla="*/ 377 h 541"/>
                  <a:gd name="T44" fmla="*/ 13 w 280"/>
                  <a:gd name="T45" fmla="*/ 372 h 541"/>
                  <a:gd name="T46" fmla="*/ 18 w 280"/>
                  <a:gd name="T47" fmla="*/ 362 h 541"/>
                  <a:gd name="T48" fmla="*/ 41 w 280"/>
                  <a:gd name="T49" fmla="*/ 354 h 541"/>
                  <a:gd name="T50" fmla="*/ 48 w 280"/>
                  <a:gd name="T51" fmla="*/ 341 h 541"/>
                  <a:gd name="T52" fmla="*/ 31 w 280"/>
                  <a:gd name="T53" fmla="*/ 336 h 541"/>
                  <a:gd name="T54" fmla="*/ 18 w 280"/>
                  <a:gd name="T55" fmla="*/ 320 h 541"/>
                  <a:gd name="T56" fmla="*/ 28 w 280"/>
                  <a:gd name="T57" fmla="*/ 297 h 541"/>
                  <a:gd name="T58" fmla="*/ 15 w 280"/>
                  <a:gd name="T59" fmla="*/ 295 h 541"/>
                  <a:gd name="T60" fmla="*/ 20 w 280"/>
                  <a:gd name="T61" fmla="*/ 282 h 541"/>
                  <a:gd name="T62" fmla="*/ 15 w 280"/>
                  <a:gd name="T63" fmla="*/ 272 h 541"/>
                  <a:gd name="T64" fmla="*/ 23 w 280"/>
                  <a:gd name="T65" fmla="*/ 256 h 541"/>
                  <a:gd name="T66" fmla="*/ 18 w 280"/>
                  <a:gd name="T67" fmla="*/ 241 h 541"/>
                  <a:gd name="T68" fmla="*/ 23 w 280"/>
                  <a:gd name="T69" fmla="*/ 228 h 541"/>
                  <a:gd name="T70" fmla="*/ 25 w 280"/>
                  <a:gd name="T71" fmla="*/ 218 h 541"/>
                  <a:gd name="T72" fmla="*/ 28 w 280"/>
                  <a:gd name="T73" fmla="*/ 205 h 541"/>
                  <a:gd name="T74" fmla="*/ 10 w 280"/>
                  <a:gd name="T75" fmla="*/ 208 h 541"/>
                  <a:gd name="T76" fmla="*/ 10 w 280"/>
                  <a:gd name="T77" fmla="*/ 192 h 541"/>
                  <a:gd name="T78" fmla="*/ 28 w 280"/>
                  <a:gd name="T79" fmla="*/ 187 h 541"/>
                  <a:gd name="T80" fmla="*/ 23 w 280"/>
                  <a:gd name="T81" fmla="*/ 166 h 541"/>
                  <a:gd name="T82" fmla="*/ 43 w 280"/>
                  <a:gd name="T83" fmla="*/ 154 h 541"/>
                  <a:gd name="T84" fmla="*/ 56 w 280"/>
                  <a:gd name="T85" fmla="*/ 141 h 541"/>
                  <a:gd name="T86" fmla="*/ 46 w 280"/>
                  <a:gd name="T87" fmla="*/ 133 h 541"/>
                  <a:gd name="T88" fmla="*/ 41 w 280"/>
                  <a:gd name="T89" fmla="*/ 123 h 541"/>
                  <a:gd name="T90" fmla="*/ 54 w 280"/>
                  <a:gd name="T91" fmla="*/ 113 h 541"/>
                  <a:gd name="T92" fmla="*/ 59 w 280"/>
                  <a:gd name="T93" fmla="*/ 100 h 541"/>
                  <a:gd name="T94" fmla="*/ 77 w 280"/>
                  <a:gd name="T95" fmla="*/ 89 h 541"/>
                  <a:gd name="T96" fmla="*/ 77 w 280"/>
                  <a:gd name="T97" fmla="*/ 77 h 541"/>
                  <a:gd name="T98" fmla="*/ 77 w 280"/>
                  <a:gd name="T99" fmla="*/ 66 h 541"/>
                  <a:gd name="T100" fmla="*/ 82 w 280"/>
                  <a:gd name="T101" fmla="*/ 46 h 541"/>
                  <a:gd name="T102" fmla="*/ 95 w 280"/>
                  <a:gd name="T103" fmla="*/ 33 h 541"/>
                  <a:gd name="T104" fmla="*/ 108 w 280"/>
                  <a:gd name="T105" fmla="*/ 28 h 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0"/>
                  <a:gd name="T160" fmla="*/ 0 h 541"/>
                  <a:gd name="T161" fmla="*/ 280 w 280"/>
                  <a:gd name="T162" fmla="*/ 541 h 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0" h="541">
                    <a:moveTo>
                      <a:pt x="105" y="12"/>
                    </a:moveTo>
                    <a:lnTo>
                      <a:pt x="251" y="0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7" y="18"/>
                    </a:lnTo>
                    <a:lnTo>
                      <a:pt x="267" y="25"/>
                    </a:lnTo>
                    <a:lnTo>
                      <a:pt x="264" y="349"/>
                    </a:lnTo>
                    <a:lnTo>
                      <a:pt x="280" y="523"/>
                    </a:lnTo>
                    <a:lnTo>
                      <a:pt x="267" y="528"/>
                    </a:lnTo>
                    <a:lnTo>
                      <a:pt x="264" y="528"/>
                    </a:lnTo>
                    <a:lnTo>
                      <a:pt x="259" y="523"/>
                    </a:lnTo>
                    <a:lnTo>
                      <a:pt x="251" y="531"/>
                    </a:lnTo>
                    <a:lnTo>
                      <a:pt x="251" y="534"/>
                    </a:lnTo>
                    <a:lnTo>
                      <a:pt x="246" y="534"/>
                    </a:lnTo>
                    <a:lnTo>
                      <a:pt x="241" y="536"/>
                    </a:lnTo>
                    <a:lnTo>
                      <a:pt x="236" y="531"/>
                    </a:lnTo>
                    <a:lnTo>
                      <a:pt x="233" y="526"/>
                    </a:lnTo>
                    <a:lnTo>
                      <a:pt x="226" y="523"/>
                    </a:lnTo>
                    <a:lnTo>
                      <a:pt x="223" y="523"/>
                    </a:lnTo>
                    <a:lnTo>
                      <a:pt x="226" y="531"/>
                    </a:lnTo>
                    <a:lnTo>
                      <a:pt x="231" y="534"/>
                    </a:lnTo>
                    <a:lnTo>
                      <a:pt x="231" y="536"/>
                    </a:lnTo>
                    <a:lnTo>
                      <a:pt x="223" y="539"/>
                    </a:lnTo>
                    <a:lnTo>
                      <a:pt x="218" y="539"/>
                    </a:lnTo>
                    <a:lnTo>
                      <a:pt x="210" y="531"/>
                    </a:lnTo>
                    <a:lnTo>
                      <a:pt x="208" y="531"/>
                    </a:lnTo>
                    <a:lnTo>
                      <a:pt x="205" y="534"/>
                    </a:lnTo>
                    <a:lnTo>
                      <a:pt x="205" y="539"/>
                    </a:lnTo>
                    <a:lnTo>
                      <a:pt x="202" y="541"/>
                    </a:lnTo>
                    <a:lnTo>
                      <a:pt x="197" y="541"/>
                    </a:lnTo>
                    <a:lnTo>
                      <a:pt x="190" y="536"/>
                    </a:lnTo>
                    <a:lnTo>
                      <a:pt x="172" y="526"/>
                    </a:lnTo>
                    <a:lnTo>
                      <a:pt x="161" y="516"/>
                    </a:lnTo>
                    <a:lnTo>
                      <a:pt x="154" y="510"/>
                    </a:lnTo>
                    <a:lnTo>
                      <a:pt x="154" y="503"/>
                    </a:lnTo>
                    <a:lnTo>
                      <a:pt x="151" y="495"/>
                    </a:lnTo>
                    <a:lnTo>
                      <a:pt x="0" y="498"/>
                    </a:lnTo>
                    <a:lnTo>
                      <a:pt x="7" y="492"/>
                    </a:lnTo>
                    <a:lnTo>
                      <a:pt x="10" y="490"/>
                    </a:lnTo>
                    <a:lnTo>
                      <a:pt x="10" y="485"/>
                    </a:lnTo>
                    <a:lnTo>
                      <a:pt x="7" y="482"/>
                    </a:lnTo>
                    <a:lnTo>
                      <a:pt x="10" y="480"/>
                    </a:lnTo>
                    <a:lnTo>
                      <a:pt x="10" y="477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8" y="467"/>
                    </a:lnTo>
                    <a:lnTo>
                      <a:pt x="13" y="457"/>
                    </a:lnTo>
                    <a:lnTo>
                      <a:pt x="13" y="454"/>
                    </a:lnTo>
                    <a:lnTo>
                      <a:pt x="10" y="446"/>
                    </a:lnTo>
                    <a:lnTo>
                      <a:pt x="18" y="439"/>
                    </a:lnTo>
                    <a:lnTo>
                      <a:pt x="18" y="433"/>
                    </a:lnTo>
                    <a:lnTo>
                      <a:pt x="15" y="431"/>
                    </a:lnTo>
                    <a:lnTo>
                      <a:pt x="18" y="423"/>
                    </a:lnTo>
                    <a:lnTo>
                      <a:pt x="18" y="421"/>
                    </a:lnTo>
                    <a:lnTo>
                      <a:pt x="20" y="415"/>
                    </a:lnTo>
                    <a:lnTo>
                      <a:pt x="20" y="410"/>
                    </a:lnTo>
                    <a:lnTo>
                      <a:pt x="28" y="405"/>
                    </a:lnTo>
                    <a:lnTo>
                      <a:pt x="31" y="403"/>
                    </a:lnTo>
                    <a:lnTo>
                      <a:pt x="28" y="398"/>
                    </a:lnTo>
                    <a:lnTo>
                      <a:pt x="28" y="392"/>
                    </a:lnTo>
                    <a:lnTo>
                      <a:pt x="31" y="390"/>
                    </a:lnTo>
                    <a:lnTo>
                      <a:pt x="33" y="385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28" y="380"/>
                    </a:lnTo>
                    <a:lnTo>
                      <a:pt x="28" y="377"/>
                    </a:lnTo>
                    <a:lnTo>
                      <a:pt x="25" y="374"/>
                    </a:lnTo>
                    <a:lnTo>
                      <a:pt x="18" y="374"/>
                    </a:lnTo>
                    <a:lnTo>
                      <a:pt x="13" y="372"/>
                    </a:lnTo>
                    <a:lnTo>
                      <a:pt x="13" y="367"/>
                    </a:lnTo>
                    <a:lnTo>
                      <a:pt x="15" y="367"/>
                    </a:lnTo>
                    <a:lnTo>
                      <a:pt x="18" y="362"/>
                    </a:lnTo>
                    <a:lnTo>
                      <a:pt x="25" y="364"/>
                    </a:lnTo>
                    <a:lnTo>
                      <a:pt x="31" y="364"/>
                    </a:lnTo>
                    <a:lnTo>
                      <a:pt x="41" y="354"/>
                    </a:lnTo>
                    <a:lnTo>
                      <a:pt x="46" y="346"/>
                    </a:lnTo>
                    <a:lnTo>
                      <a:pt x="51" y="346"/>
                    </a:lnTo>
                    <a:lnTo>
                      <a:pt x="48" y="341"/>
                    </a:lnTo>
                    <a:lnTo>
                      <a:pt x="48" y="338"/>
                    </a:lnTo>
                    <a:lnTo>
                      <a:pt x="41" y="336"/>
                    </a:lnTo>
                    <a:lnTo>
                      <a:pt x="31" y="336"/>
                    </a:lnTo>
                    <a:lnTo>
                      <a:pt x="23" y="328"/>
                    </a:lnTo>
                    <a:lnTo>
                      <a:pt x="20" y="323"/>
                    </a:lnTo>
                    <a:lnTo>
                      <a:pt x="18" y="320"/>
                    </a:lnTo>
                    <a:lnTo>
                      <a:pt x="18" y="313"/>
                    </a:lnTo>
                    <a:lnTo>
                      <a:pt x="28" y="303"/>
                    </a:lnTo>
                    <a:lnTo>
                      <a:pt x="28" y="297"/>
                    </a:lnTo>
                    <a:lnTo>
                      <a:pt x="23" y="297"/>
                    </a:lnTo>
                    <a:lnTo>
                      <a:pt x="20" y="295"/>
                    </a:lnTo>
                    <a:lnTo>
                      <a:pt x="15" y="295"/>
                    </a:lnTo>
                    <a:lnTo>
                      <a:pt x="15" y="287"/>
                    </a:lnTo>
                    <a:lnTo>
                      <a:pt x="20" y="285"/>
                    </a:lnTo>
                    <a:lnTo>
                      <a:pt x="20" y="282"/>
                    </a:lnTo>
                    <a:lnTo>
                      <a:pt x="18" y="277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3" y="267"/>
                    </a:lnTo>
                    <a:lnTo>
                      <a:pt x="13" y="256"/>
                    </a:lnTo>
                    <a:lnTo>
                      <a:pt x="23" y="256"/>
                    </a:lnTo>
                    <a:lnTo>
                      <a:pt x="23" y="254"/>
                    </a:lnTo>
                    <a:lnTo>
                      <a:pt x="18" y="249"/>
                    </a:lnTo>
                    <a:lnTo>
                      <a:pt x="18" y="241"/>
                    </a:lnTo>
                    <a:lnTo>
                      <a:pt x="20" y="241"/>
                    </a:lnTo>
                    <a:lnTo>
                      <a:pt x="28" y="233"/>
                    </a:lnTo>
                    <a:lnTo>
                      <a:pt x="23" y="228"/>
                    </a:lnTo>
                    <a:lnTo>
                      <a:pt x="15" y="228"/>
                    </a:lnTo>
                    <a:lnTo>
                      <a:pt x="15" y="223"/>
                    </a:lnTo>
                    <a:lnTo>
                      <a:pt x="25" y="218"/>
                    </a:lnTo>
                    <a:lnTo>
                      <a:pt x="31" y="213"/>
                    </a:lnTo>
                    <a:lnTo>
                      <a:pt x="31" y="205"/>
                    </a:lnTo>
                    <a:lnTo>
                      <a:pt x="28" y="205"/>
                    </a:lnTo>
                    <a:lnTo>
                      <a:pt x="18" y="208"/>
                    </a:lnTo>
                    <a:lnTo>
                      <a:pt x="13" y="210"/>
                    </a:lnTo>
                    <a:lnTo>
                      <a:pt x="10" y="208"/>
                    </a:lnTo>
                    <a:lnTo>
                      <a:pt x="7" y="208"/>
                    </a:lnTo>
                    <a:lnTo>
                      <a:pt x="7" y="200"/>
                    </a:lnTo>
                    <a:lnTo>
                      <a:pt x="10" y="192"/>
                    </a:lnTo>
                    <a:lnTo>
                      <a:pt x="18" y="192"/>
                    </a:lnTo>
                    <a:lnTo>
                      <a:pt x="23" y="187"/>
                    </a:lnTo>
                    <a:lnTo>
                      <a:pt x="28" y="187"/>
                    </a:lnTo>
                    <a:lnTo>
                      <a:pt x="28" y="172"/>
                    </a:lnTo>
                    <a:lnTo>
                      <a:pt x="25" y="172"/>
                    </a:lnTo>
                    <a:lnTo>
                      <a:pt x="23" y="166"/>
                    </a:lnTo>
                    <a:lnTo>
                      <a:pt x="28" y="156"/>
                    </a:lnTo>
                    <a:lnTo>
                      <a:pt x="33" y="156"/>
                    </a:lnTo>
                    <a:lnTo>
                      <a:pt x="43" y="154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1"/>
                    </a:lnTo>
                    <a:lnTo>
                      <a:pt x="54" y="138"/>
                    </a:lnTo>
                    <a:lnTo>
                      <a:pt x="54" y="133"/>
                    </a:lnTo>
                    <a:lnTo>
                      <a:pt x="46" y="133"/>
                    </a:lnTo>
                    <a:lnTo>
                      <a:pt x="43" y="128"/>
                    </a:lnTo>
                    <a:lnTo>
                      <a:pt x="38" y="128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6" y="118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02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77" y="89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4" y="71"/>
                    </a:lnTo>
                    <a:lnTo>
                      <a:pt x="74" y="69"/>
                    </a:lnTo>
                    <a:lnTo>
                      <a:pt x="77" y="66"/>
                    </a:lnTo>
                    <a:lnTo>
                      <a:pt x="77" y="53"/>
                    </a:lnTo>
                    <a:lnTo>
                      <a:pt x="79" y="48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0" y="43"/>
                    </a:lnTo>
                    <a:lnTo>
                      <a:pt x="95" y="33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8" y="18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676"/>
              <p:cNvSpPr>
                <a:spLocks/>
              </p:cNvSpPr>
              <p:nvPr/>
            </p:nvSpPr>
            <p:spPr bwMode="auto">
              <a:xfrm>
                <a:off x="6046788" y="3760788"/>
                <a:ext cx="571500" cy="866775"/>
              </a:xfrm>
              <a:custGeom>
                <a:avLst/>
                <a:gdLst>
                  <a:gd name="T0" fmla="*/ 29 w 360"/>
                  <a:gd name="T1" fmla="*/ 541 h 546"/>
                  <a:gd name="T2" fmla="*/ 13 w 360"/>
                  <a:gd name="T3" fmla="*/ 364 h 546"/>
                  <a:gd name="T4" fmla="*/ 16 w 360"/>
                  <a:gd name="T5" fmla="*/ 43 h 546"/>
                  <a:gd name="T6" fmla="*/ 16 w 360"/>
                  <a:gd name="T7" fmla="*/ 36 h 546"/>
                  <a:gd name="T8" fmla="*/ 13 w 360"/>
                  <a:gd name="T9" fmla="*/ 30 h 546"/>
                  <a:gd name="T10" fmla="*/ 8 w 360"/>
                  <a:gd name="T11" fmla="*/ 23 h 546"/>
                  <a:gd name="T12" fmla="*/ 5 w 360"/>
                  <a:gd name="T13" fmla="*/ 20 h 546"/>
                  <a:gd name="T14" fmla="*/ 0 w 360"/>
                  <a:gd name="T15" fmla="*/ 18 h 546"/>
                  <a:gd name="T16" fmla="*/ 162 w 360"/>
                  <a:gd name="T17" fmla="*/ 5 h 546"/>
                  <a:gd name="T18" fmla="*/ 234 w 360"/>
                  <a:gd name="T19" fmla="*/ 0 h 546"/>
                  <a:gd name="T20" fmla="*/ 311 w 360"/>
                  <a:gd name="T21" fmla="*/ 238 h 546"/>
                  <a:gd name="T22" fmla="*/ 316 w 360"/>
                  <a:gd name="T23" fmla="*/ 243 h 546"/>
                  <a:gd name="T24" fmla="*/ 326 w 360"/>
                  <a:gd name="T25" fmla="*/ 251 h 546"/>
                  <a:gd name="T26" fmla="*/ 326 w 360"/>
                  <a:gd name="T27" fmla="*/ 264 h 546"/>
                  <a:gd name="T28" fmla="*/ 334 w 360"/>
                  <a:gd name="T29" fmla="*/ 277 h 546"/>
                  <a:gd name="T30" fmla="*/ 339 w 360"/>
                  <a:gd name="T31" fmla="*/ 285 h 546"/>
                  <a:gd name="T32" fmla="*/ 347 w 360"/>
                  <a:gd name="T33" fmla="*/ 287 h 546"/>
                  <a:gd name="T34" fmla="*/ 339 w 360"/>
                  <a:gd name="T35" fmla="*/ 292 h 546"/>
                  <a:gd name="T36" fmla="*/ 339 w 360"/>
                  <a:gd name="T37" fmla="*/ 305 h 546"/>
                  <a:gd name="T38" fmla="*/ 342 w 360"/>
                  <a:gd name="T39" fmla="*/ 318 h 546"/>
                  <a:gd name="T40" fmla="*/ 339 w 360"/>
                  <a:gd name="T41" fmla="*/ 321 h 546"/>
                  <a:gd name="T42" fmla="*/ 337 w 360"/>
                  <a:gd name="T43" fmla="*/ 328 h 546"/>
                  <a:gd name="T44" fmla="*/ 337 w 360"/>
                  <a:gd name="T45" fmla="*/ 349 h 546"/>
                  <a:gd name="T46" fmla="*/ 339 w 360"/>
                  <a:gd name="T47" fmla="*/ 356 h 546"/>
                  <a:gd name="T48" fmla="*/ 347 w 360"/>
                  <a:gd name="T49" fmla="*/ 369 h 546"/>
                  <a:gd name="T50" fmla="*/ 352 w 360"/>
                  <a:gd name="T51" fmla="*/ 377 h 546"/>
                  <a:gd name="T52" fmla="*/ 354 w 360"/>
                  <a:gd name="T53" fmla="*/ 385 h 546"/>
                  <a:gd name="T54" fmla="*/ 354 w 360"/>
                  <a:gd name="T55" fmla="*/ 398 h 546"/>
                  <a:gd name="T56" fmla="*/ 352 w 360"/>
                  <a:gd name="T57" fmla="*/ 408 h 546"/>
                  <a:gd name="T58" fmla="*/ 352 w 360"/>
                  <a:gd name="T59" fmla="*/ 413 h 546"/>
                  <a:gd name="T60" fmla="*/ 354 w 360"/>
                  <a:gd name="T61" fmla="*/ 426 h 546"/>
                  <a:gd name="T62" fmla="*/ 360 w 360"/>
                  <a:gd name="T63" fmla="*/ 444 h 546"/>
                  <a:gd name="T64" fmla="*/ 108 w 360"/>
                  <a:gd name="T65" fmla="*/ 469 h 546"/>
                  <a:gd name="T66" fmla="*/ 106 w 360"/>
                  <a:gd name="T67" fmla="*/ 482 h 546"/>
                  <a:gd name="T68" fmla="*/ 106 w 360"/>
                  <a:gd name="T69" fmla="*/ 490 h 546"/>
                  <a:gd name="T70" fmla="*/ 118 w 360"/>
                  <a:gd name="T71" fmla="*/ 495 h 546"/>
                  <a:gd name="T72" fmla="*/ 129 w 360"/>
                  <a:gd name="T73" fmla="*/ 505 h 546"/>
                  <a:gd name="T74" fmla="*/ 129 w 360"/>
                  <a:gd name="T75" fmla="*/ 510 h 546"/>
                  <a:gd name="T76" fmla="*/ 126 w 360"/>
                  <a:gd name="T77" fmla="*/ 518 h 546"/>
                  <a:gd name="T78" fmla="*/ 121 w 360"/>
                  <a:gd name="T79" fmla="*/ 523 h 546"/>
                  <a:gd name="T80" fmla="*/ 116 w 360"/>
                  <a:gd name="T81" fmla="*/ 531 h 546"/>
                  <a:gd name="T82" fmla="*/ 103 w 360"/>
                  <a:gd name="T83" fmla="*/ 544 h 546"/>
                  <a:gd name="T84" fmla="*/ 88 w 360"/>
                  <a:gd name="T85" fmla="*/ 546 h 546"/>
                  <a:gd name="T86" fmla="*/ 67 w 360"/>
                  <a:gd name="T87" fmla="*/ 546 h 546"/>
                  <a:gd name="T88" fmla="*/ 72 w 360"/>
                  <a:gd name="T89" fmla="*/ 544 h 546"/>
                  <a:gd name="T90" fmla="*/ 82 w 360"/>
                  <a:gd name="T91" fmla="*/ 544 h 546"/>
                  <a:gd name="T92" fmla="*/ 85 w 360"/>
                  <a:gd name="T93" fmla="*/ 541 h 546"/>
                  <a:gd name="T94" fmla="*/ 85 w 360"/>
                  <a:gd name="T95" fmla="*/ 539 h 546"/>
                  <a:gd name="T96" fmla="*/ 82 w 360"/>
                  <a:gd name="T97" fmla="*/ 534 h 546"/>
                  <a:gd name="T98" fmla="*/ 77 w 360"/>
                  <a:gd name="T99" fmla="*/ 531 h 546"/>
                  <a:gd name="T100" fmla="*/ 72 w 360"/>
                  <a:gd name="T101" fmla="*/ 521 h 546"/>
                  <a:gd name="T102" fmla="*/ 62 w 360"/>
                  <a:gd name="T103" fmla="*/ 510 h 546"/>
                  <a:gd name="T104" fmla="*/ 62 w 360"/>
                  <a:gd name="T105" fmla="*/ 505 h 546"/>
                  <a:gd name="T106" fmla="*/ 57 w 360"/>
                  <a:gd name="T107" fmla="*/ 503 h 546"/>
                  <a:gd name="T108" fmla="*/ 49 w 360"/>
                  <a:gd name="T109" fmla="*/ 503 h 546"/>
                  <a:gd name="T110" fmla="*/ 44 w 360"/>
                  <a:gd name="T111" fmla="*/ 510 h 546"/>
                  <a:gd name="T112" fmla="*/ 46 w 360"/>
                  <a:gd name="T113" fmla="*/ 521 h 546"/>
                  <a:gd name="T114" fmla="*/ 46 w 360"/>
                  <a:gd name="T115" fmla="*/ 536 h 546"/>
                  <a:gd name="T116" fmla="*/ 34 w 360"/>
                  <a:gd name="T117" fmla="*/ 536 h 546"/>
                  <a:gd name="T118" fmla="*/ 29 w 360"/>
                  <a:gd name="T119" fmla="*/ 539 h 546"/>
                  <a:gd name="T120" fmla="*/ 29 w 360"/>
                  <a:gd name="T121" fmla="*/ 541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546"/>
                  <a:gd name="T185" fmla="*/ 360 w 360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546">
                    <a:moveTo>
                      <a:pt x="29" y="541"/>
                    </a:moveTo>
                    <a:lnTo>
                      <a:pt x="13" y="36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3" y="3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162" y="5"/>
                    </a:lnTo>
                    <a:lnTo>
                      <a:pt x="234" y="0"/>
                    </a:lnTo>
                    <a:lnTo>
                      <a:pt x="311" y="238"/>
                    </a:lnTo>
                    <a:lnTo>
                      <a:pt x="316" y="243"/>
                    </a:lnTo>
                    <a:lnTo>
                      <a:pt x="326" y="251"/>
                    </a:lnTo>
                    <a:lnTo>
                      <a:pt x="326" y="264"/>
                    </a:lnTo>
                    <a:lnTo>
                      <a:pt x="334" y="277"/>
                    </a:lnTo>
                    <a:lnTo>
                      <a:pt x="339" y="285"/>
                    </a:lnTo>
                    <a:lnTo>
                      <a:pt x="347" y="287"/>
                    </a:lnTo>
                    <a:lnTo>
                      <a:pt x="339" y="292"/>
                    </a:lnTo>
                    <a:lnTo>
                      <a:pt x="339" y="305"/>
                    </a:lnTo>
                    <a:lnTo>
                      <a:pt x="342" y="318"/>
                    </a:lnTo>
                    <a:lnTo>
                      <a:pt x="339" y="321"/>
                    </a:lnTo>
                    <a:lnTo>
                      <a:pt x="337" y="328"/>
                    </a:lnTo>
                    <a:lnTo>
                      <a:pt x="337" y="349"/>
                    </a:lnTo>
                    <a:lnTo>
                      <a:pt x="339" y="356"/>
                    </a:lnTo>
                    <a:lnTo>
                      <a:pt x="347" y="369"/>
                    </a:lnTo>
                    <a:lnTo>
                      <a:pt x="352" y="377"/>
                    </a:lnTo>
                    <a:lnTo>
                      <a:pt x="354" y="385"/>
                    </a:lnTo>
                    <a:lnTo>
                      <a:pt x="354" y="398"/>
                    </a:lnTo>
                    <a:lnTo>
                      <a:pt x="352" y="408"/>
                    </a:lnTo>
                    <a:lnTo>
                      <a:pt x="352" y="413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108" y="469"/>
                    </a:lnTo>
                    <a:lnTo>
                      <a:pt x="106" y="482"/>
                    </a:lnTo>
                    <a:lnTo>
                      <a:pt x="106" y="490"/>
                    </a:lnTo>
                    <a:lnTo>
                      <a:pt x="118" y="495"/>
                    </a:lnTo>
                    <a:lnTo>
                      <a:pt x="129" y="505"/>
                    </a:lnTo>
                    <a:lnTo>
                      <a:pt x="129" y="510"/>
                    </a:lnTo>
                    <a:lnTo>
                      <a:pt x="126" y="518"/>
                    </a:lnTo>
                    <a:lnTo>
                      <a:pt x="121" y="523"/>
                    </a:lnTo>
                    <a:lnTo>
                      <a:pt x="116" y="531"/>
                    </a:lnTo>
                    <a:lnTo>
                      <a:pt x="103" y="544"/>
                    </a:lnTo>
                    <a:lnTo>
                      <a:pt x="88" y="546"/>
                    </a:lnTo>
                    <a:lnTo>
                      <a:pt x="67" y="546"/>
                    </a:lnTo>
                    <a:lnTo>
                      <a:pt x="72" y="544"/>
                    </a:lnTo>
                    <a:lnTo>
                      <a:pt x="82" y="544"/>
                    </a:lnTo>
                    <a:lnTo>
                      <a:pt x="85" y="541"/>
                    </a:lnTo>
                    <a:lnTo>
                      <a:pt x="85" y="539"/>
                    </a:lnTo>
                    <a:lnTo>
                      <a:pt x="82" y="534"/>
                    </a:lnTo>
                    <a:lnTo>
                      <a:pt x="77" y="531"/>
                    </a:lnTo>
                    <a:lnTo>
                      <a:pt x="72" y="521"/>
                    </a:lnTo>
                    <a:lnTo>
                      <a:pt x="62" y="510"/>
                    </a:lnTo>
                    <a:lnTo>
                      <a:pt x="62" y="505"/>
                    </a:lnTo>
                    <a:lnTo>
                      <a:pt x="57" y="503"/>
                    </a:lnTo>
                    <a:lnTo>
                      <a:pt x="49" y="503"/>
                    </a:lnTo>
                    <a:lnTo>
                      <a:pt x="44" y="510"/>
                    </a:lnTo>
                    <a:lnTo>
                      <a:pt x="46" y="521"/>
                    </a:lnTo>
                    <a:lnTo>
                      <a:pt x="46" y="536"/>
                    </a:lnTo>
                    <a:lnTo>
                      <a:pt x="34" y="536"/>
                    </a:lnTo>
                    <a:lnTo>
                      <a:pt x="29" y="539"/>
                    </a:lnTo>
                    <a:lnTo>
                      <a:pt x="29" y="541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677"/>
              <p:cNvSpPr>
                <a:spLocks/>
              </p:cNvSpPr>
              <p:nvPr/>
            </p:nvSpPr>
            <p:spPr bwMode="auto">
              <a:xfrm>
                <a:off x="6418263" y="3706813"/>
                <a:ext cx="741362" cy="811213"/>
              </a:xfrm>
              <a:custGeom>
                <a:avLst/>
                <a:gdLst>
                  <a:gd name="T0" fmla="*/ 85 w 467"/>
                  <a:gd name="T1" fmla="*/ 280 h 511"/>
                  <a:gd name="T2" fmla="*/ 95 w 467"/>
                  <a:gd name="T3" fmla="*/ 301 h 511"/>
                  <a:gd name="T4" fmla="*/ 103 w 467"/>
                  <a:gd name="T5" fmla="*/ 313 h 511"/>
                  <a:gd name="T6" fmla="*/ 110 w 467"/>
                  <a:gd name="T7" fmla="*/ 319 h 511"/>
                  <a:gd name="T8" fmla="*/ 105 w 467"/>
                  <a:gd name="T9" fmla="*/ 334 h 511"/>
                  <a:gd name="T10" fmla="*/ 103 w 467"/>
                  <a:gd name="T11" fmla="*/ 362 h 511"/>
                  <a:gd name="T12" fmla="*/ 110 w 467"/>
                  <a:gd name="T13" fmla="*/ 401 h 511"/>
                  <a:gd name="T14" fmla="*/ 120 w 467"/>
                  <a:gd name="T15" fmla="*/ 419 h 511"/>
                  <a:gd name="T16" fmla="*/ 118 w 467"/>
                  <a:gd name="T17" fmla="*/ 450 h 511"/>
                  <a:gd name="T18" fmla="*/ 126 w 467"/>
                  <a:gd name="T19" fmla="*/ 467 h 511"/>
                  <a:gd name="T20" fmla="*/ 144 w 467"/>
                  <a:gd name="T21" fmla="*/ 498 h 511"/>
                  <a:gd name="T22" fmla="*/ 354 w 467"/>
                  <a:gd name="T23" fmla="*/ 483 h 511"/>
                  <a:gd name="T24" fmla="*/ 367 w 467"/>
                  <a:gd name="T25" fmla="*/ 496 h 511"/>
                  <a:gd name="T26" fmla="*/ 377 w 467"/>
                  <a:gd name="T27" fmla="*/ 511 h 511"/>
                  <a:gd name="T28" fmla="*/ 403 w 467"/>
                  <a:gd name="T29" fmla="*/ 498 h 511"/>
                  <a:gd name="T30" fmla="*/ 390 w 467"/>
                  <a:gd name="T31" fmla="*/ 465 h 511"/>
                  <a:gd name="T32" fmla="*/ 398 w 467"/>
                  <a:gd name="T33" fmla="*/ 450 h 511"/>
                  <a:gd name="T34" fmla="*/ 423 w 467"/>
                  <a:gd name="T35" fmla="*/ 455 h 511"/>
                  <a:gd name="T36" fmla="*/ 431 w 467"/>
                  <a:gd name="T37" fmla="*/ 434 h 511"/>
                  <a:gd name="T38" fmla="*/ 444 w 467"/>
                  <a:gd name="T39" fmla="*/ 419 h 511"/>
                  <a:gd name="T40" fmla="*/ 444 w 467"/>
                  <a:gd name="T41" fmla="*/ 411 h 511"/>
                  <a:gd name="T42" fmla="*/ 446 w 467"/>
                  <a:gd name="T43" fmla="*/ 403 h 511"/>
                  <a:gd name="T44" fmla="*/ 436 w 467"/>
                  <a:gd name="T45" fmla="*/ 385 h 511"/>
                  <a:gd name="T46" fmla="*/ 457 w 467"/>
                  <a:gd name="T47" fmla="*/ 362 h 511"/>
                  <a:gd name="T48" fmla="*/ 464 w 467"/>
                  <a:gd name="T49" fmla="*/ 352 h 511"/>
                  <a:gd name="T50" fmla="*/ 446 w 467"/>
                  <a:gd name="T51" fmla="*/ 337 h 511"/>
                  <a:gd name="T52" fmla="*/ 454 w 467"/>
                  <a:gd name="T53" fmla="*/ 329 h 511"/>
                  <a:gd name="T54" fmla="*/ 446 w 467"/>
                  <a:gd name="T55" fmla="*/ 311 h 511"/>
                  <a:gd name="T56" fmla="*/ 454 w 467"/>
                  <a:gd name="T57" fmla="*/ 303 h 511"/>
                  <a:gd name="T58" fmla="*/ 467 w 467"/>
                  <a:gd name="T59" fmla="*/ 288 h 511"/>
                  <a:gd name="T60" fmla="*/ 449 w 467"/>
                  <a:gd name="T61" fmla="*/ 267 h 511"/>
                  <a:gd name="T62" fmla="*/ 436 w 467"/>
                  <a:gd name="T63" fmla="*/ 252 h 511"/>
                  <a:gd name="T64" fmla="*/ 428 w 467"/>
                  <a:gd name="T65" fmla="*/ 231 h 511"/>
                  <a:gd name="T66" fmla="*/ 411 w 467"/>
                  <a:gd name="T67" fmla="*/ 203 h 511"/>
                  <a:gd name="T68" fmla="*/ 382 w 467"/>
                  <a:gd name="T69" fmla="*/ 180 h 511"/>
                  <a:gd name="T70" fmla="*/ 346 w 467"/>
                  <a:gd name="T71" fmla="*/ 152 h 511"/>
                  <a:gd name="T72" fmla="*/ 313 w 467"/>
                  <a:gd name="T73" fmla="*/ 129 h 511"/>
                  <a:gd name="T74" fmla="*/ 290 w 467"/>
                  <a:gd name="T75" fmla="*/ 103 h 511"/>
                  <a:gd name="T76" fmla="*/ 259 w 467"/>
                  <a:gd name="T77" fmla="*/ 70 h 511"/>
                  <a:gd name="T78" fmla="*/ 210 w 467"/>
                  <a:gd name="T79" fmla="*/ 46 h 511"/>
                  <a:gd name="T80" fmla="*/ 221 w 467"/>
                  <a:gd name="T81" fmla="*/ 16 h 511"/>
                  <a:gd name="T82" fmla="*/ 180 w 467"/>
                  <a:gd name="T83" fmla="*/ 16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7"/>
                  <a:gd name="T127" fmla="*/ 0 h 511"/>
                  <a:gd name="T128" fmla="*/ 467 w 467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7" h="511">
                    <a:moveTo>
                      <a:pt x="0" y="34"/>
                    </a:moveTo>
                    <a:lnTo>
                      <a:pt x="77" y="272"/>
                    </a:lnTo>
                    <a:lnTo>
                      <a:pt x="85" y="280"/>
                    </a:lnTo>
                    <a:lnTo>
                      <a:pt x="92" y="285"/>
                    </a:lnTo>
                    <a:lnTo>
                      <a:pt x="92" y="298"/>
                    </a:lnTo>
                    <a:lnTo>
                      <a:pt x="95" y="301"/>
                    </a:lnTo>
                    <a:lnTo>
                      <a:pt x="95" y="303"/>
                    </a:lnTo>
                    <a:lnTo>
                      <a:pt x="100" y="308"/>
                    </a:lnTo>
                    <a:lnTo>
                      <a:pt x="103" y="313"/>
                    </a:lnTo>
                    <a:lnTo>
                      <a:pt x="105" y="316"/>
                    </a:lnTo>
                    <a:lnTo>
                      <a:pt x="105" y="319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5" y="326"/>
                    </a:lnTo>
                    <a:lnTo>
                      <a:pt x="105" y="334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03" y="362"/>
                    </a:lnTo>
                    <a:lnTo>
                      <a:pt x="103" y="383"/>
                    </a:lnTo>
                    <a:lnTo>
                      <a:pt x="108" y="393"/>
                    </a:lnTo>
                    <a:lnTo>
                      <a:pt x="110" y="401"/>
                    </a:lnTo>
                    <a:lnTo>
                      <a:pt x="115" y="406"/>
                    </a:lnTo>
                    <a:lnTo>
                      <a:pt x="118" y="414"/>
                    </a:lnTo>
                    <a:lnTo>
                      <a:pt x="120" y="419"/>
                    </a:lnTo>
                    <a:lnTo>
                      <a:pt x="120" y="429"/>
                    </a:lnTo>
                    <a:lnTo>
                      <a:pt x="118" y="437"/>
                    </a:lnTo>
                    <a:lnTo>
                      <a:pt x="118" y="450"/>
                    </a:lnTo>
                    <a:lnTo>
                      <a:pt x="120" y="455"/>
                    </a:lnTo>
                    <a:lnTo>
                      <a:pt x="120" y="460"/>
                    </a:lnTo>
                    <a:lnTo>
                      <a:pt x="126" y="467"/>
                    </a:lnTo>
                    <a:lnTo>
                      <a:pt x="126" y="478"/>
                    </a:lnTo>
                    <a:lnTo>
                      <a:pt x="141" y="493"/>
                    </a:lnTo>
                    <a:lnTo>
                      <a:pt x="144" y="498"/>
                    </a:lnTo>
                    <a:lnTo>
                      <a:pt x="144" y="509"/>
                    </a:lnTo>
                    <a:lnTo>
                      <a:pt x="146" y="509"/>
                    </a:lnTo>
                    <a:lnTo>
                      <a:pt x="354" y="483"/>
                    </a:lnTo>
                    <a:lnTo>
                      <a:pt x="364" y="483"/>
                    </a:lnTo>
                    <a:lnTo>
                      <a:pt x="364" y="491"/>
                    </a:lnTo>
                    <a:lnTo>
                      <a:pt x="367" y="496"/>
                    </a:lnTo>
                    <a:lnTo>
                      <a:pt x="369" y="496"/>
                    </a:lnTo>
                    <a:lnTo>
                      <a:pt x="369" y="503"/>
                    </a:lnTo>
                    <a:lnTo>
                      <a:pt x="377" y="511"/>
                    </a:lnTo>
                    <a:lnTo>
                      <a:pt x="395" y="511"/>
                    </a:lnTo>
                    <a:lnTo>
                      <a:pt x="398" y="506"/>
                    </a:lnTo>
                    <a:lnTo>
                      <a:pt x="403" y="498"/>
                    </a:lnTo>
                    <a:lnTo>
                      <a:pt x="403" y="488"/>
                    </a:lnTo>
                    <a:lnTo>
                      <a:pt x="395" y="473"/>
                    </a:lnTo>
                    <a:lnTo>
                      <a:pt x="390" y="465"/>
                    </a:lnTo>
                    <a:lnTo>
                      <a:pt x="390" y="450"/>
                    </a:lnTo>
                    <a:lnTo>
                      <a:pt x="393" y="447"/>
                    </a:lnTo>
                    <a:lnTo>
                      <a:pt x="398" y="450"/>
                    </a:lnTo>
                    <a:lnTo>
                      <a:pt x="403" y="447"/>
                    </a:lnTo>
                    <a:lnTo>
                      <a:pt x="413" y="452"/>
                    </a:lnTo>
                    <a:lnTo>
                      <a:pt x="423" y="455"/>
                    </a:lnTo>
                    <a:lnTo>
                      <a:pt x="449" y="455"/>
                    </a:lnTo>
                    <a:lnTo>
                      <a:pt x="439" y="434"/>
                    </a:lnTo>
                    <a:lnTo>
                      <a:pt x="431" y="434"/>
                    </a:lnTo>
                    <a:lnTo>
                      <a:pt x="436" y="429"/>
                    </a:lnTo>
                    <a:lnTo>
                      <a:pt x="444" y="424"/>
                    </a:lnTo>
                    <a:lnTo>
                      <a:pt x="444" y="419"/>
                    </a:lnTo>
                    <a:lnTo>
                      <a:pt x="431" y="419"/>
                    </a:lnTo>
                    <a:lnTo>
                      <a:pt x="436" y="414"/>
                    </a:lnTo>
                    <a:lnTo>
                      <a:pt x="444" y="411"/>
                    </a:lnTo>
                    <a:lnTo>
                      <a:pt x="441" y="406"/>
                    </a:lnTo>
                    <a:lnTo>
                      <a:pt x="444" y="403"/>
                    </a:lnTo>
                    <a:lnTo>
                      <a:pt x="446" y="403"/>
                    </a:lnTo>
                    <a:lnTo>
                      <a:pt x="441" y="396"/>
                    </a:lnTo>
                    <a:lnTo>
                      <a:pt x="436" y="393"/>
                    </a:lnTo>
                    <a:lnTo>
                      <a:pt x="436" y="385"/>
                    </a:lnTo>
                    <a:lnTo>
                      <a:pt x="446" y="375"/>
                    </a:lnTo>
                    <a:lnTo>
                      <a:pt x="446" y="367"/>
                    </a:lnTo>
                    <a:lnTo>
                      <a:pt x="457" y="362"/>
                    </a:lnTo>
                    <a:lnTo>
                      <a:pt x="459" y="360"/>
                    </a:lnTo>
                    <a:lnTo>
                      <a:pt x="459" y="355"/>
                    </a:lnTo>
                    <a:lnTo>
                      <a:pt x="464" y="352"/>
                    </a:lnTo>
                    <a:lnTo>
                      <a:pt x="459" y="342"/>
                    </a:lnTo>
                    <a:lnTo>
                      <a:pt x="457" y="339"/>
                    </a:lnTo>
                    <a:lnTo>
                      <a:pt x="446" y="337"/>
                    </a:lnTo>
                    <a:lnTo>
                      <a:pt x="444" y="337"/>
                    </a:lnTo>
                    <a:lnTo>
                      <a:pt x="444" y="334"/>
                    </a:lnTo>
                    <a:lnTo>
                      <a:pt x="454" y="329"/>
                    </a:lnTo>
                    <a:lnTo>
                      <a:pt x="454" y="326"/>
                    </a:lnTo>
                    <a:lnTo>
                      <a:pt x="446" y="324"/>
                    </a:lnTo>
                    <a:lnTo>
                      <a:pt x="446" y="311"/>
                    </a:lnTo>
                    <a:lnTo>
                      <a:pt x="449" y="308"/>
                    </a:lnTo>
                    <a:lnTo>
                      <a:pt x="459" y="306"/>
                    </a:lnTo>
                    <a:lnTo>
                      <a:pt x="454" y="303"/>
                    </a:lnTo>
                    <a:lnTo>
                      <a:pt x="454" y="298"/>
                    </a:lnTo>
                    <a:lnTo>
                      <a:pt x="462" y="293"/>
                    </a:lnTo>
                    <a:lnTo>
                      <a:pt x="467" y="288"/>
                    </a:lnTo>
                    <a:lnTo>
                      <a:pt x="467" y="283"/>
                    </a:lnTo>
                    <a:lnTo>
                      <a:pt x="462" y="280"/>
                    </a:lnTo>
                    <a:lnTo>
                      <a:pt x="449" y="267"/>
                    </a:lnTo>
                    <a:lnTo>
                      <a:pt x="449" y="257"/>
                    </a:lnTo>
                    <a:lnTo>
                      <a:pt x="444" y="254"/>
                    </a:lnTo>
                    <a:lnTo>
                      <a:pt x="436" y="252"/>
                    </a:lnTo>
                    <a:lnTo>
                      <a:pt x="431" y="249"/>
                    </a:lnTo>
                    <a:lnTo>
                      <a:pt x="428" y="244"/>
                    </a:lnTo>
                    <a:lnTo>
                      <a:pt x="428" y="231"/>
                    </a:lnTo>
                    <a:lnTo>
                      <a:pt x="423" y="216"/>
                    </a:lnTo>
                    <a:lnTo>
                      <a:pt x="418" y="208"/>
                    </a:lnTo>
                    <a:lnTo>
                      <a:pt x="411" y="203"/>
                    </a:lnTo>
                    <a:lnTo>
                      <a:pt x="411" y="195"/>
                    </a:lnTo>
                    <a:lnTo>
                      <a:pt x="395" y="180"/>
                    </a:lnTo>
                    <a:lnTo>
                      <a:pt x="382" y="180"/>
                    </a:lnTo>
                    <a:lnTo>
                      <a:pt x="372" y="175"/>
                    </a:lnTo>
                    <a:lnTo>
                      <a:pt x="351" y="154"/>
                    </a:lnTo>
                    <a:lnTo>
                      <a:pt x="346" y="152"/>
                    </a:lnTo>
                    <a:lnTo>
                      <a:pt x="336" y="141"/>
                    </a:lnTo>
                    <a:lnTo>
                      <a:pt x="326" y="139"/>
                    </a:lnTo>
                    <a:lnTo>
                      <a:pt x="313" y="129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0" y="103"/>
                    </a:lnTo>
                    <a:lnTo>
                      <a:pt x="282" y="88"/>
                    </a:lnTo>
                    <a:lnTo>
                      <a:pt x="269" y="80"/>
                    </a:lnTo>
                    <a:lnTo>
                      <a:pt x="259" y="70"/>
                    </a:lnTo>
                    <a:lnTo>
                      <a:pt x="233" y="59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3" y="36"/>
                    </a:lnTo>
                    <a:lnTo>
                      <a:pt x="205" y="28"/>
                    </a:lnTo>
                    <a:lnTo>
                      <a:pt x="221" y="16"/>
                    </a:lnTo>
                    <a:lnTo>
                      <a:pt x="231" y="0"/>
                    </a:lnTo>
                    <a:lnTo>
                      <a:pt x="182" y="11"/>
                    </a:lnTo>
                    <a:lnTo>
                      <a:pt x="180" y="16"/>
                    </a:lnTo>
                    <a:lnTo>
                      <a:pt x="13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678"/>
              <p:cNvSpPr>
                <a:spLocks/>
              </p:cNvSpPr>
              <p:nvPr/>
            </p:nvSpPr>
            <p:spPr bwMode="auto">
              <a:xfrm>
                <a:off x="6215063" y="4411663"/>
                <a:ext cx="1282700" cy="930275"/>
              </a:xfrm>
              <a:custGeom>
                <a:avLst/>
                <a:gdLst>
                  <a:gd name="T0" fmla="*/ 17 w 808"/>
                  <a:gd name="T1" fmla="*/ 108 h 586"/>
                  <a:gd name="T2" fmla="*/ 20 w 808"/>
                  <a:gd name="T3" fmla="*/ 93 h 586"/>
                  <a:gd name="T4" fmla="*/ 2 w 808"/>
                  <a:gd name="T5" fmla="*/ 83 h 586"/>
                  <a:gd name="T6" fmla="*/ 236 w 808"/>
                  <a:gd name="T7" fmla="*/ 36 h 586"/>
                  <a:gd name="T8" fmla="*/ 264 w 808"/>
                  <a:gd name="T9" fmla="*/ 41 h 586"/>
                  <a:gd name="T10" fmla="*/ 274 w 808"/>
                  <a:gd name="T11" fmla="*/ 65 h 586"/>
                  <a:gd name="T12" fmla="*/ 497 w 808"/>
                  <a:gd name="T13" fmla="*/ 57 h 586"/>
                  <a:gd name="T14" fmla="*/ 513 w 808"/>
                  <a:gd name="T15" fmla="*/ 67 h 586"/>
                  <a:gd name="T16" fmla="*/ 528 w 808"/>
                  <a:gd name="T17" fmla="*/ 54 h 586"/>
                  <a:gd name="T18" fmla="*/ 526 w 808"/>
                  <a:gd name="T19" fmla="*/ 31 h 586"/>
                  <a:gd name="T20" fmla="*/ 518 w 808"/>
                  <a:gd name="T21" fmla="*/ 3 h 586"/>
                  <a:gd name="T22" fmla="*/ 526 w 808"/>
                  <a:gd name="T23" fmla="*/ 3 h 586"/>
                  <a:gd name="T24" fmla="*/ 549 w 808"/>
                  <a:gd name="T25" fmla="*/ 11 h 586"/>
                  <a:gd name="T26" fmla="*/ 600 w 808"/>
                  <a:gd name="T27" fmla="*/ 57 h 586"/>
                  <a:gd name="T28" fmla="*/ 667 w 808"/>
                  <a:gd name="T29" fmla="*/ 165 h 586"/>
                  <a:gd name="T30" fmla="*/ 693 w 808"/>
                  <a:gd name="T31" fmla="*/ 219 h 586"/>
                  <a:gd name="T32" fmla="*/ 726 w 808"/>
                  <a:gd name="T33" fmla="*/ 285 h 586"/>
                  <a:gd name="T34" fmla="*/ 803 w 808"/>
                  <a:gd name="T35" fmla="*/ 437 h 586"/>
                  <a:gd name="T36" fmla="*/ 800 w 808"/>
                  <a:gd name="T37" fmla="*/ 506 h 586"/>
                  <a:gd name="T38" fmla="*/ 780 w 808"/>
                  <a:gd name="T39" fmla="*/ 557 h 586"/>
                  <a:gd name="T40" fmla="*/ 726 w 808"/>
                  <a:gd name="T41" fmla="*/ 581 h 586"/>
                  <a:gd name="T42" fmla="*/ 682 w 808"/>
                  <a:gd name="T43" fmla="*/ 581 h 586"/>
                  <a:gd name="T44" fmla="*/ 705 w 808"/>
                  <a:gd name="T45" fmla="*/ 578 h 586"/>
                  <a:gd name="T46" fmla="*/ 703 w 808"/>
                  <a:gd name="T47" fmla="*/ 552 h 586"/>
                  <a:gd name="T48" fmla="*/ 703 w 808"/>
                  <a:gd name="T49" fmla="*/ 539 h 586"/>
                  <a:gd name="T50" fmla="*/ 700 w 808"/>
                  <a:gd name="T51" fmla="*/ 516 h 586"/>
                  <a:gd name="T52" fmla="*/ 608 w 808"/>
                  <a:gd name="T53" fmla="*/ 462 h 586"/>
                  <a:gd name="T54" fmla="*/ 592 w 808"/>
                  <a:gd name="T55" fmla="*/ 437 h 586"/>
                  <a:gd name="T56" fmla="*/ 587 w 808"/>
                  <a:gd name="T57" fmla="*/ 391 h 586"/>
                  <a:gd name="T58" fmla="*/ 580 w 808"/>
                  <a:gd name="T59" fmla="*/ 385 h 586"/>
                  <a:gd name="T60" fmla="*/ 567 w 808"/>
                  <a:gd name="T61" fmla="*/ 403 h 586"/>
                  <a:gd name="T62" fmla="*/ 541 w 808"/>
                  <a:gd name="T63" fmla="*/ 388 h 586"/>
                  <a:gd name="T64" fmla="*/ 508 w 808"/>
                  <a:gd name="T65" fmla="*/ 350 h 586"/>
                  <a:gd name="T66" fmla="*/ 531 w 808"/>
                  <a:gd name="T67" fmla="*/ 311 h 586"/>
                  <a:gd name="T68" fmla="*/ 523 w 808"/>
                  <a:gd name="T69" fmla="*/ 288 h 586"/>
                  <a:gd name="T70" fmla="*/ 505 w 808"/>
                  <a:gd name="T71" fmla="*/ 301 h 586"/>
                  <a:gd name="T72" fmla="*/ 515 w 808"/>
                  <a:gd name="T73" fmla="*/ 321 h 586"/>
                  <a:gd name="T74" fmla="*/ 497 w 808"/>
                  <a:gd name="T75" fmla="*/ 326 h 586"/>
                  <a:gd name="T76" fmla="*/ 490 w 808"/>
                  <a:gd name="T77" fmla="*/ 239 h 586"/>
                  <a:gd name="T78" fmla="*/ 426 w 808"/>
                  <a:gd name="T79" fmla="*/ 157 h 586"/>
                  <a:gd name="T80" fmla="*/ 405 w 808"/>
                  <a:gd name="T81" fmla="*/ 134 h 586"/>
                  <a:gd name="T82" fmla="*/ 377 w 808"/>
                  <a:gd name="T83" fmla="*/ 121 h 586"/>
                  <a:gd name="T84" fmla="*/ 356 w 808"/>
                  <a:gd name="T85" fmla="*/ 106 h 586"/>
                  <a:gd name="T86" fmla="*/ 295 w 808"/>
                  <a:gd name="T87" fmla="*/ 131 h 586"/>
                  <a:gd name="T88" fmla="*/ 256 w 808"/>
                  <a:gd name="T89" fmla="*/ 154 h 586"/>
                  <a:gd name="T90" fmla="*/ 210 w 808"/>
                  <a:gd name="T91" fmla="*/ 162 h 586"/>
                  <a:gd name="T92" fmla="*/ 202 w 808"/>
                  <a:gd name="T93" fmla="*/ 144 h 586"/>
                  <a:gd name="T94" fmla="*/ 218 w 808"/>
                  <a:gd name="T95" fmla="*/ 154 h 586"/>
                  <a:gd name="T96" fmla="*/ 207 w 808"/>
                  <a:gd name="T97" fmla="*/ 116 h 586"/>
                  <a:gd name="T98" fmla="*/ 207 w 808"/>
                  <a:gd name="T99" fmla="*/ 106 h 586"/>
                  <a:gd name="T100" fmla="*/ 156 w 808"/>
                  <a:gd name="T101" fmla="*/ 95 h 586"/>
                  <a:gd name="T102" fmla="*/ 154 w 808"/>
                  <a:gd name="T103" fmla="*/ 88 h 586"/>
                  <a:gd name="T104" fmla="*/ 146 w 808"/>
                  <a:gd name="T105" fmla="*/ 103 h 586"/>
                  <a:gd name="T106" fmla="*/ 100 w 808"/>
                  <a:gd name="T107" fmla="*/ 103 h 586"/>
                  <a:gd name="T108" fmla="*/ 66 w 808"/>
                  <a:gd name="T109" fmla="*/ 113 h 586"/>
                  <a:gd name="T110" fmla="*/ 66 w 808"/>
                  <a:gd name="T111" fmla="*/ 98 h 586"/>
                  <a:gd name="T112" fmla="*/ 48 w 808"/>
                  <a:gd name="T113" fmla="*/ 103 h 586"/>
                  <a:gd name="T114" fmla="*/ 43 w 808"/>
                  <a:gd name="T115" fmla="*/ 118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8"/>
                  <a:gd name="T175" fmla="*/ 0 h 586"/>
                  <a:gd name="T176" fmla="*/ 808 w 80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8" h="586">
                    <a:moveTo>
                      <a:pt x="5" y="126"/>
                    </a:moveTo>
                    <a:lnTo>
                      <a:pt x="10" y="118"/>
                    </a:lnTo>
                    <a:lnTo>
                      <a:pt x="17" y="108"/>
                    </a:lnTo>
                    <a:lnTo>
                      <a:pt x="23" y="103"/>
                    </a:lnTo>
                    <a:lnTo>
                      <a:pt x="23" y="98"/>
                    </a:lnTo>
                    <a:lnTo>
                      <a:pt x="20" y="93"/>
                    </a:lnTo>
                    <a:lnTo>
                      <a:pt x="15" y="90"/>
                    </a:lnTo>
                    <a:lnTo>
                      <a:pt x="7" y="83"/>
                    </a:lnTo>
                    <a:lnTo>
                      <a:pt x="2" y="83"/>
                    </a:lnTo>
                    <a:lnTo>
                      <a:pt x="0" y="80"/>
                    </a:lnTo>
                    <a:lnTo>
                      <a:pt x="0" y="57"/>
                    </a:lnTo>
                    <a:lnTo>
                      <a:pt x="236" y="36"/>
                    </a:lnTo>
                    <a:lnTo>
                      <a:pt x="254" y="34"/>
                    </a:lnTo>
                    <a:lnTo>
                      <a:pt x="259" y="39"/>
                    </a:lnTo>
                    <a:lnTo>
                      <a:pt x="264" y="41"/>
                    </a:lnTo>
                    <a:lnTo>
                      <a:pt x="272" y="52"/>
                    </a:lnTo>
                    <a:lnTo>
                      <a:pt x="272" y="57"/>
                    </a:lnTo>
                    <a:lnTo>
                      <a:pt x="274" y="65"/>
                    </a:lnTo>
                    <a:lnTo>
                      <a:pt x="490" y="36"/>
                    </a:lnTo>
                    <a:lnTo>
                      <a:pt x="497" y="44"/>
                    </a:lnTo>
                    <a:lnTo>
                      <a:pt x="497" y="57"/>
                    </a:lnTo>
                    <a:lnTo>
                      <a:pt x="500" y="62"/>
                    </a:lnTo>
                    <a:lnTo>
                      <a:pt x="505" y="65"/>
                    </a:lnTo>
                    <a:lnTo>
                      <a:pt x="513" y="67"/>
                    </a:lnTo>
                    <a:lnTo>
                      <a:pt x="523" y="67"/>
                    </a:lnTo>
                    <a:lnTo>
                      <a:pt x="523" y="65"/>
                    </a:lnTo>
                    <a:lnTo>
                      <a:pt x="528" y="54"/>
                    </a:lnTo>
                    <a:lnTo>
                      <a:pt x="531" y="52"/>
                    </a:lnTo>
                    <a:lnTo>
                      <a:pt x="531" y="44"/>
                    </a:lnTo>
                    <a:lnTo>
                      <a:pt x="526" y="31"/>
                    </a:lnTo>
                    <a:lnTo>
                      <a:pt x="523" y="26"/>
                    </a:lnTo>
                    <a:lnTo>
                      <a:pt x="518" y="21"/>
                    </a:lnTo>
                    <a:lnTo>
                      <a:pt x="518" y="3"/>
                    </a:lnTo>
                    <a:lnTo>
                      <a:pt x="523" y="3"/>
                    </a:lnTo>
                    <a:lnTo>
                      <a:pt x="526" y="6"/>
                    </a:lnTo>
                    <a:lnTo>
                      <a:pt x="526" y="3"/>
                    </a:lnTo>
                    <a:lnTo>
                      <a:pt x="531" y="0"/>
                    </a:lnTo>
                    <a:lnTo>
                      <a:pt x="533" y="3"/>
                    </a:lnTo>
                    <a:lnTo>
                      <a:pt x="549" y="11"/>
                    </a:lnTo>
                    <a:lnTo>
                      <a:pt x="577" y="11"/>
                    </a:lnTo>
                    <a:lnTo>
                      <a:pt x="587" y="34"/>
                    </a:lnTo>
                    <a:lnTo>
                      <a:pt x="600" y="57"/>
                    </a:lnTo>
                    <a:lnTo>
                      <a:pt x="633" y="121"/>
                    </a:lnTo>
                    <a:lnTo>
                      <a:pt x="657" y="154"/>
                    </a:lnTo>
                    <a:lnTo>
                      <a:pt x="667" y="165"/>
                    </a:lnTo>
                    <a:lnTo>
                      <a:pt x="682" y="185"/>
                    </a:lnTo>
                    <a:lnTo>
                      <a:pt x="685" y="193"/>
                    </a:lnTo>
                    <a:lnTo>
                      <a:pt x="693" y="219"/>
                    </a:lnTo>
                    <a:lnTo>
                      <a:pt x="700" y="237"/>
                    </a:lnTo>
                    <a:lnTo>
                      <a:pt x="713" y="257"/>
                    </a:lnTo>
                    <a:lnTo>
                      <a:pt x="726" y="285"/>
                    </a:lnTo>
                    <a:lnTo>
                      <a:pt x="780" y="347"/>
                    </a:lnTo>
                    <a:lnTo>
                      <a:pt x="782" y="362"/>
                    </a:lnTo>
                    <a:lnTo>
                      <a:pt x="803" y="437"/>
                    </a:lnTo>
                    <a:lnTo>
                      <a:pt x="808" y="486"/>
                    </a:lnTo>
                    <a:lnTo>
                      <a:pt x="800" y="480"/>
                    </a:lnTo>
                    <a:lnTo>
                      <a:pt x="800" y="506"/>
                    </a:lnTo>
                    <a:lnTo>
                      <a:pt x="793" y="527"/>
                    </a:lnTo>
                    <a:lnTo>
                      <a:pt x="785" y="539"/>
                    </a:lnTo>
                    <a:lnTo>
                      <a:pt x="780" y="557"/>
                    </a:lnTo>
                    <a:lnTo>
                      <a:pt x="775" y="557"/>
                    </a:lnTo>
                    <a:lnTo>
                      <a:pt x="741" y="581"/>
                    </a:lnTo>
                    <a:lnTo>
                      <a:pt x="726" y="581"/>
                    </a:lnTo>
                    <a:lnTo>
                      <a:pt x="716" y="586"/>
                    </a:lnTo>
                    <a:lnTo>
                      <a:pt x="698" y="586"/>
                    </a:lnTo>
                    <a:lnTo>
                      <a:pt x="682" y="581"/>
                    </a:lnTo>
                    <a:lnTo>
                      <a:pt x="687" y="573"/>
                    </a:lnTo>
                    <a:lnTo>
                      <a:pt x="695" y="573"/>
                    </a:lnTo>
                    <a:lnTo>
                      <a:pt x="705" y="578"/>
                    </a:lnTo>
                    <a:lnTo>
                      <a:pt x="710" y="573"/>
                    </a:lnTo>
                    <a:lnTo>
                      <a:pt x="700" y="560"/>
                    </a:lnTo>
                    <a:lnTo>
                      <a:pt x="703" y="552"/>
                    </a:lnTo>
                    <a:lnTo>
                      <a:pt x="710" y="547"/>
                    </a:lnTo>
                    <a:lnTo>
                      <a:pt x="713" y="539"/>
                    </a:lnTo>
                    <a:lnTo>
                      <a:pt x="703" y="539"/>
                    </a:lnTo>
                    <a:lnTo>
                      <a:pt x="703" y="532"/>
                    </a:lnTo>
                    <a:lnTo>
                      <a:pt x="705" y="524"/>
                    </a:lnTo>
                    <a:lnTo>
                      <a:pt x="700" y="516"/>
                    </a:lnTo>
                    <a:lnTo>
                      <a:pt x="664" y="511"/>
                    </a:lnTo>
                    <a:lnTo>
                      <a:pt x="623" y="491"/>
                    </a:lnTo>
                    <a:lnTo>
                      <a:pt x="608" y="462"/>
                    </a:lnTo>
                    <a:lnTo>
                      <a:pt x="610" y="427"/>
                    </a:lnTo>
                    <a:lnTo>
                      <a:pt x="610" y="419"/>
                    </a:lnTo>
                    <a:lnTo>
                      <a:pt x="592" y="437"/>
                    </a:lnTo>
                    <a:lnTo>
                      <a:pt x="587" y="437"/>
                    </a:lnTo>
                    <a:lnTo>
                      <a:pt x="582" y="398"/>
                    </a:lnTo>
                    <a:lnTo>
                      <a:pt x="587" y="391"/>
                    </a:lnTo>
                    <a:lnTo>
                      <a:pt x="587" y="373"/>
                    </a:lnTo>
                    <a:lnTo>
                      <a:pt x="585" y="383"/>
                    </a:lnTo>
                    <a:lnTo>
                      <a:pt x="580" y="385"/>
                    </a:lnTo>
                    <a:lnTo>
                      <a:pt x="572" y="388"/>
                    </a:lnTo>
                    <a:lnTo>
                      <a:pt x="562" y="388"/>
                    </a:lnTo>
                    <a:lnTo>
                      <a:pt x="567" y="403"/>
                    </a:lnTo>
                    <a:lnTo>
                      <a:pt x="562" y="406"/>
                    </a:lnTo>
                    <a:lnTo>
                      <a:pt x="556" y="403"/>
                    </a:lnTo>
                    <a:lnTo>
                      <a:pt x="541" y="388"/>
                    </a:lnTo>
                    <a:lnTo>
                      <a:pt x="541" y="398"/>
                    </a:lnTo>
                    <a:lnTo>
                      <a:pt x="526" y="367"/>
                    </a:lnTo>
                    <a:lnTo>
                      <a:pt x="508" y="350"/>
                    </a:lnTo>
                    <a:lnTo>
                      <a:pt x="521" y="337"/>
                    </a:lnTo>
                    <a:lnTo>
                      <a:pt x="531" y="321"/>
                    </a:lnTo>
                    <a:lnTo>
                      <a:pt x="531" y="311"/>
                    </a:lnTo>
                    <a:lnTo>
                      <a:pt x="533" y="306"/>
                    </a:lnTo>
                    <a:lnTo>
                      <a:pt x="533" y="298"/>
                    </a:lnTo>
                    <a:lnTo>
                      <a:pt x="523" y="288"/>
                    </a:lnTo>
                    <a:lnTo>
                      <a:pt x="521" y="308"/>
                    </a:lnTo>
                    <a:lnTo>
                      <a:pt x="510" y="298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13" y="316"/>
                    </a:lnTo>
                    <a:lnTo>
                      <a:pt x="515" y="321"/>
                    </a:lnTo>
                    <a:lnTo>
                      <a:pt x="508" y="324"/>
                    </a:lnTo>
                    <a:lnTo>
                      <a:pt x="505" y="329"/>
                    </a:lnTo>
                    <a:lnTo>
                      <a:pt x="497" y="326"/>
                    </a:lnTo>
                    <a:lnTo>
                      <a:pt x="487" y="298"/>
                    </a:lnTo>
                    <a:lnTo>
                      <a:pt x="490" y="275"/>
                    </a:lnTo>
                    <a:lnTo>
                      <a:pt x="490" y="239"/>
                    </a:lnTo>
                    <a:lnTo>
                      <a:pt x="482" y="201"/>
                    </a:lnTo>
                    <a:lnTo>
                      <a:pt x="467" y="183"/>
                    </a:lnTo>
                    <a:lnTo>
                      <a:pt x="426" y="157"/>
                    </a:lnTo>
                    <a:lnTo>
                      <a:pt x="408" y="149"/>
                    </a:lnTo>
                    <a:lnTo>
                      <a:pt x="405" y="149"/>
                    </a:lnTo>
                    <a:lnTo>
                      <a:pt x="405" y="134"/>
                    </a:lnTo>
                    <a:lnTo>
                      <a:pt x="402" y="126"/>
                    </a:lnTo>
                    <a:lnTo>
                      <a:pt x="387" y="126"/>
                    </a:lnTo>
                    <a:lnTo>
                      <a:pt x="377" y="121"/>
                    </a:lnTo>
                    <a:lnTo>
                      <a:pt x="369" y="118"/>
                    </a:lnTo>
                    <a:lnTo>
                      <a:pt x="364" y="116"/>
                    </a:lnTo>
                    <a:lnTo>
                      <a:pt x="356" y="106"/>
                    </a:lnTo>
                    <a:lnTo>
                      <a:pt x="341" y="100"/>
                    </a:lnTo>
                    <a:lnTo>
                      <a:pt x="325" y="100"/>
                    </a:lnTo>
                    <a:lnTo>
                      <a:pt x="295" y="131"/>
                    </a:lnTo>
                    <a:lnTo>
                      <a:pt x="284" y="134"/>
                    </a:lnTo>
                    <a:lnTo>
                      <a:pt x="269" y="152"/>
                    </a:lnTo>
                    <a:lnTo>
                      <a:pt x="256" y="154"/>
                    </a:lnTo>
                    <a:lnTo>
                      <a:pt x="236" y="165"/>
                    </a:lnTo>
                    <a:lnTo>
                      <a:pt x="218" y="165"/>
                    </a:lnTo>
                    <a:lnTo>
                      <a:pt x="210" y="162"/>
                    </a:lnTo>
                    <a:lnTo>
                      <a:pt x="202" y="157"/>
                    </a:lnTo>
                    <a:lnTo>
                      <a:pt x="197" y="139"/>
                    </a:lnTo>
                    <a:lnTo>
                      <a:pt x="202" y="144"/>
                    </a:lnTo>
                    <a:lnTo>
                      <a:pt x="205" y="152"/>
                    </a:lnTo>
                    <a:lnTo>
                      <a:pt x="210" y="157"/>
                    </a:lnTo>
                    <a:lnTo>
                      <a:pt x="218" y="154"/>
                    </a:lnTo>
                    <a:lnTo>
                      <a:pt x="218" y="134"/>
                    </a:lnTo>
                    <a:lnTo>
                      <a:pt x="215" y="124"/>
                    </a:lnTo>
                    <a:lnTo>
                      <a:pt x="207" y="116"/>
                    </a:lnTo>
                    <a:lnTo>
                      <a:pt x="187" y="116"/>
                    </a:lnTo>
                    <a:lnTo>
                      <a:pt x="187" y="111"/>
                    </a:lnTo>
                    <a:lnTo>
                      <a:pt x="207" y="106"/>
                    </a:lnTo>
                    <a:lnTo>
                      <a:pt x="200" y="100"/>
                    </a:lnTo>
                    <a:lnTo>
                      <a:pt x="156" y="100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54" y="88"/>
                    </a:lnTo>
                    <a:lnTo>
                      <a:pt x="146" y="93"/>
                    </a:lnTo>
                    <a:lnTo>
                      <a:pt x="141" y="95"/>
                    </a:lnTo>
                    <a:lnTo>
                      <a:pt x="146" y="103"/>
                    </a:lnTo>
                    <a:lnTo>
                      <a:pt x="138" y="100"/>
                    </a:lnTo>
                    <a:lnTo>
                      <a:pt x="133" y="100"/>
                    </a:lnTo>
                    <a:lnTo>
                      <a:pt x="100" y="103"/>
                    </a:lnTo>
                    <a:lnTo>
                      <a:pt x="89" y="108"/>
                    </a:lnTo>
                    <a:lnTo>
                      <a:pt x="74" y="111"/>
                    </a:lnTo>
                    <a:lnTo>
                      <a:pt x="66" y="113"/>
                    </a:lnTo>
                    <a:lnTo>
                      <a:pt x="66" y="108"/>
                    </a:lnTo>
                    <a:lnTo>
                      <a:pt x="69" y="103"/>
                    </a:lnTo>
                    <a:lnTo>
                      <a:pt x="66" y="98"/>
                    </a:lnTo>
                    <a:lnTo>
                      <a:pt x="64" y="95"/>
                    </a:lnTo>
                    <a:lnTo>
                      <a:pt x="48" y="100"/>
                    </a:lnTo>
                    <a:lnTo>
                      <a:pt x="48" y="103"/>
                    </a:lnTo>
                    <a:lnTo>
                      <a:pt x="51" y="111"/>
                    </a:lnTo>
                    <a:lnTo>
                      <a:pt x="51" y="113"/>
                    </a:lnTo>
                    <a:lnTo>
                      <a:pt x="43" y="118"/>
                    </a:lnTo>
                    <a:lnTo>
                      <a:pt x="7" y="126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679"/>
              <p:cNvSpPr>
                <a:spLocks/>
              </p:cNvSpPr>
              <p:nvPr/>
            </p:nvSpPr>
            <p:spPr bwMode="auto">
              <a:xfrm>
                <a:off x="6629400" y="3254375"/>
                <a:ext cx="1136650" cy="530225"/>
              </a:xfrm>
              <a:custGeom>
                <a:avLst/>
                <a:gdLst>
                  <a:gd name="T0" fmla="*/ 560 w 716"/>
                  <a:gd name="T1" fmla="*/ 308 h 334"/>
                  <a:gd name="T2" fmla="*/ 552 w 716"/>
                  <a:gd name="T3" fmla="*/ 290 h 334"/>
                  <a:gd name="T4" fmla="*/ 570 w 716"/>
                  <a:gd name="T5" fmla="*/ 298 h 334"/>
                  <a:gd name="T6" fmla="*/ 568 w 716"/>
                  <a:gd name="T7" fmla="*/ 288 h 334"/>
                  <a:gd name="T8" fmla="*/ 609 w 716"/>
                  <a:gd name="T9" fmla="*/ 224 h 334"/>
                  <a:gd name="T10" fmla="*/ 663 w 716"/>
                  <a:gd name="T11" fmla="*/ 180 h 334"/>
                  <a:gd name="T12" fmla="*/ 645 w 716"/>
                  <a:gd name="T13" fmla="*/ 172 h 334"/>
                  <a:gd name="T14" fmla="*/ 601 w 716"/>
                  <a:gd name="T15" fmla="*/ 170 h 334"/>
                  <a:gd name="T16" fmla="*/ 642 w 716"/>
                  <a:gd name="T17" fmla="*/ 152 h 334"/>
                  <a:gd name="T18" fmla="*/ 639 w 716"/>
                  <a:gd name="T19" fmla="*/ 136 h 334"/>
                  <a:gd name="T20" fmla="*/ 627 w 716"/>
                  <a:gd name="T21" fmla="*/ 129 h 334"/>
                  <a:gd name="T22" fmla="*/ 673 w 716"/>
                  <a:gd name="T23" fmla="*/ 136 h 334"/>
                  <a:gd name="T24" fmla="*/ 696 w 716"/>
                  <a:gd name="T25" fmla="*/ 121 h 334"/>
                  <a:gd name="T26" fmla="*/ 716 w 716"/>
                  <a:gd name="T27" fmla="*/ 85 h 334"/>
                  <a:gd name="T28" fmla="*/ 698 w 716"/>
                  <a:gd name="T29" fmla="*/ 57 h 334"/>
                  <a:gd name="T30" fmla="*/ 688 w 716"/>
                  <a:gd name="T31" fmla="*/ 93 h 334"/>
                  <a:gd name="T32" fmla="*/ 668 w 716"/>
                  <a:gd name="T33" fmla="*/ 64 h 334"/>
                  <a:gd name="T34" fmla="*/ 639 w 716"/>
                  <a:gd name="T35" fmla="*/ 70 h 334"/>
                  <a:gd name="T36" fmla="*/ 624 w 716"/>
                  <a:gd name="T37" fmla="*/ 72 h 334"/>
                  <a:gd name="T38" fmla="*/ 598 w 716"/>
                  <a:gd name="T39" fmla="*/ 44 h 334"/>
                  <a:gd name="T40" fmla="*/ 634 w 716"/>
                  <a:gd name="T41" fmla="*/ 44 h 334"/>
                  <a:gd name="T42" fmla="*/ 678 w 716"/>
                  <a:gd name="T43" fmla="*/ 41 h 334"/>
                  <a:gd name="T44" fmla="*/ 683 w 716"/>
                  <a:gd name="T45" fmla="*/ 16 h 334"/>
                  <a:gd name="T46" fmla="*/ 691 w 716"/>
                  <a:gd name="T47" fmla="*/ 11 h 334"/>
                  <a:gd name="T48" fmla="*/ 691 w 716"/>
                  <a:gd name="T49" fmla="*/ 0 h 334"/>
                  <a:gd name="T50" fmla="*/ 455 w 716"/>
                  <a:gd name="T51" fmla="*/ 54 h 334"/>
                  <a:gd name="T52" fmla="*/ 185 w 716"/>
                  <a:gd name="T53" fmla="*/ 106 h 334"/>
                  <a:gd name="T54" fmla="*/ 170 w 716"/>
                  <a:gd name="T55" fmla="*/ 134 h 334"/>
                  <a:gd name="T56" fmla="*/ 167 w 716"/>
                  <a:gd name="T57" fmla="*/ 149 h 334"/>
                  <a:gd name="T58" fmla="*/ 152 w 716"/>
                  <a:gd name="T59" fmla="*/ 165 h 334"/>
                  <a:gd name="T60" fmla="*/ 136 w 716"/>
                  <a:gd name="T61" fmla="*/ 183 h 334"/>
                  <a:gd name="T62" fmla="*/ 124 w 716"/>
                  <a:gd name="T63" fmla="*/ 183 h 334"/>
                  <a:gd name="T64" fmla="*/ 111 w 716"/>
                  <a:gd name="T65" fmla="*/ 183 h 334"/>
                  <a:gd name="T66" fmla="*/ 95 w 716"/>
                  <a:gd name="T67" fmla="*/ 203 h 334"/>
                  <a:gd name="T68" fmla="*/ 82 w 716"/>
                  <a:gd name="T69" fmla="*/ 211 h 334"/>
                  <a:gd name="T70" fmla="*/ 70 w 716"/>
                  <a:gd name="T71" fmla="*/ 206 h 334"/>
                  <a:gd name="T72" fmla="*/ 57 w 716"/>
                  <a:gd name="T73" fmla="*/ 234 h 334"/>
                  <a:gd name="T74" fmla="*/ 34 w 716"/>
                  <a:gd name="T75" fmla="*/ 249 h 334"/>
                  <a:gd name="T76" fmla="*/ 21 w 716"/>
                  <a:gd name="T77" fmla="*/ 257 h 334"/>
                  <a:gd name="T78" fmla="*/ 13 w 716"/>
                  <a:gd name="T79" fmla="*/ 280 h 334"/>
                  <a:gd name="T80" fmla="*/ 3 w 716"/>
                  <a:gd name="T81" fmla="*/ 293 h 334"/>
                  <a:gd name="T82" fmla="*/ 52 w 716"/>
                  <a:gd name="T83" fmla="*/ 298 h 334"/>
                  <a:gd name="T84" fmla="*/ 170 w 716"/>
                  <a:gd name="T85" fmla="*/ 265 h 334"/>
                  <a:gd name="T86" fmla="*/ 290 w 716"/>
                  <a:gd name="T87" fmla="*/ 252 h 334"/>
                  <a:gd name="T88" fmla="*/ 295 w 716"/>
                  <a:gd name="T89" fmla="*/ 260 h 334"/>
                  <a:gd name="T90" fmla="*/ 316 w 716"/>
                  <a:gd name="T91" fmla="*/ 275 h 334"/>
                  <a:gd name="T92" fmla="*/ 521 w 716"/>
                  <a:gd name="T93" fmla="*/ 334 h 3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334"/>
                  <a:gd name="T143" fmla="*/ 716 w 716"/>
                  <a:gd name="T144" fmla="*/ 334 h 3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334">
                    <a:moveTo>
                      <a:pt x="521" y="334"/>
                    </a:moveTo>
                    <a:lnTo>
                      <a:pt x="532" y="324"/>
                    </a:lnTo>
                    <a:lnTo>
                      <a:pt x="560" y="308"/>
                    </a:lnTo>
                    <a:lnTo>
                      <a:pt x="562" y="303"/>
                    </a:lnTo>
                    <a:lnTo>
                      <a:pt x="555" y="293"/>
                    </a:lnTo>
                    <a:lnTo>
                      <a:pt x="552" y="290"/>
                    </a:lnTo>
                    <a:lnTo>
                      <a:pt x="562" y="301"/>
                    </a:lnTo>
                    <a:lnTo>
                      <a:pt x="568" y="301"/>
                    </a:lnTo>
                    <a:lnTo>
                      <a:pt x="570" y="298"/>
                    </a:lnTo>
                    <a:lnTo>
                      <a:pt x="578" y="283"/>
                    </a:lnTo>
                    <a:lnTo>
                      <a:pt x="573" y="288"/>
                    </a:lnTo>
                    <a:lnTo>
                      <a:pt x="568" y="288"/>
                    </a:lnTo>
                    <a:lnTo>
                      <a:pt x="570" y="280"/>
                    </a:lnTo>
                    <a:lnTo>
                      <a:pt x="583" y="254"/>
                    </a:lnTo>
                    <a:lnTo>
                      <a:pt x="609" y="224"/>
                    </a:lnTo>
                    <a:lnTo>
                      <a:pt x="650" y="198"/>
                    </a:lnTo>
                    <a:lnTo>
                      <a:pt x="657" y="190"/>
                    </a:lnTo>
                    <a:lnTo>
                      <a:pt x="663" y="180"/>
                    </a:lnTo>
                    <a:lnTo>
                      <a:pt x="663" y="170"/>
                    </a:lnTo>
                    <a:lnTo>
                      <a:pt x="660" y="170"/>
                    </a:lnTo>
                    <a:lnTo>
                      <a:pt x="645" y="172"/>
                    </a:lnTo>
                    <a:lnTo>
                      <a:pt x="629" y="177"/>
                    </a:lnTo>
                    <a:lnTo>
                      <a:pt x="616" y="177"/>
                    </a:lnTo>
                    <a:lnTo>
                      <a:pt x="601" y="170"/>
                    </a:lnTo>
                    <a:lnTo>
                      <a:pt x="621" y="170"/>
                    </a:lnTo>
                    <a:lnTo>
                      <a:pt x="637" y="162"/>
                    </a:lnTo>
                    <a:lnTo>
                      <a:pt x="642" y="152"/>
                    </a:lnTo>
                    <a:lnTo>
                      <a:pt x="639" y="147"/>
                    </a:lnTo>
                    <a:lnTo>
                      <a:pt x="642" y="141"/>
                    </a:lnTo>
                    <a:lnTo>
                      <a:pt x="639" y="136"/>
                    </a:lnTo>
                    <a:lnTo>
                      <a:pt x="634" y="136"/>
                    </a:lnTo>
                    <a:lnTo>
                      <a:pt x="627" y="134"/>
                    </a:lnTo>
                    <a:lnTo>
                      <a:pt x="627" y="129"/>
                    </a:lnTo>
                    <a:lnTo>
                      <a:pt x="645" y="131"/>
                    </a:lnTo>
                    <a:lnTo>
                      <a:pt x="657" y="136"/>
                    </a:lnTo>
                    <a:lnTo>
                      <a:pt x="673" y="136"/>
                    </a:lnTo>
                    <a:lnTo>
                      <a:pt x="688" y="139"/>
                    </a:lnTo>
                    <a:lnTo>
                      <a:pt x="696" y="134"/>
                    </a:lnTo>
                    <a:lnTo>
                      <a:pt x="696" y="121"/>
                    </a:lnTo>
                    <a:lnTo>
                      <a:pt x="704" y="103"/>
                    </a:lnTo>
                    <a:lnTo>
                      <a:pt x="709" y="93"/>
                    </a:lnTo>
                    <a:lnTo>
                      <a:pt x="716" y="85"/>
                    </a:lnTo>
                    <a:lnTo>
                      <a:pt x="716" y="75"/>
                    </a:lnTo>
                    <a:lnTo>
                      <a:pt x="704" y="59"/>
                    </a:lnTo>
                    <a:lnTo>
                      <a:pt x="698" y="57"/>
                    </a:lnTo>
                    <a:lnTo>
                      <a:pt x="691" y="57"/>
                    </a:lnTo>
                    <a:lnTo>
                      <a:pt x="688" y="67"/>
                    </a:lnTo>
                    <a:lnTo>
                      <a:pt x="688" y="93"/>
                    </a:lnTo>
                    <a:lnTo>
                      <a:pt x="683" y="88"/>
                    </a:lnTo>
                    <a:lnTo>
                      <a:pt x="675" y="70"/>
                    </a:lnTo>
                    <a:lnTo>
                      <a:pt x="668" y="64"/>
                    </a:lnTo>
                    <a:lnTo>
                      <a:pt x="663" y="64"/>
                    </a:lnTo>
                    <a:lnTo>
                      <a:pt x="652" y="70"/>
                    </a:lnTo>
                    <a:lnTo>
                      <a:pt x="639" y="70"/>
                    </a:lnTo>
                    <a:lnTo>
                      <a:pt x="627" y="77"/>
                    </a:lnTo>
                    <a:lnTo>
                      <a:pt x="619" y="80"/>
                    </a:lnTo>
                    <a:lnTo>
                      <a:pt x="624" y="72"/>
                    </a:lnTo>
                    <a:lnTo>
                      <a:pt x="616" y="62"/>
                    </a:lnTo>
                    <a:lnTo>
                      <a:pt x="591" y="46"/>
                    </a:lnTo>
                    <a:lnTo>
                      <a:pt x="598" y="44"/>
                    </a:lnTo>
                    <a:lnTo>
                      <a:pt x="614" y="49"/>
                    </a:lnTo>
                    <a:lnTo>
                      <a:pt x="624" y="44"/>
                    </a:lnTo>
                    <a:lnTo>
                      <a:pt x="634" y="44"/>
                    </a:lnTo>
                    <a:lnTo>
                      <a:pt x="650" y="46"/>
                    </a:lnTo>
                    <a:lnTo>
                      <a:pt x="660" y="44"/>
                    </a:lnTo>
                    <a:lnTo>
                      <a:pt x="678" y="41"/>
                    </a:lnTo>
                    <a:lnTo>
                      <a:pt x="691" y="39"/>
                    </a:lnTo>
                    <a:lnTo>
                      <a:pt x="691" y="18"/>
                    </a:lnTo>
                    <a:lnTo>
                      <a:pt x="683" y="16"/>
                    </a:lnTo>
                    <a:lnTo>
                      <a:pt x="683" y="13"/>
                    </a:lnTo>
                    <a:lnTo>
                      <a:pt x="688" y="11"/>
                    </a:lnTo>
                    <a:lnTo>
                      <a:pt x="691" y="11"/>
                    </a:lnTo>
                    <a:lnTo>
                      <a:pt x="693" y="5"/>
                    </a:lnTo>
                    <a:lnTo>
                      <a:pt x="693" y="0"/>
                    </a:lnTo>
                    <a:lnTo>
                      <a:pt x="691" y="0"/>
                    </a:lnTo>
                    <a:lnTo>
                      <a:pt x="573" y="23"/>
                    </a:lnTo>
                    <a:lnTo>
                      <a:pt x="573" y="29"/>
                    </a:lnTo>
                    <a:lnTo>
                      <a:pt x="455" y="54"/>
                    </a:lnTo>
                    <a:lnTo>
                      <a:pt x="319" y="85"/>
                    </a:lnTo>
                    <a:lnTo>
                      <a:pt x="206" y="103"/>
                    </a:lnTo>
                    <a:lnTo>
                      <a:pt x="185" y="106"/>
                    </a:lnTo>
                    <a:lnTo>
                      <a:pt x="175" y="118"/>
                    </a:lnTo>
                    <a:lnTo>
                      <a:pt x="170" y="129"/>
                    </a:lnTo>
                    <a:lnTo>
                      <a:pt x="170" y="134"/>
                    </a:lnTo>
                    <a:lnTo>
                      <a:pt x="172" y="139"/>
                    </a:lnTo>
                    <a:lnTo>
                      <a:pt x="172" y="149"/>
                    </a:lnTo>
                    <a:lnTo>
                      <a:pt x="167" y="149"/>
                    </a:lnTo>
                    <a:lnTo>
                      <a:pt x="165" y="147"/>
                    </a:lnTo>
                    <a:lnTo>
                      <a:pt x="154" y="157"/>
                    </a:lnTo>
                    <a:lnTo>
                      <a:pt x="152" y="165"/>
                    </a:lnTo>
                    <a:lnTo>
                      <a:pt x="144" y="170"/>
                    </a:lnTo>
                    <a:lnTo>
                      <a:pt x="139" y="175"/>
                    </a:lnTo>
                    <a:lnTo>
                      <a:pt x="136" y="183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24" y="183"/>
                    </a:lnTo>
                    <a:lnTo>
                      <a:pt x="121" y="183"/>
                    </a:lnTo>
                    <a:lnTo>
                      <a:pt x="118" y="180"/>
                    </a:lnTo>
                    <a:lnTo>
                      <a:pt x="111" y="183"/>
                    </a:lnTo>
                    <a:lnTo>
                      <a:pt x="103" y="190"/>
                    </a:lnTo>
                    <a:lnTo>
                      <a:pt x="98" y="198"/>
                    </a:lnTo>
                    <a:lnTo>
                      <a:pt x="95" y="203"/>
                    </a:lnTo>
                    <a:lnTo>
                      <a:pt x="95" y="208"/>
                    </a:lnTo>
                    <a:lnTo>
                      <a:pt x="85" y="213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4" y="216"/>
                    </a:lnTo>
                    <a:lnTo>
                      <a:pt x="57" y="229"/>
                    </a:lnTo>
                    <a:lnTo>
                      <a:pt x="57" y="234"/>
                    </a:lnTo>
                    <a:lnTo>
                      <a:pt x="52" y="242"/>
                    </a:lnTo>
                    <a:lnTo>
                      <a:pt x="41" y="247"/>
                    </a:lnTo>
                    <a:lnTo>
                      <a:pt x="34" y="249"/>
                    </a:lnTo>
                    <a:lnTo>
                      <a:pt x="26" y="249"/>
                    </a:lnTo>
                    <a:lnTo>
                      <a:pt x="23" y="252"/>
                    </a:lnTo>
                    <a:lnTo>
                      <a:pt x="21" y="257"/>
                    </a:lnTo>
                    <a:lnTo>
                      <a:pt x="18" y="265"/>
                    </a:lnTo>
                    <a:lnTo>
                      <a:pt x="13" y="267"/>
                    </a:lnTo>
                    <a:lnTo>
                      <a:pt x="13" y="280"/>
                    </a:lnTo>
                    <a:lnTo>
                      <a:pt x="8" y="283"/>
                    </a:lnTo>
                    <a:lnTo>
                      <a:pt x="3" y="283"/>
                    </a:lnTo>
                    <a:lnTo>
                      <a:pt x="3" y="293"/>
                    </a:lnTo>
                    <a:lnTo>
                      <a:pt x="0" y="306"/>
                    </a:lnTo>
                    <a:lnTo>
                      <a:pt x="47" y="301"/>
                    </a:lnTo>
                    <a:lnTo>
                      <a:pt x="52" y="298"/>
                    </a:lnTo>
                    <a:lnTo>
                      <a:pt x="121" y="285"/>
                    </a:lnTo>
                    <a:lnTo>
                      <a:pt x="136" y="283"/>
                    </a:lnTo>
                    <a:lnTo>
                      <a:pt x="170" y="265"/>
                    </a:lnTo>
                    <a:lnTo>
                      <a:pt x="203" y="262"/>
                    </a:lnTo>
                    <a:lnTo>
                      <a:pt x="206" y="260"/>
                    </a:lnTo>
                    <a:lnTo>
                      <a:pt x="290" y="252"/>
                    </a:lnTo>
                    <a:lnTo>
                      <a:pt x="293" y="252"/>
                    </a:lnTo>
                    <a:lnTo>
                      <a:pt x="295" y="254"/>
                    </a:lnTo>
                    <a:lnTo>
                      <a:pt x="295" y="260"/>
                    </a:lnTo>
                    <a:lnTo>
                      <a:pt x="306" y="260"/>
                    </a:lnTo>
                    <a:lnTo>
                      <a:pt x="311" y="272"/>
                    </a:lnTo>
                    <a:lnTo>
                      <a:pt x="316" y="275"/>
                    </a:lnTo>
                    <a:lnTo>
                      <a:pt x="408" y="262"/>
                    </a:lnTo>
                    <a:lnTo>
                      <a:pt x="519" y="334"/>
                    </a:lnTo>
                    <a:lnTo>
                      <a:pt x="521" y="33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680"/>
              <p:cNvSpPr>
                <a:spLocks/>
              </p:cNvSpPr>
              <p:nvPr/>
            </p:nvSpPr>
            <p:spPr bwMode="auto">
              <a:xfrm>
                <a:off x="6740525" y="3654425"/>
                <a:ext cx="715962" cy="501650"/>
              </a:xfrm>
              <a:custGeom>
                <a:avLst/>
                <a:gdLst>
                  <a:gd name="T0" fmla="*/ 69 w 451"/>
                  <a:gd name="T1" fmla="*/ 31 h 316"/>
                  <a:gd name="T2" fmla="*/ 133 w 451"/>
                  <a:gd name="T3" fmla="*/ 10 h 316"/>
                  <a:gd name="T4" fmla="*/ 223 w 451"/>
                  <a:gd name="T5" fmla="*/ 0 h 316"/>
                  <a:gd name="T6" fmla="*/ 225 w 451"/>
                  <a:gd name="T7" fmla="*/ 8 h 316"/>
                  <a:gd name="T8" fmla="*/ 246 w 451"/>
                  <a:gd name="T9" fmla="*/ 23 h 316"/>
                  <a:gd name="T10" fmla="*/ 451 w 451"/>
                  <a:gd name="T11" fmla="*/ 82 h 316"/>
                  <a:gd name="T12" fmla="*/ 415 w 451"/>
                  <a:gd name="T13" fmla="*/ 121 h 316"/>
                  <a:gd name="T14" fmla="*/ 405 w 451"/>
                  <a:gd name="T15" fmla="*/ 146 h 316"/>
                  <a:gd name="T16" fmla="*/ 400 w 451"/>
                  <a:gd name="T17" fmla="*/ 172 h 316"/>
                  <a:gd name="T18" fmla="*/ 374 w 451"/>
                  <a:gd name="T19" fmla="*/ 177 h 316"/>
                  <a:gd name="T20" fmla="*/ 354 w 451"/>
                  <a:gd name="T21" fmla="*/ 208 h 316"/>
                  <a:gd name="T22" fmla="*/ 338 w 451"/>
                  <a:gd name="T23" fmla="*/ 203 h 316"/>
                  <a:gd name="T24" fmla="*/ 336 w 451"/>
                  <a:gd name="T25" fmla="*/ 208 h 316"/>
                  <a:gd name="T26" fmla="*/ 331 w 451"/>
                  <a:gd name="T27" fmla="*/ 231 h 316"/>
                  <a:gd name="T28" fmla="*/ 315 w 451"/>
                  <a:gd name="T29" fmla="*/ 239 h 316"/>
                  <a:gd name="T30" fmla="*/ 313 w 451"/>
                  <a:gd name="T31" fmla="*/ 231 h 316"/>
                  <a:gd name="T32" fmla="*/ 297 w 451"/>
                  <a:gd name="T33" fmla="*/ 241 h 316"/>
                  <a:gd name="T34" fmla="*/ 302 w 451"/>
                  <a:gd name="T35" fmla="*/ 262 h 316"/>
                  <a:gd name="T36" fmla="*/ 287 w 451"/>
                  <a:gd name="T37" fmla="*/ 269 h 316"/>
                  <a:gd name="T38" fmla="*/ 282 w 451"/>
                  <a:gd name="T39" fmla="*/ 257 h 316"/>
                  <a:gd name="T40" fmla="*/ 272 w 451"/>
                  <a:gd name="T41" fmla="*/ 264 h 316"/>
                  <a:gd name="T42" fmla="*/ 282 w 451"/>
                  <a:gd name="T43" fmla="*/ 285 h 316"/>
                  <a:gd name="T44" fmla="*/ 272 w 451"/>
                  <a:gd name="T45" fmla="*/ 293 h 316"/>
                  <a:gd name="T46" fmla="*/ 264 w 451"/>
                  <a:gd name="T47" fmla="*/ 295 h 316"/>
                  <a:gd name="T48" fmla="*/ 261 w 451"/>
                  <a:gd name="T49" fmla="*/ 316 h 316"/>
                  <a:gd name="T50" fmla="*/ 243 w 451"/>
                  <a:gd name="T51" fmla="*/ 295 h 316"/>
                  <a:gd name="T52" fmla="*/ 241 w 451"/>
                  <a:gd name="T53" fmla="*/ 290 h 316"/>
                  <a:gd name="T54" fmla="*/ 231 w 451"/>
                  <a:gd name="T55" fmla="*/ 285 h 316"/>
                  <a:gd name="T56" fmla="*/ 225 w 451"/>
                  <a:gd name="T57" fmla="*/ 262 h 316"/>
                  <a:gd name="T58" fmla="*/ 220 w 451"/>
                  <a:gd name="T59" fmla="*/ 249 h 316"/>
                  <a:gd name="T60" fmla="*/ 215 w 451"/>
                  <a:gd name="T61" fmla="*/ 241 h 316"/>
                  <a:gd name="T62" fmla="*/ 208 w 451"/>
                  <a:gd name="T63" fmla="*/ 236 h 316"/>
                  <a:gd name="T64" fmla="*/ 195 w 451"/>
                  <a:gd name="T65" fmla="*/ 216 h 316"/>
                  <a:gd name="T66" fmla="*/ 179 w 451"/>
                  <a:gd name="T67" fmla="*/ 213 h 316"/>
                  <a:gd name="T68" fmla="*/ 151 w 451"/>
                  <a:gd name="T69" fmla="*/ 190 h 316"/>
                  <a:gd name="T70" fmla="*/ 120 w 451"/>
                  <a:gd name="T71" fmla="*/ 169 h 316"/>
                  <a:gd name="T72" fmla="*/ 87 w 451"/>
                  <a:gd name="T73" fmla="*/ 138 h 316"/>
                  <a:gd name="T74" fmla="*/ 74 w 451"/>
                  <a:gd name="T75" fmla="*/ 121 h 316"/>
                  <a:gd name="T76" fmla="*/ 59 w 451"/>
                  <a:gd name="T77" fmla="*/ 108 h 316"/>
                  <a:gd name="T78" fmla="*/ 46 w 451"/>
                  <a:gd name="T79" fmla="*/ 97 h 316"/>
                  <a:gd name="T80" fmla="*/ 30 w 451"/>
                  <a:gd name="T81" fmla="*/ 95 h 316"/>
                  <a:gd name="T82" fmla="*/ 20 w 451"/>
                  <a:gd name="T83" fmla="*/ 90 h 316"/>
                  <a:gd name="T84" fmla="*/ 10 w 451"/>
                  <a:gd name="T85" fmla="*/ 82 h 316"/>
                  <a:gd name="T86" fmla="*/ 0 w 451"/>
                  <a:gd name="T87" fmla="*/ 72 h 316"/>
                  <a:gd name="T88" fmla="*/ 2 w 451"/>
                  <a:gd name="T89" fmla="*/ 59 h 316"/>
                  <a:gd name="T90" fmla="*/ 15 w 451"/>
                  <a:gd name="T91" fmla="*/ 51 h 316"/>
                  <a:gd name="T92" fmla="*/ 23 w 451"/>
                  <a:gd name="T93" fmla="*/ 41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316"/>
                  <a:gd name="T143" fmla="*/ 451 w 451"/>
                  <a:gd name="T144" fmla="*/ 316 h 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316">
                    <a:moveTo>
                      <a:pt x="25" y="38"/>
                    </a:moveTo>
                    <a:lnTo>
                      <a:pt x="69" y="31"/>
                    </a:lnTo>
                    <a:lnTo>
                      <a:pt x="100" y="13"/>
                    </a:lnTo>
                    <a:lnTo>
                      <a:pt x="133" y="10"/>
                    </a:lnTo>
                    <a:lnTo>
                      <a:pt x="136" y="8"/>
                    </a:lnTo>
                    <a:lnTo>
                      <a:pt x="223" y="0"/>
                    </a:lnTo>
                    <a:lnTo>
                      <a:pt x="225" y="2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6" y="23"/>
                    </a:lnTo>
                    <a:lnTo>
                      <a:pt x="338" y="10"/>
                    </a:lnTo>
                    <a:lnTo>
                      <a:pt x="451" y="82"/>
                    </a:lnTo>
                    <a:lnTo>
                      <a:pt x="423" y="110"/>
                    </a:lnTo>
                    <a:lnTo>
                      <a:pt x="415" y="121"/>
                    </a:lnTo>
                    <a:lnTo>
                      <a:pt x="408" y="138"/>
                    </a:lnTo>
                    <a:lnTo>
                      <a:pt x="405" y="146"/>
                    </a:lnTo>
                    <a:lnTo>
                      <a:pt x="405" y="154"/>
                    </a:lnTo>
                    <a:lnTo>
                      <a:pt x="400" y="172"/>
                    </a:lnTo>
                    <a:lnTo>
                      <a:pt x="395" y="177"/>
                    </a:lnTo>
                    <a:lnTo>
                      <a:pt x="374" y="177"/>
                    </a:lnTo>
                    <a:lnTo>
                      <a:pt x="362" y="203"/>
                    </a:lnTo>
                    <a:lnTo>
                      <a:pt x="354" y="208"/>
                    </a:lnTo>
                    <a:lnTo>
                      <a:pt x="341" y="208"/>
                    </a:lnTo>
                    <a:lnTo>
                      <a:pt x="338" y="203"/>
                    </a:lnTo>
                    <a:lnTo>
                      <a:pt x="338" y="198"/>
                    </a:lnTo>
                    <a:lnTo>
                      <a:pt x="336" y="208"/>
                    </a:lnTo>
                    <a:lnTo>
                      <a:pt x="333" y="221"/>
                    </a:lnTo>
                    <a:lnTo>
                      <a:pt x="331" y="231"/>
                    </a:lnTo>
                    <a:lnTo>
                      <a:pt x="326" y="241"/>
                    </a:lnTo>
                    <a:lnTo>
                      <a:pt x="315" y="239"/>
                    </a:lnTo>
                    <a:lnTo>
                      <a:pt x="313" y="236"/>
                    </a:lnTo>
                    <a:lnTo>
                      <a:pt x="313" y="231"/>
                    </a:lnTo>
                    <a:lnTo>
                      <a:pt x="305" y="233"/>
                    </a:lnTo>
                    <a:lnTo>
                      <a:pt x="297" y="241"/>
                    </a:lnTo>
                    <a:lnTo>
                      <a:pt x="302" y="251"/>
                    </a:lnTo>
                    <a:lnTo>
                      <a:pt x="302" y="262"/>
                    </a:lnTo>
                    <a:lnTo>
                      <a:pt x="297" y="272"/>
                    </a:lnTo>
                    <a:lnTo>
                      <a:pt x="287" y="269"/>
                    </a:lnTo>
                    <a:lnTo>
                      <a:pt x="282" y="264"/>
                    </a:lnTo>
                    <a:lnTo>
                      <a:pt x="282" y="257"/>
                    </a:lnTo>
                    <a:lnTo>
                      <a:pt x="274" y="259"/>
                    </a:lnTo>
                    <a:lnTo>
                      <a:pt x="272" y="264"/>
                    </a:lnTo>
                    <a:lnTo>
                      <a:pt x="274" y="275"/>
                    </a:lnTo>
                    <a:lnTo>
                      <a:pt x="282" y="285"/>
                    </a:lnTo>
                    <a:lnTo>
                      <a:pt x="277" y="290"/>
                    </a:lnTo>
                    <a:lnTo>
                      <a:pt x="272" y="293"/>
                    </a:lnTo>
                    <a:lnTo>
                      <a:pt x="267" y="293"/>
                    </a:lnTo>
                    <a:lnTo>
                      <a:pt x="264" y="295"/>
                    </a:lnTo>
                    <a:lnTo>
                      <a:pt x="261" y="303"/>
                    </a:lnTo>
                    <a:lnTo>
                      <a:pt x="261" y="316"/>
                    </a:lnTo>
                    <a:lnTo>
                      <a:pt x="249" y="303"/>
                    </a:lnTo>
                    <a:lnTo>
                      <a:pt x="243" y="295"/>
                    </a:lnTo>
                    <a:lnTo>
                      <a:pt x="243" y="290"/>
                    </a:lnTo>
                    <a:lnTo>
                      <a:pt x="241" y="290"/>
                    </a:lnTo>
                    <a:lnTo>
                      <a:pt x="238" y="287"/>
                    </a:lnTo>
                    <a:lnTo>
                      <a:pt x="231" y="285"/>
                    </a:lnTo>
                    <a:lnTo>
                      <a:pt x="225" y="280"/>
                    </a:lnTo>
                    <a:lnTo>
                      <a:pt x="225" y="262"/>
                    </a:lnTo>
                    <a:lnTo>
                      <a:pt x="223" y="257"/>
                    </a:lnTo>
                    <a:lnTo>
                      <a:pt x="220" y="249"/>
                    </a:lnTo>
                    <a:lnTo>
                      <a:pt x="220" y="246"/>
                    </a:lnTo>
                    <a:lnTo>
                      <a:pt x="215" y="241"/>
                    </a:lnTo>
                    <a:lnTo>
                      <a:pt x="210" y="239"/>
                    </a:lnTo>
                    <a:lnTo>
                      <a:pt x="208" y="236"/>
                    </a:lnTo>
                    <a:lnTo>
                      <a:pt x="208" y="228"/>
                    </a:lnTo>
                    <a:lnTo>
                      <a:pt x="195" y="216"/>
                    </a:lnTo>
                    <a:lnTo>
                      <a:pt x="190" y="213"/>
                    </a:lnTo>
                    <a:lnTo>
                      <a:pt x="179" y="213"/>
                    </a:lnTo>
                    <a:lnTo>
                      <a:pt x="169" y="208"/>
                    </a:lnTo>
                    <a:lnTo>
                      <a:pt x="151" y="190"/>
                    </a:lnTo>
                    <a:lnTo>
                      <a:pt x="136" y="177"/>
                    </a:lnTo>
                    <a:lnTo>
                      <a:pt x="120" y="169"/>
                    </a:lnTo>
                    <a:lnTo>
                      <a:pt x="95" y="151"/>
                    </a:lnTo>
                    <a:lnTo>
                      <a:pt x="87" y="138"/>
                    </a:lnTo>
                    <a:lnTo>
                      <a:pt x="79" y="123"/>
                    </a:lnTo>
                    <a:lnTo>
                      <a:pt x="74" y="121"/>
                    </a:lnTo>
                    <a:lnTo>
                      <a:pt x="66" y="113"/>
                    </a:lnTo>
                    <a:lnTo>
                      <a:pt x="59" y="108"/>
                    </a:lnTo>
                    <a:lnTo>
                      <a:pt x="54" y="103"/>
                    </a:lnTo>
                    <a:lnTo>
                      <a:pt x="46" y="97"/>
                    </a:lnTo>
                    <a:lnTo>
                      <a:pt x="38" y="95"/>
                    </a:lnTo>
                    <a:lnTo>
                      <a:pt x="30" y="95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5" y="87"/>
                    </a:lnTo>
                    <a:lnTo>
                      <a:pt x="10" y="8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9"/>
                    </a:lnTo>
                    <a:lnTo>
                      <a:pt x="7" y="56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3" y="41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681"/>
              <p:cNvSpPr>
                <a:spLocks/>
              </p:cNvSpPr>
              <p:nvPr/>
            </p:nvSpPr>
            <p:spPr bwMode="auto">
              <a:xfrm>
                <a:off x="6675438" y="2851150"/>
                <a:ext cx="1050925" cy="611188"/>
              </a:xfrm>
              <a:custGeom>
                <a:avLst/>
                <a:gdLst>
                  <a:gd name="T0" fmla="*/ 10 w 662"/>
                  <a:gd name="T1" fmla="*/ 375 h 385"/>
                  <a:gd name="T2" fmla="*/ 23 w 662"/>
                  <a:gd name="T3" fmla="*/ 367 h 385"/>
                  <a:gd name="T4" fmla="*/ 25 w 662"/>
                  <a:gd name="T5" fmla="*/ 360 h 385"/>
                  <a:gd name="T6" fmla="*/ 38 w 662"/>
                  <a:gd name="T7" fmla="*/ 349 h 385"/>
                  <a:gd name="T8" fmla="*/ 51 w 662"/>
                  <a:gd name="T9" fmla="*/ 339 h 385"/>
                  <a:gd name="T10" fmla="*/ 59 w 662"/>
                  <a:gd name="T11" fmla="*/ 324 h 385"/>
                  <a:gd name="T12" fmla="*/ 82 w 662"/>
                  <a:gd name="T13" fmla="*/ 311 h 385"/>
                  <a:gd name="T14" fmla="*/ 97 w 662"/>
                  <a:gd name="T15" fmla="*/ 293 h 385"/>
                  <a:gd name="T16" fmla="*/ 110 w 662"/>
                  <a:gd name="T17" fmla="*/ 283 h 385"/>
                  <a:gd name="T18" fmla="*/ 118 w 662"/>
                  <a:gd name="T19" fmla="*/ 293 h 385"/>
                  <a:gd name="T20" fmla="*/ 141 w 662"/>
                  <a:gd name="T21" fmla="*/ 290 h 385"/>
                  <a:gd name="T22" fmla="*/ 161 w 662"/>
                  <a:gd name="T23" fmla="*/ 285 h 385"/>
                  <a:gd name="T24" fmla="*/ 187 w 662"/>
                  <a:gd name="T25" fmla="*/ 285 h 385"/>
                  <a:gd name="T26" fmla="*/ 210 w 662"/>
                  <a:gd name="T27" fmla="*/ 262 h 385"/>
                  <a:gd name="T28" fmla="*/ 220 w 662"/>
                  <a:gd name="T29" fmla="*/ 257 h 385"/>
                  <a:gd name="T30" fmla="*/ 251 w 662"/>
                  <a:gd name="T31" fmla="*/ 252 h 385"/>
                  <a:gd name="T32" fmla="*/ 272 w 662"/>
                  <a:gd name="T33" fmla="*/ 234 h 385"/>
                  <a:gd name="T34" fmla="*/ 264 w 662"/>
                  <a:gd name="T35" fmla="*/ 221 h 385"/>
                  <a:gd name="T36" fmla="*/ 279 w 662"/>
                  <a:gd name="T37" fmla="*/ 180 h 385"/>
                  <a:gd name="T38" fmla="*/ 295 w 662"/>
                  <a:gd name="T39" fmla="*/ 146 h 385"/>
                  <a:gd name="T40" fmla="*/ 300 w 662"/>
                  <a:gd name="T41" fmla="*/ 105 h 385"/>
                  <a:gd name="T42" fmla="*/ 323 w 662"/>
                  <a:gd name="T43" fmla="*/ 131 h 385"/>
                  <a:gd name="T44" fmla="*/ 338 w 662"/>
                  <a:gd name="T45" fmla="*/ 126 h 385"/>
                  <a:gd name="T46" fmla="*/ 354 w 662"/>
                  <a:gd name="T47" fmla="*/ 85 h 385"/>
                  <a:gd name="T48" fmla="*/ 369 w 662"/>
                  <a:gd name="T49" fmla="*/ 82 h 385"/>
                  <a:gd name="T50" fmla="*/ 387 w 662"/>
                  <a:gd name="T51" fmla="*/ 54 h 385"/>
                  <a:gd name="T52" fmla="*/ 405 w 662"/>
                  <a:gd name="T53" fmla="*/ 36 h 385"/>
                  <a:gd name="T54" fmla="*/ 433 w 662"/>
                  <a:gd name="T55" fmla="*/ 0 h 385"/>
                  <a:gd name="T56" fmla="*/ 503 w 662"/>
                  <a:gd name="T57" fmla="*/ 21 h 385"/>
                  <a:gd name="T58" fmla="*/ 521 w 662"/>
                  <a:gd name="T59" fmla="*/ 23 h 385"/>
                  <a:gd name="T60" fmla="*/ 531 w 662"/>
                  <a:gd name="T61" fmla="*/ 36 h 385"/>
                  <a:gd name="T62" fmla="*/ 523 w 662"/>
                  <a:gd name="T63" fmla="*/ 41 h 385"/>
                  <a:gd name="T64" fmla="*/ 544 w 662"/>
                  <a:gd name="T65" fmla="*/ 49 h 385"/>
                  <a:gd name="T66" fmla="*/ 580 w 662"/>
                  <a:gd name="T67" fmla="*/ 69 h 385"/>
                  <a:gd name="T68" fmla="*/ 562 w 662"/>
                  <a:gd name="T69" fmla="*/ 82 h 385"/>
                  <a:gd name="T70" fmla="*/ 541 w 662"/>
                  <a:gd name="T71" fmla="*/ 95 h 385"/>
                  <a:gd name="T72" fmla="*/ 551 w 662"/>
                  <a:gd name="T73" fmla="*/ 111 h 385"/>
                  <a:gd name="T74" fmla="*/ 577 w 662"/>
                  <a:gd name="T75" fmla="*/ 103 h 385"/>
                  <a:gd name="T76" fmla="*/ 580 w 662"/>
                  <a:gd name="T77" fmla="*/ 118 h 385"/>
                  <a:gd name="T78" fmla="*/ 574 w 662"/>
                  <a:gd name="T79" fmla="*/ 134 h 385"/>
                  <a:gd name="T80" fmla="*/ 603 w 662"/>
                  <a:gd name="T81" fmla="*/ 154 h 385"/>
                  <a:gd name="T82" fmla="*/ 608 w 662"/>
                  <a:gd name="T83" fmla="*/ 172 h 385"/>
                  <a:gd name="T84" fmla="*/ 603 w 662"/>
                  <a:gd name="T85" fmla="*/ 188 h 385"/>
                  <a:gd name="T86" fmla="*/ 574 w 662"/>
                  <a:gd name="T87" fmla="*/ 190 h 385"/>
                  <a:gd name="T88" fmla="*/ 557 w 662"/>
                  <a:gd name="T89" fmla="*/ 193 h 385"/>
                  <a:gd name="T90" fmla="*/ 592 w 662"/>
                  <a:gd name="T91" fmla="*/ 208 h 385"/>
                  <a:gd name="T92" fmla="*/ 605 w 662"/>
                  <a:gd name="T93" fmla="*/ 216 h 385"/>
                  <a:gd name="T94" fmla="*/ 628 w 662"/>
                  <a:gd name="T95" fmla="*/ 208 h 385"/>
                  <a:gd name="T96" fmla="*/ 646 w 662"/>
                  <a:gd name="T97" fmla="*/ 231 h 385"/>
                  <a:gd name="T98" fmla="*/ 662 w 662"/>
                  <a:gd name="T99" fmla="*/ 249 h 385"/>
                  <a:gd name="T100" fmla="*/ 544 w 662"/>
                  <a:gd name="T101" fmla="*/ 277 h 385"/>
                  <a:gd name="T102" fmla="*/ 377 w 662"/>
                  <a:gd name="T103" fmla="*/ 321 h 385"/>
                  <a:gd name="T104" fmla="*/ 156 w 662"/>
                  <a:gd name="T105" fmla="*/ 360 h 385"/>
                  <a:gd name="T106" fmla="*/ 0 w 662"/>
                  <a:gd name="T107" fmla="*/ 385 h 3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2"/>
                  <a:gd name="T163" fmla="*/ 0 h 385"/>
                  <a:gd name="T164" fmla="*/ 662 w 662"/>
                  <a:gd name="T165" fmla="*/ 385 h 3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2" h="385">
                    <a:moveTo>
                      <a:pt x="0" y="385"/>
                    </a:moveTo>
                    <a:lnTo>
                      <a:pt x="10" y="375"/>
                    </a:lnTo>
                    <a:lnTo>
                      <a:pt x="12" y="370"/>
                    </a:lnTo>
                    <a:lnTo>
                      <a:pt x="23" y="367"/>
                    </a:lnTo>
                    <a:lnTo>
                      <a:pt x="25" y="362"/>
                    </a:lnTo>
                    <a:lnTo>
                      <a:pt x="25" y="360"/>
                    </a:lnTo>
                    <a:lnTo>
                      <a:pt x="30" y="354"/>
                    </a:lnTo>
                    <a:lnTo>
                      <a:pt x="38" y="349"/>
                    </a:lnTo>
                    <a:lnTo>
                      <a:pt x="43" y="347"/>
                    </a:lnTo>
                    <a:lnTo>
                      <a:pt x="51" y="339"/>
                    </a:lnTo>
                    <a:lnTo>
                      <a:pt x="56" y="324"/>
                    </a:lnTo>
                    <a:lnTo>
                      <a:pt x="59" y="324"/>
                    </a:lnTo>
                    <a:lnTo>
                      <a:pt x="71" y="318"/>
                    </a:lnTo>
                    <a:lnTo>
                      <a:pt x="82" y="311"/>
                    </a:lnTo>
                    <a:lnTo>
                      <a:pt x="89" y="300"/>
                    </a:lnTo>
                    <a:lnTo>
                      <a:pt x="97" y="293"/>
                    </a:lnTo>
                    <a:lnTo>
                      <a:pt x="105" y="288"/>
                    </a:lnTo>
                    <a:lnTo>
                      <a:pt x="110" y="283"/>
                    </a:lnTo>
                    <a:lnTo>
                      <a:pt x="115" y="288"/>
                    </a:lnTo>
                    <a:lnTo>
                      <a:pt x="118" y="293"/>
                    </a:lnTo>
                    <a:lnTo>
                      <a:pt x="128" y="298"/>
                    </a:lnTo>
                    <a:lnTo>
                      <a:pt x="141" y="290"/>
                    </a:lnTo>
                    <a:lnTo>
                      <a:pt x="151" y="285"/>
                    </a:lnTo>
                    <a:lnTo>
                      <a:pt x="161" y="285"/>
                    </a:lnTo>
                    <a:lnTo>
                      <a:pt x="172" y="288"/>
                    </a:lnTo>
                    <a:lnTo>
                      <a:pt x="187" y="285"/>
                    </a:lnTo>
                    <a:lnTo>
                      <a:pt x="207" y="272"/>
                    </a:lnTo>
                    <a:lnTo>
                      <a:pt x="210" y="262"/>
                    </a:lnTo>
                    <a:lnTo>
                      <a:pt x="213" y="257"/>
                    </a:lnTo>
                    <a:lnTo>
                      <a:pt x="220" y="257"/>
                    </a:lnTo>
                    <a:lnTo>
                      <a:pt x="233" y="259"/>
                    </a:lnTo>
                    <a:lnTo>
                      <a:pt x="251" y="252"/>
                    </a:lnTo>
                    <a:lnTo>
                      <a:pt x="259" y="244"/>
                    </a:lnTo>
                    <a:lnTo>
                      <a:pt x="272" y="234"/>
                    </a:lnTo>
                    <a:lnTo>
                      <a:pt x="274" y="226"/>
                    </a:lnTo>
                    <a:lnTo>
                      <a:pt x="264" y="221"/>
                    </a:lnTo>
                    <a:lnTo>
                      <a:pt x="266" y="206"/>
                    </a:lnTo>
                    <a:lnTo>
                      <a:pt x="279" y="180"/>
                    </a:lnTo>
                    <a:lnTo>
                      <a:pt x="292" y="162"/>
                    </a:lnTo>
                    <a:lnTo>
                      <a:pt x="295" y="146"/>
                    </a:lnTo>
                    <a:lnTo>
                      <a:pt x="295" y="128"/>
                    </a:lnTo>
                    <a:lnTo>
                      <a:pt x="300" y="105"/>
                    </a:lnTo>
                    <a:lnTo>
                      <a:pt x="310" y="105"/>
                    </a:lnTo>
                    <a:lnTo>
                      <a:pt x="323" y="131"/>
                    </a:lnTo>
                    <a:lnTo>
                      <a:pt x="333" y="136"/>
                    </a:lnTo>
                    <a:lnTo>
                      <a:pt x="338" y="126"/>
                    </a:lnTo>
                    <a:lnTo>
                      <a:pt x="349" y="100"/>
                    </a:lnTo>
                    <a:lnTo>
                      <a:pt x="354" y="85"/>
                    </a:lnTo>
                    <a:lnTo>
                      <a:pt x="359" y="80"/>
                    </a:lnTo>
                    <a:lnTo>
                      <a:pt x="369" y="82"/>
                    </a:lnTo>
                    <a:lnTo>
                      <a:pt x="382" y="62"/>
                    </a:lnTo>
                    <a:lnTo>
                      <a:pt x="387" y="54"/>
                    </a:lnTo>
                    <a:lnTo>
                      <a:pt x="392" y="51"/>
                    </a:lnTo>
                    <a:lnTo>
                      <a:pt x="405" y="36"/>
                    </a:lnTo>
                    <a:lnTo>
                      <a:pt x="423" y="18"/>
                    </a:lnTo>
                    <a:lnTo>
                      <a:pt x="433" y="0"/>
                    </a:lnTo>
                    <a:lnTo>
                      <a:pt x="492" y="39"/>
                    </a:lnTo>
                    <a:lnTo>
                      <a:pt x="503" y="21"/>
                    </a:lnTo>
                    <a:lnTo>
                      <a:pt x="513" y="21"/>
                    </a:lnTo>
                    <a:lnTo>
                      <a:pt x="521" y="23"/>
                    </a:lnTo>
                    <a:lnTo>
                      <a:pt x="528" y="28"/>
                    </a:lnTo>
                    <a:lnTo>
                      <a:pt x="531" y="36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33" y="49"/>
                    </a:lnTo>
                    <a:lnTo>
                      <a:pt x="544" y="49"/>
                    </a:lnTo>
                    <a:lnTo>
                      <a:pt x="574" y="59"/>
                    </a:lnTo>
                    <a:lnTo>
                      <a:pt x="580" y="69"/>
                    </a:lnTo>
                    <a:lnTo>
                      <a:pt x="574" y="75"/>
                    </a:lnTo>
                    <a:lnTo>
                      <a:pt x="562" y="82"/>
                    </a:lnTo>
                    <a:lnTo>
                      <a:pt x="551" y="82"/>
                    </a:lnTo>
                    <a:lnTo>
                      <a:pt x="541" y="95"/>
                    </a:lnTo>
                    <a:lnTo>
                      <a:pt x="533" y="111"/>
                    </a:lnTo>
                    <a:lnTo>
                      <a:pt x="551" y="111"/>
                    </a:lnTo>
                    <a:lnTo>
                      <a:pt x="562" y="103"/>
                    </a:lnTo>
                    <a:lnTo>
                      <a:pt x="577" y="103"/>
                    </a:lnTo>
                    <a:lnTo>
                      <a:pt x="582" y="108"/>
                    </a:lnTo>
                    <a:lnTo>
                      <a:pt x="580" y="118"/>
                    </a:lnTo>
                    <a:lnTo>
                      <a:pt x="569" y="123"/>
                    </a:lnTo>
                    <a:lnTo>
                      <a:pt x="574" y="134"/>
                    </a:lnTo>
                    <a:lnTo>
                      <a:pt x="590" y="144"/>
                    </a:lnTo>
                    <a:lnTo>
                      <a:pt x="603" y="154"/>
                    </a:lnTo>
                    <a:lnTo>
                      <a:pt x="605" y="159"/>
                    </a:lnTo>
                    <a:lnTo>
                      <a:pt x="608" y="172"/>
                    </a:lnTo>
                    <a:lnTo>
                      <a:pt x="610" y="182"/>
                    </a:lnTo>
                    <a:lnTo>
                      <a:pt x="603" y="188"/>
                    </a:lnTo>
                    <a:lnTo>
                      <a:pt x="598" y="193"/>
                    </a:lnTo>
                    <a:lnTo>
                      <a:pt x="574" y="190"/>
                    </a:lnTo>
                    <a:lnTo>
                      <a:pt x="562" y="190"/>
                    </a:lnTo>
                    <a:lnTo>
                      <a:pt x="557" y="193"/>
                    </a:lnTo>
                    <a:lnTo>
                      <a:pt x="577" y="200"/>
                    </a:lnTo>
                    <a:lnTo>
                      <a:pt x="592" y="208"/>
                    </a:lnTo>
                    <a:lnTo>
                      <a:pt x="592" y="216"/>
                    </a:lnTo>
                    <a:lnTo>
                      <a:pt x="605" y="216"/>
                    </a:lnTo>
                    <a:lnTo>
                      <a:pt x="621" y="208"/>
                    </a:lnTo>
                    <a:lnTo>
                      <a:pt x="628" y="208"/>
                    </a:lnTo>
                    <a:lnTo>
                      <a:pt x="631" y="213"/>
                    </a:lnTo>
                    <a:lnTo>
                      <a:pt x="646" y="231"/>
                    </a:lnTo>
                    <a:lnTo>
                      <a:pt x="659" y="239"/>
                    </a:lnTo>
                    <a:lnTo>
                      <a:pt x="662" y="249"/>
                    </a:lnTo>
                    <a:lnTo>
                      <a:pt x="662" y="254"/>
                    </a:lnTo>
                    <a:lnTo>
                      <a:pt x="544" y="277"/>
                    </a:lnTo>
                    <a:lnTo>
                      <a:pt x="544" y="283"/>
                    </a:lnTo>
                    <a:lnTo>
                      <a:pt x="377" y="321"/>
                    </a:lnTo>
                    <a:lnTo>
                      <a:pt x="259" y="344"/>
                    </a:lnTo>
                    <a:lnTo>
                      <a:pt x="156" y="360"/>
                    </a:lnTo>
                    <a:lnTo>
                      <a:pt x="7" y="383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682"/>
              <p:cNvSpPr>
                <a:spLocks/>
              </p:cNvSpPr>
              <p:nvPr/>
            </p:nvSpPr>
            <p:spPr bwMode="auto">
              <a:xfrm>
                <a:off x="7900988" y="1189038"/>
                <a:ext cx="476250" cy="858838"/>
              </a:xfrm>
              <a:custGeom>
                <a:avLst/>
                <a:gdLst>
                  <a:gd name="T0" fmla="*/ 10 w 300"/>
                  <a:gd name="T1" fmla="*/ 274 h 541"/>
                  <a:gd name="T2" fmla="*/ 18 w 300"/>
                  <a:gd name="T3" fmla="*/ 280 h 541"/>
                  <a:gd name="T4" fmla="*/ 26 w 300"/>
                  <a:gd name="T5" fmla="*/ 262 h 541"/>
                  <a:gd name="T6" fmla="*/ 23 w 300"/>
                  <a:gd name="T7" fmla="*/ 251 h 541"/>
                  <a:gd name="T8" fmla="*/ 33 w 300"/>
                  <a:gd name="T9" fmla="*/ 251 h 541"/>
                  <a:gd name="T10" fmla="*/ 41 w 300"/>
                  <a:gd name="T11" fmla="*/ 218 h 541"/>
                  <a:gd name="T12" fmla="*/ 51 w 300"/>
                  <a:gd name="T13" fmla="*/ 197 h 541"/>
                  <a:gd name="T14" fmla="*/ 46 w 300"/>
                  <a:gd name="T15" fmla="*/ 161 h 541"/>
                  <a:gd name="T16" fmla="*/ 39 w 300"/>
                  <a:gd name="T17" fmla="*/ 138 h 541"/>
                  <a:gd name="T18" fmla="*/ 41 w 300"/>
                  <a:gd name="T19" fmla="*/ 123 h 541"/>
                  <a:gd name="T20" fmla="*/ 59 w 300"/>
                  <a:gd name="T21" fmla="*/ 10 h 541"/>
                  <a:gd name="T22" fmla="*/ 80 w 300"/>
                  <a:gd name="T23" fmla="*/ 20 h 541"/>
                  <a:gd name="T24" fmla="*/ 90 w 300"/>
                  <a:gd name="T25" fmla="*/ 10 h 541"/>
                  <a:gd name="T26" fmla="*/ 103 w 300"/>
                  <a:gd name="T27" fmla="*/ 13 h 541"/>
                  <a:gd name="T28" fmla="*/ 126 w 300"/>
                  <a:gd name="T29" fmla="*/ 2 h 541"/>
                  <a:gd name="T30" fmla="*/ 146 w 300"/>
                  <a:gd name="T31" fmla="*/ 0 h 541"/>
                  <a:gd name="T32" fmla="*/ 159 w 300"/>
                  <a:gd name="T33" fmla="*/ 10 h 541"/>
                  <a:gd name="T34" fmla="*/ 203 w 300"/>
                  <a:gd name="T35" fmla="*/ 159 h 541"/>
                  <a:gd name="T36" fmla="*/ 226 w 300"/>
                  <a:gd name="T37" fmla="*/ 179 h 541"/>
                  <a:gd name="T38" fmla="*/ 257 w 300"/>
                  <a:gd name="T39" fmla="*/ 182 h 541"/>
                  <a:gd name="T40" fmla="*/ 252 w 300"/>
                  <a:gd name="T41" fmla="*/ 195 h 541"/>
                  <a:gd name="T42" fmla="*/ 259 w 300"/>
                  <a:gd name="T43" fmla="*/ 200 h 541"/>
                  <a:gd name="T44" fmla="*/ 267 w 300"/>
                  <a:gd name="T45" fmla="*/ 215 h 541"/>
                  <a:gd name="T46" fmla="*/ 280 w 300"/>
                  <a:gd name="T47" fmla="*/ 208 h 541"/>
                  <a:gd name="T48" fmla="*/ 282 w 300"/>
                  <a:gd name="T49" fmla="*/ 215 h 541"/>
                  <a:gd name="T50" fmla="*/ 300 w 300"/>
                  <a:gd name="T51" fmla="*/ 228 h 541"/>
                  <a:gd name="T52" fmla="*/ 293 w 300"/>
                  <a:gd name="T53" fmla="*/ 246 h 541"/>
                  <a:gd name="T54" fmla="*/ 282 w 300"/>
                  <a:gd name="T55" fmla="*/ 262 h 541"/>
                  <a:gd name="T56" fmla="*/ 272 w 300"/>
                  <a:gd name="T57" fmla="*/ 267 h 541"/>
                  <a:gd name="T58" fmla="*/ 259 w 300"/>
                  <a:gd name="T59" fmla="*/ 274 h 541"/>
                  <a:gd name="T60" fmla="*/ 257 w 300"/>
                  <a:gd name="T61" fmla="*/ 290 h 541"/>
                  <a:gd name="T62" fmla="*/ 247 w 300"/>
                  <a:gd name="T63" fmla="*/ 292 h 541"/>
                  <a:gd name="T64" fmla="*/ 239 w 300"/>
                  <a:gd name="T65" fmla="*/ 308 h 541"/>
                  <a:gd name="T66" fmla="*/ 223 w 300"/>
                  <a:gd name="T67" fmla="*/ 305 h 541"/>
                  <a:gd name="T68" fmla="*/ 218 w 300"/>
                  <a:gd name="T69" fmla="*/ 313 h 541"/>
                  <a:gd name="T70" fmla="*/ 205 w 300"/>
                  <a:gd name="T71" fmla="*/ 328 h 541"/>
                  <a:gd name="T72" fmla="*/ 195 w 300"/>
                  <a:gd name="T73" fmla="*/ 318 h 541"/>
                  <a:gd name="T74" fmla="*/ 185 w 300"/>
                  <a:gd name="T75" fmla="*/ 305 h 541"/>
                  <a:gd name="T76" fmla="*/ 175 w 300"/>
                  <a:gd name="T77" fmla="*/ 323 h 541"/>
                  <a:gd name="T78" fmla="*/ 177 w 300"/>
                  <a:gd name="T79" fmla="*/ 346 h 541"/>
                  <a:gd name="T80" fmla="*/ 159 w 300"/>
                  <a:gd name="T81" fmla="*/ 385 h 541"/>
                  <a:gd name="T82" fmla="*/ 144 w 300"/>
                  <a:gd name="T83" fmla="*/ 385 h 541"/>
                  <a:gd name="T84" fmla="*/ 136 w 300"/>
                  <a:gd name="T85" fmla="*/ 400 h 541"/>
                  <a:gd name="T86" fmla="*/ 141 w 300"/>
                  <a:gd name="T87" fmla="*/ 413 h 541"/>
                  <a:gd name="T88" fmla="*/ 123 w 300"/>
                  <a:gd name="T89" fmla="*/ 418 h 541"/>
                  <a:gd name="T90" fmla="*/ 116 w 300"/>
                  <a:gd name="T91" fmla="*/ 418 h 541"/>
                  <a:gd name="T92" fmla="*/ 121 w 300"/>
                  <a:gd name="T93" fmla="*/ 439 h 541"/>
                  <a:gd name="T94" fmla="*/ 103 w 300"/>
                  <a:gd name="T95" fmla="*/ 449 h 541"/>
                  <a:gd name="T96" fmla="*/ 108 w 300"/>
                  <a:gd name="T97" fmla="*/ 464 h 541"/>
                  <a:gd name="T98" fmla="*/ 93 w 300"/>
                  <a:gd name="T99" fmla="*/ 480 h 541"/>
                  <a:gd name="T100" fmla="*/ 95 w 300"/>
                  <a:gd name="T101" fmla="*/ 500 h 541"/>
                  <a:gd name="T102" fmla="*/ 90 w 300"/>
                  <a:gd name="T103" fmla="*/ 523 h 541"/>
                  <a:gd name="T104" fmla="*/ 80 w 300"/>
                  <a:gd name="T105" fmla="*/ 534 h 541"/>
                  <a:gd name="T106" fmla="*/ 69 w 300"/>
                  <a:gd name="T107" fmla="*/ 526 h 541"/>
                  <a:gd name="T108" fmla="*/ 64 w 300"/>
                  <a:gd name="T109" fmla="*/ 513 h 541"/>
                  <a:gd name="T110" fmla="*/ 3 w 300"/>
                  <a:gd name="T111" fmla="*/ 282 h 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0"/>
                  <a:gd name="T169" fmla="*/ 0 h 541"/>
                  <a:gd name="T170" fmla="*/ 300 w 300"/>
                  <a:gd name="T171" fmla="*/ 541 h 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0" h="541">
                    <a:moveTo>
                      <a:pt x="0" y="277"/>
                    </a:moveTo>
                    <a:lnTo>
                      <a:pt x="10" y="274"/>
                    </a:lnTo>
                    <a:lnTo>
                      <a:pt x="16" y="274"/>
                    </a:lnTo>
                    <a:lnTo>
                      <a:pt x="18" y="280"/>
                    </a:lnTo>
                    <a:lnTo>
                      <a:pt x="26" y="272"/>
                    </a:lnTo>
                    <a:lnTo>
                      <a:pt x="26" y="262"/>
                    </a:lnTo>
                    <a:lnTo>
                      <a:pt x="21" y="256"/>
                    </a:lnTo>
                    <a:lnTo>
                      <a:pt x="23" y="251"/>
                    </a:lnTo>
                    <a:lnTo>
                      <a:pt x="31" y="254"/>
                    </a:lnTo>
                    <a:lnTo>
                      <a:pt x="33" y="251"/>
                    </a:lnTo>
                    <a:lnTo>
                      <a:pt x="39" y="238"/>
                    </a:lnTo>
                    <a:lnTo>
                      <a:pt x="41" y="218"/>
                    </a:lnTo>
                    <a:lnTo>
                      <a:pt x="51" y="208"/>
                    </a:lnTo>
                    <a:lnTo>
                      <a:pt x="51" y="197"/>
                    </a:lnTo>
                    <a:lnTo>
                      <a:pt x="46" y="185"/>
                    </a:lnTo>
                    <a:lnTo>
                      <a:pt x="46" y="161"/>
                    </a:lnTo>
                    <a:lnTo>
                      <a:pt x="41" y="149"/>
                    </a:lnTo>
                    <a:lnTo>
                      <a:pt x="39" y="138"/>
                    </a:lnTo>
                    <a:lnTo>
                      <a:pt x="39" y="131"/>
                    </a:lnTo>
                    <a:lnTo>
                      <a:pt x="41" y="123"/>
                    </a:lnTo>
                    <a:lnTo>
                      <a:pt x="41" y="113"/>
                    </a:lnTo>
                    <a:lnTo>
                      <a:pt x="59" y="10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85" y="18"/>
                    </a:lnTo>
                    <a:lnTo>
                      <a:pt x="90" y="10"/>
                    </a:lnTo>
                    <a:lnTo>
                      <a:pt x="95" y="10"/>
                    </a:lnTo>
                    <a:lnTo>
                      <a:pt x="103" y="13"/>
                    </a:lnTo>
                    <a:lnTo>
                      <a:pt x="118" y="13"/>
                    </a:lnTo>
                    <a:lnTo>
                      <a:pt x="126" y="2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7" y="5"/>
                    </a:lnTo>
                    <a:lnTo>
                      <a:pt x="159" y="10"/>
                    </a:lnTo>
                    <a:lnTo>
                      <a:pt x="170" y="15"/>
                    </a:lnTo>
                    <a:lnTo>
                      <a:pt x="203" y="159"/>
                    </a:lnTo>
                    <a:lnTo>
                      <a:pt x="211" y="169"/>
                    </a:lnTo>
                    <a:lnTo>
                      <a:pt x="226" y="179"/>
                    </a:lnTo>
                    <a:lnTo>
                      <a:pt x="249" y="179"/>
                    </a:lnTo>
                    <a:lnTo>
                      <a:pt x="257" y="182"/>
                    </a:lnTo>
                    <a:lnTo>
                      <a:pt x="257" y="187"/>
                    </a:lnTo>
                    <a:lnTo>
                      <a:pt x="252" y="195"/>
                    </a:lnTo>
                    <a:lnTo>
                      <a:pt x="254" y="197"/>
                    </a:lnTo>
                    <a:lnTo>
                      <a:pt x="259" y="200"/>
                    </a:lnTo>
                    <a:lnTo>
                      <a:pt x="262" y="210"/>
                    </a:lnTo>
                    <a:lnTo>
                      <a:pt x="267" y="215"/>
                    </a:lnTo>
                    <a:lnTo>
                      <a:pt x="272" y="215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15"/>
                    </a:lnTo>
                    <a:lnTo>
                      <a:pt x="298" y="218"/>
                    </a:lnTo>
                    <a:lnTo>
                      <a:pt x="300" y="228"/>
                    </a:lnTo>
                    <a:lnTo>
                      <a:pt x="298" y="241"/>
                    </a:lnTo>
                    <a:lnTo>
                      <a:pt x="293" y="246"/>
                    </a:lnTo>
                    <a:lnTo>
                      <a:pt x="282" y="251"/>
                    </a:lnTo>
                    <a:lnTo>
                      <a:pt x="282" y="262"/>
                    </a:lnTo>
                    <a:lnTo>
                      <a:pt x="280" y="262"/>
                    </a:lnTo>
                    <a:lnTo>
                      <a:pt x="272" y="267"/>
                    </a:lnTo>
                    <a:lnTo>
                      <a:pt x="267" y="269"/>
                    </a:lnTo>
                    <a:lnTo>
                      <a:pt x="259" y="274"/>
                    </a:lnTo>
                    <a:lnTo>
                      <a:pt x="259" y="282"/>
                    </a:lnTo>
                    <a:lnTo>
                      <a:pt x="257" y="290"/>
                    </a:lnTo>
                    <a:lnTo>
                      <a:pt x="249" y="290"/>
                    </a:lnTo>
                    <a:lnTo>
                      <a:pt x="247" y="292"/>
                    </a:lnTo>
                    <a:lnTo>
                      <a:pt x="244" y="303"/>
                    </a:lnTo>
                    <a:lnTo>
                      <a:pt x="239" y="308"/>
                    </a:lnTo>
                    <a:lnTo>
                      <a:pt x="229" y="308"/>
                    </a:lnTo>
                    <a:lnTo>
                      <a:pt x="223" y="305"/>
                    </a:lnTo>
                    <a:lnTo>
                      <a:pt x="213" y="305"/>
                    </a:lnTo>
                    <a:lnTo>
                      <a:pt x="218" y="313"/>
                    </a:lnTo>
                    <a:lnTo>
                      <a:pt x="213" y="318"/>
                    </a:lnTo>
                    <a:lnTo>
                      <a:pt x="205" y="328"/>
                    </a:lnTo>
                    <a:lnTo>
                      <a:pt x="198" y="326"/>
                    </a:lnTo>
                    <a:lnTo>
                      <a:pt x="195" y="318"/>
                    </a:lnTo>
                    <a:lnTo>
                      <a:pt x="185" y="308"/>
                    </a:lnTo>
                    <a:lnTo>
                      <a:pt x="185" y="305"/>
                    </a:lnTo>
                    <a:lnTo>
                      <a:pt x="175" y="318"/>
                    </a:lnTo>
                    <a:lnTo>
                      <a:pt x="175" y="323"/>
                    </a:lnTo>
                    <a:lnTo>
                      <a:pt x="180" y="328"/>
                    </a:lnTo>
                    <a:lnTo>
                      <a:pt x="177" y="346"/>
                    </a:lnTo>
                    <a:lnTo>
                      <a:pt x="175" y="369"/>
                    </a:lnTo>
                    <a:lnTo>
                      <a:pt x="159" y="385"/>
                    </a:lnTo>
                    <a:lnTo>
                      <a:pt x="152" y="390"/>
                    </a:lnTo>
                    <a:lnTo>
                      <a:pt x="144" y="385"/>
                    </a:lnTo>
                    <a:lnTo>
                      <a:pt x="136" y="390"/>
                    </a:lnTo>
                    <a:lnTo>
                      <a:pt x="136" y="400"/>
                    </a:lnTo>
                    <a:lnTo>
                      <a:pt x="141" y="408"/>
                    </a:lnTo>
                    <a:lnTo>
                      <a:pt x="141" y="413"/>
                    </a:lnTo>
                    <a:lnTo>
                      <a:pt x="136" y="418"/>
                    </a:lnTo>
                    <a:lnTo>
                      <a:pt x="123" y="418"/>
                    </a:lnTo>
                    <a:lnTo>
                      <a:pt x="121" y="410"/>
                    </a:lnTo>
                    <a:lnTo>
                      <a:pt x="116" y="418"/>
                    </a:lnTo>
                    <a:lnTo>
                      <a:pt x="121" y="428"/>
                    </a:lnTo>
                    <a:lnTo>
                      <a:pt x="121" y="439"/>
                    </a:lnTo>
                    <a:lnTo>
                      <a:pt x="110" y="439"/>
                    </a:lnTo>
                    <a:lnTo>
                      <a:pt x="103" y="449"/>
                    </a:lnTo>
                    <a:lnTo>
                      <a:pt x="108" y="454"/>
                    </a:lnTo>
                    <a:lnTo>
                      <a:pt x="108" y="464"/>
                    </a:lnTo>
                    <a:lnTo>
                      <a:pt x="98" y="470"/>
                    </a:lnTo>
                    <a:lnTo>
                      <a:pt x="93" y="480"/>
                    </a:lnTo>
                    <a:lnTo>
                      <a:pt x="93" y="493"/>
                    </a:lnTo>
                    <a:lnTo>
                      <a:pt x="95" y="500"/>
                    </a:lnTo>
                    <a:lnTo>
                      <a:pt x="93" y="511"/>
                    </a:lnTo>
                    <a:lnTo>
                      <a:pt x="90" y="523"/>
                    </a:lnTo>
                    <a:lnTo>
                      <a:pt x="90" y="541"/>
                    </a:lnTo>
                    <a:lnTo>
                      <a:pt x="80" y="534"/>
                    </a:lnTo>
                    <a:lnTo>
                      <a:pt x="77" y="531"/>
                    </a:lnTo>
                    <a:lnTo>
                      <a:pt x="69" y="526"/>
                    </a:lnTo>
                    <a:lnTo>
                      <a:pt x="67" y="521"/>
                    </a:lnTo>
                    <a:lnTo>
                      <a:pt x="64" y="513"/>
                    </a:lnTo>
                    <a:lnTo>
                      <a:pt x="59" y="508"/>
                    </a:lnTo>
                    <a:lnTo>
                      <a:pt x="3" y="28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683"/>
              <p:cNvSpPr>
                <a:spLocks/>
              </p:cNvSpPr>
              <p:nvPr/>
            </p:nvSpPr>
            <p:spPr bwMode="auto">
              <a:xfrm>
                <a:off x="7823200" y="1628775"/>
                <a:ext cx="220662" cy="530225"/>
              </a:xfrm>
              <a:custGeom>
                <a:avLst/>
                <a:gdLst>
                  <a:gd name="T0" fmla="*/ 47 w 139"/>
                  <a:gd name="T1" fmla="*/ 3 h 334"/>
                  <a:gd name="T2" fmla="*/ 41 w 139"/>
                  <a:gd name="T3" fmla="*/ 23 h 334"/>
                  <a:gd name="T4" fmla="*/ 34 w 139"/>
                  <a:gd name="T5" fmla="*/ 31 h 334"/>
                  <a:gd name="T6" fmla="*/ 23 w 139"/>
                  <a:gd name="T7" fmla="*/ 36 h 334"/>
                  <a:gd name="T8" fmla="*/ 16 w 139"/>
                  <a:gd name="T9" fmla="*/ 33 h 334"/>
                  <a:gd name="T10" fmla="*/ 5 w 139"/>
                  <a:gd name="T11" fmla="*/ 41 h 334"/>
                  <a:gd name="T12" fmla="*/ 0 w 139"/>
                  <a:gd name="T13" fmla="*/ 49 h 334"/>
                  <a:gd name="T14" fmla="*/ 5 w 139"/>
                  <a:gd name="T15" fmla="*/ 54 h 334"/>
                  <a:gd name="T16" fmla="*/ 18 w 139"/>
                  <a:gd name="T17" fmla="*/ 74 h 334"/>
                  <a:gd name="T18" fmla="*/ 16 w 139"/>
                  <a:gd name="T19" fmla="*/ 85 h 334"/>
                  <a:gd name="T20" fmla="*/ 18 w 139"/>
                  <a:gd name="T21" fmla="*/ 100 h 334"/>
                  <a:gd name="T22" fmla="*/ 11 w 139"/>
                  <a:gd name="T23" fmla="*/ 115 h 334"/>
                  <a:gd name="T24" fmla="*/ 23 w 139"/>
                  <a:gd name="T25" fmla="*/ 131 h 334"/>
                  <a:gd name="T26" fmla="*/ 21 w 139"/>
                  <a:gd name="T27" fmla="*/ 141 h 334"/>
                  <a:gd name="T28" fmla="*/ 5 w 139"/>
                  <a:gd name="T29" fmla="*/ 159 h 334"/>
                  <a:gd name="T30" fmla="*/ 0 w 139"/>
                  <a:gd name="T31" fmla="*/ 175 h 334"/>
                  <a:gd name="T32" fmla="*/ 5 w 139"/>
                  <a:gd name="T33" fmla="*/ 210 h 334"/>
                  <a:gd name="T34" fmla="*/ 5 w 139"/>
                  <a:gd name="T35" fmla="*/ 241 h 334"/>
                  <a:gd name="T36" fmla="*/ 8 w 139"/>
                  <a:gd name="T37" fmla="*/ 267 h 334"/>
                  <a:gd name="T38" fmla="*/ 11 w 139"/>
                  <a:gd name="T39" fmla="*/ 282 h 334"/>
                  <a:gd name="T40" fmla="*/ 11 w 139"/>
                  <a:gd name="T41" fmla="*/ 290 h 334"/>
                  <a:gd name="T42" fmla="*/ 13 w 139"/>
                  <a:gd name="T43" fmla="*/ 308 h 334"/>
                  <a:gd name="T44" fmla="*/ 8 w 139"/>
                  <a:gd name="T45" fmla="*/ 321 h 334"/>
                  <a:gd name="T46" fmla="*/ 11 w 139"/>
                  <a:gd name="T47" fmla="*/ 329 h 334"/>
                  <a:gd name="T48" fmla="*/ 90 w 139"/>
                  <a:gd name="T49" fmla="*/ 313 h 334"/>
                  <a:gd name="T50" fmla="*/ 93 w 139"/>
                  <a:gd name="T51" fmla="*/ 303 h 334"/>
                  <a:gd name="T52" fmla="*/ 103 w 139"/>
                  <a:gd name="T53" fmla="*/ 300 h 334"/>
                  <a:gd name="T54" fmla="*/ 106 w 139"/>
                  <a:gd name="T55" fmla="*/ 290 h 334"/>
                  <a:gd name="T56" fmla="*/ 116 w 139"/>
                  <a:gd name="T57" fmla="*/ 287 h 334"/>
                  <a:gd name="T58" fmla="*/ 121 w 139"/>
                  <a:gd name="T59" fmla="*/ 280 h 334"/>
                  <a:gd name="T60" fmla="*/ 139 w 139"/>
                  <a:gd name="T61" fmla="*/ 264 h 334"/>
                  <a:gd name="T62" fmla="*/ 124 w 139"/>
                  <a:gd name="T63" fmla="*/ 254 h 334"/>
                  <a:gd name="T64" fmla="*/ 116 w 139"/>
                  <a:gd name="T65" fmla="*/ 244 h 334"/>
                  <a:gd name="T66" fmla="*/ 113 w 139"/>
                  <a:gd name="T67" fmla="*/ 236 h 334"/>
                  <a:gd name="T68" fmla="*/ 106 w 139"/>
                  <a:gd name="T69" fmla="*/ 218 h 334"/>
                  <a:gd name="T70" fmla="*/ 49 w 139"/>
                  <a:gd name="T71" fmla="*/ 3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334"/>
                  <a:gd name="T110" fmla="*/ 139 w 139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334">
                    <a:moveTo>
                      <a:pt x="49" y="0"/>
                    </a:moveTo>
                    <a:lnTo>
                      <a:pt x="47" y="3"/>
                    </a:lnTo>
                    <a:lnTo>
                      <a:pt x="41" y="10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3" y="36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1" y="36"/>
                    </a:lnTo>
                    <a:lnTo>
                      <a:pt x="5" y="41"/>
                    </a:lnTo>
                    <a:lnTo>
                      <a:pt x="5" y="44"/>
                    </a:lnTo>
                    <a:lnTo>
                      <a:pt x="0" y="49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11" y="64"/>
                    </a:lnTo>
                    <a:lnTo>
                      <a:pt x="18" y="74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8" y="90"/>
                    </a:lnTo>
                    <a:lnTo>
                      <a:pt x="18" y="100"/>
                    </a:lnTo>
                    <a:lnTo>
                      <a:pt x="13" y="108"/>
                    </a:lnTo>
                    <a:lnTo>
                      <a:pt x="11" y="115"/>
                    </a:lnTo>
                    <a:lnTo>
                      <a:pt x="11" y="118"/>
                    </a:lnTo>
                    <a:lnTo>
                      <a:pt x="23" y="131"/>
                    </a:lnTo>
                    <a:lnTo>
                      <a:pt x="23" y="133"/>
                    </a:lnTo>
                    <a:lnTo>
                      <a:pt x="21" y="141"/>
                    </a:lnTo>
                    <a:lnTo>
                      <a:pt x="16" y="149"/>
                    </a:lnTo>
                    <a:lnTo>
                      <a:pt x="5" y="159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5" y="182"/>
                    </a:lnTo>
                    <a:lnTo>
                      <a:pt x="5" y="210"/>
                    </a:lnTo>
                    <a:lnTo>
                      <a:pt x="3" y="231"/>
                    </a:lnTo>
                    <a:lnTo>
                      <a:pt x="5" y="241"/>
                    </a:lnTo>
                    <a:lnTo>
                      <a:pt x="5" y="254"/>
                    </a:lnTo>
                    <a:lnTo>
                      <a:pt x="8" y="267"/>
                    </a:lnTo>
                    <a:lnTo>
                      <a:pt x="8" y="277"/>
                    </a:lnTo>
                    <a:lnTo>
                      <a:pt x="11" y="282"/>
                    </a:lnTo>
                    <a:lnTo>
                      <a:pt x="8" y="285"/>
                    </a:lnTo>
                    <a:lnTo>
                      <a:pt x="11" y="290"/>
                    </a:lnTo>
                    <a:lnTo>
                      <a:pt x="11" y="303"/>
                    </a:lnTo>
                    <a:lnTo>
                      <a:pt x="13" y="308"/>
                    </a:lnTo>
                    <a:lnTo>
                      <a:pt x="11" y="31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11" y="329"/>
                    </a:lnTo>
                    <a:lnTo>
                      <a:pt x="16" y="334"/>
                    </a:lnTo>
                    <a:lnTo>
                      <a:pt x="90" y="313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8" y="303"/>
                    </a:lnTo>
                    <a:lnTo>
                      <a:pt x="103" y="300"/>
                    </a:lnTo>
                    <a:lnTo>
                      <a:pt x="106" y="298"/>
                    </a:lnTo>
                    <a:lnTo>
                      <a:pt x="106" y="290"/>
                    </a:lnTo>
                    <a:lnTo>
                      <a:pt x="111" y="287"/>
                    </a:lnTo>
                    <a:lnTo>
                      <a:pt x="116" y="287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39" y="280"/>
                    </a:lnTo>
                    <a:lnTo>
                      <a:pt x="139" y="264"/>
                    </a:lnTo>
                    <a:lnTo>
                      <a:pt x="129" y="254"/>
                    </a:lnTo>
                    <a:lnTo>
                      <a:pt x="124" y="254"/>
                    </a:lnTo>
                    <a:lnTo>
                      <a:pt x="118" y="249"/>
                    </a:lnTo>
                    <a:lnTo>
                      <a:pt x="116" y="244"/>
                    </a:lnTo>
                    <a:lnTo>
                      <a:pt x="116" y="241"/>
                    </a:lnTo>
                    <a:lnTo>
                      <a:pt x="113" y="236"/>
                    </a:lnTo>
                    <a:lnTo>
                      <a:pt x="108" y="231"/>
                    </a:lnTo>
                    <a:lnTo>
                      <a:pt x="106" y="218"/>
                    </a:lnTo>
                    <a:lnTo>
                      <a:pt x="82" y="121"/>
                    </a:lnTo>
                    <a:lnTo>
                      <a:pt x="4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684"/>
              <p:cNvSpPr>
                <a:spLocks/>
              </p:cNvSpPr>
              <p:nvPr/>
            </p:nvSpPr>
            <p:spPr bwMode="auto">
              <a:xfrm>
                <a:off x="7624763" y="1706563"/>
                <a:ext cx="234950" cy="481013"/>
              </a:xfrm>
              <a:custGeom>
                <a:avLst/>
                <a:gdLst>
                  <a:gd name="T0" fmla="*/ 66 w 148"/>
                  <a:gd name="T1" fmla="*/ 15 h 303"/>
                  <a:gd name="T2" fmla="*/ 5 w 148"/>
                  <a:gd name="T3" fmla="*/ 33 h 303"/>
                  <a:gd name="T4" fmla="*/ 2 w 148"/>
                  <a:gd name="T5" fmla="*/ 43 h 303"/>
                  <a:gd name="T6" fmla="*/ 0 w 148"/>
                  <a:gd name="T7" fmla="*/ 51 h 303"/>
                  <a:gd name="T8" fmla="*/ 7 w 148"/>
                  <a:gd name="T9" fmla="*/ 82 h 303"/>
                  <a:gd name="T10" fmla="*/ 12 w 148"/>
                  <a:gd name="T11" fmla="*/ 79 h 303"/>
                  <a:gd name="T12" fmla="*/ 20 w 148"/>
                  <a:gd name="T13" fmla="*/ 97 h 303"/>
                  <a:gd name="T14" fmla="*/ 12 w 148"/>
                  <a:gd name="T15" fmla="*/ 102 h 303"/>
                  <a:gd name="T16" fmla="*/ 18 w 148"/>
                  <a:gd name="T17" fmla="*/ 123 h 303"/>
                  <a:gd name="T18" fmla="*/ 12 w 148"/>
                  <a:gd name="T19" fmla="*/ 136 h 303"/>
                  <a:gd name="T20" fmla="*/ 18 w 148"/>
                  <a:gd name="T21" fmla="*/ 164 h 303"/>
                  <a:gd name="T22" fmla="*/ 20 w 148"/>
                  <a:gd name="T23" fmla="*/ 187 h 303"/>
                  <a:gd name="T24" fmla="*/ 30 w 148"/>
                  <a:gd name="T25" fmla="*/ 210 h 303"/>
                  <a:gd name="T26" fmla="*/ 23 w 148"/>
                  <a:gd name="T27" fmla="*/ 218 h 303"/>
                  <a:gd name="T28" fmla="*/ 30 w 148"/>
                  <a:gd name="T29" fmla="*/ 228 h 303"/>
                  <a:gd name="T30" fmla="*/ 36 w 148"/>
                  <a:gd name="T31" fmla="*/ 223 h 303"/>
                  <a:gd name="T32" fmla="*/ 46 w 148"/>
                  <a:gd name="T33" fmla="*/ 228 h 303"/>
                  <a:gd name="T34" fmla="*/ 51 w 148"/>
                  <a:gd name="T35" fmla="*/ 231 h 303"/>
                  <a:gd name="T36" fmla="*/ 66 w 148"/>
                  <a:gd name="T37" fmla="*/ 303 h 303"/>
                  <a:gd name="T38" fmla="*/ 136 w 148"/>
                  <a:gd name="T39" fmla="*/ 277 h 303"/>
                  <a:gd name="T40" fmla="*/ 136 w 148"/>
                  <a:gd name="T41" fmla="*/ 264 h 303"/>
                  <a:gd name="T42" fmla="*/ 136 w 148"/>
                  <a:gd name="T43" fmla="*/ 256 h 303"/>
                  <a:gd name="T44" fmla="*/ 133 w 148"/>
                  <a:gd name="T45" fmla="*/ 236 h 303"/>
                  <a:gd name="T46" fmla="*/ 130 w 148"/>
                  <a:gd name="T47" fmla="*/ 203 h 303"/>
                  <a:gd name="T48" fmla="*/ 125 w 148"/>
                  <a:gd name="T49" fmla="*/ 128 h 303"/>
                  <a:gd name="T50" fmla="*/ 123 w 148"/>
                  <a:gd name="T51" fmla="*/ 123 h 303"/>
                  <a:gd name="T52" fmla="*/ 130 w 148"/>
                  <a:gd name="T53" fmla="*/ 110 h 303"/>
                  <a:gd name="T54" fmla="*/ 146 w 148"/>
                  <a:gd name="T55" fmla="*/ 92 h 303"/>
                  <a:gd name="T56" fmla="*/ 136 w 148"/>
                  <a:gd name="T57" fmla="*/ 72 h 303"/>
                  <a:gd name="T58" fmla="*/ 141 w 148"/>
                  <a:gd name="T59" fmla="*/ 59 h 303"/>
                  <a:gd name="T60" fmla="*/ 143 w 148"/>
                  <a:gd name="T61" fmla="*/ 43 h 303"/>
                  <a:gd name="T62" fmla="*/ 141 w 148"/>
                  <a:gd name="T63" fmla="*/ 36 h 303"/>
                  <a:gd name="T64" fmla="*/ 143 w 148"/>
                  <a:gd name="T65" fmla="*/ 31 h 303"/>
                  <a:gd name="T66" fmla="*/ 138 w 148"/>
                  <a:gd name="T67" fmla="*/ 20 h 303"/>
                  <a:gd name="T68" fmla="*/ 133 w 148"/>
                  <a:gd name="T69" fmla="*/ 10 h 303"/>
                  <a:gd name="T70" fmla="*/ 130 w 148"/>
                  <a:gd name="T71" fmla="*/ 2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8"/>
                  <a:gd name="T109" fmla="*/ 0 h 303"/>
                  <a:gd name="T110" fmla="*/ 148 w 148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8" h="303">
                    <a:moveTo>
                      <a:pt x="125" y="0"/>
                    </a:moveTo>
                    <a:lnTo>
                      <a:pt x="66" y="15"/>
                    </a:lnTo>
                    <a:lnTo>
                      <a:pt x="18" y="28"/>
                    </a:lnTo>
                    <a:lnTo>
                      <a:pt x="5" y="3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5" y="77"/>
                    </a:lnTo>
                    <a:lnTo>
                      <a:pt x="7" y="82"/>
                    </a:lnTo>
                    <a:lnTo>
                      <a:pt x="10" y="77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20" y="97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13"/>
                    </a:lnTo>
                    <a:lnTo>
                      <a:pt x="18" y="123"/>
                    </a:lnTo>
                    <a:lnTo>
                      <a:pt x="15" y="128"/>
                    </a:lnTo>
                    <a:lnTo>
                      <a:pt x="12" y="136"/>
                    </a:lnTo>
                    <a:lnTo>
                      <a:pt x="18" y="161"/>
                    </a:lnTo>
                    <a:lnTo>
                      <a:pt x="18" y="164"/>
                    </a:lnTo>
                    <a:lnTo>
                      <a:pt x="20" y="172"/>
                    </a:lnTo>
                    <a:lnTo>
                      <a:pt x="20" y="187"/>
                    </a:lnTo>
                    <a:lnTo>
                      <a:pt x="23" y="203"/>
                    </a:lnTo>
                    <a:lnTo>
                      <a:pt x="30" y="210"/>
                    </a:lnTo>
                    <a:lnTo>
                      <a:pt x="30" y="213"/>
                    </a:lnTo>
                    <a:lnTo>
                      <a:pt x="23" y="218"/>
                    </a:lnTo>
                    <a:lnTo>
                      <a:pt x="23" y="228"/>
                    </a:lnTo>
                    <a:lnTo>
                      <a:pt x="30" y="228"/>
                    </a:lnTo>
                    <a:lnTo>
                      <a:pt x="33" y="223"/>
                    </a:lnTo>
                    <a:lnTo>
                      <a:pt x="36" y="223"/>
                    </a:lnTo>
                    <a:lnTo>
                      <a:pt x="41" y="228"/>
                    </a:lnTo>
                    <a:lnTo>
                      <a:pt x="46" y="228"/>
                    </a:lnTo>
                    <a:lnTo>
                      <a:pt x="48" y="231"/>
                    </a:lnTo>
                    <a:lnTo>
                      <a:pt x="51" y="231"/>
                    </a:lnTo>
                    <a:lnTo>
                      <a:pt x="66" y="295"/>
                    </a:lnTo>
                    <a:lnTo>
                      <a:pt x="66" y="303"/>
                    </a:lnTo>
                    <a:lnTo>
                      <a:pt x="141" y="285"/>
                    </a:lnTo>
                    <a:lnTo>
                      <a:pt x="136" y="277"/>
                    </a:lnTo>
                    <a:lnTo>
                      <a:pt x="133" y="272"/>
                    </a:lnTo>
                    <a:lnTo>
                      <a:pt x="136" y="264"/>
                    </a:lnTo>
                    <a:lnTo>
                      <a:pt x="138" y="259"/>
                    </a:lnTo>
                    <a:lnTo>
                      <a:pt x="136" y="256"/>
                    </a:lnTo>
                    <a:lnTo>
                      <a:pt x="136" y="241"/>
                    </a:lnTo>
                    <a:lnTo>
                      <a:pt x="133" y="236"/>
                    </a:lnTo>
                    <a:lnTo>
                      <a:pt x="133" y="213"/>
                    </a:lnTo>
                    <a:lnTo>
                      <a:pt x="130" y="203"/>
                    </a:lnTo>
                    <a:lnTo>
                      <a:pt x="130" y="131"/>
                    </a:lnTo>
                    <a:lnTo>
                      <a:pt x="125" y="128"/>
                    </a:lnTo>
                    <a:lnTo>
                      <a:pt x="125" y="126"/>
                    </a:lnTo>
                    <a:lnTo>
                      <a:pt x="123" y="123"/>
                    </a:lnTo>
                    <a:lnTo>
                      <a:pt x="130" y="118"/>
                    </a:lnTo>
                    <a:lnTo>
                      <a:pt x="130" y="110"/>
                    </a:lnTo>
                    <a:lnTo>
                      <a:pt x="141" y="100"/>
                    </a:lnTo>
                    <a:lnTo>
                      <a:pt x="146" y="92"/>
                    </a:lnTo>
                    <a:lnTo>
                      <a:pt x="148" y="84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41" y="59"/>
                    </a:lnTo>
                    <a:lnTo>
                      <a:pt x="143" y="54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1" y="36"/>
                    </a:lnTo>
                    <a:lnTo>
                      <a:pt x="138" y="36"/>
                    </a:lnTo>
                    <a:lnTo>
                      <a:pt x="143" y="31"/>
                    </a:lnTo>
                    <a:lnTo>
                      <a:pt x="143" y="25"/>
                    </a:lnTo>
                    <a:lnTo>
                      <a:pt x="138" y="20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685"/>
              <p:cNvSpPr>
                <a:spLocks/>
              </p:cNvSpPr>
              <p:nvPr/>
            </p:nvSpPr>
            <p:spPr bwMode="auto">
              <a:xfrm>
                <a:off x="7729538" y="2073275"/>
                <a:ext cx="485775" cy="207963"/>
              </a:xfrm>
              <a:custGeom>
                <a:avLst/>
                <a:gdLst>
                  <a:gd name="T0" fmla="*/ 13 w 306"/>
                  <a:gd name="T1" fmla="*/ 128 h 131"/>
                  <a:gd name="T2" fmla="*/ 67 w 306"/>
                  <a:gd name="T3" fmla="*/ 118 h 131"/>
                  <a:gd name="T4" fmla="*/ 75 w 306"/>
                  <a:gd name="T5" fmla="*/ 123 h 131"/>
                  <a:gd name="T6" fmla="*/ 77 w 306"/>
                  <a:gd name="T7" fmla="*/ 118 h 131"/>
                  <a:gd name="T8" fmla="*/ 85 w 306"/>
                  <a:gd name="T9" fmla="*/ 113 h 131"/>
                  <a:gd name="T10" fmla="*/ 154 w 306"/>
                  <a:gd name="T11" fmla="*/ 97 h 131"/>
                  <a:gd name="T12" fmla="*/ 211 w 306"/>
                  <a:gd name="T13" fmla="*/ 95 h 131"/>
                  <a:gd name="T14" fmla="*/ 218 w 306"/>
                  <a:gd name="T15" fmla="*/ 102 h 131"/>
                  <a:gd name="T16" fmla="*/ 226 w 306"/>
                  <a:gd name="T17" fmla="*/ 108 h 131"/>
                  <a:gd name="T18" fmla="*/ 236 w 306"/>
                  <a:gd name="T19" fmla="*/ 105 h 131"/>
                  <a:gd name="T20" fmla="*/ 239 w 306"/>
                  <a:gd name="T21" fmla="*/ 100 h 131"/>
                  <a:gd name="T22" fmla="*/ 252 w 306"/>
                  <a:gd name="T23" fmla="*/ 100 h 131"/>
                  <a:gd name="T24" fmla="*/ 262 w 306"/>
                  <a:gd name="T25" fmla="*/ 105 h 131"/>
                  <a:gd name="T26" fmla="*/ 260 w 306"/>
                  <a:gd name="T27" fmla="*/ 113 h 131"/>
                  <a:gd name="T28" fmla="*/ 252 w 306"/>
                  <a:gd name="T29" fmla="*/ 120 h 131"/>
                  <a:gd name="T30" fmla="*/ 270 w 306"/>
                  <a:gd name="T31" fmla="*/ 110 h 131"/>
                  <a:gd name="T32" fmla="*/ 288 w 306"/>
                  <a:gd name="T33" fmla="*/ 95 h 131"/>
                  <a:gd name="T34" fmla="*/ 303 w 306"/>
                  <a:gd name="T35" fmla="*/ 82 h 131"/>
                  <a:gd name="T36" fmla="*/ 306 w 306"/>
                  <a:gd name="T37" fmla="*/ 95 h 131"/>
                  <a:gd name="T38" fmla="*/ 301 w 306"/>
                  <a:gd name="T39" fmla="*/ 43 h 131"/>
                  <a:gd name="T40" fmla="*/ 288 w 306"/>
                  <a:gd name="T41" fmla="*/ 31 h 131"/>
                  <a:gd name="T42" fmla="*/ 272 w 306"/>
                  <a:gd name="T43" fmla="*/ 25 h 131"/>
                  <a:gd name="T44" fmla="*/ 275 w 306"/>
                  <a:gd name="T45" fmla="*/ 33 h 131"/>
                  <a:gd name="T46" fmla="*/ 283 w 306"/>
                  <a:gd name="T47" fmla="*/ 31 h 131"/>
                  <a:gd name="T48" fmla="*/ 288 w 306"/>
                  <a:gd name="T49" fmla="*/ 41 h 131"/>
                  <a:gd name="T50" fmla="*/ 290 w 306"/>
                  <a:gd name="T51" fmla="*/ 54 h 131"/>
                  <a:gd name="T52" fmla="*/ 293 w 306"/>
                  <a:gd name="T53" fmla="*/ 64 h 131"/>
                  <a:gd name="T54" fmla="*/ 280 w 306"/>
                  <a:gd name="T55" fmla="*/ 74 h 131"/>
                  <a:gd name="T56" fmla="*/ 265 w 306"/>
                  <a:gd name="T57" fmla="*/ 77 h 131"/>
                  <a:gd name="T58" fmla="*/ 267 w 306"/>
                  <a:gd name="T59" fmla="*/ 72 h 131"/>
                  <a:gd name="T60" fmla="*/ 254 w 306"/>
                  <a:gd name="T61" fmla="*/ 69 h 131"/>
                  <a:gd name="T62" fmla="*/ 239 w 306"/>
                  <a:gd name="T63" fmla="*/ 54 h 131"/>
                  <a:gd name="T64" fmla="*/ 234 w 306"/>
                  <a:gd name="T65" fmla="*/ 41 h 131"/>
                  <a:gd name="T66" fmla="*/ 226 w 306"/>
                  <a:gd name="T67" fmla="*/ 33 h 131"/>
                  <a:gd name="T68" fmla="*/ 213 w 306"/>
                  <a:gd name="T69" fmla="*/ 31 h 131"/>
                  <a:gd name="T70" fmla="*/ 211 w 306"/>
                  <a:gd name="T71" fmla="*/ 25 h 131"/>
                  <a:gd name="T72" fmla="*/ 211 w 306"/>
                  <a:gd name="T73" fmla="*/ 23 h 131"/>
                  <a:gd name="T74" fmla="*/ 211 w 306"/>
                  <a:gd name="T75" fmla="*/ 18 h 131"/>
                  <a:gd name="T76" fmla="*/ 208 w 306"/>
                  <a:gd name="T77" fmla="*/ 15 h 131"/>
                  <a:gd name="T78" fmla="*/ 198 w 306"/>
                  <a:gd name="T79" fmla="*/ 0 h 131"/>
                  <a:gd name="T80" fmla="*/ 180 w 306"/>
                  <a:gd name="T81" fmla="*/ 2 h 131"/>
                  <a:gd name="T82" fmla="*/ 172 w 306"/>
                  <a:gd name="T83" fmla="*/ 7 h 131"/>
                  <a:gd name="T84" fmla="*/ 165 w 306"/>
                  <a:gd name="T85" fmla="*/ 10 h 131"/>
                  <a:gd name="T86" fmla="*/ 162 w 306"/>
                  <a:gd name="T87" fmla="*/ 20 h 131"/>
                  <a:gd name="T88" fmla="*/ 152 w 306"/>
                  <a:gd name="T89" fmla="*/ 23 h 131"/>
                  <a:gd name="T90" fmla="*/ 149 w 306"/>
                  <a:gd name="T91" fmla="*/ 31 h 131"/>
                  <a:gd name="T92" fmla="*/ 0 w 306"/>
                  <a:gd name="T93" fmla="*/ 74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31"/>
                  <a:gd name="T143" fmla="*/ 306 w 306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31">
                    <a:moveTo>
                      <a:pt x="0" y="74"/>
                    </a:moveTo>
                    <a:lnTo>
                      <a:pt x="13" y="128"/>
                    </a:lnTo>
                    <a:lnTo>
                      <a:pt x="21" y="131"/>
                    </a:lnTo>
                    <a:lnTo>
                      <a:pt x="67" y="118"/>
                    </a:lnTo>
                    <a:lnTo>
                      <a:pt x="70" y="126"/>
                    </a:lnTo>
                    <a:lnTo>
                      <a:pt x="75" y="123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80" y="115"/>
                    </a:lnTo>
                    <a:lnTo>
                      <a:pt x="85" y="113"/>
                    </a:lnTo>
                    <a:lnTo>
                      <a:pt x="152" y="95"/>
                    </a:lnTo>
                    <a:lnTo>
                      <a:pt x="154" y="97"/>
                    </a:lnTo>
                    <a:lnTo>
                      <a:pt x="201" y="8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8" y="102"/>
                    </a:lnTo>
                    <a:lnTo>
                      <a:pt x="224" y="105"/>
                    </a:lnTo>
                    <a:lnTo>
                      <a:pt x="226" y="108"/>
                    </a:lnTo>
                    <a:lnTo>
                      <a:pt x="234" y="108"/>
                    </a:lnTo>
                    <a:lnTo>
                      <a:pt x="236" y="105"/>
                    </a:lnTo>
                    <a:lnTo>
                      <a:pt x="236" y="102"/>
                    </a:lnTo>
                    <a:lnTo>
                      <a:pt x="239" y="100"/>
                    </a:lnTo>
                    <a:lnTo>
                      <a:pt x="249" y="95"/>
                    </a:lnTo>
                    <a:lnTo>
                      <a:pt x="252" y="100"/>
                    </a:lnTo>
                    <a:lnTo>
                      <a:pt x="260" y="102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0" y="113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60" y="115"/>
                    </a:lnTo>
                    <a:lnTo>
                      <a:pt x="270" y="110"/>
                    </a:lnTo>
                    <a:lnTo>
                      <a:pt x="278" y="102"/>
                    </a:lnTo>
                    <a:lnTo>
                      <a:pt x="288" y="95"/>
                    </a:lnTo>
                    <a:lnTo>
                      <a:pt x="293" y="87"/>
                    </a:lnTo>
                    <a:lnTo>
                      <a:pt x="303" y="82"/>
                    </a:lnTo>
                    <a:lnTo>
                      <a:pt x="306" y="87"/>
                    </a:lnTo>
                    <a:lnTo>
                      <a:pt x="306" y="95"/>
                    </a:lnTo>
                    <a:lnTo>
                      <a:pt x="306" y="56"/>
                    </a:lnTo>
                    <a:lnTo>
                      <a:pt x="301" y="43"/>
                    </a:lnTo>
                    <a:lnTo>
                      <a:pt x="293" y="38"/>
                    </a:lnTo>
                    <a:lnTo>
                      <a:pt x="288" y="31"/>
                    </a:lnTo>
                    <a:lnTo>
                      <a:pt x="278" y="25"/>
                    </a:lnTo>
                    <a:lnTo>
                      <a:pt x="272" y="25"/>
                    </a:lnTo>
                    <a:lnTo>
                      <a:pt x="270" y="31"/>
                    </a:lnTo>
                    <a:lnTo>
                      <a:pt x="275" y="33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5" y="38"/>
                    </a:lnTo>
                    <a:lnTo>
                      <a:pt x="288" y="41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3" y="51"/>
                    </a:lnTo>
                    <a:lnTo>
                      <a:pt x="293" y="64"/>
                    </a:lnTo>
                    <a:lnTo>
                      <a:pt x="290" y="69"/>
                    </a:lnTo>
                    <a:lnTo>
                      <a:pt x="280" y="74"/>
                    </a:lnTo>
                    <a:lnTo>
                      <a:pt x="270" y="74"/>
                    </a:lnTo>
                    <a:lnTo>
                      <a:pt x="265" y="77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4" y="69"/>
                    </a:lnTo>
                    <a:lnTo>
                      <a:pt x="244" y="61"/>
                    </a:lnTo>
                    <a:lnTo>
                      <a:pt x="239" y="54"/>
                    </a:lnTo>
                    <a:lnTo>
                      <a:pt x="234" y="49"/>
                    </a:lnTo>
                    <a:lnTo>
                      <a:pt x="234" y="41"/>
                    </a:lnTo>
                    <a:lnTo>
                      <a:pt x="229" y="38"/>
                    </a:lnTo>
                    <a:lnTo>
                      <a:pt x="226" y="33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6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08" y="1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83" y="0"/>
                    </a:lnTo>
                    <a:lnTo>
                      <a:pt x="180" y="2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7" y="7"/>
                    </a:lnTo>
                    <a:lnTo>
                      <a:pt x="165" y="10"/>
                    </a:lnTo>
                    <a:lnTo>
                      <a:pt x="165" y="18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49" y="31"/>
                    </a:lnTo>
                    <a:lnTo>
                      <a:pt x="147" y="3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686"/>
              <p:cNvSpPr>
                <a:spLocks/>
              </p:cNvSpPr>
              <p:nvPr/>
            </p:nvSpPr>
            <p:spPr bwMode="auto">
              <a:xfrm>
                <a:off x="7974013" y="2208213"/>
                <a:ext cx="127000" cy="117475"/>
              </a:xfrm>
              <a:custGeom>
                <a:avLst/>
                <a:gdLst>
                  <a:gd name="T0" fmla="*/ 11 w 80"/>
                  <a:gd name="T1" fmla="*/ 74 h 74"/>
                  <a:gd name="T2" fmla="*/ 11 w 80"/>
                  <a:gd name="T3" fmla="*/ 69 h 74"/>
                  <a:gd name="T4" fmla="*/ 8 w 80"/>
                  <a:gd name="T5" fmla="*/ 66 h 74"/>
                  <a:gd name="T6" fmla="*/ 8 w 80"/>
                  <a:gd name="T7" fmla="*/ 59 h 74"/>
                  <a:gd name="T8" fmla="*/ 11 w 80"/>
                  <a:gd name="T9" fmla="*/ 59 h 74"/>
                  <a:gd name="T10" fmla="*/ 11 w 80"/>
                  <a:gd name="T11" fmla="*/ 56 h 74"/>
                  <a:gd name="T12" fmla="*/ 5 w 80"/>
                  <a:gd name="T13" fmla="*/ 28 h 74"/>
                  <a:gd name="T14" fmla="*/ 0 w 80"/>
                  <a:gd name="T15" fmla="*/ 12 h 74"/>
                  <a:gd name="T16" fmla="*/ 26 w 80"/>
                  <a:gd name="T17" fmla="*/ 5 h 74"/>
                  <a:gd name="T18" fmla="*/ 47 w 80"/>
                  <a:gd name="T19" fmla="*/ 0 h 74"/>
                  <a:gd name="T20" fmla="*/ 57 w 80"/>
                  <a:gd name="T21" fmla="*/ 10 h 74"/>
                  <a:gd name="T22" fmla="*/ 59 w 80"/>
                  <a:gd name="T23" fmla="*/ 10 h 74"/>
                  <a:gd name="T24" fmla="*/ 72 w 80"/>
                  <a:gd name="T25" fmla="*/ 23 h 74"/>
                  <a:gd name="T26" fmla="*/ 80 w 80"/>
                  <a:gd name="T27" fmla="*/ 23 h 74"/>
                  <a:gd name="T28" fmla="*/ 72 w 80"/>
                  <a:gd name="T29" fmla="*/ 30 h 74"/>
                  <a:gd name="T30" fmla="*/ 72 w 80"/>
                  <a:gd name="T31" fmla="*/ 33 h 74"/>
                  <a:gd name="T32" fmla="*/ 67 w 80"/>
                  <a:gd name="T33" fmla="*/ 33 h 74"/>
                  <a:gd name="T34" fmla="*/ 67 w 80"/>
                  <a:gd name="T35" fmla="*/ 38 h 74"/>
                  <a:gd name="T36" fmla="*/ 70 w 80"/>
                  <a:gd name="T37" fmla="*/ 43 h 74"/>
                  <a:gd name="T38" fmla="*/ 62 w 80"/>
                  <a:gd name="T39" fmla="*/ 43 h 74"/>
                  <a:gd name="T40" fmla="*/ 31 w 80"/>
                  <a:gd name="T41" fmla="*/ 64 h 74"/>
                  <a:gd name="T42" fmla="*/ 26 w 80"/>
                  <a:gd name="T43" fmla="*/ 66 h 74"/>
                  <a:gd name="T44" fmla="*/ 18 w 80"/>
                  <a:gd name="T45" fmla="*/ 74 h 74"/>
                  <a:gd name="T46" fmla="*/ 11 w 80"/>
                  <a:gd name="T47" fmla="*/ 74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4"/>
                  <a:gd name="T74" fmla="*/ 80 w 8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4">
                    <a:moveTo>
                      <a:pt x="11" y="74"/>
                    </a:moveTo>
                    <a:lnTo>
                      <a:pt x="11" y="69"/>
                    </a:lnTo>
                    <a:lnTo>
                      <a:pt x="8" y="66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5" y="28"/>
                    </a:lnTo>
                    <a:lnTo>
                      <a:pt x="0" y="12"/>
                    </a:lnTo>
                    <a:lnTo>
                      <a:pt x="26" y="5"/>
                    </a:lnTo>
                    <a:lnTo>
                      <a:pt x="47" y="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72" y="23"/>
                    </a:lnTo>
                    <a:lnTo>
                      <a:pt x="80" y="23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70" y="43"/>
                    </a:lnTo>
                    <a:lnTo>
                      <a:pt x="62" y="43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8" y="74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687"/>
              <p:cNvSpPr>
                <a:spLocks/>
              </p:cNvSpPr>
              <p:nvPr/>
            </p:nvSpPr>
            <p:spPr bwMode="auto">
              <a:xfrm>
                <a:off x="7750175" y="2224088"/>
                <a:ext cx="241300" cy="211138"/>
              </a:xfrm>
              <a:custGeom>
                <a:avLst/>
                <a:gdLst>
                  <a:gd name="T0" fmla="*/ 16 w 152"/>
                  <a:gd name="T1" fmla="*/ 133 h 133"/>
                  <a:gd name="T2" fmla="*/ 10 w 152"/>
                  <a:gd name="T3" fmla="*/ 123 h 133"/>
                  <a:gd name="T4" fmla="*/ 23 w 152"/>
                  <a:gd name="T5" fmla="*/ 113 h 133"/>
                  <a:gd name="T6" fmla="*/ 18 w 152"/>
                  <a:gd name="T7" fmla="*/ 105 h 133"/>
                  <a:gd name="T8" fmla="*/ 0 w 152"/>
                  <a:gd name="T9" fmla="*/ 33 h 133"/>
                  <a:gd name="T10" fmla="*/ 8 w 152"/>
                  <a:gd name="T11" fmla="*/ 36 h 133"/>
                  <a:gd name="T12" fmla="*/ 54 w 152"/>
                  <a:gd name="T13" fmla="*/ 23 h 133"/>
                  <a:gd name="T14" fmla="*/ 57 w 152"/>
                  <a:gd name="T15" fmla="*/ 31 h 133"/>
                  <a:gd name="T16" fmla="*/ 62 w 152"/>
                  <a:gd name="T17" fmla="*/ 28 h 133"/>
                  <a:gd name="T18" fmla="*/ 64 w 152"/>
                  <a:gd name="T19" fmla="*/ 25 h 133"/>
                  <a:gd name="T20" fmla="*/ 64 w 152"/>
                  <a:gd name="T21" fmla="*/ 23 h 133"/>
                  <a:gd name="T22" fmla="*/ 69 w 152"/>
                  <a:gd name="T23" fmla="*/ 20 h 133"/>
                  <a:gd name="T24" fmla="*/ 77 w 152"/>
                  <a:gd name="T25" fmla="*/ 15 h 133"/>
                  <a:gd name="T26" fmla="*/ 139 w 152"/>
                  <a:gd name="T27" fmla="*/ 0 h 133"/>
                  <a:gd name="T28" fmla="*/ 152 w 152"/>
                  <a:gd name="T29" fmla="*/ 43 h 133"/>
                  <a:gd name="T30" fmla="*/ 152 w 152"/>
                  <a:gd name="T31" fmla="*/ 49 h 133"/>
                  <a:gd name="T32" fmla="*/ 149 w 152"/>
                  <a:gd name="T33" fmla="*/ 49 h 133"/>
                  <a:gd name="T34" fmla="*/ 146 w 152"/>
                  <a:gd name="T35" fmla="*/ 54 h 133"/>
                  <a:gd name="T36" fmla="*/ 149 w 152"/>
                  <a:gd name="T37" fmla="*/ 56 h 133"/>
                  <a:gd name="T38" fmla="*/ 152 w 152"/>
                  <a:gd name="T39" fmla="*/ 56 h 133"/>
                  <a:gd name="T40" fmla="*/ 152 w 152"/>
                  <a:gd name="T41" fmla="*/ 64 h 133"/>
                  <a:gd name="T42" fmla="*/ 146 w 152"/>
                  <a:gd name="T43" fmla="*/ 67 h 133"/>
                  <a:gd name="T44" fmla="*/ 144 w 152"/>
                  <a:gd name="T45" fmla="*/ 64 h 133"/>
                  <a:gd name="T46" fmla="*/ 136 w 152"/>
                  <a:gd name="T47" fmla="*/ 72 h 133"/>
                  <a:gd name="T48" fmla="*/ 128 w 152"/>
                  <a:gd name="T49" fmla="*/ 72 h 133"/>
                  <a:gd name="T50" fmla="*/ 128 w 152"/>
                  <a:gd name="T51" fmla="*/ 74 h 133"/>
                  <a:gd name="T52" fmla="*/ 123 w 152"/>
                  <a:gd name="T53" fmla="*/ 74 h 133"/>
                  <a:gd name="T54" fmla="*/ 113 w 152"/>
                  <a:gd name="T55" fmla="*/ 79 h 133"/>
                  <a:gd name="T56" fmla="*/ 111 w 152"/>
                  <a:gd name="T57" fmla="*/ 82 h 133"/>
                  <a:gd name="T58" fmla="*/ 105 w 152"/>
                  <a:gd name="T59" fmla="*/ 85 h 133"/>
                  <a:gd name="T60" fmla="*/ 103 w 152"/>
                  <a:gd name="T61" fmla="*/ 90 h 133"/>
                  <a:gd name="T62" fmla="*/ 98 w 152"/>
                  <a:gd name="T63" fmla="*/ 90 h 133"/>
                  <a:gd name="T64" fmla="*/ 95 w 152"/>
                  <a:gd name="T65" fmla="*/ 92 h 133"/>
                  <a:gd name="T66" fmla="*/ 85 w 152"/>
                  <a:gd name="T67" fmla="*/ 92 h 133"/>
                  <a:gd name="T68" fmla="*/ 82 w 152"/>
                  <a:gd name="T69" fmla="*/ 95 h 133"/>
                  <a:gd name="T70" fmla="*/ 77 w 152"/>
                  <a:gd name="T71" fmla="*/ 97 h 133"/>
                  <a:gd name="T72" fmla="*/ 72 w 152"/>
                  <a:gd name="T73" fmla="*/ 97 h 133"/>
                  <a:gd name="T74" fmla="*/ 64 w 152"/>
                  <a:gd name="T75" fmla="*/ 102 h 133"/>
                  <a:gd name="T76" fmla="*/ 59 w 152"/>
                  <a:gd name="T77" fmla="*/ 108 h 133"/>
                  <a:gd name="T78" fmla="*/ 51 w 152"/>
                  <a:gd name="T79" fmla="*/ 108 h 133"/>
                  <a:gd name="T80" fmla="*/ 51 w 152"/>
                  <a:gd name="T81" fmla="*/ 113 h 133"/>
                  <a:gd name="T82" fmla="*/ 49 w 152"/>
                  <a:gd name="T83" fmla="*/ 113 h 133"/>
                  <a:gd name="T84" fmla="*/ 46 w 152"/>
                  <a:gd name="T85" fmla="*/ 110 h 133"/>
                  <a:gd name="T86" fmla="*/ 41 w 152"/>
                  <a:gd name="T87" fmla="*/ 113 h 133"/>
                  <a:gd name="T88" fmla="*/ 41 w 152"/>
                  <a:gd name="T89" fmla="*/ 118 h 133"/>
                  <a:gd name="T90" fmla="*/ 36 w 152"/>
                  <a:gd name="T91" fmla="*/ 118 h 133"/>
                  <a:gd name="T92" fmla="*/ 34 w 152"/>
                  <a:gd name="T93" fmla="*/ 120 h 133"/>
                  <a:gd name="T94" fmla="*/ 28 w 152"/>
                  <a:gd name="T95" fmla="*/ 123 h 133"/>
                  <a:gd name="T96" fmla="*/ 21 w 152"/>
                  <a:gd name="T97" fmla="*/ 131 h 133"/>
                  <a:gd name="T98" fmla="*/ 18 w 152"/>
                  <a:gd name="T99" fmla="*/ 131 h 133"/>
                  <a:gd name="T100" fmla="*/ 16 w 152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33"/>
                  <a:gd name="T155" fmla="*/ 152 w 152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33">
                    <a:moveTo>
                      <a:pt x="16" y="133"/>
                    </a:moveTo>
                    <a:lnTo>
                      <a:pt x="10" y="123"/>
                    </a:lnTo>
                    <a:lnTo>
                      <a:pt x="23" y="113"/>
                    </a:lnTo>
                    <a:lnTo>
                      <a:pt x="18" y="105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54" y="23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9" y="20"/>
                    </a:lnTo>
                    <a:lnTo>
                      <a:pt x="77" y="15"/>
                    </a:lnTo>
                    <a:lnTo>
                      <a:pt x="139" y="0"/>
                    </a:lnTo>
                    <a:lnTo>
                      <a:pt x="152" y="43"/>
                    </a:lnTo>
                    <a:lnTo>
                      <a:pt x="152" y="49"/>
                    </a:lnTo>
                    <a:lnTo>
                      <a:pt x="149" y="49"/>
                    </a:lnTo>
                    <a:lnTo>
                      <a:pt x="146" y="54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6" y="67"/>
                    </a:lnTo>
                    <a:lnTo>
                      <a:pt x="144" y="64"/>
                    </a:lnTo>
                    <a:lnTo>
                      <a:pt x="136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13" y="79"/>
                    </a:lnTo>
                    <a:lnTo>
                      <a:pt x="111" y="82"/>
                    </a:lnTo>
                    <a:lnTo>
                      <a:pt x="105" y="85"/>
                    </a:lnTo>
                    <a:lnTo>
                      <a:pt x="103" y="90"/>
                    </a:lnTo>
                    <a:lnTo>
                      <a:pt x="98" y="90"/>
                    </a:lnTo>
                    <a:lnTo>
                      <a:pt x="95" y="92"/>
                    </a:lnTo>
                    <a:lnTo>
                      <a:pt x="85" y="92"/>
                    </a:lnTo>
                    <a:lnTo>
                      <a:pt x="82" y="95"/>
                    </a:lnTo>
                    <a:lnTo>
                      <a:pt x="77" y="97"/>
                    </a:lnTo>
                    <a:lnTo>
                      <a:pt x="72" y="97"/>
                    </a:lnTo>
                    <a:lnTo>
                      <a:pt x="64" y="102"/>
                    </a:lnTo>
                    <a:lnTo>
                      <a:pt x="59" y="108"/>
                    </a:lnTo>
                    <a:lnTo>
                      <a:pt x="51" y="108"/>
                    </a:lnTo>
                    <a:lnTo>
                      <a:pt x="51" y="113"/>
                    </a:lnTo>
                    <a:lnTo>
                      <a:pt x="49" y="113"/>
                    </a:lnTo>
                    <a:lnTo>
                      <a:pt x="46" y="110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1" y="131"/>
                    </a:lnTo>
                    <a:lnTo>
                      <a:pt x="18" y="131"/>
                    </a:lnTo>
                    <a:lnTo>
                      <a:pt x="16" y="13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688"/>
              <p:cNvSpPr>
                <a:spLocks/>
              </p:cNvSpPr>
              <p:nvPr/>
            </p:nvSpPr>
            <p:spPr bwMode="auto">
              <a:xfrm>
                <a:off x="6996113" y="1758950"/>
                <a:ext cx="790575" cy="746125"/>
              </a:xfrm>
              <a:custGeom>
                <a:avLst/>
                <a:gdLst>
                  <a:gd name="T0" fmla="*/ 13 w 498"/>
                  <a:gd name="T1" fmla="*/ 393 h 470"/>
                  <a:gd name="T2" fmla="*/ 54 w 498"/>
                  <a:gd name="T3" fmla="*/ 354 h 470"/>
                  <a:gd name="T4" fmla="*/ 59 w 498"/>
                  <a:gd name="T5" fmla="*/ 329 h 470"/>
                  <a:gd name="T6" fmla="*/ 52 w 498"/>
                  <a:gd name="T7" fmla="*/ 283 h 470"/>
                  <a:gd name="T8" fmla="*/ 47 w 498"/>
                  <a:gd name="T9" fmla="*/ 265 h 470"/>
                  <a:gd name="T10" fmla="*/ 85 w 498"/>
                  <a:gd name="T11" fmla="*/ 247 h 470"/>
                  <a:gd name="T12" fmla="*/ 152 w 498"/>
                  <a:gd name="T13" fmla="*/ 239 h 470"/>
                  <a:gd name="T14" fmla="*/ 165 w 498"/>
                  <a:gd name="T15" fmla="*/ 244 h 470"/>
                  <a:gd name="T16" fmla="*/ 203 w 498"/>
                  <a:gd name="T17" fmla="*/ 231 h 470"/>
                  <a:gd name="T18" fmla="*/ 216 w 498"/>
                  <a:gd name="T19" fmla="*/ 231 h 470"/>
                  <a:gd name="T20" fmla="*/ 224 w 498"/>
                  <a:gd name="T21" fmla="*/ 218 h 470"/>
                  <a:gd name="T22" fmla="*/ 234 w 498"/>
                  <a:gd name="T23" fmla="*/ 205 h 470"/>
                  <a:gd name="T24" fmla="*/ 247 w 498"/>
                  <a:gd name="T25" fmla="*/ 205 h 470"/>
                  <a:gd name="T26" fmla="*/ 249 w 498"/>
                  <a:gd name="T27" fmla="*/ 162 h 470"/>
                  <a:gd name="T28" fmla="*/ 242 w 498"/>
                  <a:gd name="T29" fmla="*/ 149 h 470"/>
                  <a:gd name="T30" fmla="*/ 244 w 498"/>
                  <a:gd name="T31" fmla="*/ 139 h 470"/>
                  <a:gd name="T32" fmla="*/ 249 w 498"/>
                  <a:gd name="T33" fmla="*/ 131 h 470"/>
                  <a:gd name="T34" fmla="*/ 244 w 498"/>
                  <a:gd name="T35" fmla="*/ 128 h 470"/>
                  <a:gd name="T36" fmla="*/ 236 w 498"/>
                  <a:gd name="T37" fmla="*/ 128 h 470"/>
                  <a:gd name="T38" fmla="*/ 234 w 498"/>
                  <a:gd name="T39" fmla="*/ 118 h 470"/>
                  <a:gd name="T40" fmla="*/ 247 w 498"/>
                  <a:gd name="T41" fmla="*/ 93 h 470"/>
                  <a:gd name="T42" fmla="*/ 265 w 498"/>
                  <a:gd name="T43" fmla="*/ 72 h 470"/>
                  <a:gd name="T44" fmla="*/ 280 w 498"/>
                  <a:gd name="T45" fmla="*/ 46 h 470"/>
                  <a:gd name="T46" fmla="*/ 319 w 498"/>
                  <a:gd name="T47" fmla="*/ 23 h 470"/>
                  <a:gd name="T48" fmla="*/ 360 w 498"/>
                  <a:gd name="T49" fmla="*/ 13 h 470"/>
                  <a:gd name="T50" fmla="*/ 383 w 498"/>
                  <a:gd name="T51" fmla="*/ 3 h 470"/>
                  <a:gd name="T52" fmla="*/ 403 w 498"/>
                  <a:gd name="T53" fmla="*/ 10 h 470"/>
                  <a:gd name="T54" fmla="*/ 396 w 498"/>
                  <a:gd name="T55" fmla="*/ 16 h 470"/>
                  <a:gd name="T56" fmla="*/ 398 w 498"/>
                  <a:gd name="T57" fmla="*/ 36 h 470"/>
                  <a:gd name="T58" fmla="*/ 403 w 498"/>
                  <a:gd name="T59" fmla="*/ 49 h 470"/>
                  <a:gd name="T60" fmla="*/ 408 w 498"/>
                  <a:gd name="T61" fmla="*/ 51 h 470"/>
                  <a:gd name="T62" fmla="*/ 416 w 498"/>
                  <a:gd name="T63" fmla="*/ 64 h 470"/>
                  <a:gd name="T64" fmla="*/ 414 w 498"/>
                  <a:gd name="T65" fmla="*/ 69 h 470"/>
                  <a:gd name="T66" fmla="*/ 408 w 498"/>
                  <a:gd name="T67" fmla="*/ 82 h 470"/>
                  <a:gd name="T68" fmla="*/ 414 w 498"/>
                  <a:gd name="T69" fmla="*/ 90 h 470"/>
                  <a:gd name="T70" fmla="*/ 411 w 498"/>
                  <a:gd name="T71" fmla="*/ 98 h 470"/>
                  <a:gd name="T72" fmla="*/ 414 w 498"/>
                  <a:gd name="T73" fmla="*/ 126 h 470"/>
                  <a:gd name="T74" fmla="*/ 416 w 498"/>
                  <a:gd name="T75" fmla="*/ 144 h 470"/>
                  <a:gd name="T76" fmla="*/ 414 w 498"/>
                  <a:gd name="T77" fmla="*/ 152 h 470"/>
                  <a:gd name="T78" fmla="*/ 421 w 498"/>
                  <a:gd name="T79" fmla="*/ 172 h 470"/>
                  <a:gd name="T80" fmla="*/ 419 w 498"/>
                  <a:gd name="T81" fmla="*/ 185 h 470"/>
                  <a:gd name="T82" fmla="*/ 421 w 498"/>
                  <a:gd name="T83" fmla="*/ 195 h 470"/>
                  <a:gd name="T84" fmla="*/ 429 w 498"/>
                  <a:gd name="T85" fmla="*/ 190 h 470"/>
                  <a:gd name="T86" fmla="*/ 434 w 498"/>
                  <a:gd name="T87" fmla="*/ 193 h 470"/>
                  <a:gd name="T88" fmla="*/ 462 w 498"/>
                  <a:gd name="T89" fmla="*/ 270 h 470"/>
                  <a:gd name="T90" fmla="*/ 498 w 498"/>
                  <a:gd name="T91" fmla="*/ 406 h 470"/>
                  <a:gd name="T92" fmla="*/ 491 w 498"/>
                  <a:gd name="T93" fmla="*/ 424 h 470"/>
                  <a:gd name="T94" fmla="*/ 488 w 498"/>
                  <a:gd name="T95" fmla="*/ 442 h 470"/>
                  <a:gd name="T96" fmla="*/ 491 w 498"/>
                  <a:gd name="T97" fmla="*/ 449 h 470"/>
                  <a:gd name="T98" fmla="*/ 488 w 498"/>
                  <a:gd name="T99" fmla="*/ 470 h 470"/>
                  <a:gd name="T100" fmla="*/ 478 w 498"/>
                  <a:gd name="T101" fmla="*/ 460 h 470"/>
                  <a:gd name="T102" fmla="*/ 408 w 498"/>
                  <a:gd name="T103" fmla="*/ 444 h 470"/>
                  <a:gd name="T104" fmla="*/ 390 w 498"/>
                  <a:gd name="T105" fmla="*/ 434 h 470"/>
                  <a:gd name="T106" fmla="*/ 383 w 498"/>
                  <a:gd name="T107" fmla="*/ 421 h 470"/>
                  <a:gd name="T108" fmla="*/ 372 w 498"/>
                  <a:gd name="T109" fmla="*/ 411 h 470"/>
                  <a:gd name="T110" fmla="*/ 367 w 498"/>
                  <a:gd name="T111" fmla="*/ 393 h 470"/>
                  <a:gd name="T112" fmla="*/ 344 w 498"/>
                  <a:gd name="T113" fmla="*/ 375 h 470"/>
                  <a:gd name="T114" fmla="*/ 8 w 498"/>
                  <a:gd name="T115" fmla="*/ 426 h 4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8"/>
                  <a:gd name="T175" fmla="*/ 0 h 470"/>
                  <a:gd name="T176" fmla="*/ 498 w 498"/>
                  <a:gd name="T177" fmla="*/ 470 h 4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8" h="470">
                    <a:moveTo>
                      <a:pt x="0" y="406"/>
                    </a:moveTo>
                    <a:lnTo>
                      <a:pt x="13" y="393"/>
                    </a:lnTo>
                    <a:lnTo>
                      <a:pt x="39" y="370"/>
                    </a:lnTo>
                    <a:lnTo>
                      <a:pt x="54" y="354"/>
                    </a:lnTo>
                    <a:lnTo>
                      <a:pt x="59" y="347"/>
                    </a:lnTo>
                    <a:lnTo>
                      <a:pt x="59" y="329"/>
                    </a:lnTo>
                    <a:lnTo>
                      <a:pt x="57" y="295"/>
                    </a:lnTo>
                    <a:lnTo>
                      <a:pt x="52" y="283"/>
                    </a:lnTo>
                    <a:lnTo>
                      <a:pt x="47" y="272"/>
                    </a:lnTo>
                    <a:lnTo>
                      <a:pt x="47" y="265"/>
                    </a:lnTo>
                    <a:lnTo>
                      <a:pt x="59" y="257"/>
                    </a:lnTo>
                    <a:lnTo>
                      <a:pt x="85" y="247"/>
                    </a:lnTo>
                    <a:lnTo>
                      <a:pt x="113" y="239"/>
                    </a:lnTo>
                    <a:lnTo>
                      <a:pt x="152" y="239"/>
                    </a:lnTo>
                    <a:lnTo>
                      <a:pt x="157" y="244"/>
                    </a:lnTo>
                    <a:lnTo>
                      <a:pt x="165" y="244"/>
                    </a:lnTo>
                    <a:lnTo>
                      <a:pt x="190" y="236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6" y="231"/>
                    </a:lnTo>
                    <a:lnTo>
                      <a:pt x="216" y="229"/>
                    </a:lnTo>
                    <a:lnTo>
                      <a:pt x="224" y="218"/>
                    </a:lnTo>
                    <a:lnTo>
                      <a:pt x="229" y="205"/>
                    </a:lnTo>
                    <a:lnTo>
                      <a:pt x="234" y="205"/>
                    </a:lnTo>
                    <a:lnTo>
                      <a:pt x="242" y="208"/>
                    </a:lnTo>
                    <a:lnTo>
                      <a:pt x="247" y="205"/>
                    </a:lnTo>
                    <a:lnTo>
                      <a:pt x="252" y="195"/>
                    </a:lnTo>
                    <a:lnTo>
                      <a:pt x="249" y="162"/>
                    </a:lnTo>
                    <a:lnTo>
                      <a:pt x="244" y="152"/>
                    </a:lnTo>
                    <a:lnTo>
                      <a:pt x="242" y="149"/>
                    </a:lnTo>
                    <a:lnTo>
                      <a:pt x="234" y="144"/>
                    </a:lnTo>
                    <a:lnTo>
                      <a:pt x="244" y="139"/>
                    </a:lnTo>
                    <a:lnTo>
                      <a:pt x="249" y="139"/>
                    </a:lnTo>
                    <a:lnTo>
                      <a:pt x="249" y="131"/>
                    </a:lnTo>
                    <a:lnTo>
                      <a:pt x="244" y="131"/>
                    </a:lnTo>
                    <a:lnTo>
                      <a:pt x="244" y="128"/>
                    </a:lnTo>
                    <a:lnTo>
                      <a:pt x="242" y="126"/>
                    </a:lnTo>
                    <a:lnTo>
                      <a:pt x="236" y="128"/>
                    </a:lnTo>
                    <a:lnTo>
                      <a:pt x="234" y="128"/>
                    </a:lnTo>
                    <a:lnTo>
                      <a:pt x="234" y="118"/>
                    </a:lnTo>
                    <a:lnTo>
                      <a:pt x="244" y="103"/>
                    </a:lnTo>
                    <a:lnTo>
                      <a:pt x="247" y="93"/>
                    </a:lnTo>
                    <a:lnTo>
                      <a:pt x="257" y="80"/>
                    </a:lnTo>
                    <a:lnTo>
                      <a:pt x="265" y="72"/>
                    </a:lnTo>
                    <a:lnTo>
                      <a:pt x="267" y="59"/>
                    </a:lnTo>
                    <a:lnTo>
                      <a:pt x="280" y="46"/>
                    </a:lnTo>
                    <a:lnTo>
                      <a:pt x="298" y="31"/>
                    </a:lnTo>
                    <a:lnTo>
                      <a:pt x="319" y="23"/>
                    </a:lnTo>
                    <a:lnTo>
                      <a:pt x="344" y="16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3" y="3"/>
                    </a:lnTo>
                    <a:lnTo>
                      <a:pt x="401" y="0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96" y="16"/>
                    </a:lnTo>
                    <a:lnTo>
                      <a:pt x="396" y="23"/>
                    </a:lnTo>
                    <a:lnTo>
                      <a:pt x="398" y="36"/>
                    </a:lnTo>
                    <a:lnTo>
                      <a:pt x="403" y="46"/>
                    </a:lnTo>
                    <a:lnTo>
                      <a:pt x="403" y="49"/>
                    </a:lnTo>
                    <a:lnTo>
                      <a:pt x="408" y="44"/>
                    </a:lnTo>
                    <a:lnTo>
                      <a:pt x="408" y="51"/>
                    </a:lnTo>
                    <a:lnTo>
                      <a:pt x="411" y="62"/>
                    </a:lnTo>
                    <a:lnTo>
                      <a:pt x="416" y="64"/>
                    </a:lnTo>
                    <a:lnTo>
                      <a:pt x="416" y="67"/>
                    </a:lnTo>
                    <a:lnTo>
                      <a:pt x="414" y="69"/>
                    </a:lnTo>
                    <a:lnTo>
                      <a:pt x="408" y="72"/>
                    </a:lnTo>
                    <a:lnTo>
                      <a:pt x="408" y="82"/>
                    </a:lnTo>
                    <a:lnTo>
                      <a:pt x="411" y="87"/>
                    </a:lnTo>
                    <a:lnTo>
                      <a:pt x="414" y="90"/>
                    </a:lnTo>
                    <a:lnTo>
                      <a:pt x="414" y="95"/>
                    </a:lnTo>
                    <a:lnTo>
                      <a:pt x="411" y="98"/>
                    </a:lnTo>
                    <a:lnTo>
                      <a:pt x="408" y="103"/>
                    </a:lnTo>
                    <a:lnTo>
                      <a:pt x="414" y="126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19" y="149"/>
                    </a:lnTo>
                    <a:lnTo>
                      <a:pt x="414" y="152"/>
                    </a:lnTo>
                    <a:lnTo>
                      <a:pt x="419" y="162"/>
                    </a:lnTo>
                    <a:lnTo>
                      <a:pt x="421" y="172"/>
                    </a:lnTo>
                    <a:lnTo>
                      <a:pt x="426" y="177"/>
                    </a:lnTo>
                    <a:lnTo>
                      <a:pt x="419" y="185"/>
                    </a:lnTo>
                    <a:lnTo>
                      <a:pt x="419" y="193"/>
                    </a:lnTo>
                    <a:lnTo>
                      <a:pt x="421" y="195"/>
                    </a:lnTo>
                    <a:lnTo>
                      <a:pt x="429" y="195"/>
                    </a:lnTo>
                    <a:lnTo>
                      <a:pt x="429" y="190"/>
                    </a:lnTo>
                    <a:lnTo>
                      <a:pt x="432" y="190"/>
                    </a:lnTo>
                    <a:lnTo>
                      <a:pt x="434" y="193"/>
                    </a:lnTo>
                    <a:lnTo>
                      <a:pt x="444" y="198"/>
                    </a:lnTo>
                    <a:lnTo>
                      <a:pt x="462" y="270"/>
                    </a:lnTo>
                    <a:lnTo>
                      <a:pt x="493" y="398"/>
                    </a:lnTo>
                    <a:lnTo>
                      <a:pt x="498" y="406"/>
                    </a:lnTo>
                    <a:lnTo>
                      <a:pt x="483" y="416"/>
                    </a:lnTo>
                    <a:lnTo>
                      <a:pt x="491" y="424"/>
                    </a:lnTo>
                    <a:lnTo>
                      <a:pt x="488" y="434"/>
                    </a:lnTo>
                    <a:lnTo>
                      <a:pt x="488" y="442"/>
                    </a:lnTo>
                    <a:lnTo>
                      <a:pt x="493" y="449"/>
                    </a:lnTo>
                    <a:lnTo>
                      <a:pt x="491" y="449"/>
                    </a:lnTo>
                    <a:lnTo>
                      <a:pt x="488" y="457"/>
                    </a:lnTo>
                    <a:lnTo>
                      <a:pt x="488" y="470"/>
                    </a:lnTo>
                    <a:lnTo>
                      <a:pt x="480" y="465"/>
                    </a:lnTo>
                    <a:lnTo>
                      <a:pt x="478" y="460"/>
                    </a:lnTo>
                    <a:lnTo>
                      <a:pt x="473" y="460"/>
                    </a:lnTo>
                    <a:lnTo>
                      <a:pt x="408" y="444"/>
                    </a:lnTo>
                    <a:lnTo>
                      <a:pt x="403" y="439"/>
                    </a:lnTo>
                    <a:lnTo>
                      <a:pt x="390" y="434"/>
                    </a:lnTo>
                    <a:lnTo>
                      <a:pt x="383" y="429"/>
                    </a:lnTo>
                    <a:lnTo>
                      <a:pt x="383" y="421"/>
                    </a:lnTo>
                    <a:lnTo>
                      <a:pt x="380" y="413"/>
                    </a:lnTo>
                    <a:lnTo>
                      <a:pt x="372" y="411"/>
                    </a:lnTo>
                    <a:lnTo>
                      <a:pt x="370" y="403"/>
                    </a:lnTo>
                    <a:lnTo>
                      <a:pt x="367" y="393"/>
                    </a:lnTo>
                    <a:lnTo>
                      <a:pt x="360" y="385"/>
                    </a:lnTo>
                    <a:lnTo>
                      <a:pt x="344" y="375"/>
                    </a:lnTo>
                    <a:lnTo>
                      <a:pt x="342" y="372"/>
                    </a:lnTo>
                    <a:lnTo>
                      <a:pt x="8" y="42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689"/>
              <p:cNvSpPr>
                <a:spLocks/>
              </p:cNvSpPr>
              <p:nvPr/>
            </p:nvSpPr>
            <p:spPr bwMode="auto">
              <a:xfrm>
                <a:off x="7778750" y="2359025"/>
                <a:ext cx="244475" cy="141288"/>
              </a:xfrm>
              <a:custGeom>
                <a:avLst/>
                <a:gdLst>
                  <a:gd name="T0" fmla="*/ 0 w 154"/>
                  <a:gd name="T1" fmla="*/ 79 h 89"/>
                  <a:gd name="T2" fmla="*/ 3 w 154"/>
                  <a:gd name="T3" fmla="*/ 71 h 89"/>
                  <a:gd name="T4" fmla="*/ 8 w 154"/>
                  <a:gd name="T5" fmla="*/ 66 h 89"/>
                  <a:gd name="T6" fmla="*/ 13 w 154"/>
                  <a:gd name="T7" fmla="*/ 66 h 89"/>
                  <a:gd name="T8" fmla="*/ 18 w 154"/>
                  <a:gd name="T9" fmla="*/ 61 h 89"/>
                  <a:gd name="T10" fmla="*/ 26 w 154"/>
                  <a:gd name="T11" fmla="*/ 56 h 89"/>
                  <a:gd name="T12" fmla="*/ 31 w 154"/>
                  <a:gd name="T13" fmla="*/ 51 h 89"/>
                  <a:gd name="T14" fmla="*/ 33 w 154"/>
                  <a:gd name="T15" fmla="*/ 46 h 89"/>
                  <a:gd name="T16" fmla="*/ 39 w 154"/>
                  <a:gd name="T17" fmla="*/ 41 h 89"/>
                  <a:gd name="T18" fmla="*/ 49 w 154"/>
                  <a:gd name="T19" fmla="*/ 41 h 89"/>
                  <a:gd name="T20" fmla="*/ 57 w 154"/>
                  <a:gd name="T21" fmla="*/ 35 h 89"/>
                  <a:gd name="T22" fmla="*/ 67 w 154"/>
                  <a:gd name="T23" fmla="*/ 28 h 89"/>
                  <a:gd name="T24" fmla="*/ 90 w 154"/>
                  <a:gd name="T25" fmla="*/ 28 h 89"/>
                  <a:gd name="T26" fmla="*/ 98 w 154"/>
                  <a:gd name="T27" fmla="*/ 23 h 89"/>
                  <a:gd name="T28" fmla="*/ 116 w 154"/>
                  <a:gd name="T29" fmla="*/ 10 h 89"/>
                  <a:gd name="T30" fmla="*/ 128 w 154"/>
                  <a:gd name="T31" fmla="*/ 0 h 89"/>
                  <a:gd name="T32" fmla="*/ 134 w 154"/>
                  <a:gd name="T33" fmla="*/ 2 h 89"/>
                  <a:gd name="T34" fmla="*/ 121 w 154"/>
                  <a:gd name="T35" fmla="*/ 17 h 89"/>
                  <a:gd name="T36" fmla="*/ 105 w 154"/>
                  <a:gd name="T37" fmla="*/ 23 h 89"/>
                  <a:gd name="T38" fmla="*/ 110 w 154"/>
                  <a:gd name="T39" fmla="*/ 28 h 89"/>
                  <a:gd name="T40" fmla="*/ 126 w 154"/>
                  <a:gd name="T41" fmla="*/ 23 h 89"/>
                  <a:gd name="T42" fmla="*/ 136 w 154"/>
                  <a:gd name="T43" fmla="*/ 12 h 89"/>
                  <a:gd name="T44" fmla="*/ 154 w 154"/>
                  <a:gd name="T45" fmla="*/ 7 h 89"/>
                  <a:gd name="T46" fmla="*/ 139 w 154"/>
                  <a:gd name="T47" fmla="*/ 20 h 89"/>
                  <a:gd name="T48" fmla="*/ 121 w 154"/>
                  <a:gd name="T49" fmla="*/ 35 h 89"/>
                  <a:gd name="T50" fmla="*/ 95 w 154"/>
                  <a:gd name="T51" fmla="*/ 51 h 89"/>
                  <a:gd name="T52" fmla="*/ 85 w 154"/>
                  <a:gd name="T53" fmla="*/ 59 h 89"/>
                  <a:gd name="T54" fmla="*/ 59 w 154"/>
                  <a:gd name="T55" fmla="*/ 71 h 89"/>
                  <a:gd name="T56" fmla="*/ 44 w 154"/>
                  <a:gd name="T57" fmla="*/ 82 h 89"/>
                  <a:gd name="T58" fmla="*/ 41 w 154"/>
                  <a:gd name="T59" fmla="*/ 84 h 89"/>
                  <a:gd name="T60" fmla="*/ 36 w 154"/>
                  <a:gd name="T61" fmla="*/ 84 h 89"/>
                  <a:gd name="T62" fmla="*/ 39 w 154"/>
                  <a:gd name="T63" fmla="*/ 79 h 89"/>
                  <a:gd name="T64" fmla="*/ 44 w 154"/>
                  <a:gd name="T65" fmla="*/ 74 h 89"/>
                  <a:gd name="T66" fmla="*/ 36 w 154"/>
                  <a:gd name="T67" fmla="*/ 74 h 89"/>
                  <a:gd name="T68" fmla="*/ 23 w 154"/>
                  <a:gd name="T69" fmla="*/ 87 h 89"/>
                  <a:gd name="T70" fmla="*/ 18 w 154"/>
                  <a:gd name="T71" fmla="*/ 89 h 89"/>
                  <a:gd name="T72" fmla="*/ 8 w 154"/>
                  <a:gd name="T73" fmla="*/ 87 h 89"/>
                  <a:gd name="T74" fmla="*/ 5 w 154"/>
                  <a:gd name="T75" fmla="*/ 82 h 89"/>
                  <a:gd name="T76" fmla="*/ 3 w 154"/>
                  <a:gd name="T77" fmla="*/ 82 h 89"/>
                  <a:gd name="T78" fmla="*/ 0 w 154"/>
                  <a:gd name="T79" fmla="*/ 7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89"/>
                  <a:gd name="T122" fmla="*/ 154 w 154"/>
                  <a:gd name="T123" fmla="*/ 89 h 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89">
                    <a:moveTo>
                      <a:pt x="0" y="79"/>
                    </a:moveTo>
                    <a:lnTo>
                      <a:pt x="3" y="71"/>
                    </a:lnTo>
                    <a:lnTo>
                      <a:pt x="8" y="66"/>
                    </a:lnTo>
                    <a:lnTo>
                      <a:pt x="13" y="66"/>
                    </a:lnTo>
                    <a:lnTo>
                      <a:pt x="18" y="61"/>
                    </a:lnTo>
                    <a:lnTo>
                      <a:pt x="26" y="56"/>
                    </a:lnTo>
                    <a:lnTo>
                      <a:pt x="31" y="51"/>
                    </a:lnTo>
                    <a:lnTo>
                      <a:pt x="33" y="46"/>
                    </a:lnTo>
                    <a:lnTo>
                      <a:pt x="39" y="41"/>
                    </a:lnTo>
                    <a:lnTo>
                      <a:pt x="49" y="41"/>
                    </a:lnTo>
                    <a:lnTo>
                      <a:pt x="57" y="35"/>
                    </a:lnTo>
                    <a:lnTo>
                      <a:pt x="67" y="28"/>
                    </a:lnTo>
                    <a:lnTo>
                      <a:pt x="90" y="28"/>
                    </a:lnTo>
                    <a:lnTo>
                      <a:pt x="98" y="23"/>
                    </a:lnTo>
                    <a:lnTo>
                      <a:pt x="116" y="10"/>
                    </a:lnTo>
                    <a:lnTo>
                      <a:pt x="128" y="0"/>
                    </a:lnTo>
                    <a:lnTo>
                      <a:pt x="134" y="2"/>
                    </a:lnTo>
                    <a:lnTo>
                      <a:pt x="121" y="17"/>
                    </a:lnTo>
                    <a:lnTo>
                      <a:pt x="105" y="23"/>
                    </a:lnTo>
                    <a:lnTo>
                      <a:pt x="110" y="28"/>
                    </a:lnTo>
                    <a:lnTo>
                      <a:pt x="126" y="23"/>
                    </a:lnTo>
                    <a:lnTo>
                      <a:pt x="136" y="12"/>
                    </a:lnTo>
                    <a:lnTo>
                      <a:pt x="154" y="7"/>
                    </a:lnTo>
                    <a:lnTo>
                      <a:pt x="139" y="20"/>
                    </a:lnTo>
                    <a:lnTo>
                      <a:pt x="121" y="35"/>
                    </a:lnTo>
                    <a:lnTo>
                      <a:pt x="95" y="51"/>
                    </a:lnTo>
                    <a:lnTo>
                      <a:pt x="85" y="59"/>
                    </a:lnTo>
                    <a:lnTo>
                      <a:pt x="59" y="71"/>
                    </a:lnTo>
                    <a:lnTo>
                      <a:pt x="44" y="82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39" y="79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3" y="87"/>
                    </a:lnTo>
                    <a:lnTo>
                      <a:pt x="18" y="89"/>
                    </a:lnTo>
                    <a:lnTo>
                      <a:pt x="8" y="87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690"/>
              <p:cNvSpPr>
                <a:spLocks/>
              </p:cNvSpPr>
              <p:nvPr/>
            </p:nvSpPr>
            <p:spPr bwMode="auto">
              <a:xfrm>
                <a:off x="6919913" y="2349500"/>
                <a:ext cx="765175" cy="493713"/>
              </a:xfrm>
              <a:custGeom>
                <a:avLst/>
                <a:gdLst>
                  <a:gd name="T0" fmla="*/ 0 w 482"/>
                  <a:gd name="T1" fmla="*/ 57 h 311"/>
                  <a:gd name="T2" fmla="*/ 7 w 482"/>
                  <a:gd name="T3" fmla="*/ 54 h 311"/>
                  <a:gd name="T4" fmla="*/ 20 w 482"/>
                  <a:gd name="T5" fmla="*/ 52 h 311"/>
                  <a:gd name="T6" fmla="*/ 30 w 482"/>
                  <a:gd name="T7" fmla="*/ 44 h 311"/>
                  <a:gd name="T8" fmla="*/ 41 w 482"/>
                  <a:gd name="T9" fmla="*/ 44 h 311"/>
                  <a:gd name="T10" fmla="*/ 46 w 482"/>
                  <a:gd name="T11" fmla="*/ 36 h 311"/>
                  <a:gd name="T12" fmla="*/ 48 w 482"/>
                  <a:gd name="T13" fmla="*/ 34 h 311"/>
                  <a:gd name="T14" fmla="*/ 56 w 482"/>
                  <a:gd name="T15" fmla="*/ 54 h 311"/>
                  <a:gd name="T16" fmla="*/ 387 w 482"/>
                  <a:gd name="T17" fmla="*/ 0 h 311"/>
                  <a:gd name="T18" fmla="*/ 395 w 482"/>
                  <a:gd name="T19" fmla="*/ 3 h 311"/>
                  <a:gd name="T20" fmla="*/ 408 w 482"/>
                  <a:gd name="T21" fmla="*/ 13 h 311"/>
                  <a:gd name="T22" fmla="*/ 413 w 482"/>
                  <a:gd name="T23" fmla="*/ 18 h 311"/>
                  <a:gd name="T24" fmla="*/ 415 w 482"/>
                  <a:gd name="T25" fmla="*/ 23 h 311"/>
                  <a:gd name="T26" fmla="*/ 415 w 482"/>
                  <a:gd name="T27" fmla="*/ 29 h 311"/>
                  <a:gd name="T28" fmla="*/ 420 w 482"/>
                  <a:gd name="T29" fmla="*/ 39 h 311"/>
                  <a:gd name="T30" fmla="*/ 423 w 482"/>
                  <a:gd name="T31" fmla="*/ 39 h 311"/>
                  <a:gd name="T32" fmla="*/ 428 w 482"/>
                  <a:gd name="T33" fmla="*/ 41 h 311"/>
                  <a:gd name="T34" fmla="*/ 428 w 482"/>
                  <a:gd name="T35" fmla="*/ 44 h 311"/>
                  <a:gd name="T36" fmla="*/ 431 w 482"/>
                  <a:gd name="T37" fmla="*/ 47 h 311"/>
                  <a:gd name="T38" fmla="*/ 431 w 482"/>
                  <a:gd name="T39" fmla="*/ 57 h 311"/>
                  <a:gd name="T40" fmla="*/ 436 w 482"/>
                  <a:gd name="T41" fmla="*/ 59 h 311"/>
                  <a:gd name="T42" fmla="*/ 441 w 482"/>
                  <a:gd name="T43" fmla="*/ 65 h 311"/>
                  <a:gd name="T44" fmla="*/ 446 w 482"/>
                  <a:gd name="T45" fmla="*/ 65 h 311"/>
                  <a:gd name="T46" fmla="*/ 451 w 482"/>
                  <a:gd name="T47" fmla="*/ 67 h 311"/>
                  <a:gd name="T48" fmla="*/ 454 w 482"/>
                  <a:gd name="T49" fmla="*/ 70 h 311"/>
                  <a:gd name="T50" fmla="*/ 454 w 482"/>
                  <a:gd name="T51" fmla="*/ 72 h 311"/>
                  <a:gd name="T52" fmla="*/ 456 w 482"/>
                  <a:gd name="T53" fmla="*/ 77 h 311"/>
                  <a:gd name="T54" fmla="*/ 454 w 482"/>
                  <a:gd name="T55" fmla="*/ 93 h 311"/>
                  <a:gd name="T56" fmla="*/ 454 w 482"/>
                  <a:gd name="T57" fmla="*/ 98 h 311"/>
                  <a:gd name="T58" fmla="*/ 451 w 482"/>
                  <a:gd name="T59" fmla="*/ 106 h 311"/>
                  <a:gd name="T60" fmla="*/ 446 w 482"/>
                  <a:gd name="T61" fmla="*/ 116 h 311"/>
                  <a:gd name="T62" fmla="*/ 449 w 482"/>
                  <a:gd name="T63" fmla="*/ 116 h 311"/>
                  <a:gd name="T64" fmla="*/ 454 w 482"/>
                  <a:gd name="T65" fmla="*/ 118 h 311"/>
                  <a:gd name="T66" fmla="*/ 454 w 482"/>
                  <a:gd name="T67" fmla="*/ 136 h 311"/>
                  <a:gd name="T68" fmla="*/ 456 w 482"/>
                  <a:gd name="T69" fmla="*/ 142 h 311"/>
                  <a:gd name="T70" fmla="*/ 462 w 482"/>
                  <a:gd name="T71" fmla="*/ 139 h 311"/>
                  <a:gd name="T72" fmla="*/ 469 w 482"/>
                  <a:gd name="T73" fmla="*/ 149 h 311"/>
                  <a:gd name="T74" fmla="*/ 482 w 482"/>
                  <a:gd name="T75" fmla="*/ 165 h 311"/>
                  <a:gd name="T76" fmla="*/ 480 w 482"/>
                  <a:gd name="T77" fmla="*/ 172 h 311"/>
                  <a:gd name="T78" fmla="*/ 474 w 482"/>
                  <a:gd name="T79" fmla="*/ 178 h 311"/>
                  <a:gd name="T80" fmla="*/ 464 w 482"/>
                  <a:gd name="T81" fmla="*/ 190 h 311"/>
                  <a:gd name="T82" fmla="*/ 459 w 482"/>
                  <a:gd name="T83" fmla="*/ 198 h 311"/>
                  <a:gd name="T84" fmla="*/ 454 w 482"/>
                  <a:gd name="T85" fmla="*/ 203 h 311"/>
                  <a:gd name="T86" fmla="*/ 451 w 482"/>
                  <a:gd name="T87" fmla="*/ 203 h 311"/>
                  <a:gd name="T88" fmla="*/ 451 w 482"/>
                  <a:gd name="T89" fmla="*/ 211 h 311"/>
                  <a:gd name="T90" fmla="*/ 441 w 482"/>
                  <a:gd name="T91" fmla="*/ 216 h 311"/>
                  <a:gd name="T92" fmla="*/ 438 w 482"/>
                  <a:gd name="T93" fmla="*/ 216 h 311"/>
                  <a:gd name="T94" fmla="*/ 433 w 482"/>
                  <a:gd name="T95" fmla="*/ 219 h 311"/>
                  <a:gd name="T96" fmla="*/ 431 w 482"/>
                  <a:gd name="T97" fmla="*/ 224 h 311"/>
                  <a:gd name="T98" fmla="*/ 426 w 482"/>
                  <a:gd name="T99" fmla="*/ 229 h 311"/>
                  <a:gd name="T100" fmla="*/ 43 w 482"/>
                  <a:gd name="T101" fmla="*/ 311 h 311"/>
                  <a:gd name="T102" fmla="*/ 0 w 482"/>
                  <a:gd name="T103" fmla="*/ 57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2"/>
                  <a:gd name="T157" fmla="*/ 0 h 311"/>
                  <a:gd name="T158" fmla="*/ 482 w 482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2" h="311">
                    <a:moveTo>
                      <a:pt x="0" y="57"/>
                    </a:moveTo>
                    <a:lnTo>
                      <a:pt x="7" y="54"/>
                    </a:lnTo>
                    <a:lnTo>
                      <a:pt x="20" y="52"/>
                    </a:lnTo>
                    <a:lnTo>
                      <a:pt x="30" y="44"/>
                    </a:lnTo>
                    <a:lnTo>
                      <a:pt x="41" y="44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6" y="54"/>
                    </a:lnTo>
                    <a:lnTo>
                      <a:pt x="387" y="0"/>
                    </a:lnTo>
                    <a:lnTo>
                      <a:pt x="395" y="3"/>
                    </a:lnTo>
                    <a:lnTo>
                      <a:pt x="408" y="13"/>
                    </a:lnTo>
                    <a:lnTo>
                      <a:pt x="413" y="18"/>
                    </a:lnTo>
                    <a:lnTo>
                      <a:pt x="415" y="23"/>
                    </a:lnTo>
                    <a:lnTo>
                      <a:pt x="415" y="29"/>
                    </a:lnTo>
                    <a:lnTo>
                      <a:pt x="420" y="39"/>
                    </a:lnTo>
                    <a:lnTo>
                      <a:pt x="423" y="39"/>
                    </a:lnTo>
                    <a:lnTo>
                      <a:pt x="428" y="41"/>
                    </a:lnTo>
                    <a:lnTo>
                      <a:pt x="428" y="44"/>
                    </a:lnTo>
                    <a:lnTo>
                      <a:pt x="431" y="47"/>
                    </a:lnTo>
                    <a:lnTo>
                      <a:pt x="431" y="57"/>
                    </a:lnTo>
                    <a:lnTo>
                      <a:pt x="436" y="59"/>
                    </a:lnTo>
                    <a:lnTo>
                      <a:pt x="441" y="65"/>
                    </a:lnTo>
                    <a:lnTo>
                      <a:pt x="446" y="65"/>
                    </a:lnTo>
                    <a:lnTo>
                      <a:pt x="451" y="67"/>
                    </a:lnTo>
                    <a:lnTo>
                      <a:pt x="454" y="70"/>
                    </a:lnTo>
                    <a:lnTo>
                      <a:pt x="454" y="72"/>
                    </a:lnTo>
                    <a:lnTo>
                      <a:pt x="456" y="77"/>
                    </a:lnTo>
                    <a:lnTo>
                      <a:pt x="454" y="93"/>
                    </a:lnTo>
                    <a:lnTo>
                      <a:pt x="454" y="98"/>
                    </a:lnTo>
                    <a:lnTo>
                      <a:pt x="451" y="106"/>
                    </a:lnTo>
                    <a:lnTo>
                      <a:pt x="446" y="116"/>
                    </a:lnTo>
                    <a:lnTo>
                      <a:pt x="449" y="116"/>
                    </a:lnTo>
                    <a:lnTo>
                      <a:pt x="454" y="118"/>
                    </a:lnTo>
                    <a:lnTo>
                      <a:pt x="454" y="136"/>
                    </a:lnTo>
                    <a:lnTo>
                      <a:pt x="456" y="142"/>
                    </a:lnTo>
                    <a:lnTo>
                      <a:pt x="462" y="139"/>
                    </a:lnTo>
                    <a:lnTo>
                      <a:pt x="469" y="149"/>
                    </a:lnTo>
                    <a:lnTo>
                      <a:pt x="482" y="165"/>
                    </a:lnTo>
                    <a:lnTo>
                      <a:pt x="480" y="172"/>
                    </a:lnTo>
                    <a:lnTo>
                      <a:pt x="474" y="178"/>
                    </a:lnTo>
                    <a:lnTo>
                      <a:pt x="464" y="190"/>
                    </a:lnTo>
                    <a:lnTo>
                      <a:pt x="459" y="198"/>
                    </a:lnTo>
                    <a:lnTo>
                      <a:pt x="454" y="203"/>
                    </a:lnTo>
                    <a:lnTo>
                      <a:pt x="451" y="203"/>
                    </a:lnTo>
                    <a:lnTo>
                      <a:pt x="451" y="211"/>
                    </a:lnTo>
                    <a:lnTo>
                      <a:pt x="441" y="216"/>
                    </a:lnTo>
                    <a:lnTo>
                      <a:pt x="438" y="216"/>
                    </a:lnTo>
                    <a:lnTo>
                      <a:pt x="433" y="219"/>
                    </a:lnTo>
                    <a:lnTo>
                      <a:pt x="431" y="224"/>
                    </a:lnTo>
                    <a:lnTo>
                      <a:pt x="426" y="229"/>
                    </a:lnTo>
                    <a:lnTo>
                      <a:pt x="43" y="31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691"/>
              <p:cNvSpPr>
                <a:spLocks/>
              </p:cNvSpPr>
              <p:nvPr/>
            </p:nvSpPr>
            <p:spPr bwMode="auto">
              <a:xfrm>
                <a:off x="7620000" y="2463800"/>
                <a:ext cx="211137" cy="395288"/>
              </a:xfrm>
              <a:custGeom>
                <a:avLst/>
                <a:gdLst>
                  <a:gd name="T0" fmla="*/ 77 w 133"/>
                  <a:gd name="T1" fmla="*/ 13 h 249"/>
                  <a:gd name="T2" fmla="*/ 85 w 133"/>
                  <a:gd name="T3" fmla="*/ 36 h 249"/>
                  <a:gd name="T4" fmla="*/ 77 w 133"/>
                  <a:gd name="T5" fmla="*/ 39 h 249"/>
                  <a:gd name="T6" fmla="*/ 80 w 133"/>
                  <a:gd name="T7" fmla="*/ 44 h 249"/>
                  <a:gd name="T8" fmla="*/ 98 w 133"/>
                  <a:gd name="T9" fmla="*/ 41 h 249"/>
                  <a:gd name="T10" fmla="*/ 118 w 133"/>
                  <a:gd name="T11" fmla="*/ 70 h 249"/>
                  <a:gd name="T12" fmla="*/ 133 w 133"/>
                  <a:gd name="T13" fmla="*/ 106 h 249"/>
                  <a:gd name="T14" fmla="*/ 131 w 133"/>
                  <a:gd name="T15" fmla="*/ 147 h 249"/>
                  <a:gd name="T16" fmla="*/ 116 w 133"/>
                  <a:gd name="T17" fmla="*/ 165 h 249"/>
                  <a:gd name="T18" fmla="*/ 92 w 133"/>
                  <a:gd name="T19" fmla="*/ 200 h 249"/>
                  <a:gd name="T20" fmla="*/ 74 w 133"/>
                  <a:gd name="T21" fmla="*/ 213 h 249"/>
                  <a:gd name="T22" fmla="*/ 62 w 133"/>
                  <a:gd name="T23" fmla="*/ 234 h 249"/>
                  <a:gd name="T24" fmla="*/ 59 w 133"/>
                  <a:gd name="T25" fmla="*/ 249 h 249"/>
                  <a:gd name="T26" fmla="*/ 51 w 133"/>
                  <a:gd name="T27" fmla="*/ 244 h 249"/>
                  <a:gd name="T28" fmla="*/ 36 w 133"/>
                  <a:gd name="T29" fmla="*/ 211 h 249"/>
                  <a:gd name="T30" fmla="*/ 13 w 133"/>
                  <a:gd name="T31" fmla="*/ 183 h 249"/>
                  <a:gd name="T32" fmla="*/ 10 w 133"/>
                  <a:gd name="T33" fmla="*/ 172 h 249"/>
                  <a:gd name="T34" fmla="*/ 3 w 133"/>
                  <a:gd name="T35" fmla="*/ 162 h 249"/>
                  <a:gd name="T36" fmla="*/ 0 w 133"/>
                  <a:gd name="T37" fmla="*/ 154 h 249"/>
                  <a:gd name="T38" fmla="*/ 8 w 133"/>
                  <a:gd name="T39" fmla="*/ 141 h 249"/>
                  <a:gd name="T40" fmla="*/ 10 w 133"/>
                  <a:gd name="T41" fmla="*/ 131 h 249"/>
                  <a:gd name="T42" fmla="*/ 18 w 133"/>
                  <a:gd name="T43" fmla="*/ 126 h 249"/>
                  <a:gd name="T44" fmla="*/ 28 w 133"/>
                  <a:gd name="T45" fmla="*/ 108 h 249"/>
                  <a:gd name="T46" fmla="*/ 36 w 133"/>
                  <a:gd name="T47" fmla="*/ 100 h 249"/>
                  <a:gd name="T48" fmla="*/ 41 w 133"/>
                  <a:gd name="T49" fmla="*/ 98 h 249"/>
                  <a:gd name="T50" fmla="*/ 28 w 133"/>
                  <a:gd name="T51" fmla="*/ 77 h 249"/>
                  <a:gd name="T52" fmla="*/ 21 w 133"/>
                  <a:gd name="T53" fmla="*/ 67 h 249"/>
                  <a:gd name="T54" fmla="*/ 15 w 133"/>
                  <a:gd name="T55" fmla="*/ 70 h 249"/>
                  <a:gd name="T56" fmla="*/ 13 w 133"/>
                  <a:gd name="T57" fmla="*/ 49 h 249"/>
                  <a:gd name="T58" fmla="*/ 10 w 133"/>
                  <a:gd name="T59" fmla="*/ 44 h 249"/>
                  <a:gd name="T60" fmla="*/ 5 w 133"/>
                  <a:gd name="T61" fmla="*/ 41 h 249"/>
                  <a:gd name="T62" fmla="*/ 13 w 133"/>
                  <a:gd name="T63" fmla="*/ 21 h 249"/>
                  <a:gd name="T64" fmla="*/ 15 w 133"/>
                  <a:gd name="T65" fmla="*/ 5 h 249"/>
                  <a:gd name="T66" fmla="*/ 13 w 133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249"/>
                  <a:gd name="T104" fmla="*/ 133 w 133"/>
                  <a:gd name="T105" fmla="*/ 249 h 2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249">
                    <a:moveTo>
                      <a:pt x="13" y="0"/>
                    </a:moveTo>
                    <a:lnTo>
                      <a:pt x="77" y="13"/>
                    </a:lnTo>
                    <a:lnTo>
                      <a:pt x="77" y="21"/>
                    </a:lnTo>
                    <a:lnTo>
                      <a:pt x="85" y="36"/>
                    </a:lnTo>
                    <a:lnTo>
                      <a:pt x="82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80" y="44"/>
                    </a:lnTo>
                    <a:lnTo>
                      <a:pt x="98" y="44"/>
                    </a:lnTo>
                    <a:lnTo>
                      <a:pt x="98" y="41"/>
                    </a:lnTo>
                    <a:lnTo>
                      <a:pt x="108" y="54"/>
                    </a:lnTo>
                    <a:lnTo>
                      <a:pt x="118" y="70"/>
                    </a:lnTo>
                    <a:lnTo>
                      <a:pt x="123" y="88"/>
                    </a:lnTo>
                    <a:lnTo>
                      <a:pt x="133" y="106"/>
                    </a:lnTo>
                    <a:lnTo>
                      <a:pt x="133" y="141"/>
                    </a:lnTo>
                    <a:lnTo>
                      <a:pt x="131" y="147"/>
                    </a:lnTo>
                    <a:lnTo>
                      <a:pt x="123" y="154"/>
                    </a:lnTo>
                    <a:lnTo>
                      <a:pt x="116" y="165"/>
                    </a:lnTo>
                    <a:lnTo>
                      <a:pt x="108" y="177"/>
                    </a:lnTo>
                    <a:lnTo>
                      <a:pt x="92" y="200"/>
                    </a:lnTo>
                    <a:lnTo>
                      <a:pt x="87" y="206"/>
                    </a:lnTo>
                    <a:lnTo>
                      <a:pt x="74" y="213"/>
                    </a:lnTo>
                    <a:lnTo>
                      <a:pt x="69" y="224"/>
                    </a:lnTo>
                    <a:lnTo>
                      <a:pt x="62" y="234"/>
                    </a:lnTo>
                    <a:lnTo>
                      <a:pt x="59" y="244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1" y="244"/>
                    </a:lnTo>
                    <a:lnTo>
                      <a:pt x="51" y="218"/>
                    </a:lnTo>
                    <a:lnTo>
                      <a:pt x="36" y="211"/>
                    </a:lnTo>
                    <a:lnTo>
                      <a:pt x="26" y="198"/>
                    </a:lnTo>
                    <a:lnTo>
                      <a:pt x="13" y="183"/>
                    </a:lnTo>
                    <a:lnTo>
                      <a:pt x="13" y="177"/>
                    </a:lnTo>
                    <a:lnTo>
                      <a:pt x="10" y="172"/>
                    </a:lnTo>
                    <a:lnTo>
                      <a:pt x="5" y="167"/>
                    </a:lnTo>
                    <a:lnTo>
                      <a:pt x="3" y="162"/>
                    </a:lnTo>
                    <a:lnTo>
                      <a:pt x="3" y="154"/>
                    </a:lnTo>
                    <a:lnTo>
                      <a:pt x="0" y="154"/>
                    </a:lnTo>
                    <a:lnTo>
                      <a:pt x="0" y="144"/>
                    </a:lnTo>
                    <a:lnTo>
                      <a:pt x="8" y="141"/>
                    </a:lnTo>
                    <a:lnTo>
                      <a:pt x="10" y="139"/>
                    </a:lnTo>
                    <a:lnTo>
                      <a:pt x="10" y="131"/>
                    </a:lnTo>
                    <a:lnTo>
                      <a:pt x="13" y="129"/>
                    </a:lnTo>
                    <a:lnTo>
                      <a:pt x="18" y="126"/>
                    </a:lnTo>
                    <a:lnTo>
                      <a:pt x="21" y="121"/>
                    </a:lnTo>
                    <a:lnTo>
                      <a:pt x="28" y="108"/>
                    </a:lnTo>
                    <a:lnTo>
                      <a:pt x="33" y="106"/>
                    </a:lnTo>
                    <a:lnTo>
                      <a:pt x="36" y="100"/>
                    </a:lnTo>
                    <a:lnTo>
                      <a:pt x="39" y="100"/>
                    </a:lnTo>
                    <a:lnTo>
                      <a:pt x="41" y="98"/>
                    </a:lnTo>
                    <a:lnTo>
                      <a:pt x="44" y="93"/>
                    </a:lnTo>
                    <a:lnTo>
                      <a:pt x="28" y="77"/>
                    </a:lnTo>
                    <a:lnTo>
                      <a:pt x="26" y="72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70"/>
                    </a:lnTo>
                    <a:lnTo>
                      <a:pt x="13" y="67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10" y="28"/>
                    </a:lnTo>
                    <a:lnTo>
                      <a:pt x="13" y="21"/>
                    </a:lnTo>
                    <a:lnTo>
                      <a:pt x="15" y="11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692"/>
              <p:cNvSpPr>
                <a:spLocks/>
              </p:cNvSpPr>
              <p:nvPr/>
            </p:nvSpPr>
            <p:spPr bwMode="auto">
              <a:xfrm>
                <a:off x="7596188" y="2692400"/>
                <a:ext cx="117475" cy="215900"/>
              </a:xfrm>
              <a:custGeom>
                <a:avLst/>
                <a:gdLst>
                  <a:gd name="T0" fmla="*/ 15 w 74"/>
                  <a:gd name="T1" fmla="*/ 0 h 136"/>
                  <a:gd name="T2" fmla="*/ 10 w 74"/>
                  <a:gd name="T3" fmla="*/ 0 h 136"/>
                  <a:gd name="T4" fmla="*/ 5 w 74"/>
                  <a:gd name="T5" fmla="*/ 5 h 136"/>
                  <a:gd name="T6" fmla="*/ 0 w 74"/>
                  <a:gd name="T7" fmla="*/ 13 h 136"/>
                  <a:gd name="T8" fmla="*/ 25 w 74"/>
                  <a:gd name="T9" fmla="*/ 136 h 136"/>
                  <a:gd name="T10" fmla="*/ 74 w 74"/>
                  <a:gd name="T11" fmla="*/ 131 h 136"/>
                  <a:gd name="T12" fmla="*/ 71 w 74"/>
                  <a:gd name="T13" fmla="*/ 118 h 136"/>
                  <a:gd name="T14" fmla="*/ 66 w 74"/>
                  <a:gd name="T15" fmla="*/ 113 h 136"/>
                  <a:gd name="T16" fmla="*/ 64 w 74"/>
                  <a:gd name="T17" fmla="*/ 108 h 136"/>
                  <a:gd name="T18" fmla="*/ 54 w 74"/>
                  <a:gd name="T19" fmla="*/ 100 h 136"/>
                  <a:gd name="T20" fmla="*/ 51 w 74"/>
                  <a:gd name="T21" fmla="*/ 95 h 136"/>
                  <a:gd name="T22" fmla="*/ 48 w 74"/>
                  <a:gd name="T23" fmla="*/ 87 h 136"/>
                  <a:gd name="T24" fmla="*/ 41 w 74"/>
                  <a:gd name="T25" fmla="*/ 74 h 136"/>
                  <a:gd name="T26" fmla="*/ 36 w 74"/>
                  <a:gd name="T27" fmla="*/ 67 h 136"/>
                  <a:gd name="T28" fmla="*/ 33 w 74"/>
                  <a:gd name="T29" fmla="*/ 49 h 136"/>
                  <a:gd name="T30" fmla="*/ 25 w 74"/>
                  <a:gd name="T31" fmla="*/ 41 h 136"/>
                  <a:gd name="T32" fmla="*/ 23 w 74"/>
                  <a:gd name="T33" fmla="*/ 33 h 136"/>
                  <a:gd name="T34" fmla="*/ 18 w 74"/>
                  <a:gd name="T35" fmla="*/ 23 h 136"/>
                  <a:gd name="T36" fmla="*/ 18 w 74"/>
                  <a:gd name="T37" fmla="*/ 10 h 136"/>
                  <a:gd name="T38" fmla="*/ 15 w 74"/>
                  <a:gd name="T39" fmla="*/ 10 h 136"/>
                  <a:gd name="T40" fmla="*/ 15 w 7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136"/>
                  <a:gd name="T65" fmla="*/ 74 w 74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13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25" y="136"/>
                    </a:lnTo>
                    <a:lnTo>
                      <a:pt x="74" y="131"/>
                    </a:lnTo>
                    <a:lnTo>
                      <a:pt x="71" y="118"/>
                    </a:lnTo>
                    <a:lnTo>
                      <a:pt x="66" y="113"/>
                    </a:lnTo>
                    <a:lnTo>
                      <a:pt x="64" y="108"/>
                    </a:lnTo>
                    <a:lnTo>
                      <a:pt x="54" y="100"/>
                    </a:lnTo>
                    <a:lnTo>
                      <a:pt x="51" y="95"/>
                    </a:lnTo>
                    <a:lnTo>
                      <a:pt x="48" y="87"/>
                    </a:lnTo>
                    <a:lnTo>
                      <a:pt x="41" y="74"/>
                    </a:lnTo>
                    <a:lnTo>
                      <a:pt x="36" y="67"/>
                    </a:lnTo>
                    <a:lnTo>
                      <a:pt x="33" y="49"/>
                    </a:lnTo>
                    <a:lnTo>
                      <a:pt x="25" y="41"/>
                    </a:lnTo>
                    <a:lnTo>
                      <a:pt x="23" y="33"/>
                    </a:lnTo>
                    <a:lnTo>
                      <a:pt x="18" y="23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693"/>
              <p:cNvSpPr>
                <a:spLocks/>
              </p:cNvSpPr>
              <p:nvPr/>
            </p:nvSpPr>
            <p:spPr bwMode="auto">
              <a:xfrm>
                <a:off x="7126288" y="2713038"/>
                <a:ext cx="587375" cy="301625"/>
              </a:xfrm>
              <a:custGeom>
                <a:avLst/>
                <a:gdLst>
                  <a:gd name="T0" fmla="*/ 296 w 370"/>
                  <a:gd name="T1" fmla="*/ 0 h 190"/>
                  <a:gd name="T2" fmla="*/ 370 w 370"/>
                  <a:gd name="T3" fmla="*/ 118 h 190"/>
                  <a:gd name="T4" fmla="*/ 367 w 370"/>
                  <a:gd name="T5" fmla="*/ 159 h 190"/>
                  <a:gd name="T6" fmla="*/ 365 w 370"/>
                  <a:gd name="T7" fmla="*/ 164 h 190"/>
                  <a:gd name="T8" fmla="*/ 362 w 370"/>
                  <a:gd name="T9" fmla="*/ 182 h 190"/>
                  <a:gd name="T10" fmla="*/ 332 w 370"/>
                  <a:gd name="T11" fmla="*/ 177 h 190"/>
                  <a:gd name="T12" fmla="*/ 321 w 370"/>
                  <a:gd name="T13" fmla="*/ 164 h 190"/>
                  <a:gd name="T14" fmla="*/ 319 w 370"/>
                  <a:gd name="T15" fmla="*/ 149 h 190"/>
                  <a:gd name="T16" fmla="*/ 326 w 370"/>
                  <a:gd name="T17" fmla="*/ 138 h 190"/>
                  <a:gd name="T18" fmla="*/ 314 w 370"/>
                  <a:gd name="T19" fmla="*/ 123 h 190"/>
                  <a:gd name="T20" fmla="*/ 296 w 370"/>
                  <a:gd name="T21" fmla="*/ 110 h 190"/>
                  <a:gd name="T22" fmla="*/ 283 w 370"/>
                  <a:gd name="T23" fmla="*/ 90 h 190"/>
                  <a:gd name="T24" fmla="*/ 288 w 370"/>
                  <a:gd name="T25" fmla="*/ 82 h 190"/>
                  <a:gd name="T26" fmla="*/ 275 w 370"/>
                  <a:gd name="T27" fmla="*/ 69 h 190"/>
                  <a:gd name="T28" fmla="*/ 270 w 370"/>
                  <a:gd name="T29" fmla="*/ 43 h 190"/>
                  <a:gd name="T30" fmla="*/ 273 w 370"/>
                  <a:gd name="T31" fmla="*/ 33 h 190"/>
                  <a:gd name="T32" fmla="*/ 270 w 370"/>
                  <a:gd name="T33" fmla="*/ 18 h 190"/>
                  <a:gd name="T34" fmla="*/ 260 w 370"/>
                  <a:gd name="T35" fmla="*/ 13 h 190"/>
                  <a:gd name="T36" fmla="*/ 252 w 370"/>
                  <a:gd name="T37" fmla="*/ 33 h 190"/>
                  <a:gd name="T38" fmla="*/ 255 w 370"/>
                  <a:gd name="T39" fmla="*/ 54 h 190"/>
                  <a:gd name="T40" fmla="*/ 247 w 370"/>
                  <a:gd name="T41" fmla="*/ 56 h 190"/>
                  <a:gd name="T42" fmla="*/ 260 w 370"/>
                  <a:gd name="T43" fmla="*/ 74 h 190"/>
                  <a:gd name="T44" fmla="*/ 255 w 370"/>
                  <a:gd name="T45" fmla="*/ 85 h 190"/>
                  <a:gd name="T46" fmla="*/ 265 w 370"/>
                  <a:gd name="T47" fmla="*/ 92 h 190"/>
                  <a:gd name="T48" fmla="*/ 270 w 370"/>
                  <a:gd name="T49" fmla="*/ 118 h 190"/>
                  <a:gd name="T50" fmla="*/ 283 w 370"/>
                  <a:gd name="T51" fmla="*/ 133 h 190"/>
                  <a:gd name="T52" fmla="*/ 290 w 370"/>
                  <a:gd name="T53" fmla="*/ 146 h 190"/>
                  <a:gd name="T54" fmla="*/ 273 w 370"/>
                  <a:gd name="T55" fmla="*/ 138 h 190"/>
                  <a:gd name="T56" fmla="*/ 249 w 370"/>
                  <a:gd name="T57" fmla="*/ 136 h 190"/>
                  <a:gd name="T58" fmla="*/ 244 w 370"/>
                  <a:gd name="T59" fmla="*/ 133 h 190"/>
                  <a:gd name="T60" fmla="*/ 239 w 370"/>
                  <a:gd name="T61" fmla="*/ 126 h 190"/>
                  <a:gd name="T62" fmla="*/ 247 w 370"/>
                  <a:gd name="T63" fmla="*/ 123 h 190"/>
                  <a:gd name="T64" fmla="*/ 242 w 370"/>
                  <a:gd name="T65" fmla="*/ 115 h 190"/>
                  <a:gd name="T66" fmla="*/ 229 w 370"/>
                  <a:gd name="T67" fmla="*/ 108 h 190"/>
                  <a:gd name="T68" fmla="*/ 219 w 370"/>
                  <a:gd name="T69" fmla="*/ 110 h 190"/>
                  <a:gd name="T70" fmla="*/ 208 w 370"/>
                  <a:gd name="T71" fmla="*/ 126 h 190"/>
                  <a:gd name="T72" fmla="*/ 142 w 370"/>
                  <a:gd name="T73" fmla="*/ 85 h 190"/>
                  <a:gd name="T74" fmla="*/ 121 w 370"/>
                  <a:gd name="T75" fmla="*/ 77 h 190"/>
                  <a:gd name="T76" fmla="*/ 116 w 370"/>
                  <a:gd name="T77" fmla="*/ 72 h 190"/>
                  <a:gd name="T78" fmla="*/ 106 w 370"/>
                  <a:gd name="T79" fmla="*/ 69 h 190"/>
                  <a:gd name="T80" fmla="*/ 103 w 370"/>
                  <a:gd name="T81" fmla="*/ 61 h 190"/>
                  <a:gd name="T82" fmla="*/ 88 w 370"/>
                  <a:gd name="T83" fmla="*/ 59 h 190"/>
                  <a:gd name="T84" fmla="*/ 70 w 370"/>
                  <a:gd name="T85" fmla="*/ 54 h 190"/>
                  <a:gd name="T86" fmla="*/ 65 w 370"/>
                  <a:gd name="T87" fmla="*/ 61 h 190"/>
                  <a:gd name="T88" fmla="*/ 57 w 370"/>
                  <a:gd name="T89" fmla="*/ 67 h 190"/>
                  <a:gd name="T90" fmla="*/ 52 w 370"/>
                  <a:gd name="T91" fmla="*/ 77 h 190"/>
                  <a:gd name="T92" fmla="*/ 47 w 370"/>
                  <a:gd name="T93" fmla="*/ 85 h 190"/>
                  <a:gd name="T94" fmla="*/ 39 w 370"/>
                  <a:gd name="T95" fmla="*/ 82 h 190"/>
                  <a:gd name="T96" fmla="*/ 34 w 370"/>
                  <a:gd name="T97" fmla="*/ 87 h 190"/>
                  <a:gd name="T98" fmla="*/ 29 w 370"/>
                  <a:gd name="T99" fmla="*/ 97 h 190"/>
                  <a:gd name="T100" fmla="*/ 21 w 370"/>
                  <a:gd name="T101" fmla="*/ 108 h 190"/>
                  <a:gd name="T102" fmla="*/ 13 w 370"/>
                  <a:gd name="T103" fmla="*/ 123 h 190"/>
                  <a:gd name="T104" fmla="*/ 0 w 370"/>
                  <a:gd name="T105" fmla="*/ 64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0"/>
                  <a:gd name="T160" fmla="*/ 0 h 190"/>
                  <a:gd name="T161" fmla="*/ 370 w 370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0" h="190">
                    <a:moveTo>
                      <a:pt x="0" y="64"/>
                    </a:moveTo>
                    <a:lnTo>
                      <a:pt x="296" y="0"/>
                    </a:lnTo>
                    <a:lnTo>
                      <a:pt x="321" y="123"/>
                    </a:lnTo>
                    <a:lnTo>
                      <a:pt x="370" y="118"/>
                    </a:lnTo>
                    <a:lnTo>
                      <a:pt x="367" y="144"/>
                    </a:lnTo>
                    <a:lnTo>
                      <a:pt x="367" y="159"/>
                    </a:lnTo>
                    <a:lnTo>
                      <a:pt x="365" y="159"/>
                    </a:lnTo>
                    <a:lnTo>
                      <a:pt x="365" y="164"/>
                    </a:lnTo>
                    <a:lnTo>
                      <a:pt x="362" y="167"/>
                    </a:lnTo>
                    <a:lnTo>
                      <a:pt x="362" y="182"/>
                    </a:lnTo>
                    <a:lnTo>
                      <a:pt x="332" y="190"/>
                    </a:lnTo>
                    <a:lnTo>
                      <a:pt x="332" y="177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19" y="164"/>
                    </a:lnTo>
                    <a:lnTo>
                      <a:pt x="319" y="149"/>
                    </a:lnTo>
                    <a:lnTo>
                      <a:pt x="321" y="146"/>
                    </a:lnTo>
                    <a:lnTo>
                      <a:pt x="326" y="138"/>
                    </a:lnTo>
                    <a:lnTo>
                      <a:pt x="321" y="133"/>
                    </a:lnTo>
                    <a:lnTo>
                      <a:pt x="314" y="123"/>
                    </a:lnTo>
                    <a:lnTo>
                      <a:pt x="308" y="115"/>
                    </a:lnTo>
                    <a:lnTo>
                      <a:pt x="296" y="110"/>
                    </a:lnTo>
                    <a:lnTo>
                      <a:pt x="290" y="95"/>
                    </a:lnTo>
                    <a:lnTo>
                      <a:pt x="283" y="90"/>
                    </a:lnTo>
                    <a:lnTo>
                      <a:pt x="283" y="85"/>
                    </a:lnTo>
                    <a:lnTo>
                      <a:pt x="288" y="82"/>
                    </a:lnTo>
                    <a:lnTo>
                      <a:pt x="278" y="77"/>
                    </a:lnTo>
                    <a:lnTo>
                      <a:pt x="275" y="69"/>
                    </a:lnTo>
                    <a:lnTo>
                      <a:pt x="275" y="54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73" y="33"/>
                    </a:lnTo>
                    <a:lnTo>
                      <a:pt x="270" y="28"/>
                    </a:lnTo>
                    <a:lnTo>
                      <a:pt x="270" y="18"/>
                    </a:lnTo>
                    <a:lnTo>
                      <a:pt x="262" y="10"/>
                    </a:lnTo>
                    <a:lnTo>
                      <a:pt x="260" y="13"/>
                    </a:lnTo>
                    <a:lnTo>
                      <a:pt x="257" y="18"/>
                    </a:lnTo>
                    <a:lnTo>
                      <a:pt x="252" y="33"/>
                    </a:lnTo>
                    <a:lnTo>
                      <a:pt x="252" y="43"/>
                    </a:lnTo>
                    <a:lnTo>
                      <a:pt x="255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57" y="77"/>
                    </a:lnTo>
                    <a:lnTo>
                      <a:pt x="255" y="85"/>
                    </a:lnTo>
                    <a:lnTo>
                      <a:pt x="260" y="87"/>
                    </a:lnTo>
                    <a:lnTo>
                      <a:pt x="265" y="92"/>
                    </a:lnTo>
                    <a:lnTo>
                      <a:pt x="265" y="97"/>
                    </a:lnTo>
                    <a:lnTo>
                      <a:pt x="270" y="118"/>
                    </a:lnTo>
                    <a:lnTo>
                      <a:pt x="275" y="126"/>
                    </a:lnTo>
                    <a:lnTo>
                      <a:pt x="283" y="133"/>
                    </a:lnTo>
                    <a:lnTo>
                      <a:pt x="288" y="141"/>
                    </a:lnTo>
                    <a:lnTo>
                      <a:pt x="290" y="146"/>
                    </a:lnTo>
                    <a:lnTo>
                      <a:pt x="283" y="141"/>
                    </a:lnTo>
                    <a:lnTo>
                      <a:pt x="273" y="138"/>
                    </a:lnTo>
                    <a:lnTo>
                      <a:pt x="257" y="136"/>
                    </a:lnTo>
                    <a:lnTo>
                      <a:pt x="249" y="136"/>
                    </a:lnTo>
                    <a:lnTo>
                      <a:pt x="247" y="133"/>
                    </a:lnTo>
                    <a:lnTo>
                      <a:pt x="244" y="133"/>
                    </a:lnTo>
                    <a:lnTo>
                      <a:pt x="239" y="128"/>
                    </a:lnTo>
                    <a:lnTo>
                      <a:pt x="239" y="126"/>
                    </a:lnTo>
                    <a:lnTo>
                      <a:pt x="244" y="123"/>
                    </a:lnTo>
                    <a:lnTo>
                      <a:pt x="247" y="123"/>
                    </a:lnTo>
                    <a:lnTo>
                      <a:pt x="247" y="121"/>
                    </a:lnTo>
                    <a:lnTo>
                      <a:pt x="242" y="115"/>
                    </a:lnTo>
                    <a:lnTo>
                      <a:pt x="239" y="110"/>
                    </a:lnTo>
                    <a:lnTo>
                      <a:pt x="229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6" y="115"/>
                    </a:lnTo>
                    <a:lnTo>
                      <a:pt x="208" y="126"/>
                    </a:lnTo>
                    <a:lnTo>
                      <a:pt x="149" y="87"/>
                    </a:lnTo>
                    <a:lnTo>
                      <a:pt x="142" y="85"/>
                    </a:lnTo>
                    <a:lnTo>
                      <a:pt x="131" y="79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6" y="72"/>
                    </a:lnTo>
                    <a:lnTo>
                      <a:pt x="113" y="69"/>
                    </a:lnTo>
                    <a:lnTo>
                      <a:pt x="106" y="69"/>
                    </a:lnTo>
                    <a:lnTo>
                      <a:pt x="103" y="67"/>
                    </a:lnTo>
                    <a:lnTo>
                      <a:pt x="103" y="61"/>
                    </a:lnTo>
                    <a:lnTo>
                      <a:pt x="98" y="59"/>
                    </a:lnTo>
                    <a:lnTo>
                      <a:pt x="88" y="59"/>
                    </a:lnTo>
                    <a:lnTo>
                      <a:pt x="83" y="54"/>
                    </a:lnTo>
                    <a:lnTo>
                      <a:pt x="70" y="54"/>
                    </a:lnTo>
                    <a:lnTo>
                      <a:pt x="67" y="56"/>
                    </a:lnTo>
                    <a:lnTo>
                      <a:pt x="65" y="61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9" y="82"/>
                    </a:lnTo>
                    <a:lnTo>
                      <a:pt x="47" y="85"/>
                    </a:lnTo>
                    <a:lnTo>
                      <a:pt x="42" y="85"/>
                    </a:lnTo>
                    <a:lnTo>
                      <a:pt x="39" y="82"/>
                    </a:lnTo>
                    <a:lnTo>
                      <a:pt x="36" y="82"/>
                    </a:lnTo>
                    <a:lnTo>
                      <a:pt x="34" y="87"/>
                    </a:lnTo>
                    <a:lnTo>
                      <a:pt x="34" y="92"/>
                    </a:lnTo>
                    <a:lnTo>
                      <a:pt x="29" y="97"/>
                    </a:lnTo>
                    <a:lnTo>
                      <a:pt x="24" y="105"/>
                    </a:lnTo>
                    <a:lnTo>
                      <a:pt x="21" y="108"/>
                    </a:lnTo>
                    <a:lnTo>
                      <a:pt x="21" y="115"/>
                    </a:lnTo>
                    <a:lnTo>
                      <a:pt x="13" y="123"/>
                    </a:lnTo>
                    <a:lnTo>
                      <a:pt x="0" y="13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694"/>
              <p:cNvSpPr>
                <a:spLocks/>
              </p:cNvSpPr>
              <p:nvPr/>
            </p:nvSpPr>
            <p:spPr bwMode="auto">
              <a:xfrm>
                <a:off x="7656513" y="3001963"/>
                <a:ext cx="44450" cy="119063"/>
              </a:xfrm>
              <a:custGeom>
                <a:avLst/>
                <a:gdLst>
                  <a:gd name="T0" fmla="*/ 0 w 28"/>
                  <a:gd name="T1" fmla="*/ 8 h 75"/>
                  <a:gd name="T2" fmla="*/ 0 w 28"/>
                  <a:gd name="T3" fmla="*/ 28 h 75"/>
                  <a:gd name="T4" fmla="*/ 5 w 28"/>
                  <a:gd name="T5" fmla="*/ 57 h 75"/>
                  <a:gd name="T6" fmla="*/ 10 w 28"/>
                  <a:gd name="T7" fmla="*/ 67 h 75"/>
                  <a:gd name="T8" fmla="*/ 13 w 28"/>
                  <a:gd name="T9" fmla="*/ 75 h 75"/>
                  <a:gd name="T10" fmla="*/ 18 w 28"/>
                  <a:gd name="T11" fmla="*/ 69 h 75"/>
                  <a:gd name="T12" fmla="*/ 18 w 28"/>
                  <a:gd name="T13" fmla="*/ 64 h 75"/>
                  <a:gd name="T14" fmla="*/ 28 w 28"/>
                  <a:gd name="T15" fmla="*/ 54 h 75"/>
                  <a:gd name="T16" fmla="*/ 28 w 28"/>
                  <a:gd name="T17" fmla="*/ 0 h 75"/>
                  <a:gd name="T18" fmla="*/ 0 w 28"/>
                  <a:gd name="T19" fmla="*/ 8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75"/>
                  <a:gd name="T32" fmla="*/ 28 w 2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75">
                    <a:moveTo>
                      <a:pt x="0" y="8"/>
                    </a:moveTo>
                    <a:lnTo>
                      <a:pt x="0" y="28"/>
                    </a:lnTo>
                    <a:lnTo>
                      <a:pt x="5" y="57"/>
                    </a:lnTo>
                    <a:lnTo>
                      <a:pt x="10" y="67"/>
                    </a:lnTo>
                    <a:lnTo>
                      <a:pt x="13" y="75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28" y="5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EA80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695"/>
              <p:cNvSpPr>
                <a:spLocks/>
              </p:cNvSpPr>
              <p:nvPr/>
            </p:nvSpPr>
            <p:spPr bwMode="auto">
              <a:xfrm>
                <a:off x="6735763" y="2676525"/>
                <a:ext cx="627062" cy="647700"/>
              </a:xfrm>
              <a:custGeom>
                <a:avLst/>
                <a:gdLst>
                  <a:gd name="T0" fmla="*/ 244 w 395"/>
                  <a:gd name="T1" fmla="*/ 87 h 408"/>
                  <a:gd name="T2" fmla="*/ 259 w 395"/>
                  <a:gd name="T3" fmla="*/ 146 h 408"/>
                  <a:gd name="T4" fmla="*/ 272 w 395"/>
                  <a:gd name="T5" fmla="*/ 118 h 408"/>
                  <a:gd name="T6" fmla="*/ 282 w 395"/>
                  <a:gd name="T7" fmla="*/ 108 h 408"/>
                  <a:gd name="T8" fmla="*/ 290 w 395"/>
                  <a:gd name="T9" fmla="*/ 108 h 408"/>
                  <a:gd name="T10" fmla="*/ 303 w 395"/>
                  <a:gd name="T11" fmla="*/ 95 h 408"/>
                  <a:gd name="T12" fmla="*/ 308 w 395"/>
                  <a:gd name="T13" fmla="*/ 87 h 408"/>
                  <a:gd name="T14" fmla="*/ 313 w 395"/>
                  <a:gd name="T15" fmla="*/ 79 h 408"/>
                  <a:gd name="T16" fmla="*/ 331 w 395"/>
                  <a:gd name="T17" fmla="*/ 79 h 408"/>
                  <a:gd name="T18" fmla="*/ 347 w 395"/>
                  <a:gd name="T19" fmla="*/ 84 h 408"/>
                  <a:gd name="T20" fmla="*/ 354 w 395"/>
                  <a:gd name="T21" fmla="*/ 92 h 408"/>
                  <a:gd name="T22" fmla="*/ 365 w 395"/>
                  <a:gd name="T23" fmla="*/ 100 h 408"/>
                  <a:gd name="T24" fmla="*/ 388 w 395"/>
                  <a:gd name="T25" fmla="*/ 108 h 408"/>
                  <a:gd name="T26" fmla="*/ 388 w 395"/>
                  <a:gd name="T27" fmla="*/ 128 h 408"/>
                  <a:gd name="T28" fmla="*/ 362 w 395"/>
                  <a:gd name="T29" fmla="*/ 159 h 408"/>
                  <a:gd name="T30" fmla="*/ 334 w 395"/>
                  <a:gd name="T31" fmla="*/ 192 h 408"/>
                  <a:gd name="T32" fmla="*/ 321 w 395"/>
                  <a:gd name="T33" fmla="*/ 190 h 408"/>
                  <a:gd name="T34" fmla="*/ 300 w 395"/>
                  <a:gd name="T35" fmla="*/ 238 h 408"/>
                  <a:gd name="T36" fmla="*/ 282 w 395"/>
                  <a:gd name="T37" fmla="*/ 241 h 408"/>
                  <a:gd name="T38" fmla="*/ 270 w 395"/>
                  <a:gd name="T39" fmla="*/ 215 h 408"/>
                  <a:gd name="T40" fmla="*/ 257 w 395"/>
                  <a:gd name="T41" fmla="*/ 238 h 408"/>
                  <a:gd name="T42" fmla="*/ 244 w 395"/>
                  <a:gd name="T43" fmla="*/ 285 h 408"/>
                  <a:gd name="T44" fmla="*/ 228 w 395"/>
                  <a:gd name="T45" fmla="*/ 318 h 408"/>
                  <a:gd name="T46" fmla="*/ 239 w 395"/>
                  <a:gd name="T47" fmla="*/ 339 h 408"/>
                  <a:gd name="T48" fmla="*/ 205 w 395"/>
                  <a:gd name="T49" fmla="*/ 367 h 408"/>
                  <a:gd name="T50" fmla="*/ 177 w 395"/>
                  <a:gd name="T51" fmla="*/ 367 h 408"/>
                  <a:gd name="T52" fmla="*/ 167 w 395"/>
                  <a:gd name="T53" fmla="*/ 385 h 408"/>
                  <a:gd name="T54" fmla="*/ 123 w 395"/>
                  <a:gd name="T55" fmla="*/ 398 h 408"/>
                  <a:gd name="T56" fmla="*/ 108 w 395"/>
                  <a:gd name="T57" fmla="*/ 400 h 408"/>
                  <a:gd name="T58" fmla="*/ 85 w 395"/>
                  <a:gd name="T59" fmla="*/ 408 h 408"/>
                  <a:gd name="T60" fmla="*/ 72 w 395"/>
                  <a:gd name="T61" fmla="*/ 393 h 408"/>
                  <a:gd name="T62" fmla="*/ 59 w 395"/>
                  <a:gd name="T63" fmla="*/ 364 h 408"/>
                  <a:gd name="T64" fmla="*/ 44 w 395"/>
                  <a:gd name="T65" fmla="*/ 328 h 408"/>
                  <a:gd name="T66" fmla="*/ 31 w 395"/>
                  <a:gd name="T67" fmla="*/ 305 h 408"/>
                  <a:gd name="T68" fmla="*/ 15 w 395"/>
                  <a:gd name="T69" fmla="*/ 292 h 408"/>
                  <a:gd name="T70" fmla="*/ 0 w 395"/>
                  <a:gd name="T71" fmla="*/ 280 h 408"/>
                  <a:gd name="T72" fmla="*/ 18 w 395"/>
                  <a:gd name="T73" fmla="*/ 269 h 408"/>
                  <a:gd name="T74" fmla="*/ 26 w 395"/>
                  <a:gd name="T75" fmla="*/ 256 h 408"/>
                  <a:gd name="T76" fmla="*/ 26 w 395"/>
                  <a:gd name="T77" fmla="*/ 246 h 408"/>
                  <a:gd name="T78" fmla="*/ 33 w 395"/>
                  <a:gd name="T79" fmla="*/ 233 h 408"/>
                  <a:gd name="T80" fmla="*/ 39 w 395"/>
                  <a:gd name="T81" fmla="*/ 244 h 408"/>
                  <a:gd name="T82" fmla="*/ 51 w 395"/>
                  <a:gd name="T83" fmla="*/ 241 h 408"/>
                  <a:gd name="T84" fmla="*/ 41 w 395"/>
                  <a:gd name="T85" fmla="*/ 226 h 408"/>
                  <a:gd name="T86" fmla="*/ 59 w 395"/>
                  <a:gd name="T87" fmla="*/ 215 h 408"/>
                  <a:gd name="T88" fmla="*/ 57 w 395"/>
                  <a:gd name="T89" fmla="*/ 200 h 408"/>
                  <a:gd name="T90" fmla="*/ 77 w 395"/>
                  <a:gd name="T91" fmla="*/ 172 h 408"/>
                  <a:gd name="T92" fmla="*/ 95 w 395"/>
                  <a:gd name="T93" fmla="*/ 167 h 408"/>
                  <a:gd name="T94" fmla="*/ 98 w 395"/>
                  <a:gd name="T95" fmla="*/ 144 h 408"/>
                  <a:gd name="T96" fmla="*/ 123 w 395"/>
                  <a:gd name="T97" fmla="*/ 84 h 408"/>
                  <a:gd name="T98" fmla="*/ 134 w 395"/>
                  <a:gd name="T99" fmla="*/ 41 h 408"/>
                  <a:gd name="T100" fmla="*/ 131 w 395"/>
                  <a:gd name="T101" fmla="*/ 23 h 408"/>
                  <a:gd name="T102" fmla="*/ 126 w 395"/>
                  <a:gd name="T103" fmla="*/ 13 h 408"/>
                  <a:gd name="T104" fmla="*/ 139 w 395"/>
                  <a:gd name="T105" fmla="*/ 0 h 4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408"/>
                  <a:gd name="T161" fmla="*/ 395 w 395"/>
                  <a:gd name="T162" fmla="*/ 408 h 4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408">
                    <a:moveTo>
                      <a:pt x="144" y="0"/>
                    </a:moveTo>
                    <a:lnTo>
                      <a:pt x="159" y="105"/>
                    </a:lnTo>
                    <a:lnTo>
                      <a:pt x="244" y="87"/>
                    </a:lnTo>
                    <a:lnTo>
                      <a:pt x="246" y="156"/>
                    </a:lnTo>
                    <a:lnTo>
                      <a:pt x="254" y="151"/>
                    </a:lnTo>
                    <a:lnTo>
                      <a:pt x="259" y="146"/>
                    </a:lnTo>
                    <a:lnTo>
                      <a:pt x="267" y="136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80" y="11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5" y="108"/>
                    </a:lnTo>
                    <a:lnTo>
                      <a:pt x="295" y="102"/>
                    </a:lnTo>
                    <a:lnTo>
                      <a:pt x="303" y="95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3" y="82"/>
                    </a:lnTo>
                    <a:lnTo>
                      <a:pt x="313" y="79"/>
                    </a:lnTo>
                    <a:lnTo>
                      <a:pt x="318" y="77"/>
                    </a:lnTo>
                    <a:lnTo>
                      <a:pt x="326" y="77"/>
                    </a:lnTo>
                    <a:lnTo>
                      <a:pt x="331" y="79"/>
                    </a:lnTo>
                    <a:lnTo>
                      <a:pt x="334" y="82"/>
                    </a:lnTo>
                    <a:lnTo>
                      <a:pt x="344" y="82"/>
                    </a:lnTo>
                    <a:lnTo>
                      <a:pt x="347" y="84"/>
                    </a:lnTo>
                    <a:lnTo>
                      <a:pt x="349" y="84"/>
                    </a:lnTo>
                    <a:lnTo>
                      <a:pt x="352" y="90"/>
                    </a:lnTo>
                    <a:lnTo>
                      <a:pt x="354" y="92"/>
                    </a:lnTo>
                    <a:lnTo>
                      <a:pt x="359" y="92"/>
                    </a:lnTo>
                    <a:lnTo>
                      <a:pt x="362" y="95"/>
                    </a:lnTo>
                    <a:lnTo>
                      <a:pt x="365" y="100"/>
                    </a:lnTo>
                    <a:lnTo>
                      <a:pt x="367" y="100"/>
                    </a:lnTo>
                    <a:lnTo>
                      <a:pt x="380" y="102"/>
                    </a:lnTo>
                    <a:lnTo>
                      <a:pt x="388" y="108"/>
                    </a:lnTo>
                    <a:lnTo>
                      <a:pt x="395" y="110"/>
                    </a:lnTo>
                    <a:lnTo>
                      <a:pt x="393" y="113"/>
                    </a:lnTo>
                    <a:lnTo>
                      <a:pt x="388" y="128"/>
                    </a:lnTo>
                    <a:lnTo>
                      <a:pt x="382" y="131"/>
                    </a:lnTo>
                    <a:lnTo>
                      <a:pt x="372" y="138"/>
                    </a:lnTo>
                    <a:lnTo>
                      <a:pt x="362" y="159"/>
                    </a:lnTo>
                    <a:lnTo>
                      <a:pt x="354" y="161"/>
                    </a:lnTo>
                    <a:lnTo>
                      <a:pt x="347" y="167"/>
                    </a:lnTo>
                    <a:lnTo>
                      <a:pt x="334" y="192"/>
                    </a:lnTo>
                    <a:lnTo>
                      <a:pt x="331" y="195"/>
                    </a:lnTo>
                    <a:lnTo>
                      <a:pt x="329" y="192"/>
                    </a:lnTo>
                    <a:lnTo>
                      <a:pt x="321" y="190"/>
                    </a:lnTo>
                    <a:lnTo>
                      <a:pt x="318" y="197"/>
                    </a:lnTo>
                    <a:lnTo>
                      <a:pt x="316" y="200"/>
                    </a:lnTo>
                    <a:lnTo>
                      <a:pt x="300" y="238"/>
                    </a:lnTo>
                    <a:lnTo>
                      <a:pt x="295" y="246"/>
                    </a:lnTo>
                    <a:lnTo>
                      <a:pt x="288" y="246"/>
                    </a:lnTo>
                    <a:lnTo>
                      <a:pt x="282" y="241"/>
                    </a:lnTo>
                    <a:lnTo>
                      <a:pt x="277" y="228"/>
                    </a:lnTo>
                    <a:lnTo>
                      <a:pt x="272" y="221"/>
                    </a:lnTo>
                    <a:lnTo>
                      <a:pt x="270" y="215"/>
                    </a:lnTo>
                    <a:lnTo>
                      <a:pt x="262" y="218"/>
                    </a:lnTo>
                    <a:lnTo>
                      <a:pt x="262" y="228"/>
                    </a:lnTo>
                    <a:lnTo>
                      <a:pt x="257" y="238"/>
                    </a:lnTo>
                    <a:lnTo>
                      <a:pt x="257" y="259"/>
                    </a:lnTo>
                    <a:lnTo>
                      <a:pt x="254" y="274"/>
                    </a:lnTo>
                    <a:lnTo>
                      <a:pt x="244" y="285"/>
                    </a:lnTo>
                    <a:lnTo>
                      <a:pt x="236" y="303"/>
                    </a:lnTo>
                    <a:lnTo>
                      <a:pt x="231" y="310"/>
                    </a:lnTo>
                    <a:lnTo>
                      <a:pt x="228" y="318"/>
                    </a:lnTo>
                    <a:lnTo>
                      <a:pt x="228" y="331"/>
                    </a:lnTo>
                    <a:lnTo>
                      <a:pt x="231" y="333"/>
                    </a:lnTo>
                    <a:lnTo>
                      <a:pt x="239" y="339"/>
                    </a:lnTo>
                    <a:lnTo>
                      <a:pt x="236" y="344"/>
                    </a:lnTo>
                    <a:lnTo>
                      <a:pt x="218" y="359"/>
                    </a:lnTo>
                    <a:lnTo>
                      <a:pt x="205" y="367"/>
                    </a:lnTo>
                    <a:lnTo>
                      <a:pt x="195" y="372"/>
                    </a:lnTo>
                    <a:lnTo>
                      <a:pt x="187" y="369"/>
                    </a:lnTo>
                    <a:lnTo>
                      <a:pt x="177" y="367"/>
                    </a:lnTo>
                    <a:lnTo>
                      <a:pt x="172" y="372"/>
                    </a:lnTo>
                    <a:lnTo>
                      <a:pt x="169" y="380"/>
                    </a:lnTo>
                    <a:lnTo>
                      <a:pt x="167" y="385"/>
                    </a:lnTo>
                    <a:lnTo>
                      <a:pt x="149" y="395"/>
                    </a:lnTo>
                    <a:lnTo>
                      <a:pt x="136" y="400"/>
                    </a:lnTo>
                    <a:lnTo>
                      <a:pt x="123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08" y="400"/>
                    </a:lnTo>
                    <a:lnTo>
                      <a:pt x="100" y="403"/>
                    </a:lnTo>
                    <a:lnTo>
                      <a:pt x="92" y="408"/>
                    </a:lnTo>
                    <a:lnTo>
                      <a:pt x="85" y="408"/>
                    </a:lnTo>
                    <a:lnTo>
                      <a:pt x="77" y="403"/>
                    </a:lnTo>
                    <a:lnTo>
                      <a:pt x="72" y="395"/>
                    </a:lnTo>
                    <a:lnTo>
                      <a:pt x="72" y="393"/>
                    </a:lnTo>
                    <a:lnTo>
                      <a:pt x="67" y="390"/>
                    </a:lnTo>
                    <a:lnTo>
                      <a:pt x="62" y="377"/>
                    </a:lnTo>
                    <a:lnTo>
                      <a:pt x="59" y="364"/>
                    </a:lnTo>
                    <a:lnTo>
                      <a:pt x="54" y="35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39" y="321"/>
                    </a:lnTo>
                    <a:lnTo>
                      <a:pt x="39" y="310"/>
                    </a:lnTo>
                    <a:lnTo>
                      <a:pt x="31" y="305"/>
                    </a:lnTo>
                    <a:lnTo>
                      <a:pt x="23" y="303"/>
                    </a:lnTo>
                    <a:lnTo>
                      <a:pt x="18" y="295"/>
                    </a:lnTo>
                    <a:lnTo>
                      <a:pt x="15" y="292"/>
                    </a:lnTo>
                    <a:lnTo>
                      <a:pt x="15" y="290"/>
                    </a:lnTo>
                    <a:lnTo>
                      <a:pt x="10" y="285"/>
                    </a:lnTo>
                    <a:lnTo>
                      <a:pt x="0" y="280"/>
                    </a:lnTo>
                    <a:lnTo>
                      <a:pt x="8" y="274"/>
                    </a:lnTo>
                    <a:lnTo>
                      <a:pt x="15" y="272"/>
                    </a:lnTo>
                    <a:lnTo>
                      <a:pt x="18" y="269"/>
                    </a:lnTo>
                    <a:lnTo>
                      <a:pt x="21" y="264"/>
                    </a:lnTo>
                    <a:lnTo>
                      <a:pt x="21" y="259"/>
                    </a:lnTo>
                    <a:lnTo>
                      <a:pt x="26" y="256"/>
                    </a:lnTo>
                    <a:lnTo>
                      <a:pt x="28" y="254"/>
                    </a:lnTo>
                    <a:lnTo>
                      <a:pt x="28" y="249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8" y="236"/>
                    </a:lnTo>
                    <a:lnTo>
                      <a:pt x="33" y="233"/>
                    </a:lnTo>
                    <a:lnTo>
                      <a:pt x="36" y="233"/>
                    </a:lnTo>
                    <a:lnTo>
                      <a:pt x="39" y="238"/>
                    </a:lnTo>
                    <a:lnTo>
                      <a:pt x="39" y="244"/>
                    </a:lnTo>
                    <a:lnTo>
                      <a:pt x="41" y="246"/>
                    </a:lnTo>
                    <a:lnTo>
                      <a:pt x="41" y="241"/>
                    </a:lnTo>
                    <a:lnTo>
                      <a:pt x="51" y="241"/>
                    </a:lnTo>
                    <a:lnTo>
                      <a:pt x="49" y="236"/>
                    </a:lnTo>
                    <a:lnTo>
                      <a:pt x="44" y="228"/>
                    </a:lnTo>
                    <a:lnTo>
                      <a:pt x="41" y="226"/>
                    </a:lnTo>
                    <a:lnTo>
                      <a:pt x="41" y="221"/>
                    </a:lnTo>
                    <a:lnTo>
                      <a:pt x="51" y="215"/>
                    </a:lnTo>
                    <a:lnTo>
                      <a:pt x="59" y="215"/>
                    </a:lnTo>
                    <a:lnTo>
                      <a:pt x="59" y="210"/>
                    </a:lnTo>
                    <a:lnTo>
                      <a:pt x="57" y="203"/>
                    </a:lnTo>
                    <a:lnTo>
                      <a:pt x="57" y="200"/>
                    </a:lnTo>
                    <a:lnTo>
                      <a:pt x="59" y="192"/>
                    </a:lnTo>
                    <a:lnTo>
                      <a:pt x="69" y="174"/>
                    </a:lnTo>
                    <a:lnTo>
                      <a:pt x="77" y="172"/>
                    </a:lnTo>
                    <a:lnTo>
                      <a:pt x="82" y="169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1"/>
                    </a:lnTo>
                    <a:lnTo>
                      <a:pt x="100" y="154"/>
                    </a:lnTo>
                    <a:lnTo>
                      <a:pt x="98" y="144"/>
                    </a:lnTo>
                    <a:lnTo>
                      <a:pt x="100" y="138"/>
                    </a:lnTo>
                    <a:lnTo>
                      <a:pt x="105" y="133"/>
                    </a:lnTo>
                    <a:lnTo>
                      <a:pt x="123" y="84"/>
                    </a:lnTo>
                    <a:lnTo>
                      <a:pt x="134" y="54"/>
                    </a:lnTo>
                    <a:lnTo>
                      <a:pt x="131" y="49"/>
                    </a:lnTo>
                    <a:lnTo>
                      <a:pt x="134" y="41"/>
                    </a:lnTo>
                    <a:lnTo>
                      <a:pt x="136" y="38"/>
                    </a:lnTo>
                    <a:lnTo>
                      <a:pt x="136" y="33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6" y="20"/>
                    </a:lnTo>
                    <a:lnTo>
                      <a:pt x="126" y="13"/>
                    </a:lnTo>
                    <a:lnTo>
                      <a:pt x="128" y="7"/>
                    </a:lnTo>
                    <a:lnTo>
                      <a:pt x="136" y="5"/>
                    </a:lnTo>
                    <a:lnTo>
                      <a:pt x="13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696"/>
              <p:cNvSpPr>
                <a:spLocks/>
              </p:cNvSpPr>
              <p:nvPr/>
            </p:nvSpPr>
            <p:spPr bwMode="auto">
              <a:xfrm>
                <a:off x="7791450" y="5284788"/>
                <a:ext cx="244475" cy="88900"/>
              </a:xfrm>
              <a:custGeom>
                <a:avLst/>
                <a:gdLst>
                  <a:gd name="T0" fmla="*/ 133 w 154"/>
                  <a:gd name="T1" fmla="*/ 43 h 56"/>
                  <a:gd name="T2" fmla="*/ 123 w 154"/>
                  <a:gd name="T3" fmla="*/ 49 h 56"/>
                  <a:gd name="T4" fmla="*/ 95 w 154"/>
                  <a:gd name="T5" fmla="*/ 51 h 56"/>
                  <a:gd name="T6" fmla="*/ 51 w 154"/>
                  <a:gd name="T7" fmla="*/ 51 h 56"/>
                  <a:gd name="T8" fmla="*/ 28 w 154"/>
                  <a:gd name="T9" fmla="*/ 56 h 56"/>
                  <a:gd name="T10" fmla="*/ 5 w 154"/>
                  <a:gd name="T11" fmla="*/ 54 h 56"/>
                  <a:gd name="T12" fmla="*/ 8 w 154"/>
                  <a:gd name="T13" fmla="*/ 28 h 56"/>
                  <a:gd name="T14" fmla="*/ 0 w 154"/>
                  <a:gd name="T15" fmla="*/ 15 h 56"/>
                  <a:gd name="T16" fmla="*/ 8 w 154"/>
                  <a:gd name="T17" fmla="*/ 10 h 56"/>
                  <a:gd name="T18" fmla="*/ 8 w 154"/>
                  <a:gd name="T19" fmla="*/ 2 h 56"/>
                  <a:gd name="T20" fmla="*/ 31 w 154"/>
                  <a:gd name="T21" fmla="*/ 2 h 56"/>
                  <a:gd name="T22" fmla="*/ 43 w 154"/>
                  <a:gd name="T23" fmla="*/ 0 h 56"/>
                  <a:gd name="T24" fmla="*/ 85 w 154"/>
                  <a:gd name="T25" fmla="*/ 0 h 56"/>
                  <a:gd name="T26" fmla="*/ 113 w 154"/>
                  <a:gd name="T27" fmla="*/ 5 h 56"/>
                  <a:gd name="T28" fmla="*/ 123 w 154"/>
                  <a:gd name="T29" fmla="*/ 0 h 56"/>
                  <a:gd name="T30" fmla="*/ 151 w 154"/>
                  <a:gd name="T31" fmla="*/ 7 h 56"/>
                  <a:gd name="T32" fmla="*/ 154 w 154"/>
                  <a:gd name="T33" fmla="*/ 18 h 56"/>
                  <a:gd name="T34" fmla="*/ 151 w 154"/>
                  <a:gd name="T35" fmla="*/ 23 h 56"/>
                  <a:gd name="T36" fmla="*/ 144 w 154"/>
                  <a:gd name="T37" fmla="*/ 28 h 56"/>
                  <a:gd name="T38" fmla="*/ 133 w 154"/>
                  <a:gd name="T39" fmla="*/ 43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4"/>
                  <a:gd name="T61" fmla="*/ 0 h 56"/>
                  <a:gd name="T62" fmla="*/ 154 w 154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4" h="56">
                    <a:moveTo>
                      <a:pt x="133" y="43"/>
                    </a:moveTo>
                    <a:lnTo>
                      <a:pt x="123" y="49"/>
                    </a:lnTo>
                    <a:lnTo>
                      <a:pt x="95" y="51"/>
                    </a:lnTo>
                    <a:lnTo>
                      <a:pt x="51" y="51"/>
                    </a:lnTo>
                    <a:lnTo>
                      <a:pt x="28" y="56"/>
                    </a:lnTo>
                    <a:lnTo>
                      <a:pt x="5" y="54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85" y="0"/>
                    </a:lnTo>
                    <a:lnTo>
                      <a:pt x="113" y="5"/>
                    </a:lnTo>
                    <a:lnTo>
                      <a:pt x="123" y="0"/>
                    </a:lnTo>
                    <a:lnTo>
                      <a:pt x="151" y="7"/>
                    </a:lnTo>
                    <a:lnTo>
                      <a:pt x="154" y="18"/>
                    </a:lnTo>
                    <a:lnTo>
                      <a:pt x="151" y="23"/>
                    </a:lnTo>
                    <a:lnTo>
                      <a:pt x="144" y="28"/>
                    </a:lnTo>
                    <a:lnTo>
                      <a:pt x="133" y="43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3" name="TextBox 342"/>
            <p:cNvSpPr txBox="1"/>
            <p:nvPr/>
          </p:nvSpPr>
          <p:spPr>
            <a:xfrm>
              <a:off x="3276327" y="4341379"/>
              <a:ext cx="2682877" cy="399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99FF99"/>
                  </a:solidFill>
                  <a:latin typeface="+mn-lt"/>
                </a:rPr>
                <a:t>Proposed U.S., 400K</a:t>
              </a:r>
              <a:endParaRPr lang="en-US" sz="2000" dirty="0">
                <a:solidFill>
                  <a:srgbClr val="99FF99"/>
                </a:solidFill>
                <a:latin typeface="+mn-lt"/>
              </a:endParaRPr>
            </a:p>
          </p:txBody>
        </p:sp>
      </p:grpSp>
      <p:graphicFrame>
        <p:nvGraphicFramePr>
          <p:cNvPr id="398" name="Group 93"/>
          <p:cNvGraphicFramePr>
            <a:graphicFrameLocks noGrp="1"/>
          </p:cNvGraphicFramePr>
          <p:nvPr/>
        </p:nvGraphicFramePr>
        <p:xfrm>
          <a:off x="6929438" y="1319213"/>
          <a:ext cx="1622425" cy="1223962"/>
        </p:xfrm>
        <a:graphic>
          <a:graphicData uri="http://schemas.openxmlformats.org/drawingml/2006/table">
            <a:tbl>
              <a:tblPr/>
              <a:tblGrid>
                <a:gridCol w="317445"/>
                <a:gridCol w="130425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&lt;5%</a:t>
                      </a:r>
                    </a:p>
                  </a:txBody>
                  <a:tcPr marR="0" marT="9144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5–9.9%</a:t>
                      </a:r>
                    </a:p>
                  </a:txBody>
                  <a:tcPr marR="0"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8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10–24.9%</a:t>
                      </a:r>
                    </a:p>
                  </a:txBody>
                  <a:tcPr marR="0" marT="18288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18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25–50%</a:t>
                      </a:r>
                    </a:p>
                  </a:txBody>
                  <a:tcPr marR="0" marT="18288" marB="91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99012"/>
          </a:xfrm>
        </p:spPr>
        <p:txBody>
          <a:bodyPr/>
          <a:lstStyle/>
          <a:p>
            <a:pPr marL="341313" indent="-341313" eaLnBrk="1" hangingPunct="1">
              <a:lnSpc>
                <a:spcPct val="105000"/>
              </a:lnSpc>
              <a:spcAft>
                <a:spcPct val="100000"/>
              </a:spcAft>
            </a:pPr>
            <a:r>
              <a:rPr lang="en-US" sz="2900" smtClean="0"/>
              <a:t>E.U. changes in SCC enforcement led to reconsideration of stricter U.S. standards </a:t>
            </a:r>
          </a:p>
          <a:p>
            <a:pPr marL="341313" indent="-341313" eaLnBrk="1" hangingPunct="1">
              <a:lnSpc>
                <a:spcPct val="105000"/>
              </a:lnSpc>
              <a:spcAft>
                <a:spcPct val="100000"/>
              </a:spcAft>
            </a:pPr>
            <a:r>
              <a:rPr lang="en-US" sz="2900" smtClean="0"/>
              <a:t>If 400K U.S. SCC limits were used, noncompliance would be higher than if current E.U. standard was applied</a:t>
            </a:r>
          </a:p>
          <a:p>
            <a:pPr marL="341313" indent="-341313" eaLnBrk="1" hangingPunct="1">
              <a:lnSpc>
                <a:spcPct val="105000"/>
              </a:lnSpc>
              <a:spcAft>
                <a:spcPct val="100000"/>
              </a:spcAft>
            </a:pPr>
            <a:r>
              <a:rPr lang="en-US" sz="2900" smtClean="0"/>
              <a:t>For U.S. producers to meet stricter SCC standards, sound management and culling for milk quality need to be emphasized</a:t>
            </a:r>
          </a:p>
          <a:p>
            <a:pPr marL="341313" indent="-341313" eaLnBrk="1" hangingPunct="1">
              <a:lnSpc>
                <a:spcPct val="105000"/>
              </a:lnSpc>
              <a:spcAft>
                <a:spcPct val="100000"/>
              </a:spcAft>
            </a:pPr>
            <a:endParaRPr lang="en-US" sz="2900" smtClean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pPr eaLnBrk="1" hangingPunct="1"/>
            <a:r>
              <a:rPr lang="en-US" smtClean="0"/>
              <a:t>U.S. milk quality measures</a:t>
            </a:r>
            <a:endParaRPr lang="en-US" smtClean="0">
              <a:solidFill>
                <a:srgbClr val="66FF66"/>
              </a:solidFill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99012"/>
          </a:xfrm>
        </p:spPr>
        <p:txBody>
          <a:bodyPr/>
          <a:lstStyle/>
          <a:p>
            <a:pPr marL="285750" indent="-285750" eaLnBrk="1" hangingPunct="1">
              <a:spcAft>
                <a:spcPts val="1200"/>
              </a:spcAft>
            </a:pPr>
            <a:r>
              <a:rPr lang="en-US" sz="2800" smtClean="0"/>
              <a:t>Bulk tank somatic cell count </a:t>
            </a:r>
            <a:r>
              <a:rPr lang="en-US" sz="2800" smtClean="0">
                <a:solidFill>
                  <a:srgbClr val="99FF99"/>
                </a:solidFill>
              </a:rPr>
              <a:t>(BT-SCC)</a:t>
            </a:r>
          </a:p>
          <a:p>
            <a:pPr marL="628650" lvl="1" eaLnBrk="1" hangingPunct="1">
              <a:spcAft>
                <a:spcPts val="1200"/>
              </a:spcAft>
            </a:pPr>
            <a:r>
              <a:rPr lang="en-US" sz="2800" smtClean="0"/>
              <a:t>Monitored by USDA</a:t>
            </a:r>
          </a:p>
          <a:p>
            <a:pPr marL="628650" lvl="1" eaLnBrk="1" hangingPunct="1">
              <a:spcAft>
                <a:spcPts val="1200"/>
              </a:spcAft>
            </a:pPr>
            <a:r>
              <a:rPr lang="en-US" sz="2800" smtClean="0"/>
              <a:t>Data from 4 of 10 FMOs</a:t>
            </a:r>
            <a:endParaRPr lang="en-US" sz="2800" smtClean="0">
              <a:solidFill>
                <a:srgbClr val="99FF99"/>
              </a:solidFill>
            </a:endParaRPr>
          </a:p>
          <a:p>
            <a:pPr marL="628650" lvl="1" eaLnBrk="1" hangingPunct="1">
              <a:spcAft>
                <a:spcPts val="4800"/>
              </a:spcAft>
            </a:pPr>
            <a:r>
              <a:rPr lang="en-US" sz="2800" smtClean="0"/>
              <a:t>Accounts for nearly 50% of U.S. milk supply </a:t>
            </a:r>
          </a:p>
          <a:p>
            <a:pPr marL="285750" indent="-285750" eaLnBrk="1" hangingPunct="1">
              <a:spcAft>
                <a:spcPts val="1200"/>
              </a:spcAft>
            </a:pPr>
            <a:r>
              <a:rPr lang="en-US" sz="2800" smtClean="0"/>
              <a:t>Herd test-day somatic cell count </a:t>
            </a:r>
            <a:r>
              <a:rPr lang="en-US" sz="2800" smtClean="0">
                <a:solidFill>
                  <a:srgbClr val="99FF99"/>
                </a:solidFill>
              </a:rPr>
              <a:t>(TD-SCC)</a:t>
            </a:r>
          </a:p>
          <a:p>
            <a:pPr marL="628650" lvl="1" eaLnBrk="1" hangingPunct="1">
              <a:spcAft>
                <a:spcPts val="1200"/>
              </a:spcAft>
            </a:pPr>
            <a:r>
              <a:rPr lang="en-US" sz="2800" smtClean="0"/>
              <a:t>Herds in DHI</a:t>
            </a:r>
          </a:p>
          <a:p>
            <a:pPr marL="628650" lvl="1" eaLnBrk="1" hangingPunct="1">
              <a:spcAft>
                <a:spcPts val="2400"/>
              </a:spcAft>
            </a:pPr>
            <a:r>
              <a:rPr lang="en-US" sz="2800" smtClean="0"/>
              <a:t>Accounts for 94% of U.S. DHI herds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2275" y="1195388"/>
          <a:ext cx="8189913" cy="5418137"/>
        </p:xfrm>
        <a:graphic>
          <a:graphicData uri="http://schemas.openxmlformats.org/presentationml/2006/ole">
            <p:oleObj spid="_x0000_s20481" r:id="rId3" imgW="8193734" imgH="5419814" progId="Excel.Chart.8">
              <p:embed/>
            </p:oleObj>
          </a:graphicData>
        </a:graphic>
      </p:graphicFrame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SCC (all breeds)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BT-SCC limits</a:t>
            </a:r>
          </a:p>
        </p:txBody>
      </p:sp>
      <p:graphicFrame>
        <p:nvGraphicFramePr>
          <p:cNvPr id="251997" name="Group 93"/>
          <p:cNvGraphicFramePr>
            <a:graphicFrameLocks noGrp="1"/>
          </p:cNvGraphicFramePr>
          <p:nvPr/>
        </p:nvGraphicFramePr>
        <p:xfrm>
          <a:off x="485775" y="1397000"/>
          <a:ext cx="4146550" cy="4592638"/>
        </p:xfrm>
        <a:graphic>
          <a:graphicData uri="http://schemas.openxmlformats.org/drawingml/2006/table">
            <a:tbl>
              <a:tblPr/>
              <a:tblGrid>
                <a:gridCol w="2446608"/>
                <a:gridCol w="1700574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Country</a:t>
                      </a:r>
                    </a:p>
                  </a:txBody>
                  <a:tcPr marL="0" marR="0" marT="0" marB="64008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SCC limit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(cells/</a:t>
                      </a:r>
                      <a:r>
                        <a:rPr kumimoji="0" lang="en-US" sz="2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mL</a:t>
                      </a: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6400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Australia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Canada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500K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E.U.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New Zealand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Norway	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Switzerland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U.S.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750K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3">
                <a:tc>
                  <a:txBody>
                    <a:bodyPr/>
                    <a:lstStyle/>
                    <a:p>
                      <a:pPr marL="4064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CA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600K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93"/>
          <p:cNvGraphicFramePr>
            <a:graphicFrameLocks noGrp="1"/>
          </p:cNvGraphicFramePr>
          <p:nvPr/>
        </p:nvGraphicFramePr>
        <p:xfrm>
          <a:off x="5146675" y="1397000"/>
          <a:ext cx="3319463" cy="3276600"/>
        </p:xfrm>
        <a:graphic>
          <a:graphicData uri="http://schemas.openxmlformats.org/drawingml/2006/table">
            <a:tbl>
              <a:tblPr/>
              <a:tblGrid>
                <a:gridCol w="1742764"/>
                <a:gridCol w="157655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NMPF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SCC limits</a:t>
                      </a:r>
                    </a:p>
                  </a:txBody>
                  <a:tcPr marL="0" marR="0" marT="0" marB="64008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6400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marL="0" marR="0" marT="0" marB="640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Cells/</a:t>
                      </a:r>
                      <a:r>
                        <a:rPr kumimoji="0" lang="en-US" sz="2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mL</a:t>
                      </a: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utura Hv BT" pitchFamily="34" charset="0"/>
                        <a:cs typeface="Arial" charset="0"/>
                      </a:endParaRPr>
                    </a:p>
                  </a:txBody>
                  <a:tcPr marL="0" marR="0" marT="0" marB="640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1-1-2012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600K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1-1-2013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500K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1-1-2014</a:t>
                      </a:r>
                    </a:p>
                  </a:txBody>
                  <a:tcPr marL="0" marR="0" marT="0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Hv BT" pitchFamily="34" charset="0"/>
                          <a:cs typeface="Arial" charset="0"/>
                        </a:rPr>
                        <a:t>400K</a:t>
                      </a:r>
                    </a:p>
                  </a:txBody>
                  <a:tcPr marL="0" marR="0" marT="0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versus E.U. SCC monitoring</a:t>
            </a:r>
          </a:p>
        </p:txBody>
      </p:sp>
      <p:sp>
        <p:nvSpPr>
          <p:cNvPr id="23554" name="Rectangle 45"/>
          <p:cNvSpPr>
            <a:spLocks noChangeArrowheads="1"/>
          </p:cNvSpPr>
          <p:nvPr/>
        </p:nvSpPr>
        <p:spPr bwMode="auto">
          <a:xfrm>
            <a:off x="5794375" y="2200275"/>
            <a:ext cx="27971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Individual farm</a:t>
            </a:r>
          </a:p>
        </p:txBody>
      </p:sp>
      <p:sp>
        <p:nvSpPr>
          <p:cNvPr id="23555" name="Rectangle 43"/>
          <p:cNvSpPr>
            <a:spLocks noChangeArrowheads="1"/>
          </p:cNvSpPr>
          <p:nvPr/>
        </p:nvSpPr>
        <p:spPr bwMode="auto">
          <a:xfrm>
            <a:off x="2789238" y="2200275"/>
            <a:ext cx="30051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Individual farm</a:t>
            </a:r>
          </a:p>
        </p:txBody>
      </p:sp>
      <p:sp>
        <p:nvSpPr>
          <p:cNvPr id="23556" name="Rectangle 41"/>
          <p:cNvSpPr>
            <a:spLocks noChangeArrowheads="1"/>
          </p:cNvSpPr>
          <p:nvPr/>
        </p:nvSpPr>
        <p:spPr bwMode="auto">
          <a:xfrm>
            <a:off x="517525" y="2200275"/>
            <a:ext cx="22717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SCC sample</a:t>
            </a:r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5794375" y="4629150"/>
            <a:ext cx="2797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2 consecutive</a:t>
            </a:r>
          </a:p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3-month means over limit</a:t>
            </a:r>
          </a:p>
        </p:txBody>
      </p:sp>
      <p:sp>
        <p:nvSpPr>
          <p:cNvPr id="270364" name="Rectangle 28"/>
          <p:cNvSpPr>
            <a:spLocks noChangeArrowheads="1"/>
          </p:cNvSpPr>
          <p:nvPr/>
        </p:nvSpPr>
        <p:spPr bwMode="auto">
          <a:xfrm>
            <a:off x="2789238" y="4629150"/>
            <a:ext cx="30051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3 of 5 consecutive samples over limit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517525" y="4629150"/>
            <a:ext cx="2271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Producer suspension</a:t>
            </a:r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5794375" y="3597275"/>
            <a:ext cx="27971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Geometric mean of 3 monthly BT-SCC</a:t>
            </a:r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2789238" y="3597275"/>
            <a:ext cx="30051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Consecutive monthly BT-SCC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517525" y="3597275"/>
            <a:ext cx="22717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Value used</a:t>
            </a: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5794375" y="2898775"/>
            <a:ext cx="27971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400K cells/mL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2789238" y="2898775"/>
            <a:ext cx="30051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750K cells/mL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517525" y="2898775"/>
            <a:ext cx="22717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365760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latin typeface="Futura Hv BT" pitchFamily="34" charset="0"/>
              </a:rPr>
              <a:t>BT-SCC limit</a:t>
            </a: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5794375" y="1397000"/>
            <a:ext cx="2797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37160" anchor="b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solidFill>
                  <a:srgbClr val="FFFF00"/>
                </a:solidFill>
                <a:latin typeface="Futura Hv BT" pitchFamily="34" charset="0"/>
              </a:rPr>
              <a:t>E.U.</a:t>
            </a:r>
          </a:p>
        </p:txBody>
      </p:sp>
      <p:sp>
        <p:nvSpPr>
          <p:cNvPr id="23567" name="Rectangle 6"/>
          <p:cNvSpPr>
            <a:spLocks noChangeArrowheads="1"/>
          </p:cNvSpPr>
          <p:nvPr/>
        </p:nvSpPr>
        <p:spPr bwMode="auto">
          <a:xfrm>
            <a:off x="2789238" y="1397000"/>
            <a:ext cx="30051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137160" anchor="b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solidFill>
                  <a:srgbClr val="FFFF00"/>
                </a:solidFill>
                <a:latin typeface="Futura Hv BT" pitchFamily="34" charset="0"/>
              </a:rPr>
              <a:t>U.S.</a:t>
            </a:r>
          </a:p>
        </p:txBody>
      </p:sp>
      <p:sp>
        <p:nvSpPr>
          <p:cNvPr id="23568" name="Rectangle 5"/>
          <p:cNvSpPr>
            <a:spLocks noChangeArrowheads="1"/>
          </p:cNvSpPr>
          <p:nvPr/>
        </p:nvSpPr>
        <p:spPr bwMode="auto">
          <a:xfrm>
            <a:off x="517525" y="1397000"/>
            <a:ext cx="22717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0" bIns="137160" anchor="b"/>
          <a:lstStyle/>
          <a:p>
            <a:pPr>
              <a:lnSpc>
                <a:spcPct val="95000"/>
              </a:lnSpc>
              <a:buClr>
                <a:srgbClr val="009900"/>
              </a:buClr>
              <a:buSzPct val="65000"/>
              <a:buFont typeface="Monotype Sorts" pitchFamily="2" charset="2"/>
              <a:buNone/>
            </a:pPr>
            <a:r>
              <a:rPr lang="en-US" sz="2300">
                <a:solidFill>
                  <a:srgbClr val="FFFF00"/>
                </a:solidFill>
                <a:latin typeface="Futura Hv BT" pitchFamily="34" charset="0"/>
              </a:rPr>
              <a:t>Program characteristic</a:t>
            </a:r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>
            <a:off x="517525" y="1397000"/>
            <a:ext cx="2271713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>
            <a:off x="517525" y="5629275"/>
            <a:ext cx="2271713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517525" y="1397000"/>
            <a:ext cx="0" cy="8032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591550" y="1397000"/>
            <a:ext cx="0" cy="8032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59"/>
          <p:cNvSpPr>
            <a:spLocks noChangeShapeType="1"/>
          </p:cNvSpPr>
          <p:nvPr/>
        </p:nvSpPr>
        <p:spPr bwMode="auto">
          <a:xfrm>
            <a:off x="2789238" y="1397000"/>
            <a:ext cx="3005137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60"/>
          <p:cNvSpPr>
            <a:spLocks noChangeShapeType="1"/>
          </p:cNvSpPr>
          <p:nvPr/>
        </p:nvSpPr>
        <p:spPr bwMode="auto">
          <a:xfrm>
            <a:off x="517525" y="2200275"/>
            <a:ext cx="0" cy="698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61"/>
          <p:cNvSpPr>
            <a:spLocks noChangeShapeType="1"/>
          </p:cNvSpPr>
          <p:nvPr/>
        </p:nvSpPr>
        <p:spPr bwMode="auto">
          <a:xfrm>
            <a:off x="5794375" y="1397000"/>
            <a:ext cx="2797175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64"/>
          <p:cNvSpPr>
            <a:spLocks noChangeShapeType="1"/>
          </p:cNvSpPr>
          <p:nvPr/>
        </p:nvSpPr>
        <p:spPr bwMode="auto">
          <a:xfrm>
            <a:off x="8591550" y="2200275"/>
            <a:ext cx="0" cy="698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02" name="Line 66"/>
          <p:cNvSpPr>
            <a:spLocks noChangeShapeType="1"/>
          </p:cNvSpPr>
          <p:nvPr/>
        </p:nvSpPr>
        <p:spPr bwMode="auto">
          <a:xfrm>
            <a:off x="517525" y="2898775"/>
            <a:ext cx="0" cy="698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06" name="Line 70"/>
          <p:cNvSpPr>
            <a:spLocks noChangeShapeType="1"/>
          </p:cNvSpPr>
          <p:nvPr/>
        </p:nvSpPr>
        <p:spPr bwMode="auto">
          <a:xfrm>
            <a:off x="8591550" y="2898775"/>
            <a:ext cx="0" cy="698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08" name="Line 72"/>
          <p:cNvSpPr>
            <a:spLocks noChangeShapeType="1"/>
          </p:cNvSpPr>
          <p:nvPr/>
        </p:nvSpPr>
        <p:spPr bwMode="auto">
          <a:xfrm>
            <a:off x="517525" y="3597275"/>
            <a:ext cx="0" cy="1031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12" name="Line 76"/>
          <p:cNvSpPr>
            <a:spLocks noChangeShapeType="1"/>
          </p:cNvSpPr>
          <p:nvPr/>
        </p:nvSpPr>
        <p:spPr bwMode="auto">
          <a:xfrm>
            <a:off x="8591550" y="3597275"/>
            <a:ext cx="0" cy="1031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14" name="Line 78"/>
          <p:cNvSpPr>
            <a:spLocks noChangeShapeType="1"/>
          </p:cNvSpPr>
          <p:nvPr/>
        </p:nvSpPr>
        <p:spPr bwMode="auto">
          <a:xfrm>
            <a:off x="517525" y="4629150"/>
            <a:ext cx="0" cy="10001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18" name="Line 82"/>
          <p:cNvSpPr>
            <a:spLocks noChangeShapeType="1"/>
          </p:cNvSpPr>
          <p:nvPr/>
        </p:nvSpPr>
        <p:spPr bwMode="auto">
          <a:xfrm>
            <a:off x="8591550" y="4629150"/>
            <a:ext cx="0" cy="10001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20" name="Line 84"/>
          <p:cNvSpPr>
            <a:spLocks noChangeShapeType="1"/>
          </p:cNvSpPr>
          <p:nvPr/>
        </p:nvSpPr>
        <p:spPr bwMode="auto">
          <a:xfrm>
            <a:off x="2789238" y="5629275"/>
            <a:ext cx="3005137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22" name="Line 86"/>
          <p:cNvSpPr>
            <a:spLocks noChangeShapeType="1"/>
          </p:cNvSpPr>
          <p:nvPr/>
        </p:nvSpPr>
        <p:spPr bwMode="auto">
          <a:xfrm>
            <a:off x="5794375" y="5629275"/>
            <a:ext cx="2797175" cy="15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6" grpId="0"/>
      <p:bldP spid="270364" grpId="0"/>
      <p:bldP spid="270362" grpId="0"/>
      <p:bldP spid="270349" grpId="0"/>
      <p:bldP spid="270348" grpId="0"/>
      <p:bldP spid="270347" grpId="0"/>
      <p:bldP spid="270346" grpId="0"/>
      <p:bldP spid="270345" grpId="0"/>
      <p:bldP spid="270344" grpId="0"/>
      <p:bldP spid="270353" grpId="0" animBg="1"/>
      <p:bldP spid="270402" grpId="0" animBg="1"/>
      <p:bldP spid="270406" grpId="0" animBg="1"/>
      <p:bldP spid="270408" grpId="0" animBg="1"/>
      <p:bldP spid="270412" grpId="0" animBg="1"/>
      <p:bldP spid="270414" grpId="0" animBg="1"/>
      <p:bldP spid="270418" grpId="0" animBg="1"/>
      <p:bldP spid="270420" grpId="0" animBg="1"/>
      <p:bldP spid="2704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Export concerns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7972425" cy="4799012"/>
          </a:xfrm>
        </p:spPr>
        <p:txBody>
          <a:bodyPr/>
          <a:lstStyle/>
          <a:p>
            <a:pPr marL="342900" indent="-342900" eaLnBrk="1" hangingPunct="1">
              <a:spcAft>
                <a:spcPct val="90000"/>
              </a:spcAft>
            </a:pPr>
            <a:r>
              <a:rPr lang="en-US" sz="2900" smtClean="0"/>
              <a:t>E.U. change in SCC sampling point from bulk truck or plant silo to individual farm</a:t>
            </a:r>
            <a:endParaRPr lang="en-US" sz="2900" smtClean="0">
              <a:solidFill>
                <a:srgbClr val="99FF99"/>
              </a:solidFill>
            </a:endParaRPr>
          </a:p>
          <a:p>
            <a:pPr marL="342900" indent="-342900" eaLnBrk="1" hangingPunct="1">
              <a:spcAft>
                <a:spcPct val="90000"/>
              </a:spcAft>
            </a:pPr>
            <a:r>
              <a:rPr lang="en-US" sz="2900" smtClean="0"/>
              <a:t>3-month mean </a:t>
            </a:r>
            <a:r>
              <a:rPr lang="en-US" sz="2900" smtClean="0">
                <a:solidFill>
                  <a:srgbClr val="99FF99"/>
                </a:solidFill>
              </a:rPr>
              <a:t>(E.U.)</a:t>
            </a:r>
            <a:r>
              <a:rPr lang="en-US" sz="2900" smtClean="0"/>
              <a:t> used as single reference for period, which allows more time to reduce future SCC</a:t>
            </a:r>
          </a:p>
          <a:p>
            <a:pPr marL="342900" indent="-342900" eaLnBrk="1" hangingPunct="1">
              <a:spcAft>
                <a:spcPct val="90000"/>
              </a:spcAft>
            </a:pPr>
            <a:r>
              <a:rPr lang="en-US" sz="2900" smtClean="0"/>
              <a:t>Geometric mean </a:t>
            </a:r>
            <a:r>
              <a:rPr lang="en-US" sz="2900" smtClean="0">
                <a:solidFill>
                  <a:srgbClr val="99FF99"/>
                </a:solidFill>
              </a:rPr>
              <a:t>(E.U.)</a:t>
            </a:r>
            <a:r>
              <a:rPr lang="en-US" sz="2900" smtClean="0"/>
              <a:t> mathematically lower than arithmetic mean </a:t>
            </a:r>
            <a:r>
              <a:rPr lang="en-US" sz="2900" smtClean="0">
                <a:solidFill>
                  <a:srgbClr val="99FF99"/>
                </a:solidFill>
              </a:rPr>
              <a:t>(U.S.)</a:t>
            </a:r>
            <a:r>
              <a:rPr lang="en-US" sz="2900" smtClean="0"/>
              <a:t> and requires recalculation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SCC noncompliance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dirty="0" smtClean="0"/>
              <a:t>Current E.U. and U.S. SCC standards as well as 3 NMPF proposed standards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>
                <a:ea typeface="+mn-ea"/>
              </a:rPr>
              <a:t>Percentage of herds</a:t>
            </a:r>
          </a:p>
          <a:p>
            <a:pPr lvl="1">
              <a:spcAft>
                <a:spcPts val="6000"/>
              </a:spcAft>
              <a:defRPr/>
            </a:pPr>
            <a:r>
              <a:rPr lang="en-US" dirty="0" smtClean="0">
                <a:ea typeface="+mn-ea"/>
              </a:rPr>
              <a:t>Percentage of milk supply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Examined by month, herd size, and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70413"/>
          </a:xfrm>
        </p:spPr>
        <p:txBody>
          <a:bodyPr/>
          <a:lstStyle/>
          <a:p>
            <a:pPr marL="292100" lvl="1" indent="-292100">
              <a:spcAft>
                <a:spcPts val="3600"/>
              </a:spcAft>
              <a:buSzPct val="65000"/>
              <a:buFont typeface="Monotype Sorts" pitchFamily="2" charset="2"/>
              <a:buChar char="l"/>
              <a:defRPr/>
            </a:pPr>
            <a:r>
              <a:rPr lang="en-US" sz="2800" dirty="0" smtClean="0">
                <a:ea typeface="+mn-ea"/>
              </a:rPr>
              <a:t>SCS converted to SCC for 14,854 DHI herds</a:t>
            </a:r>
          </a:p>
          <a:p>
            <a:pPr marL="292100" lvl="1" indent="-292100">
              <a:spcAft>
                <a:spcPts val="1800"/>
              </a:spcAft>
              <a:buSzPct val="65000"/>
              <a:buFont typeface="Monotype Sorts" pitchFamily="2" charset="2"/>
              <a:buChar char="l"/>
              <a:defRPr/>
            </a:pPr>
            <a:r>
              <a:rPr lang="en-US" sz="2800" dirty="0" smtClean="0">
                <a:ea typeface="+mn-ea"/>
              </a:rPr>
              <a:t>Herd requirements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800" dirty="0" smtClean="0">
                <a:ea typeface="+mn-ea"/>
              </a:rPr>
              <a:t>15–26 tests (Jan. 2009 – Oct. 2010) </a:t>
            </a:r>
          </a:p>
          <a:p>
            <a:pPr lvl="1">
              <a:spcAft>
                <a:spcPts val="3600"/>
              </a:spcAft>
              <a:defRPr/>
            </a:pPr>
            <a:r>
              <a:rPr lang="en-US" sz="2800" dirty="0" smtClean="0">
                <a:ea typeface="+mn-ea"/>
              </a:rPr>
              <a:t>≥10 cows for all test days</a:t>
            </a:r>
          </a:p>
          <a:p>
            <a:pPr>
              <a:spcAft>
                <a:spcPts val="1800"/>
              </a:spcAft>
              <a:defRPr/>
            </a:pPr>
            <a:r>
              <a:rPr lang="en-US" sz="2800" dirty="0" smtClean="0"/>
              <a:t>Herd TD-SCC used as proxy for BT-SCC</a:t>
            </a:r>
          </a:p>
          <a:p>
            <a:pPr lvl="1">
              <a:defRPr/>
            </a:pPr>
            <a:r>
              <a:rPr lang="en-US" sz="2800" dirty="0" smtClean="0">
                <a:ea typeface="+mn-ea"/>
              </a:rPr>
              <a:t>Each cow SCC weighted by her TD milk yield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SCC herd noncompliance – </a:t>
            </a:r>
            <a:r>
              <a:rPr lang="en-US" smtClean="0">
                <a:solidFill>
                  <a:srgbClr val="FFFF00"/>
                </a:solidFill>
              </a:rPr>
              <a:t>month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42420" y="1267811"/>
          <a:ext cx="794385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vr02">
  <a:themeElements>
    <a:clrScheme name="2_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2_pvr02">
      <a:majorFont>
        <a:latin typeface="Futura Hv BT"/>
        <a:ea typeface=""/>
        <a:cs typeface="Arial"/>
      </a:majorFont>
      <a:minorFont>
        <a:latin typeface="Futura Hv B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18746</TotalTime>
  <Words>377</Words>
  <Application>Microsoft Office PowerPoint</Application>
  <PresentationFormat>On-screen Show (4:3)</PresentationFormat>
  <Paragraphs>112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Futura Hv BT</vt:lpstr>
      <vt:lpstr>Monotype Sorts</vt:lpstr>
      <vt:lpstr>Humnst777 BT</vt:lpstr>
      <vt:lpstr>Wingdings</vt:lpstr>
      <vt:lpstr>Calibri</vt:lpstr>
      <vt:lpstr>2_pvr02</vt:lpstr>
      <vt:lpstr>2_pvr02</vt:lpstr>
      <vt:lpstr>Microsoft Excel Chart</vt:lpstr>
      <vt:lpstr>Consequence for U.S. dairy herds of imposing different SCC standards</vt:lpstr>
      <vt:lpstr>U.S. milk quality measures</vt:lpstr>
      <vt:lpstr>U.S. SCC (all breeds)</vt:lpstr>
      <vt:lpstr>BT-SCC limits</vt:lpstr>
      <vt:lpstr>U.S. versus E.U. SCC monitoring</vt:lpstr>
      <vt:lpstr>Export concerns</vt:lpstr>
      <vt:lpstr>SCC noncompliance comparison</vt:lpstr>
      <vt:lpstr>Data</vt:lpstr>
      <vt:lpstr>SCC herd noncompliance – month</vt:lpstr>
      <vt:lpstr>SCC milk noncompliance – month</vt:lpstr>
      <vt:lpstr>SCC noncompliance – means*</vt:lpstr>
      <vt:lpstr>SCC herd noncompliance – herd size</vt:lpstr>
      <vt:lpstr>SCC herd compliance – state</vt:lpstr>
      <vt:lpstr>Conclusions</vt:lpstr>
    </vt:vector>
  </TitlesOfParts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genetic evaluations in predicting daughter performance in individual herds</dc:title>
  <dc:creator>janice r wright</dc:creator>
  <cp:lastModifiedBy>kim</cp:lastModifiedBy>
  <cp:revision>462</cp:revision>
  <cp:lastPrinted>2010-08-20T14:18:51Z</cp:lastPrinted>
  <dcterms:created xsi:type="dcterms:W3CDTF">2010-03-29T17:23:10Z</dcterms:created>
  <dcterms:modified xsi:type="dcterms:W3CDTF">2011-01-21T18:24:30Z</dcterms:modified>
</cp:coreProperties>
</file>