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8.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Lst>
  <p:notesMasterIdLst>
    <p:notesMasterId r:id="rId30"/>
  </p:notesMasterIdLst>
  <p:handoutMasterIdLst>
    <p:handoutMasterId r:id="rId31"/>
  </p:handoutMasterIdLst>
  <p:sldIdLst>
    <p:sldId id="256" r:id="rId2"/>
    <p:sldId id="767" r:id="rId3"/>
    <p:sldId id="787" r:id="rId4"/>
    <p:sldId id="778" r:id="rId5"/>
    <p:sldId id="788" r:id="rId6"/>
    <p:sldId id="771" r:id="rId7"/>
    <p:sldId id="768" r:id="rId8"/>
    <p:sldId id="769" r:id="rId9"/>
    <p:sldId id="770" r:id="rId10"/>
    <p:sldId id="772" r:id="rId11"/>
    <p:sldId id="773" r:id="rId12"/>
    <p:sldId id="774" r:id="rId13"/>
    <p:sldId id="780" r:id="rId14"/>
    <p:sldId id="789" r:id="rId15"/>
    <p:sldId id="777" r:id="rId16"/>
    <p:sldId id="781" r:id="rId17"/>
    <p:sldId id="784" r:id="rId18"/>
    <p:sldId id="783" r:id="rId19"/>
    <p:sldId id="785" r:id="rId20"/>
    <p:sldId id="782" r:id="rId21"/>
    <p:sldId id="779" r:id="rId22"/>
    <p:sldId id="776" r:id="rId23"/>
    <p:sldId id="731" r:id="rId24"/>
    <p:sldId id="757" r:id="rId25"/>
    <p:sldId id="740" r:id="rId26"/>
    <p:sldId id="775" r:id="rId27"/>
    <p:sldId id="724" r:id="rId28"/>
    <p:sldId id="723" r:id="rId29"/>
  </p:sldIdLst>
  <p:sldSz cx="9144000" cy="6858000" type="screen4x3"/>
  <p:notesSz cx="7010400" cy="9296400"/>
  <p:embeddedFontLst>
    <p:embeddedFont>
      <p:font typeface="Humnst777 BT" pitchFamily="34" charset="0"/>
      <p:regular r:id="rId32"/>
      <p:bold r:id="rId33"/>
      <p:italic r:id="rId34"/>
      <p:boldItalic r:id="rId35"/>
    </p:embeddedFont>
    <p:embeddedFont>
      <p:font typeface="Monotype Sorts" pitchFamily="2" charset="2"/>
      <p:regular r:id="rId36"/>
    </p:embeddedFont>
    <p:embeddedFont>
      <p:font typeface="Verdana" pitchFamily="34" charset="0"/>
      <p:regular r:id="rId37"/>
      <p:bold r:id="rId38"/>
      <p:italic r:id="rId39"/>
      <p:boldItalic r:id="rId40"/>
    </p:embeddedFont>
    <p:embeddedFont>
      <p:font typeface="Calibri" pitchFamily="34" charset="0"/>
      <p:regular r:id="rId41"/>
      <p:bold r:id="rId42"/>
      <p:italic r:id="rId43"/>
      <p:boldItalic r:id="rId44"/>
    </p:embeddedFont>
  </p:embeddedFontLst>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00FF00"/>
    <a:srgbClr val="FFFF00"/>
    <a:srgbClr val="000000"/>
    <a:srgbClr val="0000FF"/>
    <a:srgbClr val="990000"/>
    <a:srgbClr val="CC3300"/>
    <a:srgbClr val="FF9900"/>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4901" autoAdjust="0"/>
    <p:restoredTop sz="94713" autoAdjust="0"/>
  </p:normalViewPr>
  <p:slideViewPr>
    <p:cSldViewPr>
      <p:cViewPr varScale="1">
        <p:scale>
          <a:sx n="81" d="100"/>
          <a:sy n="81" d="100"/>
        </p:scale>
        <p:origin x="-568" y="-60"/>
      </p:cViewPr>
      <p:guideLst>
        <p:guide orient="horz" pos="1680"/>
        <p:guide pos="1200"/>
        <p:guide pos="39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052" y="-9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99.133.52.241\data-m\JAN\netmerit_by_yrbirt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ul\AppData\Local\Microsoft\Windows\Temporary%20Internet%20Files\Content.Outlook\A0KF8R6M\etpct%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tooker\Documents\rdcpr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tooker\Documents\rdcpr1..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tooker\Documents\rdcpr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99.133.52.241\work5-P\duane\jan\paul\geno2014\nmrel_chang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99.133.52.241\work5-P\duane\jan\paul\geno2014\nmrel_change.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99.133.52.241\aipl3850-U\jan\bias\pctgeno_by_nm_2009_10bul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610971800371392"/>
          <c:y val="1.8634259259259291E-2"/>
          <c:w val="0.81630828139169986"/>
          <c:h val="0.84255249343832062"/>
        </c:manualLayout>
      </c:layout>
      <c:lineChart>
        <c:grouping val="standard"/>
        <c:ser>
          <c:idx val="2"/>
          <c:order val="0"/>
          <c:tx>
            <c:v>MFP1994</c:v>
          </c:tx>
          <c:spPr>
            <a:ln>
              <a:solidFill>
                <a:schemeClr val="accent3">
                  <a:lumMod val="20000"/>
                  <a:lumOff val="80000"/>
                </a:schemeClr>
              </a:solidFill>
            </a:ln>
          </c:spPr>
          <c:marker>
            <c:symbol val="triangle"/>
            <c:size val="5"/>
            <c:spPr>
              <a:solidFill>
                <a:schemeClr val="accent3">
                  <a:lumMod val="20000"/>
                  <a:lumOff val="80000"/>
                </a:schemeClr>
              </a:solidFill>
              <a:ln>
                <a:solidFill>
                  <a:schemeClr val="accent3">
                    <a:lumMod val="20000"/>
                    <a:lumOff val="80000"/>
                  </a:schemeClr>
                </a:solidFill>
              </a:ln>
            </c:spPr>
          </c:marker>
          <c:cat>
            <c:numRef>
              <c:f>(data_after_editchg!$B$15:$B$70,data_after_editchg!$B$76:$B$82)</c:f>
              <c:numCache>
                <c:formatCode>General</c:formatCode>
                <c:ptCount val="6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numCache>
            </c:numRef>
          </c:cat>
          <c:val>
            <c:numRef>
              <c:f>(data_after_editchg!$H$15:$H$70,data_after_editchg!$H$76:$H$82)</c:f>
              <c:numCache>
                <c:formatCode>General</c:formatCode>
                <c:ptCount val="63"/>
                <c:pt idx="0">
                  <c:v>-875.25699999999949</c:v>
                </c:pt>
                <c:pt idx="1">
                  <c:v>-885.72900000000004</c:v>
                </c:pt>
                <c:pt idx="2">
                  <c:v>-866.93599999999947</c:v>
                </c:pt>
                <c:pt idx="3">
                  <c:v>-912.25800000000004</c:v>
                </c:pt>
                <c:pt idx="4">
                  <c:v>-823.87</c:v>
                </c:pt>
                <c:pt idx="5">
                  <c:v>-862.58100000000002</c:v>
                </c:pt>
                <c:pt idx="6">
                  <c:v>-847.3119999999991</c:v>
                </c:pt>
                <c:pt idx="7">
                  <c:v>-856.69200000000001</c:v>
                </c:pt>
                <c:pt idx="8">
                  <c:v>-850.25699999999949</c:v>
                </c:pt>
                <c:pt idx="9">
                  <c:v>-852.3669999999986</c:v>
                </c:pt>
                <c:pt idx="10">
                  <c:v>-837.67700000000002</c:v>
                </c:pt>
                <c:pt idx="11">
                  <c:v>-831.73199999999997</c:v>
                </c:pt>
                <c:pt idx="12">
                  <c:v>-811.31699999999898</c:v>
                </c:pt>
                <c:pt idx="13">
                  <c:v>-786.45799999999872</c:v>
                </c:pt>
                <c:pt idx="14">
                  <c:v>-738.40899999999999</c:v>
                </c:pt>
                <c:pt idx="15">
                  <c:v>-733.73500000000001</c:v>
                </c:pt>
                <c:pt idx="16">
                  <c:v>-706.19</c:v>
                </c:pt>
                <c:pt idx="17">
                  <c:v>-723.45099999999911</c:v>
                </c:pt>
                <c:pt idx="18">
                  <c:v>-697.58399999999995</c:v>
                </c:pt>
                <c:pt idx="19">
                  <c:v>-687.65899999999999</c:v>
                </c:pt>
                <c:pt idx="20">
                  <c:v>-650.10199999999998</c:v>
                </c:pt>
                <c:pt idx="21">
                  <c:v>-631.38400000000001</c:v>
                </c:pt>
                <c:pt idx="22">
                  <c:v>-606.73800000000051</c:v>
                </c:pt>
                <c:pt idx="23">
                  <c:v>-584.03399999999999</c:v>
                </c:pt>
                <c:pt idx="24">
                  <c:v>-586.29400000000055</c:v>
                </c:pt>
                <c:pt idx="25">
                  <c:v>-552.36599999999896</c:v>
                </c:pt>
                <c:pt idx="26">
                  <c:v>-538.17700000000002</c:v>
                </c:pt>
                <c:pt idx="27">
                  <c:v>-504.161</c:v>
                </c:pt>
                <c:pt idx="28">
                  <c:v>-511.41399999999936</c:v>
                </c:pt>
                <c:pt idx="29">
                  <c:v>-486.39599999999956</c:v>
                </c:pt>
                <c:pt idx="30">
                  <c:v>-470.29899999999918</c:v>
                </c:pt>
                <c:pt idx="31">
                  <c:v>-433.33499999999964</c:v>
                </c:pt>
                <c:pt idx="32">
                  <c:v>-409.065</c:v>
                </c:pt>
                <c:pt idx="33">
                  <c:v>-387.85700000000008</c:v>
                </c:pt>
                <c:pt idx="34">
                  <c:v>-377.214</c:v>
                </c:pt>
                <c:pt idx="35">
                  <c:v>-350.28399999999937</c:v>
                </c:pt>
                <c:pt idx="36">
                  <c:v>-307.70299999999969</c:v>
                </c:pt>
                <c:pt idx="37">
                  <c:v>-288.24299999999999</c:v>
                </c:pt>
                <c:pt idx="38">
                  <c:v>-261.74700000000001</c:v>
                </c:pt>
                <c:pt idx="39">
                  <c:v>-248.85200000000026</c:v>
                </c:pt>
                <c:pt idx="40">
                  <c:v>-224.541</c:v>
                </c:pt>
                <c:pt idx="41">
                  <c:v>-189.61399999999998</c:v>
                </c:pt>
                <c:pt idx="42">
                  <c:v>-165.298</c:v>
                </c:pt>
                <c:pt idx="43">
                  <c:v>-142.762</c:v>
                </c:pt>
                <c:pt idx="44">
                  <c:v>-109.777</c:v>
                </c:pt>
                <c:pt idx="45">
                  <c:v>-64.332999999999998</c:v>
                </c:pt>
                <c:pt idx="46">
                  <c:v>-53.052</c:v>
                </c:pt>
                <c:pt idx="47">
                  <c:v>-33.623000000000012</c:v>
                </c:pt>
                <c:pt idx="48">
                  <c:v>4.7279999999999927</c:v>
                </c:pt>
                <c:pt idx="49">
                  <c:v>38.692000000000057</c:v>
                </c:pt>
                <c:pt idx="50">
                  <c:v>64.897000000000006</c:v>
                </c:pt>
                <c:pt idx="51">
                  <c:v>84.482000000000014</c:v>
                </c:pt>
                <c:pt idx="52">
                  <c:v>91.568000000000012</c:v>
                </c:pt>
                <c:pt idx="53">
                  <c:v>90.491000000000113</c:v>
                </c:pt>
                <c:pt idx="54">
                  <c:v>116.92700000000002</c:v>
                </c:pt>
                <c:pt idx="55">
                  <c:v>126.30500000000001</c:v>
                </c:pt>
                <c:pt idx="56">
                  <c:v>146.14499999999998</c:v>
                </c:pt>
                <c:pt idx="57">
                  <c:v>160.52200000000022</c:v>
                </c:pt>
                <c:pt idx="58">
                  <c:v>191.88900000000001</c:v>
                </c:pt>
                <c:pt idx="59">
                  <c:v>212.297</c:v>
                </c:pt>
                <c:pt idx="60">
                  <c:v>254.86100000000022</c:v>
                </c:pt>
                <c:pt idx="61">
                  <c:v>328.18599999999969</c:v>
                </c:pt>
                <c:pt idx="62">
                  <c:v>350.29899999999918</c:v>
                </c:pt>
              </c:numCache>
            </c:numRef>
          </c:val>
        </c:ser>
        <c:ser>
          <c:idx val="1"/>
          <c:order val="1"/>
          <c:tx>
            <c:v>NM1994</c:v>
          </c:tx>
          <c:spPr>
            <a:ln>
              <a:solidFill>
                <a:srgbClr val="66FF33"/>
              </a:solidFill>
            </a:ln>
          </c:spPr>
          <c:marker>
            <c:symbol val="diamond"/>
            <c:size val="5"/>
            <c:spPr>
              <a:solidFill>
                <a:srgbClr val="66FF33"/>
              </a:solidFill>
              <a:ln>
                <a:solidFill>
                  <a:srgbClr val="66FF33"/>
                </a:solidFill>
              </a:ln>
            </c:spPr>
          </c:marker>
          <c:cat>
            <c:numRef>
              <c:f>(data_after_editchg!$B$15:$B$70,data_after_editchg!$B$76:$B$82)</c:f>
              <c:numCache>
                <c:formatCode>General</c:formatCode>
                <c:ptCount val="6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numCache>
            </c:numRef>
          </c:cat>
          <c:val>
            <c:numRef>
              <c:f>(data_after_editchg!$G$15:$G$70,data_after_editchg!$G$76:$G$82)</c:f>
              <c:numCache>
                <c:formatCode>General</c:formatCode>
                <c:ptCount val="63"/>
                <c:pt idx="0">
                  <c:v>-1013</c:v>
                </c:pt>
                <c:pt idx="1">
                  <c:v>-1008</c:v>
                </c:pt>
                <c:pt idx="2">
                  <c:v>-979</c:v>
                </c:pt>
                <c:pt idx="3">
                  <c:v>-1038</c:v>
                </c:pt>
                <c:pt idx="4">
                  <c:v>-940</c:v>
                </c:pt>
                <c:pt idx="5">
                  <c:v>-988</c:v>
                </c:pt>
                <c:pt idx="6">
                  <c:v>-951</c:v>
                </c:pt>
                <c:pt idx="7">
                  <c:v>-971</c:v>
                </c:pt>
                <c:pt idx="8">
                  <c:v>-961</c:v>
                </c:pt>
                <c:pt idx="9">
                  <c:v>-972</c:v>
                </c:pt>
                <c:pt idx="10">
                  <c:v>-946</c:v>
                </c:pt>
                <c:pt idx="11">
                  <c:v>-934</c:v>
                </c:pt>
                <c:pt idx="12">
                  <c:v>-917</c:v>
                </c:pt>
                <c:pt idx="13">
                  <c:v>-882</c:v>
                </c:pt>
                <c:pt idx="14">
                  <c:v>-837</c:v>
                </c:pt>
                <c:pt idx="15">
                  <c:v>-820</c:v>
                </c:pt>
                <c:pt idx="16">
                  <c:v>-795</c:v>
                </c:pt>
                <c:pt idx="17">
                  <c:v>-813</c:v>
                </c:pt>
                <c:pt idx="18">
                  <c:v>-782</c:v>
                </c:pt>
                <c:pt idx="19">
                  <c:v>-768</c:v>
                </c:pt>
                <c:pt idx="20">
                  <c:v>-711</c:v>
                </c:pt>
                <c:pt idx="21">
                  <c:v>-685</c:v>
                </c:pt>
                <c:pt idx="22">
                  <c:v>-655</c:v>
                </c:pt>
                <c:pt idx="23">
                  <c:v>-630</c:v>
                </c:pt>
                <c:pt idx="24">
                  <c:v>-623</c:v>
                </c:pt>
                <c:pt idx="25">
                  <c:v>-594</c:v>
                </c:pt>
                <c:pt idx="26">
                  <c:v>-584</c:v>
                </c:pt>
                <c:pt idx="27">
                  <c:v>-548</c:v>
                </c:pt>
                <c:pt idx="28">
                  <c:v>-550</c:v>
                </c:pt>
                <c:pt idx="29">
                  <c:v>-526</c:v>
                </c:pt>
                <c:pt idx="30">
                  <c:v>-503</c:v>
                </c:pt>
                <c:pt idx="31">
                  <c:v>-456</c:v>
                </c:pt>
                <c:pt idx="32">
                  <c:v>-427</c:v>
                </c:pt>
                <c:pt idx="33">
                  <c:v>-410</c:v>
                </c:pt>
                <c:pt idx="34">
                  <c:v>-408</c:v>
                </c:pt>
                <c:pt idx="35">
                  <c:v>-374</c:v>
                </c:pt>
                <c:pt idx="36">
                  <c:v>-342</c:v>
                </c:pt>
                <c:pt idx="37">
                  <c:v>-325</c:v>
                </c:pt>
                <c:pt idx="38">
                  <c:v>-286</c:v>
                </c:pt>
                <c:pt idx="39">
                  <c:v>-264</c:v>
                </c:pt>
                <c:pt idx="40">
                  <c:v>-245</c:v>
                </c:pt>
                <c:pt idx="41">
                  <c:v>-205</c:v>
                </c:pt>
                <c:pt idx="42">
                  <c:v>-194</c:v>
                </c:pt>
                <c:pt idx="43">
                  <c:v>-162</c:v>
                </c:pt>
                <c:pt idx="44">
                  <c:v>-145</c:v>
                </c:pt>
                <c:pt idx="45">
                  <c:v>-100</c:v>
                </c:pt>
                <c:pt idx="46">
                  <c:v>-86</c:v>
                </c:pt>
                <c:pt idx="47">
                  <c:v>-56</c:v>
                </c:pt>
                <c:pt idx="48">
                  <c:v>-28</c:v>
                </c:pt>
                <c:pt idx="49">
                  <c:v>11</c:v>
                </c:pt>
                <c:pt idx="50">
                  <c:v>18</c:v>
                </c:pt>
                <c:pt idx="51">
                  <c:v>52</c:v>
                </c:pt>
                <c:pt idx="52">
                  <c:v>72</c:v>
                </c:pt>
                <c:pt idx="53">
                  <c:v>71</c:v>
                </c:pt>
                <c:pt idx="54">
                  <c:v>126</c:v>
                </c:pt>
                <c:pt idx="55">
                  <c:v>158</c:v>
                </c:pt>
                <c:pt idx="56">
                  <c:v>173</c:v>
                </c:pt>
                <c:pt idx="57">
                  <c:v>216</c:v>
                </c:pt>
                <c:pt idx="58">
                  <c:v>289</c:v>
                </c:pt>
                <c:pt idx="59">
                  <c:v>331</c:v>
                </c:pt>
                <c:pt idx="60">
                  <c:v>403</c:v>
                </c:pt>
                <c:pt idx="61">
                  <c:v>493</c:v>
                </c:pt>
                <c:pt idx="62">
                  <c:v>537</c:v>
                </c:pt>
              </c:numCache>
            </c:numRef>
          </c:val>
        </c:ser>
        <c:ser>
          <c:idx val="0"/>
          <c:order val="2"/>
          <c:tx>
            <c:v>NM2003</c:v>
          </c:tx>
          <c:spPr>
            <a:ln>
              <a:prstDash val="solid"/>
            </a:ln>
          </c:spPr>
          <c:marker>
            <c:symbol val="circle"/>
            <c:size val="5"/>
          </c:marker>
          <c:cat>
            <c:numRef>
              <c:f>(data_after_editchg!$B$15:$B$70,data_after_editchg!$B$76:$B$82)</c:f>
              <c:numCache>
                <c:formatCode>General</c:formatCode>
                <c:ptCount val="6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numCache>
            </c:numRef>
          </c:cat>
          <c:val>
            <c:numRef>
              <c:f>(data_after_editchg!$F$15:$F$70,data_after_editchg!$F$76:$F$82)</c:f>
              <c:numCache>
                <c:formatCode>General</c:formatCode>
                <c:ptCount val="63"/>
                <c:pt idx="0">
                  <c:v>-915</c:v>
                </c:pt>
                <c:pt idx="1">
                  <c:v>-940</c:v>
                </c:pt>
                <c:pt idx="2">
                  <c:v>-846</c:v>
                </c:pt>
                <c:pt idx="3">
                  <c:v>-907</c:v>
                </c:pt>
                <c:pt idx="4">
                  <c:v>-859</c:v>
                </c:pt>
                <c:pt idx="5">
                  <c:v>-884</c:v>
                </c:pt>
                <c:pt idx="6">
                  <c:v>-867</c:v>
                </c:pt>
                <c:pt idx="7">
                  <c:v>-867</c:v>
                </c:pt>
                <c:pt idx="8">
                  <c:v>-845</c:v>
                </c:pt>
                <c:pt idx="9">
                  <c:v>-828</c:v>
                </c:pt>
                <c:pt idx="10">
                  <c:v>-826</c:v>
                </c:pt>
                <c:pt idx="11">
                  <c:v>-817</c:v>
                </c:pt>
                <c:pt idx="12">
                  <c:v>-789</c:v>
                </c:pt>
                <c:pt idx="13">
                  <c:v>-776</c:v>
                </c:pt>
                <c:pt idx="14">
                  <c:v>-786</c:v>
                </c:pt>
                <c:pt idx="15">
                  <c:v>-751</c:v>
                </c:pt>
                <c:pt idx="16">
                  <c:v>-733</c:v>
                </c:pt>
                <c:pt idx="17">
                  <c:v>-750</c:v>
                </c:pt>
                <c:pt idx="18">
                  <c:v>-732</c:v>
                </c:pt>
                <c:pt idx="19">
                  <c:v>-727</c:v>
                </c:pt>
                <c:pt idx="20">
                  <c:v>-675</c:v>
                </c:pt>
                <c:pt idx="21">
                  <c:v>-658</c:v>
                </c:pt>
                <c:pt idx="22">
                  <c:v>-634</c:v>
                </c:pt>
                <c:pt idx="23">
                  <c:v>-625</c:v>
                </c:pt>
                <c:pt idx="24">
                  <c:v>-615</c:v>
                </c:pt>
                <c:pt idx="25">
                  <c:v>-600</c:v>
                </c:pt>
                <c:pt idx="26">
                  <c:v>-604</c:v>
                </c:pt>
                <c:pt idx="27">
                  <c:v>-574</c:v>
                </c:pt>
                <c:pt idx="28">
                  <c:v>-564</c:v>
                </c:pt>
                <c:pt idx="29">
                  <c:v>-548</c:v>
                </c:pt>
                <c:pt idx="30">
                  <c:v>-528</c:v>
                </c:pt>
                <c:pt idx="31">
                  <c:v>-483</c:v>
                </c:pt>
                <c:pt idx="32">
                  <c:v>-457</c:v>
                </c:pt>
                <c:pt idx="33">
                  <c:v>-449</c:v>
                </c:pt>
                <c:pt idx="34">
                  <c:v>-457</c:v>
                </c:pt>
                <c:pt idx="35">
                  <c:v>-423</c:v>
                </c:pt>
                <c:pt idx="36">
                  <c:v>-385</c:v>
                </c:pt>
                <c:pt idx="37">
                  <c:v>-366</c:v>
                </c:pt>
                <c:pt idx="38">
                  <c:v>-322</c:v>
                </c:pt>
                <c:pt idx="39">
                  <c:v>-289</c:v>
                </c:pt>
                <c:pt idx="40">
                  <c:v>-269</c:v>
                </c:pt>
                <c:pt idx="41">
                  <c:v>-225</c:v>
                </c:pt>
                <c:pt idx="42">
                  <c:v>-220</c:v>
                </c:pt>
                <c:pt idx="43">
                  <c:v>-193</c:v>
                </c:pt>
                <c:pt idx="44">
                  <c:v>-178</c:v>
                </c:pt>
                <c:pt idx="45">
                  <c:v>-143</c:v>
                </c:pt>
                <c:pt idx="46">
                  <c:v>-128</c:v>
                </c:pt>
                <c:pt idx="47">
                  <c:v>-85</c:v>
                </c:pt>
                <c:pt idx="48">
                  <c:v>-63</c:v>
                </c:pt>
                <c:pt idx="49">
                  <c:v>-26</c:v>
                </c:pt>
                <c:pt idx="50">
                  <c:v>-5</c:v>
                </c:pt>
                <c:pt idx="51">
                  <c:v>31</c:v>
                </c:pt>
                <c:pt idx="52">
                  <c:v>48</c:v>
                </c:pt>
                <c:pt idx="53">
                  <c:v>57</c:v>
                </c:pt>
                <c:pt idx="54">
                  <c:v>147</c:v>
                </c:pt>
                <c:pt idx="55">
                  <c:v>187</c:v>
                </c:pt>
                <c:pt idx="56">
                  <c:v>215</c:v>
                </c:pt>
                <c:pt idx="57">
                  <c:v>276</c:v>
                </c:pt>
                <c:pt idx="58">
                  <c:v>357</c:v>
                </c:pt>
                <c:pt idx="59">
                  <c:v>404</c:v>
                </c:pt>
                <c:pt idx="60">
                  <c:v>490</c:v>
                </c:pt>
                <c:pt idx="61">
                  <c:v>560</c:v>
                </c:pt>
                <c:pt idx="62">
                  <c:v>617</c:v>
                </c:pt>
              </c:numCache>
            </c:numRef>
          </c:val>
        </c:ser>
        <c:ser>
          <c:idx val="3"/>
          <c:order val="3"/>
          <c:tx>
            <c:v>NetMerit</c:v>
          </c:tx>
          <c:spPr>
            <a:ln w="38100">
              <a:solidFill>
                <a:srgbClr val="FFFF00"/>
              </a:solidFill>
            </a:ln>
          </c:spPr>
          <c:marker>
            <c:symbol val="star"/>
            <c:size val="5"/>
            <c:spPr>
              <a:solidFill>
                <a:srgbClr val="FFFF00"/>
              </a:solidFill>
              <a:ln>
                <a:solidFill>
                  <a:srgbClr val="FFFF00"/>
                </a:solidFill>
              </a:ln>
            </c:spPr>
          </c:marker>
          <c:cat>
            <c:numRef>
              <c:f>(data_after_editchg!$B$15:$B$70,data_after_editchg!$B$76:$B$82)</c:f>
              <c:numCache>
                <c:formatCode>General</c:formatCode>
                <c:ptCount val="6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numCache>
            </c:numRef>
          </c:cat>
          <c:val>
            <c:numRef>
              <c:f>(data_after_editchg!$I$15:$I$70,data_after_editchg!$I$76:$I$82)</c:f>
              <c:numCache>
                <c:formatCode>General</c:formatCode>
                <c:ptCount val="63"/>
                <c:pt idx="0">
                  <c:v>-797.83299999999872</c:v>
                </c:pt>
                <c:pt idx="1">
                  <c:v>-813.26599999999996</c:v>
                </c:pt>
                <c:pt idx="2">
                  <c:v>-811.06799999999896</c:v>
                </c:pt>
                <c:pt idx="3">
                  <c:v>-833.70299999999997</c:v>
                </c:pt>
                <c:pt idx="4">
                  <c:v>-774.548</c:v>
                </c:pt>
                <c:pt idx="5">
                  <c:v>-804.85199999999872</c:v>
                </c:pt>
                <c:pt idx="6">
                  <c:v>-775.64699999999948</c:v>
                </c:pt>
                <c:pt idx="7">
                  <c:v>-793.93499999999949</c:v>
                </c:pt>
                <c:pt idx="8">
                  <c:v>-786.41899999999998</c:v>
                </c:pt>
                <c:pt idx="9">
                  <c:v>-791.90099999999939</c:v>
                </c:pt>
                <c:pt idx="10">
                  <c:v>-780.56099999999947</c:v>
                </c:pt>
                <c:pt idx="11">
                  <c:v>-766.17499999999995</c:v>
                </c:pt>
                <c:pt idx="12">
                  <c:v>-745.72500000000002</c:v>
                </c:pt>
                <c:pt idx="13">
                  <c:v>-731.05799999999897</c:v>
                </c:pt>
                <c:pt idx="14">
                  <c:v>-705.62800000000004</c:v>
                </c:pt>
                <c:pt idx="15">
                  <c:v>-686.67200000000003</c:v>
                </c:pt>
                <c:pt idx="16">
                  <c:v>-671.64300000000003</c:v>
                </c:pt>
                <c:pt idx="17">
                  <c:v>-682.08199999999999</c:v>
                </c:pt>
                <c:pt idx="18">
                  <c:v>-670.31699999999898</c:v>
                </c:pt>
                <c:pt idx="19">
                  <c:v>-653.49800000000005</c:v>
                </c:pt>
                <c:pt idx="20">
                  <c:v>-614.995</c:v>
                </c:pt>
                <c:pt idx="21">
                  <c:v>-592.601</c:v>
                </c:pt>
                <c:pt idx="22">
                  <c:v>-571.82499999999948</c:v>
                </c:pt>
                <c:pt idx="23">
                  <c:v>-551.12</c:v>
                </c:pt>
                <c:pt idx="24">
                  <c:v>-540.11800000000005</c:v>
                </c:pt>
                <c:pt idx="25">
                  <c:v>-526.95099999999911</c:v>
                </c:pt>
                <c:pt idx="26">
                  <c:v>-528.78000000000054</c:v>
                </c:pt>
                <c:pt idx="27">
                  <c:v>-504.08300000000003</c:v>
                </c:pt>
                <c:pt idx="28">
                  <c:v>-492.005</c:v>
                </c:pt>
                <c:pt idx="29">
                  <c:v>-480.57299999999969</c:v>
                </c:pt>
                <c:pt idx="30">
                  <c:v>-465.00799999999964</c:v>
                </c:pt>
                <c:pt idx="31">
                  <c:v>-415.4249999999995</c:v>
                </c:pt>
                <c:pt idx="32">
                  <c:v>-388.084</c:v>
                </c:pt>
                <c:pt idx="33">
                  <c:v>-383.01099999999963</c:v>
                </c:pt>
                <c:pt idx="34">
                  <c:v>-395.24299999999999</c:v>
                </c:pt>
                <c:pt idx="35">
                  <c:v>-370.45400000000001</c:v>
                </c:pt>
                <c:pt idx="36">
                  <c:v>-345.05500000000001</c:v>
                </c:pt>
                <c:pt idx="37">
                  <c:v>-329.26499999999999</c:v>
                </c:pt>
                <c:pt idx="38">
                  <c:v>-280.52199999999937</c:v>
                </c:pt>
                <c:pt idx="39">
                  <c:v>-247.54599999999999</c:v>
                </c:pt>
                <c:pt idx="40">
                  <c:v>-237.142</c:v>
                </c:pt>
                <c:pt idx="41">
                  <c:v>-197.54599999999999</c:v>
                </c:pt>
                <c:pt idx="42">
                  <c:v>-200.51599999999999</c:v>
                </c:pt>
                <c:pt idx="43">
                  <c:v>-176.63800000000001</c:v>
                </c:pt>
                <c:pt idx="44">
                  <c:v>-172.38900000000001</c:v>
                </c:pt>
                <c:pt idx="45">
                  <c:v>-145.87800000000001</c:v>
                </c:pt>
                <c:pt idx="46">
                  <c:v>-132.499</c:v>
                </c:pt>
                <c:pt idx="47">
                  <c:v>-83.783000000000001</c:v>
                </c:pt>
                <c:pt idx="48">
                  <c:v>-67.377999999999986</c:v>
                </c:pt>
                <c:pt idx="49">
                  <c:v>-37.621000000000002</c:v>
                </c:pt>
                <c:pt idx="50">
                  <c:v>-34.200000000000003</c:v>
                </c:pt>
                <c:pt idx="51">
                  <c:v>4.8810000000000002</c:v>
                </c:pt>
                <c:pt idx="52">
                  <c:v>26.283999999999967</c:v>
                </c:pt>
                <c:pt idx="53">
                  <c:v>38.483000000000004</c:v>
                </c:pt>
                <c:pt idx="54">
                  <c:v>126.32899999999998</c:v>
                </c:pt>
                <c:pt idx="55">
                  <c:v>175.84200000000001</c:v>
                </c:pt>
                <c:pt idx="56">
                  <c:v>195.64</c:v>
                </c:pt>
                <c:pt idx="57">
                  <c:v>266.67200000000008</c:v>
                </c:pt>
                <c:pt idx="58">
                  <c:v>361.85899999999964</c:v>
                </c:pt>
                <c:pt idx="59">
                  <c:v>417.12299999999999</c:v>
                </c:pt>
                <c:pt idx="60">
                  <c:v>502.80200000000002</c:v>
                </c:pt>
                <c:pt idx="61">
                  <c:v>592.03800000000001</c:v>
                </c:pt>
                <c:pt idx="62">
                  <c:v>659.47699999999998</c:v>
                </c:pt>
              </c:numCache>
            </c:numRef>
          </c:val>
        </c:ser>
        <c:marker val="1"/>
        <c:axId val="106661760"/>
        <c:axId val="106673280"/>
      </c:lineChart>
      <c:catAx>
        <c:axId val="106661760"/>
        <c:scaling>
          <c:orientation val="minMax"/>
        </c:scaling>
        <c:axPos val="b"/>
        <c:title>
          <c:tx>
            <c:rich>
              <a:bodyPr/>
              <a:lstStyle/>
              <a:p>
                <a:pPr>
                  <a:defRPr sz="1400" baseline="0">
                    <a:solidFill>
                      <a:srgbClr val="FFFF00"/>
                    </a:solidFill>
                  </a:defRPr>
                </a:pPr>
                <a:r>
                  <a:rPr lang="en-US" sz="1400" baseline="0" dirty="0" smtClean="0">
                    <a:solidFill>
                      <a:srgbClr val="FFFF00"/>
                    </a:solidFill>
                  </a:rPr>
                  <a:t>Bull birth year</a:t>
                </a:r>
                <a:endParaRPr lang="en-US" sz="1400" baseline="0" dirty="0">
                  <a:solidFill>
                    <a:srgbClr val="FFFF00"/>
                  </a:solidFill>
                </a:endParaRPr>
              </a:p>
            </c:rich>
          </c:tx>
          <c:layout/>
        </c:title>
        <c:numFmt formatCode="General" sourceLinked="1"/>
        <c:majorTickMark val="none"/>
        <c:tickLblPos val="low"/>
        <c:spPr>
          <a:ln w="38100">
            <a:solidFill>
              <a:schemeClr val="tx1"/>
            </a:solidFill>
          </a:ln>
        </c:spPr>
        <c:txPr>
          <a:bodyPr rot="-2100000"/>
          <a:lstStyle/>
          <a:p>
            <a:pPr>
              <a:defRPr sz="1400" b="1">
                <a:latin typeface="+mj-lt"/>
              </a:defRPr>
            </a:pPr>
            <a:endParaRPr lang="en-US"/>
          </a:p>
        </c:txPr>
        <c:crossAx val="106673280"/>
        <c:crossesAt val="-1200"/>
        <c:auto val="1"/>
        <c:lblAlgn val="ctr"/>
        <c:lblOffset val="80"/>
        <c:tickLblSkip val="5"/>
        <c:tickMarkSkip val="1"/>
      </c:catAx>
      <c:valAx>
        <c:axId val="106673280"/>
        <c:scaling>
          <c:orientation val="minMax"/>
          <c:max val="700"/>
          <c:min val="-1100"/>
        </c:scaling>
        <c:axPos val="l"/>
        <c:title>
          <c:tx>
            <c:rich>
              <a:bodyPr rot="-5400000" vert="horz"/>
              <a:lstStyle/>
              <a:p>
                <a:pPr>
                  <a:defRPr baseline="0">
                    <a:solidFill>
                      <a:srgbClr val="FFFF00"/>
                    </a:solidFill>
                  </a:defRPr>
                </a:pPr>
                <a:r>
                  <a:rPr lang="en-US" sz="1400" baseline="0" dirty="0" smtClean="0">
                    <a:solidFill>
                      <a:srgbClr val="FFFF00"/>
                    </a:solidFill>
                  </a:rPr>
                  <a:t>Index value ($)</a:t>
                </a:r>
                <a:endParaRPr lang="en-US" sz="1400" baseline="0" dirty="0">
                  <a:solidFill>
                    <a:srgbClr val="FFFF00"/>
                  </a:solidFill>
                </a:endParaRPr>
              </a:p>
            </c:rich>
          </c:tx>
          <c:layout>
            <c:manualLayout>
              <c:xMode val="edge"/>
              <c:yMode val="edge"/>
              <c:x val="1.6852004905222492E-4"/>
              <c:y val="0.33425120772946926"/>
            </c:manualLayout>
          </c:layout>
        </c:title>
        <c:numFmt formatCode="General" sourceLinked="1"/>
        <c:tickLblPos val="nextTo"/>
        <c:spPr>
          <a:ln w="38100">
            <a:solidFill>
              <a:schemeClr val="tx1"/>
            </a:solidFill>
          </a:ln>
        </c:spPr>
        <c:txPr>
          <a:bodyPr/>
          <a:lstStyle/>
          <a:p>
            <a:pPr>
              <a:defRPr sz="1400" b="1"/>
            </a:pPr>
            <a:endParaRPr lang="en-US"/>
          </a:p>
        </c:txPr>
        <c:crossAx val="106661760"/>
        <c:crossesAt val="1"/>
        <c:crossBetween val="midCat"/>
      </c:valAx>
    </c:plotArea>
    <c:legend>
      <c:legendPos val="t"/>
      <c:layout>
        <c:manualLayout>
          <c:xMode val="edge"/>
          <c:yMode val="edge"/>
          <c:x val="0.17637819587487891"/>
          <c:y val="8.3635352872557855E-2"/>
          <c:w val="0.24348080438756878"/>
          <c:h val="0.2488046806649169"/>
        </c:manualLayout>
      </c:layout>
      <c:overlay val="1"/>
      <c:txPr>
        <a:bodyPr/>
        <a:lstStyle/>
        <a:p>
          <a:pPr>
            <a:defRPr sz="1800">
              <a:latin typeface="+mj-lt"/>
            </a:defRPr>
          </a:pPr>
          <a:endParaRPr lang="en-US"/>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Sheet2!$B$2</c:f>
              <c:strCache>
                <c:ptCount val="1"/>
                <c:pt idx="0">
                  <c:v>Female</c:v>
                </c:pt>
              </c:strCache>
            </c:strRef>
          </c:tx>
          <c:spPr>
            <a:ln>
              <a:solidFill>
                <a:srgbClr val="FF0000"/>
              </a:solidFill>
            </a:ln>
          </c:spPr>
          <c:marker>
            <c:spPr>
              <a:solidFill>
                <a:srgbClr val="FF0000"/>
              </a:solidFill>
              <a:ln>
                <a:solidFill>
                  <a:srgbClr val="FF0000"/>
                </a:solidFill>
              </a:ln>
            </c:spPr>
          </c:marker>
          <c:cat>
            <c:numRef>
              <c:f>Sheet2!$A$3:$A$15</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Sheet2!$B$3:$B$15</c:f>
              <c:numCache>
                <c:formatCode>General</c:formatCode>
                <c:ptCount val="13"/>
                <c:pt idx="0">
                  <c:v>15644</c:v>
                </c:pt>
                <c:pt idx="1">
                  <c:v>15611</c:v>
                </c:pt>
                <c:pt idx="2">
                  <c:v>16295</c:v>
                </c:pt>
                <c:pt idx="3">
                  <c:v>16797</c:v>
                </c:pt>
                <c:pt idx="4">
                  <c:v>17107</c:v>
                </c:pt>
                <c:pt idx="5">
                  <c:v>19521</c:v>
                </c:pt>
                <c:pt idx="6">
                  <c:v>21964</c:v>
                </c:pt>
                <c:pt idx="7">
                  <c:v>22452</c:v>
                </c:pt>
                <c:pt idx="8">
                  <c:v>25969</c:v>
                </c:pt>
                <c:pt idx="9">
                  <c:v>30688</c:v>
                </c:pt>
                <c:pt idx="10">
                  <c:v>31764</c:v>
                </c:pt>
                <c:pt idx="11">
                  <c:v>34105</c:v>
                </c:pt>
                <c:pt idx="12">
                  <c:v>45954</c:v>
                </c:pt>
              </c:numCache>
            </c:numRef>
          </c:val>
        </c:ser>
        <c:ser>
          <c:idx val="1"/>
          <c:order val="1"/>
          <c:tx>
            <c:strRef>
              <c:f>Sheet2!$C$2</c:f>
              <c:strCache>
                <c:ptCount val="1"/>
                <c:pt idx="0">
                  <c:v>Male</c:v>
                </c:pt>
              </c:strCache>
            </c:strRef>
          </c:tx>
          <c:spPr>
            <a:ln>
              <a:solidFill>
                <a:schemeClr val="accent1"/>
              </a:solidFill>
            </a:ln>
          </c:spPr>
          <c:marker>
            <c:symbol val="square"/>
            <c:size val="7"/>
            <c:spPr>
              <a:solidFill>
                <a:schemeClr val="accent1"/>
              </a:solidFill>
              <a:ln>
                <a:solidFill>
                  <a:schemeClr val="accent1"/>
                </a:solidFill>
              </a:ln>
            </c:spPr>
          </c:marker>
          <c:cat>
            <c:numRef>
              <c:f>Sheet2!$A$3:$A$15</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Sheet2!$C$3:$C$15</c:f>
              <c:numCache>
                <c:formatCode>General</c:formatCode>
                <c:ptCount val="13"/>
                <c:pt idx="0">
                  <c:v>12669</c:v>
                </c:pt>
                <c:pt idx="1">
                  <c:v>12922</c:v>
                </c:pt>
                <c:pt idx="2">
                  <c:v>13093</c:v>
                </c:pt>
                <c:pt idx="3">
                  <c:v>12765</c:v>
                </c:pt>
                <c:pt idx="4">
                  <c:v>12351</c:v>
                </c:pt>
                <c:pt idx="5">
                  <c:v>12586</c:v>
                </c:pt>
                <c:pt idx="6">
                  <c:v>13480</c:v>
                </c:pt>
                <c:pt idx="7">
                  <c:v>13251</c:v>
                </c:pt>
                <c:pt idx="8">
                  <c:v>14697</c:v>
                </c:pt>
                <c:pt idx="9">
                  <c:v>17484</c:v>
                </c:pt>
                <c:pt idx="10">
                  <c:v>20496</c:v>
                </c:pt>
                <c:pt idx="11">
                  <c:v>21506</c:v>
                </c:pt>
                <c:pt idx="12">
                  <c:v>22334</c:v>
                </c:pt>
              </c:numCache>
            </c:numRef>
          </c:val>
        </c:ser>
        <c:marker val="1"/>
        <c:axId val="117204864"/>
        <c:axId val="120808960"/>
      </c:lineChart>
      <c:catAx>
        <c:axId val="117204864"/>
        <c:scaling>
          <c:orientation val="minMax"/>
        </c:scaling>
        <c:axPos val="b"/>
        <c:title>
          <c:tx>
            <c:rich>
              <a:bodyPr/>
              <a:lstStyle/>
              <a:p>
                <a:pPr>
                  <a:defRPr sz="1400">
                    <a:latin typeface="Verdana" pitchFamily="34" charset="0"/>
                    <a:ea typeface="Verdana" pitchFamily="34" charset="0"/>
                    <a:cs typeface="Verdana" pitchFamily="34" charset="0"/>
                  </a:defRPr>
                </a:pPr>
                <a:r>
                  <a:rPr lang="en-US" sz="1600" dirty="0">
                    <a:latin typeface="Verdana" pitchFamily="34" charset="0"/>
                    <a:ea typeface="Verdana" pitchFamily="34" charset="0"/>
                    <a:cs typeface="Verdana" pitchFamily="34" charset="0"/>
                  </a:rPr>
                  <a:t>Year of birth</a:t>
                </a:r>
              </a:p>
            </c:rich>
          </c:tx>
        </c:title>
        <c:numFmt formatCode="General" sourceLinked="1"/>
        <c:tickLblPos val="nextTo"/>
        <c:spPr>
          <a:ln w="25400">
            <a:solidFill>
              <a:sysClr val="windowText" lastClr="000000"/>
            </a:solidFill>
          </a:ln>
        </c:spPr>
        <c:txPr>
          <a:bodyPr rot="-1800000"/>
          <a:lstStyle/>
          <a:p>
            <a:pPr>
              <a:defRPr sz="1400">
                <a:latin typeface="Verdana" pitchFamily="34" charset="0"/>
                <a:ea typeface="Verdana" pitchFamily="34" charset="0"/>
                <a:cs typeface="Verdana" pitchFamily="34" charset="0"/>
              </a:defRPr>
            </a:pPr>
            <a:endParaRPr lang="en-US"/>
          </a:p>
        </c:txPr>
        <c:crossAx val="120808960"/>
        <c:crosses val="autoZero"/>
        <c:auto val="1"/>
        <c:lblAlgn val="ctr"/>
        <c:lblOffset val="100"/>
      </c:catAx>
      <c:valAx>
        <c:axId val="120808960"/>
        <c:scaling>
          <c:orientation val="minMax"/>
          <c:max val="50000"/>
          <c:min val="0"/>
        </c:scaling>
        <c:axPos val="l"/>
        <c:title>
          <c:tx>
            <c:rich>
              <a:bodyPr rot="-5400000" vert="horz"/>
              <a:lstStyle/>
              <a:p>
                <a:pPr>
                  <a:defRPr sz="1400">
                    <a:latin typeface="Verdana" pitchFamily="34" charset="0"/>
                    <a:ea typeface="Verdana" pitchFamily="34" charset="0"/>
                    <a:cs typeface="Verdana" pitchFamily="34" charset="0"/>
                  </a:defRPr>
                </a:pPr>
                <a:r>
                  <a:rPr lang="en-US" sz="1600" dirty="0">
                    <a:latin typeface="Verdana" pitchFamily="34" charset="0"/>
                    <a:ea typeface="Verdana" pitchFamily="34" charset="0"/>
                    <a:cs typeface="Verdana" pitchFamily="34" charset="0"/>
                  </a:rPr>
                  <a:t>ET animals (thousands)</a:t>
                </a:r>
              </a:p>
            </c:rich>
          </c:tx>
          <c:layout>
            <c:manualLayout>
              <c:xMode val="edge"/>
              <c:yMode val="edge"/>
              <c:x val="1.4647887843775563E-3"/>
              <c:y val="0.1639569899038662"/>
            </c:manualLayout>
          </c:layout>
        </c:title>
        <c:numFmt formatCode="General" sourceLinked="1"/>
        <c:tickLblPos val="nextTo"/>
        <c:spPr>
          <a:ln w="25400">
            <a:solidFill>
              <a:schemeClr val="tx1"/>
            </a:solidFill>
          </a:ln>
        </c:spPr>
        <c:txPr>
          <a:bodyPr/>
          <a:lstStyle/>
          <a:p>
            <a:pPr>
              <a:defRPr sz="1400" b="1">
                <a:latin typeface="Verdana" pitchFamily="34" charset="0"/>
                <a:ea typeface="Verdana" pitchFamily="34" charset="0"/>
                <a:cs typeface="Verdana" pitchFamily="34" charset="0"/>
              </a:defRPr>
            </a:pPr>
            <a:endParaRPr lang="en-US"/>
          </a:p>
        </c:txPr>
        <c:crossAx val="117204864"/>
        <c:crosses val="autoZero"/>
        <c:crossBetween val="midCat"/>
        <c:dispUnits>
          <c:builtInUnit val="thousands"/>
        </c:dispUnits>
      </c:valAx>
    </c:plotArea>
    <c:legend>
      <c:legendPos val="t"/>
      <c:layout>
        <c:manualLayout>
          <c:xMode val="edge"/>
          <c:yMode val="edge"/>
          <c:x val="0.56167138836425579"/>
          <c:y val="0.23630799581142312"/>
          <c:w val="0.24844870794095461"/>
          <c:h val="4.6133196966993813E-2"/>
        </c:manualLayout>
      </c:layout>
      <c:txPr>
        <a:bodyPr/>
        <a:lstStyle/>
        <a:p>
          <a:pPr>
            <a:defRPr sz="1400" b="1">
              <a:latin typeface="Verdana" pitchFamily="34" charset="0"/>
              <a:ea typeface="Verdana" pitchFamily="34" charset="0"/>
              <a:cs typeface="Verdana" pitchFamily="34" charset="0"/>
            </a:defRPr>
          </a:pPr>
          <a:endParaRPr lang="en-US"/>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marker>
            <c:symbol val="diamond"/>
            <c:size val="4"/>
            <c:spPr>
              <a:solidFill>
                <a:schemeClr val="tx1"/>
              </a:solidFill>
              <a:ln>
                <a:noFill/>
              </a:ln>
            </c:spPr>
          </c:marker>
          <c:xVal>
            <c:numRef>
              <c:f>rdcpr2!$C$1:$C$4134</c:f>
              <c:numCache>
                <c:formatCode>General</c:formatCode>
                <c:ptCount val="4134"/>
                <c:pt idx="0">
                  <c:v>552</c:v>
                </c:pt>
                <c:pt idx="1">
                  <c:v>522</c:v>
                </c:pt>
                <c:pt idx="2">
                  <c:v>491</c:v>
                </c:pt>
                <c:pt idx="3">
                  <c:v>532</c:v>
                </c:pt>
                <c:pt idx="4">
                  <c:v>529</c:v>
                </c:pt>
                <c:pt idx="5">
                  <c:v>566</c:v>
                </c:pt>
                <c:pt idx="6">
                  <c:v>575</c:v>
                </c:pt>
                <c:pt idx="7">
                  <c:v>464</c:v>
                </c:pt>
                <c:pt idx="8">
                  <c:v>405</c:v>
                </c:pt>
                <c:pt idx="9">
                  <c:v>475</c:v>
                </c:pt>
                <c:pt idx="10">
                  <c:v>507</c:v>
                </c:pt>
                <c:pt idx="11">
                  <c:v>534</c:v>
                </c:pt>
                <c:pt idx="12">
                  <c:v>530</c:v>
                </c:pt>
                <c:pt idx="13">
                  <c:v>550</c:v>
                </c:pt>
                <c:pt idx="14">
                  <c:v>360</c:v>
                </c:pt>
                <c:pt idx="15">
                  <c:v>408</c:v>
                </c:pt>
                <c:pt idx="16">
                  <c:v>569</c:v>
                </c:pt>
                <c:pt idx="17">
                  <c:v>641</c:v>
                </c:pt>
                <c:pt idx="18">
                  <c:v>505</c:v>
                </c:pt>
                <c:pt idx="19">
                  <c:v>540</c:v>
                </c:pt>
                <c:pt idx="20">
                  <c:v>553</c:v>
                </c:pt>
                <c:pt idx="21">
                  <c:v>569</c:v>
                </c:pt>
                <c:pt idx="22">
                  <c:v>408</c:v>
                </c:pt>
                <c:pt idx="23">
                  <c:v>485</c:v>
                </c:pt>
                <c:pt idx="24">
                  <c:v>514</c:v>
                </c:pt>
                <c:pt idx="25">
                  <c:v>467</c:v>
                </c:pt>
                <c:pt idx="26">
                  <c:v>513</c:v>
                </c:pt>
                <c:pt idx="27">
                  <c:v>469</c:v>
                </c:pt>
                <c:pt idx="28">
                  <c:v>547</c:v>
                </c:pt>
                <c:pt idx="29">
                  <c:v>436</c:v>
                </c:pt>
                <c:pt idx="30">
                  <c:v>566</c:v>
                </c:pt>
                <c:pt idx="31">
                  <c:v>399</c:v>
                </c:pt>
                <c:pt idx="32">
                  <c:v>552</c:v>
                </c:pt>
                <c:pt idx="33">
                  <c:v>414</c:v>
                </c:pt>
                <c:pt idx="34">
                  <c:v>456</c:v>
                </c:pt>
                <c:pt idx="35">
                  <c:v>468</c:v>
                </c:pt>
                <c:pt idx="36">
                  <c:v>362</c:v>
                </c:pt>
                <c:pt idx="37">
                  <c:v>481</c:v>
                </c:pt>
                <c:pt idx="38">
                  <c:v>719</c:v>
                </c:pt>
                <c:pt idx="39">
                  <c:v>719</c:v>
                </c:pt>
                <c:pt idx="40">
                  <c:v>435</c:v>
                </c:pt>
                <c:pt idx="41">
                  <c:v>485</c:v>
                </c:pt>
                <c:pt idx="42">
                  <c:v>565</c:v>
                </c:pt>
                <c:pt idx="43">
                  <c:v>534</c:v>
                </c:pt>
                <c:pt idx="44">
                  <c:v>456</c:v>
                </c:pt>
                <c:pt idx="45">
                  <c:v>540</c:v>
                </c:pt>
                <c:pt idx="46">
                  <c:v>578</c:v>
                </c:pt>
                <c:pt idx="47">
                  <c:v>520</c:v>
                </c:pt>
                <c:pt idx="48">
                  <c:v>434</c:v>
                </c:pt>
                <c:pt idx="49">
                  <c:v>516</c:v>
                </c:pt>
                <c:pt idx="50">
                  <c:v>576</c:v>
                </c:pt>
                <c:pt idx="51">
                  <c:v>424</c:v>
                </c:pt>
                <c:pt idx="52">
                  <c:v>391</c:v>
                </c:pt>
                <c:pt idx="53">
                  <c:v>520</c:v>
                </c:pt>
                <c:pt idx="54">
                  <c:v>594</c:v>
                </c:pt>
                <c:pt idx="55">
                  <c:v>445</c:v>
                </c:pt>
                <c:pt idx="56">
                  <c:v>376</c:v>
                </c:pt>
                <c:pt idx="57">
                  <c:v>466</c:v>
                </c:pt>
                <c:pt idx="58">
                  <c:v>496</c:v>
                </c:pt>
                <c:pt idx="59">
                  <c:v>443</c:v>
                </c:pt>
                <c:pt idx="60">
                  <c:v>513</c:v>
                </c:pt>
                <c:pt idx="61">
                  <c:v>457</c:v>
                </c:pt>
                <c:pt idx="62">
                  <c:v>518</c:v>
                </c:pt>
                <c:pt idx="63">
                  <c:v>494</c:v>
                </c:pt>
                <c:pt idx="64">
                  <c:v>458</c:v>
                </c:pt>
                <c:pt idx="65">
                  <c:v>383</c:v>
                </c:pt>
                <c:pt idx="66">
                  <c:v>419</c:v>
                </c:pt>
                <c:pt idx="67">
                  <c:v>502</c:v>
                </c:pt>
                <c:pt idx="68">
                  <c:v>482</c:v>
                </c:pt>
                <c:pt idx="69">
                  <c:v>522</c:v>
                </c:pt>
                <c:pt idx="70">
                  <c:v>641</c:v>
                </c:pt>
                <c:pt idx="71">
                  <c:v>463</c:v>
                </c:pt>
                <c:pt idx="72">
                  <c:v>476</c:v>
                </c:pt>
                <c:pt idx="73">
                  <c:v>532</c:v>
                </c:pt>
                <c:pt idx="74">
                  <c:v>493</c:v>
                </c:pt>
                <c:pt idx="75">
                  <c:v>356</c:v>
                </c:pt>
                <c:pt idx="76">
                  <c:v>563</c:v>
                </c:pt>
                <c:pt idx="77">
                  <c:v>641</c:v>
                </c:pt>
                <c:pt idx="78">
                  <c:v>463</c:v>
                </c:pt>
                <c:pt idx="79">
                  <c:v>556</c:v>
                </c:pt>
                <c:pt idx="80">
                  <c:v>469</c:v>
                </c:pt>
                <c:pt idx="81">
                  <c:v>537</c:v>
                </c:pt>
                <c:pt idx="82">
                  <c:v>472</c:v>
                </c:pt>
                <c:pt idx="83">
                  <c:v>576</c:v>
                </c:pt>
                <c:pt idx="84">
                  <c:v>506</c:v>
                </c:pt>
                <c:pt idx="85">
                  <c:v>480</c:v>
                </c:pt>
                <c:pt idx="86">
                  <c:v>574</c:v>
                </c:pt>
                <c:pt idx="87">
                  <c:v>332</c:v>
                </c:pt>
                <c:pt idx="88">
                  <c:v>386</c:v>
                </c:pt>
                <c:pt idx="89">
                  <c:v>454</c:v>
                </c:pt>
                <c:pt idx="90">
                  <c:v>437</c:v>
                </c:pt>
                <c:pt idx="91">
                  <c:v>575</c:v>
                </c:pt>
                <c:pt idx="92">
                  <c:v>529</c:v>
                </c:pt>
                <c:pt idx="93">
                  <c:v>434</c:v>
                </c:pt>
                <c:pt idx="94">
                  <c:v>495</c:v>
                </c:pt>
                <c:pt idx="95">
                  <c:v>499</c:v>
                </c:pt>
                <c:pt idx="96">
                  <c:v>506</c:v>
                </c:pt>
                <c:pt idx="97">
                  <c:v>516</c:v>
                </c:pt>
                <c:pt idx="98">
                  <c:v>489</c:v>
                </c:pt>
                <c:pt idx="99">
                  <c:v>408</c:v>
                </c:pt>
                <c:pt idx="100">
                  <c:v>301</c:v>
                </c:pt>
                <c:pt idx="101">
                  <c:v>457</c:v>
                </c:pt>
                <c:pt idx="102">
                  <c:v>595</c:v>
                </c:pt>
                <c:pt idx="103">
                  <c:v>484</c:v>
                </c:pt>
                <c:pt idx="104">
                  <c:v>376</c:v>
                </c:pt>
                <c:pt idx="105">
                  <c:v>432</c:v>
                </c:pt>
                <c:pt idx="106">
                  <c:v>369</c:v>
                </c:pt>
                <c:pt idx="107">
                  <c:v>442</c:v>
                </c:pt>
                <c:pt idx="108">
                  <c:v>559</c:v>
                </c:pt>
                <c:pt idx="109">
                  <c:v>719</c:v>
                </c:pt>
                <c:pt idx="110">
                  <c:v>483</c:v>
                </c:pt>
                <c:pt idx="111">
                  <c:v>553</c:v>
                </c:pt>
                <c:pt idx="112">
                  <c:v>497</c:v>
                </c:pt>
                <c:pt idx="113">
                  <c:v>518</c:v>
                </c:pt>
                <c:pt idx="114">
                  <c:v>506</c:v>
                </c:pt>
                <c:pt idx="115">
                  <c:v>407</c:v>
                </c:pt>
                <c:pt idx="116">
                  <c:v>430</c:v>
                </c:pt>
                <c:pt idx="117">
                  <c:v>500</c:v>
                </c:pt>
                <c:pt idx="118">
                  <c:v>428</c:v>
                </c:pt>
                <c:pt idx="119">
                  <c:v>440</c:v>
                </c:pt>
                <c:pt idx="120">
                  <c:v>577</c:v>
                </c:pt>
                <c:pt idx="121">
                  <c:v>432</c:v>
                </c:pt>
                <c:pt idx="122">
                  <c:v>372</c:v>
                </c:pt>
                <c:pt idx="123">
                  <c:v>353</c:v>
                </c:pt>
                <c:pt idx="124">
                  <c:v>606</c:v>
                </c:pt>
                <c:pt idx="125">
                  <c:v>571</c:v>
                </c:pt>
                <c:pt idx="126">
                  <c:v>397</c:v>
                </c:pt>
                <c:pt idx="127">
                  <c:v>442</c:v>
                </c:pt>
                <c:pt idx="128">
                  <c:v>574</c:v>
                </c:pt>
                <c:pt idx="129">
                  <c:v>444</c:v>
                </c:pt>
                <c:pt idx="130">
                  <c:v>418</c:v>
                </c:pt>
                <c:pt idx="131">
                  <c:v>465</c:v>
                </c:pt>
                <c:pt idx="132">
                  <c:v>571</c:v>
                </c:pt>
                <c:pt idx="133">
                  <c:v>403</c:v>
                </c:pt>
                <c:pt idx="134">
                  <c:v>426</c:v>
                </c:pt>
                <c:pt idx="135">
                  <c:v>551</c:v>
                </c:pt>
                <c:pt idx="136">
                  <c:v>456</c:v>
                </c:pt>
                <c:pt idx="137">
                  <c:v>421</c:v>
                </c:pt>
                <c:pt idx="138">
                  <c:v>458</c:v>
                </c:pt>
                <c:pt idx="139">
                  <c:v>474</c:v>
                </c:pt>
                <c:pt idx="140">
                  <c:v>377</c:v>
                </c:pt>
                <c:pt idx="141">
                  <c:v>536</c:v>
                </c:pt>
                <c:pt idx="142">
                  <c:v>537</c:v>
                </c:pt>
                <c:pt idx="143">
                  <c:v>442</c:v>
                </c:pt>
                <c:pt idx="144">
                  <c:v>400</c:v>
                </c:pt>
                <c:pt idx="145">
                  <c:v>501</c:v>
                </c:pt>
                <c:pt idx="146">
                  <c:v>465</c:v>
                </c:pt>
                <c:pt idx="147">
                  <c:v>514</c:v>
                </c:pt>
                <c:pt idx="148">
                  <c:v>488</c:v>
                </c:pt>
                <c:pt idx="149">
                  <c:v>450</c:v>
                </c:pt>
                <c:pt idx="150">
                  <c:v>610</c:v>
                </c:pt>
                <c:pt idx="151">
                  <c:v>461</c:v>
                </c:pt>
                <c:pt idx="152">
                  <c:v>410</c:v>
                </c:pt>
                <c:pt idx="153">
                  <c:v>430</c:v>
                </c:pt>
                <c:pt idx="154">
                  <c:v>443</c:v>
                </c:pt>
                <c:pt idx="155">
                  <c:v>333</c:v>
                </c:pt>
                <c:pt idx="156">
                  <c:v>464</c:v>
                </c:pt>
                <c:pt idx="157">
                  <c:v>423</c:v>
                </c:pt>
                <c:pt idx="158">
                  <c:v>467</c:v>
                </c:pt>
                <c:pt idx="159">
                  <c:v>468</c:v>
                </c:pt>
                <c:pt idx="160">
                  <c:v>620</c:v>
                </c:pt>
                <c:pt idx="161">
                  <c:v>577</c:v>
                </c:pt>
                <c:pt idx="162">
                  <c:v>395</c:v>
                </c:pt>
                <c:pt idx="163">
                  <c:v>498</c:v>
                </c:pt>
                <c:pt idx="164">
                  <c:v>385</c:v>
                </c:pt>
                <c:pt idx="165">
                  <c:v>514</c:v>
                </c:pt>
                <c:pt idx="166">
                  <c:v>362</c:v>
                </c:pt>
                <c:pt idx="167">
                  <c:v>419</c:v>
                </c:pt>
                <c:pt idx="168">
                  <c:v>450</c:v>
                </c:pt>
                <c:pt idx="169">
                  <c:v>575</c:v>
                </c:pt>
                <c:pt idx="170">
                  <c:v>416</c:v>
                </c:pt>
                <c:pt idx="171">
                  <c:v>523</c:v>
                </c:pt>
                <c:pt idx="172">
                  <c:v>436</c:v>
                </c:pt>
                <c:pt idx="173">
                  <c:v>382</c:v>
                </c:pt>
                <c:pt idx="174">
                  <c:v>473</c:v>
                </c:pt>
                <c:pt idx="175">
                  <c:v>377</c:v>
                </c:pt>
                <c:pt idx="176">
                  <c:v>349</c:v>
                </c:pt>
                <c:pt idx="177">
                  <c:v>487</c:v>
                </c:pt>
                <c:pt idx="178">
                  <c:v>461</c:v>
                </c:pt>
                <c:pt idx="179">
                  <c:v>421</c:v>
                </c:pt>
                <c:pt idx="180">
                  <c:v>355</c:v>
                </c:pt>
                <c:pt idx="181">
                  <c:v>468</c:v>
                </c:pt>
                <c:pt idx="182">
                  <c:v>395</c:v>
                </c:pt>
                <c:pt idx="183">
                  <c:v>571</c:v>
                </c:pt>
                <c:pt idx="184">
                  <c:v>538</c:v>
                </c:pt>
                <c:pt idx="185">
                  <c:v>452</c:v>
                </c:pt>
                <c:pt idx="186">
                  <c:v>446</c:v>
                </c:pt>
                <c:pt idx="187">
                  <c:v>538</c:v>
                </c:pt>
                <c:pt idx="188">
                  <c:v>512</c:v>
                </c:pt>
                <c:pt idx="189">
                  <c:v>442</c:v>
                </c:pt>
                <c:pt idx="190">
                  <c:v>405</c:v>
                </c:pt>
                <c:pt idx="191">
                  <c:v>436</c:v>
                </c:pt>
                <c:pt idx="192">
                  <c:v>380</c:v>
                </c:pt>
                <c:pt idx="193">
                  <c:v>308</c:v>
                </c:pt>
                <c:pt idx="194">
                  <c:v>475</c:v>
                </c:pt>
                <c:pt idx="195">
                  <c:v>553</c:v>
                </c:pt>
                <c:pt idx="196">
                  <c:v>342</c:v>
                </c:pt>
                <c:pt idx="197">
                  <c:v>362</c:v>
                </c:pt>
                <c:pt idx="198">
                  <c:v>494</c:v>
                </c:pt>
                <c:pt idx="199">
                  <c:v>324</c:v>
                </c:pt>
                <c:pt idx="200">
                  <c:v>555</c:v>
                </c:pt>
                <c:pt idx="201">
                  <c:v>477</c:v>
                </c:pt>
                <c:pt idx="202">
                  <c:v>595</c:v>
                </c:pt>
                <c:pt idx="203">
                  <c:v>462</c:v>
                </c:pt>
                <c:pt idx="204">
                  <c:v>549</c:v>
                </c:pt>
                <c:pt idx="205">
                  <c:v>522</c:v>
                </c:pt>
                <c:pt idx="206">
                  <c:v>441</c:v>
                </c:pt>
                <c:pt idx="207">
                  <c:v>428</c:v>
                </c:pt>
                <c:pt idx="208">
                  <c:v>537</c:v>
                </c:pt>
                <c:pt idx="209">
                  <c:v>416</c:v>
                </c:pt>
                <c:pt idx="210">
                  <c:v>522</c:v>
                </c:pt>
                <c:pt idx="211">
                  <c:v>435</c:v>
                </c:pt>
                <c:pt idx="212">
                  <c:v>426</c:v>
                </c:pt>
                <c:pt idx="213">
                  <c:v>480</c:v>
                </c:pt>
                <c:pt idx="214">
                  <c:v>383</c:v>
                </c:pt>
                <c:pt idx="215">
                  <c:v>586</c:v>
                </c:pt>
                <c:pt idx="216">
                  <c:v>441</c:v>
                </c:pt>
                <c:pt idx="217">
                  <c:v>419</c:v>
                </c:pt>
                <c:pt idx="218">
                  <c:v>420</c:v>
                </c:pt>
                <c:pt idx="219">
                  <c:v>464</c:v>
                </c:pt>
                <c:pt idx="220">
                  <c:v>378</c:v>
                </c:pt>
                <c:pt idx="221">
                  <c:v>424</c:v>
                </c:pt>
                <c:pt idx="222">
                  <c:v>470</c:v>
                </c:pt>
                <c:pt idx="223">
                  <c:v>345</c:v>
                </c:pt>
                <c:pt idx="224">
                  <c:v>309</c:v>
                </c:pt>
                <c:pt idx="225">
                  <c:v>508</c:v>
                </c:pt>
                <c:pt idx="226">
                  <c:v>470</c:v>
                </c:pt>
                <c:pt idx="227">
                  <c:v>377</c:v>
                </c:pt>
                <c:pt idx="228">
                  <c:v>533</c:v>
                </c:pt>
                <c:pt idx="229">
                  <c:v>344</c:v>
                </c:pt>
                <c:pt idx="230">
                  <c:v>436</c:v>
                </c:pt>
                <c:pt idx="231">
                  <c:v>464</c:v>
                </c:pt>
                <c:pt idx="232">
                  <c:v>416</c:v>
                </c:pt>
                <c:pt idx="233">
                  <c:v>442</c:v>
                </c:pt>
                <c:pt idx="234">
                  <c:v>457</c:v>
                </c:pt>
                <c:pt idx="235">
                  <c:v>410</c:v>
                </c:pt>
                <c:pt idx="236">
                  <c:v>494</c:v>
                </c:pt>
                <c:pt idx="237">
                  <c:v>444</c:v>
                </c:pt>
                <c:pt idx="238">
                  <c:v>435</c:v>
                </c:pt>
                <c:pt idx="239">
                  <c:v>417</c:v>
                </c:pt>
                <c:pt idx="240">
                  <c:v>557</c:v>
                </c:pt>
                <c:pt idx="241">
                  <c:v>444</c:v>
                </c:pt>
                <c:pt idx="242">
                  <c:v>394</c:v>
                </c:pt>
                <c:pt idx="243">
                  <c:v>399</c:v>
                </c:pt>
                <c:pt idx="244">
                  <c:v>371</c:v>
                </c:pt>
                <c:pt idx="245">
                  <c:v>542</c:v>
                </c:pt>
                <c:pt idx="246">
                  <c:v>577</c:v>
                </c:pt>
                <c:pt idx="247">
                  <c:v>445</c:v>
                </c:pt>
                <c:pt idx="248">
                  <c:v>381</c:v>
                </c:pt>
                <c:pt idx="249">
                  <c:v>522</c:v>
                </c:pt>
                <c:pt idx="250">
                  <c:v>366</c:v>
                </c:pt>
                <c:pt idx="251">
                  <c:v>532</c:v>
                </c:pt>
                <c:pt idx="252">
                  <c:v>552</c:v>
                </c:pt>
                <c:pt idx="253">
                  <c:v>574</c:v>
                </c:pt>
                <c:pt idx="254">
                  <c:v>523</c:v>
                </c:pt>
                <c:pt idx="255">
                  <c:v>555</c:v>
                </c:pt>
                <c:pt idx="256">
                  <c:v>339</c:v>
                </c:pt>
                <c:pt idx="257">
                  <c:v>387</c:v>
                </c:pt>
                <c:pt idx="258">
                  <c:v>487</c:v>
                </c:pt>
                <c:pt idx="259">
                  <c:v>502</c:v>
                </c:pt>
                <c:pt idx="260">
                  <c:v>452</c:v>
                </c:pt>
                <c:pt idx="261">
                  <c:v>494</c:v>
                </c:pt>
                <c:pt idx="262">
                  <c:v>443</c:v>
                </c:pt>
                <c:pt idx="263">
                  <c:v>430</c:v>
                </c:pt>
                <c:pt idx="264">
                  <c:v>409</c:v>
                </c:pt>
                <c:pt idx="265">
                  <c:v>373</c:v>
                </c:pt>
                <c:pt idx="266">
                  <c:v>369</c:v>
                </c:pt>
                <c:pt idx="267">
                  <c:v>470</c:v>
                </c:pt>
                <c:pt idx="268">
                  <c:v>390</c:v>
                </c:pt>
                <c:pt idx="269">
                  <c:v>454</c:v>
                </c:pt>
                <c:pt idx="270">
                  <c:v>423</c:v>
                </c:pt>
                <c:pt idx="271">
                  <c:v>485</c:v>
                </c:pt>
                <c:pt idx="272">
                  <c:v>395</c:v>
                </c:pt>
                <c:pt idx="273">
                  <c:v>425</c:v>
                </c:pt>
                <c:pt idx="274">
                  <c:v>397</c:v>
                </c:pt>
                <c:pt idx="275">
                  <c:v>355</c:v>
                </c:pt>
                <c:pt idx="276">
                  <c:v>585</c:v>
                </c:pt>
                <c:pt idx="277">
                  <c:v>353</c:v>
                </c:pt>
                <c:pt idx="278">
                  <c:v>474</c:v>
                </c:pt>
                <c:pt idx="279">
                  <c:v>457</c:v>
                </c:pt>
                <c:pt idx="280">
                  <c:v>421</c:v>
                </c:pt>
                <c:pt idx="281">
                  <c:v>559</c:v>
                </c:pt>
                <c:pt idx="282">
                  <c:v>485</c:v>
                </c:pt>
                <c:pt idx="283">
                  <c:v>486</c:v>
                </c:pt>
                <c:pt idx="284">
                  <c:v>357</c:v>
                </c:pt>
                <c:pt idx="285">
                  <c:v>442</c:v>
                </c:pt>
                <c:pt idx="286">
                  <c:v>431</c:v>
                </c:pt>
                <c:pt idx="287">
                  <c:v>464</c:v>
                </c:pt>
                <c:pt idx="288">
                  <c:v>292</c:v>
                </c:pt>
                <c:pt idx="289">
                  <c:v>492</c:v>
                </c:pt>
                <c:pt idx="290">
                  <c:v>496</c:v>
                </c:pt>
                <c:pt idx="291">
                  <c:v>377</c:v>
                </c:pt>
                <c:pt idx="292">
                  <c:v>506</c:v>
                </c:pt>
                <c:pt idx="293">
                  <c:v>475</c:v>
                </c:pt>
                <c:pt idx="294">
                  <c:v>347</c:v>
                </c:pt>
                <c:pt idx="295">
                  <c:v>429</c:v>
                </c:pt>
                <c:pt idx="296">
                  <c:v>468</c:v>
                </c:pt>
                <c:pt idx="297">
                  <c:v>577</c:v>
                </c:pt>
                <c:pt idx="298">
                  <c:v>430</c:v>
                </c:pt>
                <c:pt idx="299">
                  <c:v>436</c:v>
                </c:pt>
                <c:pt idx="300">
                  <c:v>495</c:v>
                </c:pt>
                <c:pt idx="301">
                  <c:v>520</c:v>
                </c:pt>
                <c:pt idx="302">
                  <c:v>450</c:v>
                </c:pt>
                <c:pt idx="303">
                  <c:v>496</c:v>
                </c:pt>
                <c:pt idx="304">
                  <c:v>474</c:v>
                </c:pt>
                <c:pt idx="305">
                  <c:v>473</c:v>
                </c:pt>
                <c:pt idx="306">
                  <c:v>291</c:v>
                </c:pt>
                <c:pt idx="307">
                  <c:v>309</c:v>
                </c:pt>
                <c:pt idx="308">
                  <c:v>417</c:v>
                </c:pt>
                <c:pt idx="309">
                  <c:v>429</c:v>
                </c:pt>
                <c:pt idx="310">
                  <c:v>333</c:v>
                </c:pt>
                <c:pt idx="311">
                  <c:v>388</c:v>
                </c:pt>
                <c:pt idx="312">
                  <c:v>411</c:v>
                </c:pt>
                <c:pt idx="313">
                  <c:v>513</c:v>
                </c:pt>
                <c:pt idx="314">
                  <c:v>445</c:v>
                </c:pt>
                <c:pt idx="315">
                  <c:v>454</c:v>
                </c:pt>
                <c:pt idx="316">
                  <c:v>481</c:v>
                </c:pt>
                <c:pt idx="317">
                  <c:v>461</c:v>
                </c:pt>
                <c:pt idx="318">
                  <c:v>442</c:v>
                </c:pt>
                <c:pt idx="319">
                  <c:v>466</c:v>
                </c:pt>
                <c:pt idx="320">
                  <c:v>385</c:v>
                </c:pt>
                <c:pt idx="321">
                  <c:v>431</c:v>
                </c:pt>
                <c:pt idx="322">
                  <c:v>437</c:v>
                </c:pt>
                <c:pt idx="323">
                  <c:v>466</c:v>
                </c:pt>
                <c:pt idx="324">
                  <c:v>329</c:v>
                </c:pt>
                <c:pt idx="325">
                  <c:v>495</c:v>
                </c:pt>
                <c:pt idx="326">
                  <c:v>506</c:v>
                </c:pt>
                <c:pt idx="327">
                  <c:v>442</c:v>
                </c:pt>
                <c:pt idx="328">
                  <c:v>512</c:v>
                </c:pt>
                <c:pt idx="329">
                  <c:v>414</c:v>
                </c:pt>
                <c:pt idx="330">
                  <c:v>369</c:v>
                </c:pt>
                <c:pt idx="331">
                  <c:v>523</c:v>
                </c:pt>
                <c:pt idx="332">
                  <c:v>362</c:v>
                </c:pt>
                <c:pt idx="333">
                  <c:v>530</c:v>
                </c:pt>
                <c:pt idx="334">
                  <c:v>351</c:v>
                </c:pt>
                <c:pt idx="335">
                  <c:v>474</c:v>
                </c:pt>
                <c:pt idx="336">
                  <c:v>363</c:v>
                </c:pt>
                <c:pt idx="337">
                  <c:v>480</c:v>
                </c:pt>
                <c:pt idx="338">
                  <c:v>326</c:v>
                </c:pt>
                <c:pt idx="339">
                  <c:v>365</c:v>
                </c:pt>
                <c:pt idx="340">
                  <c:v>423</c:v>
                </c:pt>
                <c:pt idx="341">
                  <c:v>488</c:v>
                </c:pt>
                <c:pt idx="342">
                  <c:v>421</c:v>
                </c:pt>
                <c:pt idx="343">
                  <c:v>333</c:v>
                </c:pt>
                <c:pt idx="344">
                  <c:v>412</c:v>
                </c:pt>
                <c:pt idx="345">
                  <c:v>336</c:v>
                </c:pt>
                <c:pt idx="346">
                  <c:v>606</c:v>
                </c:pt>
                <c:pt idx="347">
                  <c:v>378</c:v>
                </c:pt>
                <c:pt idx="348">
                  <c:v>385</c:v>
                </c:pt>
                <c:pt idx="349">
                  <c:v>373</c:v>
                </c:pt>
                <c:pt idx="350">
                  <c:v>550</c:v>
                </c:pt>
                <c:pt idx="351">
                  <c:v>462</c:v>
                </c:pt>
                <c:pt idx="352">
                  <c:v>395</c:v>
                </c:pt>
                <c:pt idx="353">
                  <c:v>425</c:v>
                </c:pt>
                <c:pt idx="354">
                  <c:v>344</c:v>
                </c:pt>
                <c:pt idx="355">
                  <c:v>483</c:v>
                </c:pt>
                <c:pt idx="356">
                  <c:v>451</c:v>
                </c:pt>
                <c:pt idx="357">
                  <c:v>265</c:v>
                </c:pt>
                <c:pt idx="358">
                  <c:v>346</c:v>
                </c:pt>
                <c:pt idx="359">
                  <c:v>427</c:v>
                </c:pt>
                <c:pt idx="360">
                  <c:v>559</c:v>
                </c:pt>
                <c:pt idx="361">
                  <c:v>444</c:v>
                </c:pt>
                <c:pt idx="362">
                  <c:v>442</c:v>
                </c:pt>
                <c:pt idx="363">
                  <c:v>570</c:v>
                </c:pt>
                <c:pt idx="364">
                  <c:v>521</c:v>
                </c:pt>
                <c:pt idx="365">
                  <c:v>452</c:v>
                </c:pt>
                <c:pt idx="366">
                  <c:v>552</c:v>
                </c:pt>
                <c:pt idx="367">
                  <c:v>568</c:v>
                </c:pt>
                <c:pt idx="368">
                  <c:v>385</c:v>
                </c:pt>
                <c:pt idx="369">
                  <c:v>554</c:v>
                </c:pt>
                <c:pt idx="370">
                  <c:v>632</c:v>
                </c:pt>
                <c:pt idx="371">
                  <c:v>389</c:v>
                </c:pt>
                <c:pt idx="372">
                  <c:v>463</c:v>
                </c:pt>
                <c:pt idx="373">
                  <c:v>561</c:v>
                </c:pt>
                <c:pt idx="374">
                  <c:v>367</c:v>
                </c:pt>
                <c:pt idx="375">
                  <c:v>237</c:v>
                </c:pt>
                <c:pt idx="376">
                  <c:v>498</c:v>
                </c:pt>
                <c:pt idx="377">
                  <c:v>306</c:v>
                </c:pt>
                <c:pt idx="378">
                  <c:v>334</c:v>
                </c:pt>
                <c:pt idx="379">
                  <c:v>395</c:v>
                </c:pt>
                <c:pt idx="380">
                  <c:v>454</c:v>
                </c:pt>
                <c:pt idx="381">
                  <c:v>459</c:v>
                </c:pt>
                <c:pt idx="382">
                  <c:v>565</c:v>
                </c:pt>
                <c:pt idx="383">
                  <c:v>548</c:v>
                </c:pt>
                <c:pt idx="384">
                  <c:v>277</c:v>
                </c:pt>
                <c:pt idx="385">
                  <c:v>488</c:v>
                </c:pt>
                <c:pt idx="386">
                  <c:v>433</c:v>
                </c:pt>
                <c:pt idx="387">
                  <c:v>474</c:v>
                </c:pt>
                <c:pt idx="388">
                  <c:v>501</c:v>
                </c:pt>
                <c:pt idx="389">
                  <c:v>522</c:v>
                </c:pt>
                <c:pt idx="390">
                  <c:v>387</c:v>
                </c:pt>
                <c:pt idx="391">
                  <c:v>488</c:v>
                </c:pt>
                <c:pt idx="392">
                  <c:v>499</c:v>
                </c:pt>
                <c:pt idx="393">
                  <c:v>514</c:v>
                </c:pt>
                <c:pt idx="394">
                  <c:v>355</c:v>
                </c:pt>
                <c:pt idx="395">
                  <c:v>284</c:v>
                </c:pt>
                <c:pt idx="396">
                  <c:v>440</c:v>
                </c:pt>
                <c:pt idx="397">
                  <c:v>407</c:v>
                </c:pt>
                <c:pt idx="398">
                  <c:v>417</c:v>
                </c:pt>
                <c:pt idx="399">
                  <c:v>366</c:v>
                </c:pt>
                <c:pt idx="400">
                  <c:v>339</c:v>
                </c:pt>
                <c:pt idx="401">
                  <c:v>503</c:v>
                </c:pt>
                <c:pt idx="402">
                  <c:v>411</c:v>
                </c:pt>
                <c:pt idx="403">
                  <c:v>542</c:v>
                </c:pt>
                <c:pt idx="404">
                  <c:v>281</c:v>
                </c:pt>
                <c:pt idx="405">
                  <c:v>325</c:v>
                </c:pt>
                <c:pt idx="406">
                  <c:v>392</c:v>
                </c:pt>
                <c:pt idx="407">
                  <c:v>257</c:v>
                </c:pt>
                <c:pt idx="408">
                  <c:v>443</c:v>
                </c:pt>
                <c:pt idx="409">
                  <c:v>467</c:v>
                </c:pt>
                <c:pt idx="410">
                  <c:v>472</c:v>
                </c:pt>
                <c:pt idx="411">
                  <c:v>482</c:v>
                </c:pt>
                <c:pt idx="412">
                  <c:v>428</c:v>
                </c:pt>
                <c:pt idx="413">
                  <c:v>306</c:v>
                </c:pt>
                <c:pt idx="414">
                  <c:v>469</c:v>
                </c:pt>
                <c:pt idx="415">
                  <c:v>362</c:v>
                </c:pt>
                <c:pt idx="416">
                  <c:v>419</c:v>
                </c:pt>
                <c:pt idx="417">
                  <c:v>517</c:v>
                </c:pt>
                <c:pt idx="418">
                  <c:v>561</c:v>
                </c:pt>
                <c:pt idx="419">
                  <c:v>397</c:v>
                </c:pt>
                <c:pt idx="420">
                  <c:v>437</c:v>
                </c:pt>
                <c:pt idx="421">
                  <c:v>471</c:v>
                </c:pt>
                <c:pt idx="422">
                  <c:v>360</c:v>
                </c:pt>
                <c:pt idx="423">
                  <c:v>437</c:v>
                </c:pt>
                <c:pt idx="424">
                  <c:v>358</c:v>
                </c:pt>
                <c:pt idx="425">
                  <c:v>393</c:v>
                </c:pt>
                <c:pt idx="426">
                  <c:v>532</c:v>
                </c:pt>
                <c:pt idx="427">
                  <c:v>518</c:v>
                </c:pt>
                <c:pt idx="428">
                  <c:v>466</c:v>
                </c:pt>
                <c:pt idx="429">
                  <c:v>548</c:v>
                </c:pt>
                <c:pt idx="430">
                  <c:v>283</c:v>
                </c:pt>
                <c:pt idx="431">
                  <c:v>582</c:v>
                </c:pt>
                <c:pt idx="432">
                  <c:v>343</c:v>
                </c:pt>
                <c:pt idx="433">
                  <c:v>456</c:v>
                </c:pt>
                <c:pt idx="434">
                  <c:v>387</c:v>
                </c:pt>
                <c:pt idx="435">
                  <c:v>500</c:v>
                </c:pt>
                <c:pt idx="436">
                  <c:v>391</c:v>
                </c:pt>
                <c:pt idx="437">
                  <c:v>351</c:v>
                </c:pt>
                <c:pt idx="438">
                  <c:v>420</c:v>
                </c:pt>
                <c:pt idx="439">
                  <c:v>435</c:v>
                </c:pt>
                <c:pt idx="440">
                  <c:v>525</c:v>
                </c:pt>
                <c:pt idx="441">
                  <c:v>571</c:v>
                </c:pt>
                <c:pt idx="442">
                  <c:v>372</c:v>
                </c:pt>
                <c:pt idx="443">
                  <c:v>351</c:v>
                </c:pt>
                <c:pt idx="444">
                  <c:v>448</c:v>
                </c:pt>
                <c:pt idx="445">
                  <c:v>474</c:v>
                </c:pt>
                <c:pt idx="446">
                  <c:v>290</c:v>
                </c:pt>
                <c:pt idx="447">
                  <c:v>411</c:v>
                </c:pt>
                <c:pt idx="448">
                  <c:v>309</c:v>
                </c:pt>
                <c:pt idx="449">
                  <c:v>457</c:v>
                </c:pt>
                <c:pt idx="450">
                  <c:v>468</c:v>
                </c:pt>
                <c:pt idx="451">
                  <c:v>389</c:v>
                </c:pt>
                <c:pt idx="452">
                  <c:v>472</c:v>
                </c:pt>
                <c:pt idx="453">
                  <c:v>413</c:v>
                </c:pt>
                <c:pt idx="454">
                  <c:v>362</c:v>
                </c:pt>
                <c:pt idx="455">
                  <c:v>424</c:v>
                </c:pt>
                <c:pt idx="456">
                  <c:v>413</c:v>
                </c:pt>
                <c:pt idx="457">
                  <c:v>309</c:v>
                </c:pt>
                <c:pt idx="458">
                  <c:v>472</c:v>
                </c:pt>
                <c:pt idx="459">
                  <c:v>547</c:v>
                </c:pt>
                <c:pt idx="460">
                  <c:v>614</c:v>
                </c:pt>
                <c:pt idx="461">
                  <c:v>505</c:v>
                </c:pt>
                <c:pt idx="462">
                  <c:v>423</c:v>
                </c:pt>
                <c:pt idx="463">
                  <c:v>445</c:v>
                </c:pt>
                <c:pt idx="464">
                  <c:v>424</c:v>
                </c:pt>
                <c:pt idx="465">
                  <c:v>389</c:v>
                </c:pt>
                <c:pt idx="466">
                  <c:v>402</c:v>
                </c:pt>
                <c:pt idx="467">
                  <c:v>506</c:v>
                </c:pt>
                <c:pt idx="468">
                  <c:v>494</c:v>
                </c:pt>
                <c:pt idx="469">
                  <c:v>508</c:v>
                </c:pt>
                <c:pt idx="470">
                  <c:v>526</c:v>
                </c:pt>
                <c:pt idx="471">
                  <c:v>465</c:v>
                </c:pt>
                <c:pt idx="472">
                  <c:v>451</c:v>
                </c:pt>
                <c:pt idx="473">
                  <c:v>495</c:v>
                </c:pt>
                <c:pt idx="474">
                  <c:v>377</c:v>
                </c:pt>
                <c:pt idx="475">
                  <c:v>418</c:v>
                </c:pt>
                <c:pt idx="476">
                  <c:v>364</c:v>
                </c:pt>
                <c:pt idx="477">
                  <c:v>479</c:v>
                </c:pt>
                <c:pt idx="478">
                  <c:v>474</c:v>
                </c:pt>
                <c:pt idx="479">
                  <c:v>321</c:v>
                </c:pt>
                <c:pt idx="480">
                  <c:v>571</c:v>
                </c:pt>
                <c:pt idx="481">
                  <c:v>468</c:v>
                </c:pt>
                <c:pt idx="482">
                  <c:v>506</c:v>
                </c:pt>
                <c:pt idx="483">
                  <c:v>339</c:v>
                </c:pt>
                <c:pt idx="484">
                  <c:v>371</c:v>
                </c:pt>
                <c:pt idx="485">
                  <c:v>451</c:v>
                </c:pt>
                <c:pt idx="486">
                  <c:v>362</c:v>
                </c:pt>
                <c:pt idx="487">
                  <c:v>575</c:v>
                </c:pt>
                <c:pt idx="488">
                  <c:v>480</c:v>
                </c:pt>
                <c:pt idx="489">
                  <c:v>435</c:v>
                </c:pt>
                <c:pt idx="490">
                  <c:v>487</c:v>
                </c:pt>
                <c:pt idx="491">
                  <c:v>459</c:v>
                </c:pt>
                <c:pt idx="492">
                  <c:v>312</c:v>
                </c:pt>
                <c:pt idx="493">
                  <c:v>422</c:v>
                </c:pt>
                <c:pt idx="494">
                  <c:v>469</c:v>
                </c:pt>
                <c:pt idx="495">
                  <c:v>415</c:v>
                </c:pt>
                <c:pt idx="496">
                  <c:v>380</c:v>
                </c:pt>
                <c:pt idx="497">
                  <c:v>466</c:v>
                </c:pt>
                <c:pt idx="498">
                  <c:v>402</c:v>
                </c:pt>
                <c:pt idx="499">
                  <c:v>449</c:v>
                </c:pt>
                <c:pt idx="500">
                  <c:v>521</c:v>
                </c:pt>
                <c:pt idx="501">
                  <c:v>520</c:v>
                </c:pt>
                <c:pt idx="502">
                  <c:v>407</c:v>
                </c:pt>
                <c:pt idx="503">
                  <c:v>385</c:v>
                </c:pt>
                <c:pt idx="504">
                  <c:v>373</c:v>
                </c:pt>
                <c:pt idx="505">
                  <c:v>539</c:v>
                </c:pt>
                <c:pt idx="506">
                  <c:v>360</c:v>
                </c:pt>
                <c:pt idx="507">
                  <c:v>503</c:v>
                </c:pt>
                <c:pt idx="508">
                  <c:v>399</c:v>
                </c:pt>
                <c:pt idx="509">
                  <c:v>492</c:v>
                </c:pt>
                <c:pt idx="510">
                  <c:v>520</c:v>
                </c:pt>
                <c:pt idx="511">
                  <c:v>421</c:v>
                </c:pt>
                <c:pt idx="512">
                  <c:v>546</c:v>
                </c:pt>
                <c:pt idx="513">
                  <c:v>482</c:v>
                </c:pt>
                <c:pt idx="514">
                  <c:v>366</c:v>
                </c:pt>
                <c:pt idx="515">
                  <c:v>346</c:v>
                </c:pt>
                <c:pt idx="516">
                  <c:v>374</c:v>
                </c:pt>
                <c:pt idx="517">
                  <c:v>470</c:v>
                </c:pt>
                <c:pt idx="518">
                  <c:v>331</c:v>
                </c:pt>
                <c:pt idx="519">
                  <c:v>487</c:v>
                </c:pt>
                <c:pt idx="520">
                  <c:v>423</c:v>
                </c:pt>
                <c:pt idx="521">
                  <c:v>339</c:v>
                </c:pt>
                <c:pt idx="522">
                  <c:v>362</c:v>
                </c:pt>
                <c:pt idx="523">
                  <c:v>373</c:v>
                </c:pt>
                <c:pt idx="524">
                  <c:v>504</c:v>
                </c:pt>
                <c:pt idx="525">
                  <c:v>512</c:v>
                </c:pt>
                <c:pt idx="526">
                  <c:v>389</c:v>
                </c:pt>
                <c:pt idx="527">
                  <c:v>411</c:v>
                </c:pt>
                <c:pt idx="528">
                  <c:v>343</c:v>
                </c:pt>
                <c:pt idx="529">
                  <c:v>355</c:v>
                </c:pt>
                <c:pt idx="530">
                  <c:v>392</c:v>
                </c:pt>
                <c:pt idx="531">
                  <c:v>509</c:v>
                </c:pt>
                <c:pt idx="532">
                  <c:v>421</c:v>
                </c:pt>
                <c:pt idx="533">
                  <c:v>522</c:v>
                </c:pt>
                <c:pt idx="534">
                  <c:v>615</c:v>
                </c:pt>
                <c:pt idx="535">
                  <c:v>444</c:v>
                </c:pt>
                <c:pt idx="536">
                  <c:v>468</c:v>
                </c:pt>
                <c:pt idx="537">
                  <c:v>533</c:v>
                </c:pt>
                <c:pt idx="538">
                  <c:v>471</c:v>
                </c:pt>
                <c:pt idx="539">
                  <c:v>471</c:v>
                </c:pt>
                <c:pt idx="540">
                  <c:v>354</c:v>
                </c:pt>
                <c:pt idx="541">
                  <c:v>489</c:v>
                </c:pt>
                <c:pt idx="542">
                  <c:v>365</c:v>
                </c:pt>
                <c:pt idx="543">
                  <c:v>403</c:v>
                </c:pt>
                <c:pt idx="544">
                  <c:v>463</c:v>
                </c:pt>
                <c:pt idx="545">
                  <c:v>496</c:v>
                </c:pt>
                <c:pt idx="546">
                  <c:v>434</c:v>
                </c:pt>
                <c:pt idx="547">
                  <c:v>414</c:v>
                </c:pt>
                <c:pt idx="548">
                  <c:v>298</c:v>
                </c:pt>
                <c:pt idx="549">
                  <c:v>256</c:v>
                </c:pt>
                <c:pt idx="550">
                  <c:v>409</c:v>
                </c:pt>
                <c:pt idx="551">
                  <c:v>331</c:v>
                </c:pt>
                <c:pt idx="552">
                  <c:v>404</c:v>
                </c:pt>
                <c:pt idx="553">
                  <c:v>355</c:v>
                </c:pt>
                <c:pt idx="554">
                  <c:v>400</c:v>
                </c:pt>
                <c:pt idx="555">
                  <c:v>338</c:v>
                </c:pt>
                <c:pt idx="556">
                  <c:v>464</c:v>
                </c:pt>
                <c:pt idx="557">
                  <c:v>464</c:v>
                </c:pt>
                <c:pt idx="558">
                  <c:v>494</c:v>
                </c:pt>
                <c:pt idx="559">
                  <c:v>290</c:v>
                </c:pt>
                <c:pt idx="560">
                  <c:v>502</c:v>
                </c:pt>
                <c:pt idx="561">
                  <c:v>193</c:v>
                </c:pt>
                <c:pt idx="562">
                  <c:v>541</c:v>
                </c:pt>
                <c:pt idx="563">
                  <c:v>417</c:v>
                </c:pt>
                <c:pt idx="564">
                  <c:v>359</c:v>
                </c:pt>
                <c:pt idx="565">
                  <c:v>451</c:v>
                </c:pt>
                <c:pt idx="566">
                  <c:v>454</c:v>
                </c:pt>
                <c:pt idx="567">
                  <c:v>459</c:v>
                </c:pt>
                <c:pt idx="568">
                  <c:v>526</c:v>
                </c:pt>
                <c:pt idx="569">
                  <c:v>479</c:v>
                </c:pt>
                <c:pt idx="570">
                  <c:v>402</c:v>
                </c:pt>
                <c:pt idx="571">
                  <c:v>352</c:v>
                </c:pt>
                <c:pt idx="572">
                  <c:v>401</c:v>
                </c:pt>
                <c:pt idx="573">
                  <c:v>446</c:v>
                </c:pt>
                <c:pt idx="574">
                  <c:v>325</c:v>
                </c:pt>
                <c:pt idx="575">
                  <c:v>387</c:v>
                </c:pt>
                <c:pt idx="576">
                  <c:v>253</c:v>
                </c:pt>
                <c:pt idx="577">
                  <c:v>542</c:v>
                </c:pt>
                <c:pt idx="578">
                  <c:v>331</c:v>
                </c:pt>
                <c:pt idx="579">
                  <c:v>522</c:v>
                </c:pt>
                <c:pt idx="580">
                  <c:v>495</c:v>
                </c:pt>
                <c:pt idx="581">
                  <c:v>520</c:v>
                </c:pt>
                <c:pt idx="582">
                  <c:v>481</c:v>
                </c:pt>
                <c:pt idx="583">
                  <c:v>283</c:v>
                </c:pt>
                <c:pt idx="584">
                  <c:v>376</c:v>
                </c:pt>
                <c:pt idx="585">
                  <c:v>349</c:v>
                </c:pt>
                <c:pt idx="586">
                  <c:v>467</c:v>
                </c:pt>
                <c:pt idx="587">
                  <c:v>407</c:v>
                </c:pt>
                <c:pt idx="588">
                  <c:v>408</c:v>
                </c:pt>
                <c:pt idx="589">
                  <c:v>494</c:v>
                </c:pt>
                <c:pt idx="590">
                  <c:v>535</c:v>
                </c:pt>
                <c:pt idx="591">
                  <c:v>400</c:v>
                </c:pt>
                <c:pt idx="592">
                  <c:v>318</c:v>
                </c:pt>
                <c:pt idx="593">
                  <c:v>458</c:v>
                </c:pt>
                <c:pt idx="594">
                  <c:v>392</c:v>
                </c:pt>
                <c:pt idx="595">
                  <c:v>313</c:v>
                </c:pt>
                <c:pt idx="596">
                  <c:v>338</c:v>
                </c:pt>
                <c:pt idx="597">
                  <c:v>325</c:v>
                </c:pt>
                <c:pt idx="598">
                  <c:v>458</c:v>
                </c:pt>
                <c:pt idx="599">
                  <c:v>586</c:v>
                </c:pt>
                <c:pt idx="600">
                  <c:v>382</c:v>
                </c:pt>
                <c:pt idx="601">
                  <c:v>454</c:v>
                </c:pt>
                <c:pt idx="602">
                  <c:v>343</c:v>
                </c:pt>
                <c:pt idx="603">
                  <c:v>408</c:v>
                </c:pt>
                <c:pt idx="604">
                  <c:v>364</c:v>
                </c:pt>
                <c:pt idx="605">
                  <c:v>430</c:v>
                </c:pt>
                <c:pt idx="606">
                  <c:v>418</c:v>
                </c:pt>
                <c:pt idx="607">
                  <c:v>432</c:v>
                </c:pt>
                <c:pt idx="608">
                  <c:v>408</c:v>
                </c:pt>
                <c:pt idx="609">
                  <c:v>319</c:v>
                </c:pt>
                <c:pt idx="610">
                  <c:v>529</c:v>
                </c:pt>
                <c:pt idx="611">
                  <c:v>362</c:v>
                </c:pt>
                <c:pt idx="612">
                  <c:v>364</c:v>
                </c:pt>
                <c:pt idx="613">
                  <c:v>405</c:v>
                </c:pt>
                <c:pt idx="614">
                  <c:v>325</c:v>
                </c:pt>
                <c:pt idx="615">
                  <c:v>530</c:v>
                </c:pt>
                <c:pt idx="616">
                  <c:v>417</c:v>
                </c:pt>
                <c:pt idx="617">
                  <c:v>395</c:v>
                </c:pt>
                <c:pt idx="618">
                  <c:v>442</c:v>
                </c:pt>
                <c:pt idx="619">
                  <c:v>451</c:v>
                </c:pt>
                <c:pt idx="620">
                  <c:v>516</c:v>
                </c:pt>
                <c:pt idx="621">
                  <c:v>411</c:v>
                </c:pt>
                <c:pt idx="622">
                  <c:v>460</c:v>
                </c:pt>
                <c:pt idx="623">
                  <c:v>522</c:v>
                </c:pt>
                <c:pt idx="624">
                  <c:v>495</c:v>
                </c:pt>
                <c:pt idx="625">
                  <c:v>303</c:v>
                </c:pt>
                <c:pt idx="626">
                  <c:v>301</c:v>
                </c:pt>
                <c:pt idx="627">
                  <c:v>369</c:v>
                </c:pt>
                <c:pt idx="628">
                  <c:v>238</c:v>
                </c:pt>
                <c:pt idx="629">
                  <c:v>432</c:v>
                </c:pt>
                <c:pt idx="630">
                  <c:v>395</c:v>
                </c:pt>
                <c:pt idx="631">
                  <c:v>499</c:v>
                </c:pt>
                <c:pt idx="632">
                  <c:v>424</c:v>
                </c:pt>
                <c:pt idx="633">
                  <c:v>404</c:v>
                </c:pt>
                <c:pt idx="634">
                  <c:v>403</c:v>
                </c:pt>
                <c:pt idx="635">
                  <c:v>390</c:v>
                </c:pt>
                <c:pt idx="636">
                  <c:v>388</c:v>
                </c:pt>
                <c:pt idx="637">
                  <c:v>508</c:v>
                </c:pt>
                <c:pt idx="638">
                  <c:v>528</c:v>
                </c:pt>
                <c:pt idx="639">
                  <c:v>476</c:v>
                </c:pt>
                <c:pt idx="640">
                  <c:v>585</c:v>
                </c:pt>
                <c:pt idx="641">
                  <c:v>459</c:v>
                </c:pt>
                <c:pt idx="642">
                  <c:v>473</c:v>
                </c:pt>
                <c:pt idx="643">
                  <c:v>486</c:v>
                </c:pt>
                <c:pt idx="644">
                  <c:v>427</c:v>
                </c:pt>
                <c:pt idx="645">
                  <c:v>362</c:v>
                </c:pt>
                <c:pt idx="646">
                  <c:v>462</c:v>
                </c:pt>
                <c:pt idx="647">
                  <c:v>470</c:v>
                </c:pt>
                <c:pt idx="648">
                  <c:v>388</c:v>
                </c:pt>
                <c:pt idx="649">
                  <c:v>524</c:v>
                </c:pt>
                <c:pt idx="650">
                  <c:v>432</c:v>
                </c:pt>
                <c:pt idx="651">
                  <c:v>368</c:v>
                </c:pt>
                <c:pt idx="652">
                  <c:v>368</c:v>
                </c:pt>
                <c:pt idx="653">
                  <c:v>532</c:v>
                </c:pt>
                <c:pt idx="654">
                  <c:v>566</c:v>
                </c:pt>
                <c:pt idx="655">
                  <c:v>391</c:v>
                </c:pt>
                <c:pt idx="656">
                  <c:v>534</c:v>
                </c:pt>
                <c:pt idx="657">
                  <c:v>478</c:v>
                </c:pt>
                <c:pt idx="658">
                  <c:v>452</c:v>
                </c:pt>
                <c:pt idx="659">
                  <c:v>351</c:v>
                </c:pt>
                <c:pt idx="660">
                  <c:v>566</c:v>
                </c:pt>
                <c:pt idx="661">
                  <c:v>400</c:v>
                </c:pt>
                <c:pt idx="662">
                  <c:v>314</c:v>
                </c:pt>
                <c:pt idx="663">
                  <c:v>344</c:v>
                </c:pt>
                <c:pt idx="664">
                  <c:v>358</c:v>
                </c:pt>
                <c:pt idx="665">
                  <c:v>476</c:v>
                </c:pt>
                <c:pt idx="666">
                  <c:v>420</c:v>
                </c:pt>
                <c:pt idx="667">
                  <c:v>342</c:v>
                </c:pt>
                <c:pt idx="668">
                  <c:v>436</c:v>
                </c:pt>
                <c:pt idx="669">
                  <c:v>372</c:v>
                </c:pt>
                <c:pt idx="670">
                  <c:v>452</c:v>
                </c:pt>
                <c:pt idx="671">
                  <c:v>392</c:v>
                </c:pt>
                <c:pt idx="672">
                  <c:v>429</c:v>
                </c:pt>
                <c:pt idx="673">
                  <c:v>387</c:v>
                </c:pt>
                <c:pt idx="674">
                  <c:v>433</c:v>
                </c:pt>
                <c:pt idx="675">
                  <c:v>476</c:v>
                </c:pt>
                <c:pt idx="676">
                  <c:v>367</c:v>
                </c:pt>
                <c:pt idx="677">
                  <c:v>422</c:v>
                </c:pt>
                <c:pt idx="678">
                  <c:v>193</c:v>
                </c:pt>
                <c:pt idx="679">
                  <c:v>412</c:v>
                </c:pt>
                <c:pt idx="680">
                  <c:v>378</c:v>
                </c:pt>
                <c:pt idx="681">
                  <c:v>446</c:v>
                </c:pt>
                <c:pt idx="682">
                  <c:v>323</c:v>
                </c:pt>
                <c:pt idx="683">
                  <c:v>303</c:v>
                </c:pt>
                <c:pt idx="684">
                  <c:v>500</c:v>
                </c:pt>
                <c:pt idx="685">
                  <c:v>468</c:v>
                </c:pt>
                <c:pt idx="686">
                  <c:v>430</c:v>
                </c:pt>
                <c:pt idx="687">
                  <c:v>277</c:v>
                </c:pt>
                <c:pt idx="688">
                  <c:v>480</c:v>
                </c:pt>
                <c:pt idx="689">
                  <c:v>415</c:v>
                </c:pt>
                <c:pt idx="690">
                  <c:v>402</c:v>
                </c:pt>
                <c:pt idx="691">
                  <c:v>305</c:v>
                </c:pt>
                <c:pt idx="692">
                  <c:v>502</c:v>
                </c:pt>
                <c:pt idx="693">
                  <c:v>482</c:v>
                </c:pt>
                <c:pt idx="694">
                  <c:v>518</c:v>
                </c:pt>
                <c:pt idx="695">
                  <c:v>376</c:v>
                </c:pt>
                <c:pt idx="696">
                  <c:v>290</c:v>
                </c:pt>
                <c:pt idx="697">
                  <c:v>457</c:v>
                </c:pt>
                <c:pt idx="698">
                  <c:v>556</c:v>
                </c:pt>
                <c:pt idx="699">
                  <c:v>446</c:v>
                </c:pt>
                <c:pt idx="700">
                  <c:v>491</c:v>
                </c:pt>
                <c:pt idx="701">
                  <c:v>468</c:v>
                </c:pt>
                <c:pt idx="702">
                  <c:v>298</c:v>
                </c:pt>
                <c:pt idx="703">
                  <c:v>405</c:v>
                </c:pt>
                <c:pt idx="704">
                  <c:v>372</c:v>
                </c:pt>
                <c:pt idx="705">
                  <c:v>471</c:v>
                </c:pt>
                <c:pt idx="706">
                  <c:v>400</c:v>
                </c:pt>
                <c:pt idx="707">
                  <c:v>366</c:v>
                </c:pt>
                <c:pt idx="708">
                  <c:v>403</c:v>
                </c:pt>
                <c:pt idx="709">
                  <c:v>603</c:v>
                </c:pt>
                <c:pt idx="710">
                  <c:v>463</c:v>
                </c:pt>
                <c:pt idx="711">
                  <c:v>367</c:v>
                </c:pt>
                <c:pt idx="712">
                  <c:v>422</c:v>
                </c:pt>
                <c:pt idx="713">
                  <c:v>439</c:v>
                </c:pt>
                <c:pt idx="714">
                  <c:v>324</c:v>
                </c:pt>
                <c:pt idx="715">
                  <c:v>414</c:v>
                </c:pt>
                <c:pt idx="716">
                  <c:v>424</c:v>
                </c:pt>
                <c:pt idx="717">
                  <c:v>379</c:v>
                </c:pt>
                <c:pt idx="718">
                  <c:v>544</c:v>
                </c:pt>
                <c:pt idx="719">
                  <c:v>520</c:v>
                </c:pt>
                <c:pt idx="720">
                  <c:v>387</c:v>
                </c:pt>
                <c:pt idx="721">
                  <c:v>385</c:v>
                </c:pt>
                <c:pt idx="722">
                  <c:v>482</c:v>
                </c:pt>
                <c:pt idx="723">
                  <c:v>471</c:v>
                </c:pt>
                <c:pt idx="724">
                  <c:v>376</c:v>
                </c:pt>
                <c:pt idx="725">
                  <c:v>397</c:v>
                </c:pt>
                <c:pt idx="726">
                  <c:v>318</c:v>
                </c:pt>
                <c:pt idx="727">
                  <c:v>452</c:v>
                </c:pt>
                <c:pt idx="728">
                  <c:v>463</c:v>
                </c:pt>
                <c:pt idx="729">
                  <c:v>569</c:v>
                </c:pt>
                <c:pt idx="730">
                  <c:v>283</c:v>
                </c:pt>
                <c:pt idx="731">
                  <c:v>471</c:v>
                </c:pt>
                <c:pt idx="732">
                  <c:v>324</c:v>
                </c:pt>
                <c:pt idx="733">
                  <c:v>294</c:v>
                </c:pt>
                <c:pt idx="734">
                  <c:v>439</c:v>
                </c:pt>
                <c:pt idx="735">
                  <c:v>326</c:v>
                </c:pt>
                <c:pt idx="736">
                  <c:v>448</c:v>
                </c:pt>
                <c:pt idx="737">
                  <c:v>425</c:v>
                </c:pt>
                <c:pt idx="738">
                  <c:v>471</c:v>
                </c:pt>
                <c:pt idx="739">
                  <c:v>459</c:v>
                </c:pt>
                <c:pt idx="740">
                  <c:v>446</c:v>
                </c:pt>
                <c:pt idx="741">
                  <c:v>449</c:v>
                </c:pt>
                <c:pt idx="742">
                  <c:v>568</c:v>
                </c:pt>
                <c:pt idx="743">
                  <c:v>484</c:v>
                </c:pt>
                <c:pt idx="744">
                  <c:v>427</c:v>
                </c:pt>
                <c:pt idx="745">
                  <c:v>451</c:v>
                </c:pt>
                <c:pt idx="746">
                  <c:v>407</c:v>
                </c:pt>
                <c:pt idx="747">
                  <c:v>316</c:v>
                </c:pt>
                <c:pt idx="748">
                  <c:v>437</c:v>
                </c:pt>
                <c:pt idx="749">
                  <c:v>421</c:v>
                </c:pt>
                <c:pt idx="750">
                  <c:v>398</c:v>
                </c:pt>
                <c:pt idx="751">
                  <c:v>366</c:v>
                </c:pt>
                <c:pt idx="752">
                  <c:v>251</c:v>
                </c:pt>
                <c:pt idx="753">
                  <c:v>483</c:v>
                </c:pt>
                <c:pt idx="754">
                  <c:v>352</c:v>
                </c:pt>
                <c:pt idx="755">
                  <c:v>392</c:v>
                </c:pt>
                <c:pt idx="756">
                  <c:v>435</c:v>
                </c:pt>
                <c:pt idx="757">
                  <c:v>449</c:v>
                </c:pt>
                <c:pt idx="758">
                  <c:v>506</c:v>
                </c:pt>
                <c:pt idx="759">
                  <c:v>357</c:v>
                </c:pt>
                <c:pt idx="760">
                  <c:v>442</c:v>
                </c:pt>
                <c:pt idx="761">
                  <c:v>330</c:v>
                </c:pt>
                <c:pt idx="762">
                  <c:v>361</c:v>
                </c:pt>
                <c:pt idx="763">
                  <c:v>421</c:v>
                </c:pt>
                <c:pt idx="764">
                  <c:v>316</c:v>
                </c:pt>
                <c:pt idx="765">
                  <c:v>524</c:v>
                </c:pt>
                <c:pt idx="766">
                  <c:v>380</c:v>
                </c:pt>
                <c:pt idx="767">
                  <c:v>488</c:v>
                </c:pt>
                <c:pt idx="768">
                  <c:v>442</c:v>
                </c:pt>
                <c:pt idx="769">
                  <c:v>411</c:v>
                </c:pt>
                <c:pt idx="770">
                  <c:v>539</c:v>
                </c:pt>
                <c:pt idx="771">
                  <c:v>373</c:v>
                </c:pt>
                <c:pt idx="772">
                  <c:v>423</c:v>
                </c:pt>
                <c:pt idx="773">
                  <c:v>381</c:v>
                </c:pt>
                <c:pt idx="774">
                  <c:v>380</c:v>
                </c:pt>
                <c:pt idx="775">
                  <c:v>439</c:v>
                </c:pt>
                <c:pt idx="776">
                  <c:v>501</c:v>
                </c:pt>
                <c:pt idx="777">
                  <c:v>359</c:v>
                </c:pt>
                <c:pt idx="778">
                  <c:v>573</c:v>
                </c:pt>
                <c:pt idx="779">
                  <c:v>415</c:v>
                </c:pt>
                <c:pt idx="780">
                  <c:v>426</c:v>
                </c:pt>
                <c:pt idx="781">
                  <c:v>415</c:v>
                </c:pt>
                <c:pt idx="782">
                  <c:v>345</c:v>
                </c:pt>
                <c:pt idx="783">
                  <c:v>269</c:v>
                </c:pt>
                <c:pt idx="784">
                  <c:v>424</c:v>
                </c:pt>
                <c:pt idx="785">
                  <c:v>429</c:v>
                </c:pt>
                <c:pt idx="786">
                  <c:v>372</c:v>
                </c:pt>
                <c:pt idx="787">
                  <c:v>258</c:v>
                </c:pt>
                <c:pt idx="788">
                  <c:v>375</c:v>
                </c:pt>
                <c:pt idx="789">
                  <c:v>389</c:v>
                </c:pt>
                <c:pt idx="790">
                  <c:v>437</c:v>
                </c:pt>
                <c:pt idx="791">
                  <c:v>263</c:v>
                </c:pt>
                <c:pt idx="792">
                  <c:v>420</c:v>
                </c:pt>
                <c:pt idx="793">
                  <c:v>350</c:v>
                </c:pt>
                <c:pt idx="794">
                  <c:v>542</c:v>
                </c:pt>
                <c:pt idx="795">
                  <c:v>329</c:v>
                </c:pt>
                <c:pt idx="796">
                  <c:v>377</c:v>
                </c:pt>
                <c:pt idx="797">
                  <c:v>488</c:v>
                </c:pt>
                <c:pt idx="798">
                  <c:v>541</c:v>
                </c:pt>
                <c:pt idx="799">
                  <c:v>198</c:v>
                </c:pt>
                <c:pt idx="800">
                  <c:v>388</c:v>
                </c:pt>
                <c:pt idx="801">
                  <c:v>523</c:v>
                </c:pt>
                <c:pt idx="802">
                  <c:v>408</c:v>
                </c:pt>
                <c:pt idx="803">
                  <c:v>430</c:v>
                </c:pt>
                <c:pt idx="804">
                  <c:v>288</c:v>
                </c:pt>
                <c:pt idx="805">
                  <c:v>344</c:v>
                </c:pt>
                <c:pt idx="806">
                  <c:v>446</c:v>
                </c:pt>
                <c:pt idx="807">
                  <c:v>364</c:v>
                </c:pt>
                <c:pt idx="808">
                  <c:v>481</c:v>
                </c:pt>
                <c:pt idx="809">
                  <c:v>358</c:v>
                </c:pt>
                <c:pt idx="810">
                  <c:v>455</c:v>
                </c:pt>
                <c:pt idx="811">
                  <c:v>467</c:v>
                </c:pt>
                <c:pt idx="812">
                  <c:v>423</c:v>
                </c:pt>
                <c:pt idx="813">
                  <c:v>258</c:v>
                </c:pt>
                <c:pt idx="814">
                  <c:v>508</c:v>
                </c:pt>
                <c:pt idx="815">
                  <c:v>456</c:v>
                </c:pt>
                <c:pt idx="816">
                  <c:v>488</c:v>
                </c:pt>
                <c:pt idx="817">
                  <c:v>360</c:v>
                </c:pt>
                <c:pt idx="818">
                  <c:v>385</c:v>
                </c:pt>
                <c:pt idx="819">
                  <c:v>542</c:v>
                </c:pt>
                <c:pt idx="820">
                  <c:v>373</c:v>
                </c:pt>
                <c:pt idx="821">
                  <c:v>350</c:v>
                </c:pt>
                <c:pt idx="822">
                  <c:v>425</c:v>
                </c:pt>
                <c:pt idx="823">
                  <c:v>538</c:v>
                </c:pt>
                <c:pt idx="824">
                  <c:v>427</c:v>
                </c:pt>
                <c:pt idx="825">
                  <c:v>517</c:v>
                </c:pt>
                <c:pt idx="826">
                  <c:v>531</c:v>
                </c:pt>
                <c:pt idx="827">
                  <c:v>378</c:v>
                </c:pt>
                <c:pt idx="828">
                  <c:v>409</c:v>
                </c:pt>
                <c:pt idx="829">
                  <c:v>392</c:v>
                </c:pt>
                <c:pt idx="830">
                  <c:v>295</c:v>
                </c:pt>
                <c:pt idx="831">
                  <c:v>302</c:v>
                </c:pt>
                <c:pt idx="832">
                  <c:v>426</c:v>
                </c:pt>
                <c:pt idx="833">
                  <c:v>509</c:v>
                </c:pt>
                <c:pt idx="834">
                  <c:v>421</c:v>
                </c:pt>
                <c:pt idx="835">
                  <c:v>390</c:v>
                </c:pt>
                <c:pt idx="836">
                  <c:v>472</c:v>
                </c:pt>
                <c:pt idx="837">
                  <c:v>325</c:v>
                </c:pt>
                <c:pt idx="838">
                  <c:v>359</c:v>
                </c:pt>
                <c:pt idx="839">
                  <c:v>429</c:v>
                </c:pt>
                <c:pt idx="840">
                  <c:v>381</c:v>
                </c:pt>
                <c:pt idx="841">
                  <c:v>392</c:v>
                </c:pt>
                <c:pt idx="842">
                  <c:v>420</c:v>
                </c:pt>
                <c:pt idx="843">
                  <c:v>364</c:v>
                </c:pt>
                <c:pt idx="844">
                  <c:v>491</c:v>
                </c:pt>
                <c:pt idx="845">
                  <c:v>440</c:v>
                </c:pt>
                <c:pt idx="846">
                  <c:v>452</c:v>
                </c:pt>
                <c:pt idx="847">
                  <c:v>503</c:v>
                </c:pt>
                <c:pt idx="848">
                  <c:v>473</c:v>
                </c:pt>
                <c:pt idx="849">
                  <c:v>456</c:v>
                </c:pt>
                <c:pt idx="850">
                  <c:v>486</c:v>
                </c:pt>
                <c:pt idx="851">
                  <c:v>475</c:v>
                </c:pt>
                <c:pt idx="852">
                  <c:v>393</c:v>
                </c:pt>
                <c:pt idx="853">
                  <c:v>500</c:v>
                </c:pt>
                <c:pt idx="854">
                  <c:v>429</c:v>
                </c:pt>
                <c:pt idx="855">
                  <c:v>478</c:v>
                </c:pt>
                <c:pt idx="856">
                  <c:v>465</c:v>
                </c:pt>
                <c:pt idx="857">
                  <c:v>466</c:v>
                </c:pt>
                <c:pt idx="858">
                  <c:v>400</c:v>
                </c:pt>
                <c:pt idx="859">
                  <c:v>491</c:v>
                </c:pt>
                <c:pt idx="860">
                  <c:v>374</c:v>
                </c:pt>
                <c:pt idx="861">
                  <c:v>392</c:v>
                </c:pt>
                <c:pt idx="862">
                  <c:v>427</c:v>
                </c:pt>
                <c:pt idx="863">
                  <c:v>367</c:v>
                </c:pt>
                <c:pt idx="864">
                  <c:v>426</c:v>
                </c:pt>
                <c:pt idx="865">
                  <c:v>446</c:v>
                </c:pt>
                <c:pt idx="866">
                  <c:v>413</c:v>
                </c:pt>
                <c:pt idx="867">
                  <c:v>290</c:v>
                </c:pt>
                <c:pt idx="868">
                  <c:v>483</c:v>
                </c:pt>
                <c:pt idx="869">
                  <c:v>366</c:v>
                </c:pt>
                <c:pt idx="870">
                  <c:v>389</c:v>
                </c:pt>
                <c:pt idx="871">
                  <c:v>345</c:v>
                </c:pt>
                <c:pt idx="872">
                  <c:v>401</c:v>
                </c:pt>
                <c:pt idx="873">
                  <c:v>267</c:v>
                </c:pt>
                <c:pt idx="874">
                  <c:v>482</c:v>
                </c:pt>
                <c:pt idx="875">
                  <c:v>436</c:v>
                </c:pt>
                <c:pt idx="876">
                  <c:v>196</c:v>
                </c:pt>
                <c:pt idx="877">
                  <c:v>565</c:v>
                </c:pt>
                <c:pt idx="878">
                  <c:v>385</c:v>
                </c:pt>
                <c:pt idx="879">
                  <c:v>402</c:v>
                </c:pt>
                <c:pt idx="880">
                  <c:v>491</c:v>
                </c:pt>
                <c:pt idx="881">
                  <c:v>498</c:v>
                </c:pt>
                <c:pt idx="882">
                  <c:v>400</c:v>
                </c:pt>
                <c:pt idx="883">
                  <c:v>570</c:v>
                </c:pt>
                <c:pt idx="884">
                  <c:v>449</c:v>
                </c:pt>
                <c:pt idx="885">
                  <c:v>407</c:v>
                </c:pt>
                <c:pt idx="886">
                  <c:v>346</c:v>
                </c:pt>
                <c:pt idx="887">
                  <c:v>307</c:v>
                </c:pt>
                <c:pt idx="888">
                  <c:v>313</c:v>
                </c:pt>
                <c:pt idx="889">
                  <c:v>442</c:v>
                </c:pt>
                <c:pt idx="890">
                  <c:v>369</c:v>
                </c:pt>
                <c:pt idx="891">
                  <c:v>441</c:v>
                </c:pt>
                <c:pt idx="892">
                  <c:v>373</c:v>
                </c:pt>
                <c:pt idx="893">
                  <c:v>351</c:v>
                </c:pt>
                <c:pt idx="894">
                  <c:v>413</c:v>
                </c:pt>
                <c:pt idx="895">
                  <c:v>514</c:v>
                </c:pt>
                <c:pt idx="896">
                  <c:v>455</c:v>
                </c:pt>
                <c:pt idx="897">
                  <c:v>379</c:v>
                </c:pt>
                <c:pt idx="898">
                  <c:v>425</c:v>
                </c:pt>
                <c:pt idx="899">
                  <c:v>310</c:v>
                </c:pt>
                <c:pt idx="900">
                  <c:v>391</c:v>
                </c:pt>
                <c:pt idx="901">
                  <c:v>397</c:v>
                </c:pt>
                <c:pt idx="902">
                  <c:v>480</c:v>
                </c:pt>
                <c:pt idx="903">
                  <c:v>390</c:v>
                </c:pt>
                <c:pt idx="904">
                  <c:v>620</c:v>
                </c:pt>
                <c:pt idx="905">
                  <c:v>463</c:v>
                </c:pt>
                <c:pt idx="906">
                  <c:v>506</c:v>
                </c:pt>
                <c:pt idx="907">
                  <c:v>292</c:v>
                </c:pt>
                <c:pt idx="908">
                  <c:v>481</c:v>
                </c:pt>
                <c:pt idx="909">
                  <c:v>406</c:v>
                </c:pt>
                <c:pt idx="910">
                  <c:v>419</c:v>
                </c:pt>
                <c:pt idx="911">
                  <c:v>538</c:v>
                </c:pt>
                <c:pt idx="912">
                  <c:v>559</c:v>
                </c:pt>
                <c:pt idx="913">
                  <c:v>462</c:v>
                </c:pt>
                <c:pt idx="914">
                  <c:v>489</c:v>
                </c:pt>
                <c:pt idx="915">
                  <c:v>434</c:v>
                </c:pt>
                <c:pt idx="916">
                  <c:v>337</c:v>
                </c:pt>
                <c:pt idx="917">
                  <c:v>345</c:v>
                </c:pt>
                <c:pt idx="918">
                  <c:v>275</c:v>
                </c:pt>
                <c:pt idx="919">
                  <c:v>384</c:v>
                </c:pt>
                <c:pt idx="920">
                  <c:v>428</c:v>
                </c:pt>
                <c:pt idx="921">
                  <c:v>492</c:v>
                </c:pt>
                <c:pt idx="922">
                  <c:v>397</c:v>
                </c:pt>
                <c:pt idx="923">
                  <c:v>313</c:v>
                </c:pt>
                <c:pt idx="924">
                  <c:v>408</c:v>
                </c:pt>
                <c:pt idx="925">
                  <c:v>397</c:v>
                </c:pt>
                <c:pt idx="926">
                  <c:v>316</c:v>
                </c:pt>
                <c:pt idx="927">
                  <c:v>414</c:v>
                </c:pt>
                <c:pt idx="928">
                  <c:v>427</c:v>
                </c:pt>
                <c:pt idx="929">
                  <c:v>377</c:v>
                </c:pt>
                <c:pt idx="930">
                  <c:v>465</c:v>
                </c:pt>
                <c:pt idx="931">
                  <c:v>482</c:v>
                </c:pt>
                <c:pt idx="932">
                  <c:v>395</c:v>
                </c:pt>
                <c:pt idx="933">
                  <c:v>538</c:v>
                </c:pt>
                <c:pt idx="934">
                  <c:v>335</c:v>
                </c:pt>
                <c:pt idx="935">
                  <c:v>429</c:v>
                </c:pt>
                <c:pt idx="936">
                  <c:v>440</c:v>
                </c:pt>
                <c:pt idx="937">
                  <c:v>384</c:v>
                </c:pt>
                <c:pt idx="938">
                  <c:v>586</c:v>
                </c:pt>
                <c:pt idx="939">
                  <c:v>405</c:v>
                </c:pt>
                <c:pt idx="940">
                  <c:v>440</c:v>
                </c:pt>
                <c:pt idx="941">
                  <c:v>411</c:v>
                </c:pt>
                <c:pt idx="942">
                  <c:v>362</c:v>
                </c:pt>
                <c:pt idx="943">
                  <c:v>422</c:v>
                </c:pt>
                <c:pt idx="944">
                  <c:v>419</c:v>
                </c:pt>
                <c:pt idx="945">
                  <c:v>267</c:v>
                </c:pt>
                <c:pt idx="946">
                  <c:v>503</c:v>
                </c:pt>
                <c:pt idx="947">
                  <c:v>439</c:v>
                </c:pt>
                <c:pt idx="948">
                  <c:v>287</c:v>
                </c:pt>
                <c:pt idx="949">
                  <c:v>388</c:v>
                </c:pt>
                <c:pt idx="950">
                  <c:v>492</c:v>
                </c:pt>
                <c:pt idx="951">
                  <c:v>377</c:v>
                </c:pt>
                <c:pt idx="952">
                  <c:v>540</c:v>
                </c:pt>
                <c:pt idx="953">
                  <c:v>594</c:v>
                </c:pt>
                <c:pt idx="954">
                  <c:v>297</c:v>
                </c:pt>
                <c:pt idx="955">
                  <c:v>436</c:v>
                </c:pt>
                <c:pt idx="956">
                  <c:v>424</c:v>
                </c:pt>
                <c:pt idx="957">
                  <c:v>436</c:v>
                </c:pt>
                <c:pt idx="958">
                  <c:v>350</c:v>
                </c:pt>
                <c:pt idx="959">
                  <c:v>375</c:v>
                </c:pt>
                <c:pt idx="960">
                  <c:v>524</c:v>
                </c:pt>
                <c:pt idx="961">
                  <c:v>378</c:v>
                </c:pt>
                <c:pt idx="962">
                  <c:v>349</c:v>
                </c:pt>
                <c:pt idx="963">
                  <c:v>371</c:v>
                </c:pt>
                <c:pt idx="964">
                  <c:v>262</c:v>
                </c:pt>
                <c:pt idx="965">
                  <c:v>432</c:v>
                </c:pt>
                <c:pt idx="966">
                  <c:v>304</c:v>
                </c:pt>
                <c:pt idx="967">
                  <c:v>489</c:v>
                </c:pt>
                <c:pt idx="968">
                  <c:v>365</c:v>
                </c:pt>
                <c:pt idx="969">
                  <c:v>387</c:v>
                </c:pt>
                <c:pt idx="970">
                  <c:v>495</c:v>
                </c:pt>
                <c:pt idx="971">
                  <c:v>506</c:v>
                </c:pt>
                <c:pt idx="972">
                  <c:v>482</c:v>
                </c:pt>
                <c:pt idx="973">
                  <c:v>269</c:v>
                </c:pt>
                <c:pt idx="974">
                  <c:v>508</c:v>
                </c:pt>
                <c:pt idx="975">
                  <c:v>401</c:v>
                </c:pt>
                <c:pt idx="976">
                  <c:v>410</c:v>
                </c:pt>
                <c:pt idx="977">
                  <c:v>309</c:v>
                </c:pt>
                <c:pt idx="978">
                  <c:v>486</c:v>
                </c:pt>
                <c:pt idx="979">
                  <c:v>464</c:v>
                </c:pt>
                <c:pt idx="980">
                  <c:v>438</c:v>
                </c:pt>
                <c:pt idx="981">
                  <c:v>369</c:v>
                </c:pt>
                <c:pt idx="982">
                  <c:v>325</c:v>
                </c:pt>
                <c:pt idx="983">
                  <c:v>203</c:v>
                </c:pt>
                <c:pt idx="984">
                  <c:v>452</c:v>
                </c:pt>
                <c:pt idx="985">
                  <c:v>451</c:v>
                </c:pt>
                <c:pt idx="986">
                  <c:v>466</c:v>
                </c:pt>
                <c:pt idx="987">
                  <c:v>278</c:v>
                </c:pt>
                <c:pt idx="988">
                  <c:v>367</c:v>
                </c:pt>
                <c:pt idx="989">
                  <c:v>435</c:v>
                </c:pt>
                <c:pt idx="990">
                  <c:v>302</c:v>
                </c:pt>
                <c:pt idx="991">
                  <c:v>471</c:v>
                </c:pt>
                <c:pt idx="992">
                  <c:v>381</c:v>
                </c:pt>
                <c:pt idx="993">
                  <c:v>293</c:v>
                </c:pt>
                <c:pt idx="994">
                  <c:v>397</c:v>
                </c:pt>
                <c:pt idx="995">
                  <c:v>450</c:v>
                </c:pt>
                <c:pt idx="996">
                  <c:v>432</c:v>
                </c:pt>
                <c:pt idx="997">
                  <c:v>429</c:v>
                </c:pt>
                <c:pt idx="998">
                  <c:v>210</c:v>
                </c:pt>
                <c:pt idx="999">
                  <c:v>307</c:v>
                </c:pt>
                <c:pt idx="1000">
                  <c:v>451</c:v>
                </c:pt>
                <c:pt idx="1001">
                  <c:v>435</c:v>
                </c:pt>
                <c:pt idx="1002">
                  <c:v>429</c:v>
                </c:pt>
                <c:pt idx="1003">
                  <c:v>405</c:v>
                </c:pt>
                <c:pt idx="1004">
                  <c:v>433</c:v>
                </c:pt>
                <c:pt idx="1005">
                  <c:v>276</c:v>
                </c:pt>
                <c:pt idx="1006">
                  <c:v>331</c:v>
                </c:pt>
                <c:pt idx="1007">
                  <c:v>249</c:v>
                </c:pt>
                <c:pt idx="1008">
                  <c:v>339</c:v>
                </c:pt>
                <c:pt idx="1009">
                  <c:v>382</c:v>
                </c:pt>
                <c:pt idx="1010">
                  <c:v>479</c:v>
                </c:pt>
                <c:pt idx="1011">
                  <c:v>267</c:v>
                </c:pt>
                <c:pt idx="1012">
                  <c:v>421</c:v>
                </c:pt>
                <c:pt idx="1013">
                  <c:v>444</c:v>
                </c:pt>
                <c:pt idx="1014">
                  <c:v>462</c:v>
                </c:pt>
                <c:pt idx="1015">
                  <c:v>280</c:v>
                </c:pt>
                <c:pt idx="1016">
                  <c:v>255</c:v>
                </c:pt>
                <c:pt idx="1017">
                  <c:v>324</c:v>
                </c:pt>
                <c:pt idx="1018">
                  <c:v>559</c:v>
                </c:pt>
                <c:pt idx="1019">
                  <c:v>539</c:v>
                </c:pt>
                <c:pt idx="1020">
                  <c:v>377</c:v>
                </c:pt>
                <c:pt idx="1021">
                  <c:v>442</c:v>
                </c:pt>
                <c:pt idx="1022">
                  <c:v>254</c:v>
                </c:pt>
                <c:pt idx="1023">
                  <c:v>353</c:v>
                </c:pt>
                <c:pt idx="1024">
                  <c:v>466</c:v>
                </c:pt>
                <c:pt idx="1025">
                  <c:v>455</c:v>
                </c:pt>
                <c:pt idx="1026">
                  <c:v>401</c:v>
                </c:pt>
                <c:pt idx="1027">
                  <c:v>486</c:v>
                </c:pt>
                <c:pt idx="1028">
                  <c:v>430</c:v>
                </c:pt>
                <c:pt idx="1029">
                  <c:v>258</c:v>
                </c:pt>
                <c:pt idx="1030">
                  <c:v>378</c:v>
                </c:pt>
                <c:pt idx="1031">
                  <c:v>499</c:v>
                </c:pt>
                <c:pt idx="1032">
                  <c:v>494</c:v>
                </c:pt>
                <c:pt idx="1033">
                  <c:v>312</c:v>
                </c:pt>
                <c:pt idx="1034">
                  <c:v>326</c:v>
                </c:pt>
                <c:pt idx="1035">
                  <c:v>417</c:v>
                </c:pt>
                <c:pt idx="1036">
                  <c:v>496</c:v>
                </c:pt>
                <c:pt idx="1037">
                  <c:v>540</c:v>
                </c:pt>
                <c:pt idx="1038">
                  <c:v>540</c:v>
                </c:pt>
                <c:pt idx="1039">
                  <c:v>419</c:v>
                </c:pt>
                <c:pt idx="1040">
                  <c:v>532</c:v>
                </c:pt>
                <c:pt idx="1041">
                  <c:v>387</c:v>
                </c:pt>
                <c:pt idx="1042">
                  <c:v>390</c:v>
                </c:pt>
                <c:pt idx="1043">
                  <c:v>371</c:v>
                </c:pt>
                <c:pt idx="1044">
                  <c:v>452</c:v>
                </c:pt>
                <c:pt idx="1045">
                  <c:v>482</c:v>
                </c:pt>
                <c:pt idx="1046">
                  <c:v>286</c:v>
                </c:pt>
                <c:pt idx="1047">
                  <c:v>346</c:v>
                </c:pt>
                <c:pt idx="1048">
                  <c:v>505</c:v>
                </c:pt>
                <c:pt idx="1049">
                  <c:v>569</c:v>
                </c:pt>
                <c:pt idx="1050">
                  <c:v>486</c:v>
                </c:pt>
                <c:pt idx="1051">
                  <c:v>422</c:v>
                </c:pt>
                <c:pt idx="1052">
                  <c:v>443</c:v>
                </c:pt>
                <c:pt idx="1053">
                  <c:v>370</c:v>
                </c:pt>
                <c:pt idx="1054">
                  <c:v>326</c:v>
                </c:pt>
                <c:pt idx="1055">
                  <c:v>428</c:v>
                </c:pt>
                <c:pt idx="1056">
                  <c:v>327</c:v>
                </c:pt>
                <c:pt idx="1057">
                  <c:v>490</c:v>
                </c:pt>
                <c:pt idx="1058">
                  <c:v>358</c:v>
                </c:pt>
                <c:pt idx="1059">
                  <c:v>495</c:v>
                </c:pt>
                <c:pt idx="1060">
                  <c:v>435</c:v>
                </c:pt>
                <c:pt idx="1061">
                  <c:v>325</c:v>
                </c:pt>
                <c:pt idx="1062">
                  <c:v>435</c:v>
                </c:pt>
                <c:pt idx="1063">
                  <c:v>333</c:v>
                </c:pt>
                <c:pt idx="1064">
                  <c:v>428</c:v>
                </c:pt>
                <c:pt idx="1065">
                  <c:v>234</c:v>
                </c:pt>
                <c:pt idx="1066">
                  <c:v>433</c:v>
                </c:pt>
                <c:pt idx="1067">
                  <c:v>376</c:v>
                </c:pt>
                <c:pt idx="1068">
                  <c:v>513</c:v>
                </c:pt>
                <c:pt idx="1069">
                  <c:v>254</c:v>
                </c:pt>
                <c:pt idx="1070">
                  <c:v>380</c:v>
                </c:pt>
                <c:pt idx="1071">
                  <c:v>427</c:v>
                </c:pt>
                <c:pt idx="1072">
                  <c:v>276</c:v>
                </c:pt>
                <c:pt idx="1073">
                  <c:v>327</c:v>
                </c:pt>
                <c:pt idx="1074">
                  <c:v>329</c:v>
                </c:pt>
                <c:pt idx="1075">
                  <c:v>381</c:v>
                </c:pt>
                <c:pt idx="1076">
                  <c:v>343</c:v>
                </c:pt>
                <c:pt idx="1077">
                  <c:v>419</c:v>
                </c:pt>
                <c:pt idx="1078">
                  <c:v>398</c:v>
                </c:pt>
                <c:pt idx="1079">
                  <c:v>503</c:v>
                </c:pt>
                <c:pt idx="1080">
                  <c:v>394</c:v>
                </c:pt>
                <c:pt idx="1081">
                  <c:v>347</c:v>
                </c:pt>
                <c:pt idx="1082">
                  <c:v>408</c:v>
                </c:pt>
                <c:pt idx="1083">
                  <c:v>525</c:v>
                </c:pt>
                <c:pt idx="1084">
                  <c:v>373</c:v>
                </c:pt>
                <c:pt idx="1085">
                  <c:v>235</c:v>
                </c:pt>
                <c:pt idx="1086">
                  <c:v>445</c:v>
                </c:pt>
                <c:pt idx="1087">
                  <c:v>382</c:v>
                </c:pt>
                <c:pt idx="1088">
                  <c:v>293</c:v>
                </c:pt>
                <c:pt idx="1089">
                  <c:v>338</c:v>
                </c:pt>
                <c:pt idx="1090">
                  <c:v>448</c:v>
                </c:pt>
                <c:pt idx="1091">
                  <c:v>436</c:v>
                </c:pt>
                <c:pt idx="1092">
                  <c:v>266</c:v>
                </c:pt>
                <c:pt idx="1093">
                  <c:v>335</c:v>
                </c:pt>
                <c:pt idx="1094">
                  <c:v>364</c:v>
                </c:pt>
                <c:pt idx="1095">
                  <c:v>393</c:v>
                </c:pt>
                <c:pt idx="1096">
                  <c:v>307</c:v>
                </c:pt>
                <c:pt idx="1097">
                  <c:v>430</c:v>
                </c:pt>
                <c:pt idx="1098">
                  <c:v>480</c:v>
                </c:pt>
                <c:pt idx="1099">
                  <c:v>427</c:v>
                </c:pt>
                <c:pt idx="1100">
                  <c:v>436</c:v>
                </c:pt>
                <c:pt idx="1101">
                  <c:v>432</c:v>
                </c:pt>
                <c:pt idx="1102">
                  <c:v>456</c:v>
                </c:pt>
                <c:pt idx="1103">
                  <c:v>316</c:v>
                </c:pt>
                <c:pt idx="1104">
                  <c:v>302</c:v>
                </c:pt>
                <c:pt idx="1105">
                  <c:v>413</c:v>
                </c:pt>
                <c:pt idx="1106">
                  <c:v>411</c:v>
                </c:pt>
                <c:pt idx="1107">
                  <c:v>372</c:v>
                </c:pt>
                <c:pt idx="1108">
                  <c:v>379</c:v>
                </c:pt>
                <c:pt idx="1109">
                  <c:v>252</c:v>
                </c:pt>
                <c:pt idx="1110">
                  <c:v>435</c:v>
                </c:pt>
                <c:pt idx="1111">
                  <c:v>210</c:v>
                </c:pt>
                <c:pt idx="1112">
                  <c:v>353</c:v>
                </c:pt>
                <c:pt idx="1113">
                  <c:v>493</c:v>
                </c:pt>
                <c:pt idx="1114">
                  <c:v>297</c:v>
                </c:pt>
                <c:pt idx="1115">
                  <c:v>437</c:v>
                </c:pt>
                <c:pt idx="1116">
                  <c:v>424</c:v>
                </c:pt>
                <c:pt idx="1117">
                  <c:v>334</c:v>
                </c:pt>
                <c:pt idx="1118">
                  <c:v>417</c:v>
                </c:pt>
                <c:pt idx="1119">
                  <c:v>321</c:v>
                </c:pt>
                <c:pt idx="1120">
                  <c:v>280</c:v>
                </c:pt>
                <c:pt idx="1121">
                  <c:v>326</c:v>
                </c:pt>
                <c:pt idx="1122">
                  <c:v>285</c:v>
                </c:pt>
                <c:pt idx="1123">
                  <c:v>557</c:v>
                </c:pt>
                <c:pt idx="1124">
                  <c:v>127</c:v>
                </c:pt>
                <c:pt idx="1125">
                  <c:v>397</c:v>
                </c:pt>
                <c:pt idx="1126">
                  <c:v>488</c:v>
                </c:pt>
                <c:pt idx="1127">
                  <c:v>439</c:v>
                </c:pt>
                <c:pt idx="1128">
                  <c:v>470</c:v>
                </c:pt>
                <c:pt idx="1129">
                  <c:v>313</c:v>
                </c:pt>
                <c:pt idx="1130">
                  <c:v>445</c:v>
                </c:pt>
                <c:pt idx="1131">
                  <c:v>385</c:v>
                </c:pt>
                <c:pt idx="1132">
                  <c:v>308</c:v>
                </c:pt>
                <c:pt idx="1133">
                  <c:v>351</c:v>
                </c:pt>
                <c:pt idx="1134">
                  <c:v>343</c:v>
                </c:pt>
                <c:pt idx="1135">
                  <c:v>376</c:v>
                </c:pt>
                <c:pt idx="1136">
                  <c:v>358</c:v>
                </c:pt>
                <c:pt idx="1137">
                  <c:v>368</c:v>
                </c:pt>
                <c:pt idx="1138">
                  <c:v>365</c:v>
                </c:pt>
                <c:pt idx="1139">
                  <c:v>420</c:v>
                </c:pt>
                <c:pt idx="1140">
                  <c:v>505</c:v>
                </c:pt>
                <c:pt idx="1141">
                  <c:v>486</c:v>
                </c:pt>
                <c:pt idx="1142">
                  <c:v>328</c:v>
                </c:pt>
                <c:pt idx="1143">
                  <c:v>503</c:v>
                </c:pt>
                <c:pt idx="1144">
                  <c:v>298</c:v>
                </c:pt>
                <c:pt idx="1145">
                  <c:v>446</c:v>
                </c:pt>
                <c:pt idx="1146">
                  <c:v>430</c:v>
                </c:pt>
                <c:pt idx="1147">
                  <c:v>214</c:v>
                </c:pt>
                <c:pt idx="1148">
                  <c:v>398</c:v>
                </c:pt>
                <c:pt idx="1149">
                  <c:v>291</c:v>
                </c:pt>
                <c:pt idx="1150">
                  <c:v>319</c:v>
                </c:pt>
                <c:pt idx="1151">
                  <c:v>300</c:v>
                </c:pt>
                <c:pt idx="1152">
                  <c:v>446</c:v>
                </c:pt>
                <c:pt idx="1153">
                  <c:v>408</c:v>
                </c:pt>
                <c:pt idx="1154">
                  <c:v>346</c:v>
                </c:pt>
                <c:pt idx="1155">
                  <c:v>311</c:v>
                </c:pt>
                <c:pt idx="1156">
                  <c:v>301</c:v>
                </c:pt>
                <c:pt idx="1157">
                  <c:v>253</c:v>
                </c:pt>
                <c:pt idx="1158">
                  <c:v>505</c:v>
                </c:pt>
                <c:pt idx="1159">
                  <c:v>302</c:v>
                </c:pt>
                <c:pt idx="1160">
                  <c:v>347</c:v>
                </c:pt>
                <c:pt idx="1161">
                  <c:v>404</c:v>
                </c:pt>
                <c:pt idx="1162">
                  <c:v>415</c:v>
                </c:pt>
                <c:pt idx="1163">
                  <c:v>385</c:v>
                </c:pt>
                <c:pt idx="1164">
                  <c:v>451</c:v>
                </c:pt>
                <c:pt idx="1165">
                  <c:v>341</c:v>
                </c:pt>
                <c:pt idx="1166">
                  <c:v>455</c:v>
                </c:pt>
                <c:pt idx="1167">
                  <c:v>323</c:v>
                </c:pt>
                <c:pt idx="1168">
                  <c:v>321</c:v>
                </c:pt>
                <c:pt idx="1169">
                  <c:v>349</c:v>
                </c:pt>
                <c:pt idx="1170">
                  <c:v>554</c:v>
                </c:pt>
                <c:pt idx="1171">
                  <c:v>449</c:v>
                </c:pt>
                <c:pt idx="1172">
                  <c:v>491</c:v>
                </c:pt>
                <c:pt idx="1173">
                  <c:v>343</c:v>
                </c:pt>
                <c:pt idx="1174">
                  <c:v>349</c:v>
                </c:pt>
                <c:pt idx="1175">
                  <c:v>508</c:v>
                </c:pt>
                <c:pt idx="1176">
                  <c:v>430</c:v>
                </c:pt>
                <c:pt idx="1177">
                  <c:v>288</c:v>
                </c:pt>
                <c:pt idx="1178">
                  <c:v>315</c:v>
                </c:pt>
                <c:pt idx="1179">
                  <c:v>411</c:v>
                </c:pt>
                <c:pt idx="1180">
                  <c:v>343</c:v>
                </c:pt>
                <c:pt idx="1181">
                  <c:v>441</c:v>
                </c:pt>
                <c:pt idx="1182">
                  <c:v>389</c:v>
                </c:pt>
                <c:pt idx="1183">
                  <c:v>471</c:v>
                </c:pt>
                <c:pt idx="1184">
                  <c:v>487</c:v>
                </c:pt>
                <c:pt idx="1185">
                  <c:v>486</c:v>
                </c:pt>
                <c:pt idx="1186">
                  <c:v>384</c:v>
                </c:pt>
                <c:pt idx="1187">
                  <c:v>296</c:v>
                </c:pt>
                <c:pt idx="1188">
                  <c:v>347</c:v>
                </c:pt>
                <c:pt idx="1189">
                  <c:v>518</c:v>
                </c:pt>
                <c:pt idx="1190">
                  <c:v>312</c:v>
                </c:pt>
                <c:pt idx="1191">
                  <c:v>263</c:v>
                </c:pt>
                <c:pt idx="1192">
                  <c:v>357</c:v>
                </c:pt>
                <c:pt idx="1193">
                  <c:v>297</c:v>
                </c:pt>
                <c:pt idx="1194">
                  <c:v>374</c:v>
                </c:pt>
                <c:pt idx="1195">
                  <c:v>432</c:v>
                </c:pt>
                <c:pt idx="1196">
                  <c:v>439</c:v>
                </c:pt>
                <c:pt idx="1197">
                  <c:v>287</c:v>
                </c:pt>
                <c:pt idx="1198">
                  <c:v>369</c:v>
                </c:pt>
                <c:pt idx="1199">
                  <c:v>352</c:v>
                </c:pt>
                <c:pt idx="1200">
                  <c:v>266</c:v>
                </c:pt>
                <c:pt idx="1201">
                  <c:v>429</c:v>
                </c:pt>
                <c:pt idx="1202">
                  <c:v>355</c:v>
                </c:pt>
                <c:pt idx="1203">
                  <c:v>430</c:v>
                </c:pt>
                <c:pt idx="1204">
                  <c:v>470</c:v>
                </c:pt>
                <c:pt idx="1205">
                  <c:v>329</c:v>
                </c:pt>
                <c:pt idx="1206">
                  <c:v>243</c:v>
                </c:pt>
                <c:pt idx="1207">
                  <c:v>343</c:v>
                </c:pt>
                <c:pt idx="1208">
                  <c:v>405</c:v>
                </c:pt>
                <c:pt idx="1209">
                  <c:v>331</c:v>
                </c:pt>
                <c:pt idx="1210">
                  <c:v>316</c:v>
                </c:pt>
                <c:pt idx="1211">
                  <c:v>343</c:v>
                </c:pt>
                <c:pt idx="1212">
                  <c:v>513</c:v>
                </c:pt>
                <c:pt idx="1213">
                  <c:v>480</c:v>
                </c:pt>
                <c:pt idx="1214">
                  <c:v>481</c:v>
                </c:pt>
                <c:pt idx="1215">
                  <c:v>417</c:v>
                </c:pt>
                <c:pt idx="1216">
                  <c:v>276</c:v>
                </c:pt>
                <c:pt idx="1217">
                  <c:v>325</c:v>
                </c:pt>
                <c:pt idx="1218">
                  <c:v>352</c:v>
                </c:pt>
                <c:pt idx="1219">
                  <c:v>530</c:v>
                </c:pt>
                <c:pt idx="1220">
                  <c:v>453</c:v>
                </c:pt>
                <c:pt idx="1221">
                  <c:v>466</c:v>
                </c:pt>
                <c:pt idx="1222">
                  <c:v>337</c:v>
                </c:pt>
                <c:pt idx="1223">
                  <c:v>455</c:v>
                </c:pt>
                <c:pt idx="1224">
                  <c:v>398</c:v>
                </c:pt>
                <c:pt idx="1225">
                  <c:v>329</c:v>
                </c:pt>
                <c:pt idx="1226">
                  <c:v>335</c:v>
                </c:pt>
                <c:pt idx="1227">
                  <c:v>447</c:v>
                </c:pt>
                <c:pt idx="1228">
                  <c:v>402</c:v>
                </c:pt>
                <c:pt idx="1229">
                  <c:v>308</c:v>
                </c:pt>
                <c:pt idx="1230">
                  <c:v>458</c:v>
                </c:pt>
                <c:pt idx="1231">
                  <c:v>467</c:v>
                </c:pt>
                <c:pt idx="1232">
                  <c:v>177</c:v>
                </c:pt>
                <c:pt idx="1233">
                  <c:v>309</c:v>
                </c:pt>
                <c:pt idx="1234">
                  <c:v>509</c:v>
                </c:pt>
                <c:pt idx="1235">
                  <c:v>436</c:v>
                </c:pt>
                <c:pt idx="1236">
                  <c:v>239</c:v>
                </c:pt>
                <c:pt idx="1237">
                  <c:v>331</c:v>
                </c:pt>
                <c:pt idx="1238">
                  <c:v>450</c:v>
                </c:pt>
                <c:pt idx="1239">
                  <c:v>271</c:v>
                </c:pt>
                <c:pt idx="1240">
                  <c:v>489</c:v>
                </c:pt>
                <c:pt idx="1241">
                  <c:v>328</c:v>
                </c:pt>
                <c:pt idx="1242">
                  <c:v>325</c:v>
                </c:pt>
                <c:pt idx="1243">
                  <c:v>471</c:v>
                </c:pt>
                <c:pt idx="1244">
                  <c:v>423</c:v>
                </c:pt>
                <c:pt idx="1245">
                  <c:v>355</c:v>
                </c:pt>
                <c:pt idx="1246">
                  <c:v>371</c:v>
                </c:pt>
                <c:pt idx="1247">
                  <c:v>395</c:v>
                </c:pt>
                <c:pt idx="1248">
                  <c:v>335</c:v>
                </c:pt>
                <c:pt idx="1249">
                  <c:v>284</c:v>
                </c:pt>
                <c:pt idx="1250">
                  <c:v>478</c:v>
                </c:pt>
                <c:pt idx="1251">
                  <c:v>329</c:v>
                </c:pt>
                <c:pt idx="1252">
                  <c:v>387</c:v>
                </c:pt>
                <c:pt idx="1253">
                  <c:v>364</c:v>
                </c:pt>
                <c:pt idx="1254">
                  <c:v>389</c:v>
                </c:pt>
                <c:pt idx="1255">
                  <c:v>386</c:v>
                </c:pt>
                <c:pt idx="1256">
                  <c:v>388</c:v>
                </c:pt>
                <c:pt idx="1257">
                  <c:v>278</c:v>
                </c:pt>
                <c:pt idx="1258">
                  <c:v>361</c:v>
                </c:pt>
                <c:pt idx="1259">
                  <c:v>435</c:v>
                </c:pt>
                <c:pt idx="1260">
                  <c:v>382</c:v>
                </c:pt>
                <c:pt idx="1261">
                  <c:v>404</c:v>
                </c:pt>
                <c:pt idx="1262">
                  <c:v>254</c:v>
                </c:pt>
                <c:pt idx="1263">
                  <c:v>391</c:v>
                </c:pt>
                <c:pt idx="1264">
                  <c:v>343</c:v>
                </c:pt>
                <c:pt idx="1265">
                  <c:v>413</c:v>
                </c:pt>
                <c:pt idx="1266">
                  <c:v>362</c:v>
                </c:pt>
                <c:pt idx="1267">
                  <c:v>418</c:v>
                </c:pt>
                <c:pt idx="1268">
                  <c:v>413</c:v>
                </c:pt>
                <c:pt idx="1269">
                  <c:v>364</c:v>
                </c:pt>
                <c:pt idx="1270">
                  <c:v>495</c:v>
                </c:pt>
                <c:pt idx="1271">
                  <c:v>262</c:v>
                </c:pt>
                <c:pt idx="1272">
                  <c:v>347</c:v>
                </c:pt>
                <c:pt idx="1273">
                  <c:v>518</c:v>
                </c:pt>
                <c:pt idx="1274">
                  <c:v>398</c:v>
                </c:pt>
                <c:pt idx="1275">
                  <c:v>489</c:v>
                </c:pt>
                <c:pt idx="1276">
                  <c:v>538</c:v>
                </c:pt>
                <c:pt idx="1277">
                  <c:v>389</c:v>
                </c:pt>
                <c:pt idx="1278">
                  <c:v>424</c:v>
                </c:pt>
                <c:pt idx="1279">
                  <c:v>452</c:v>
                </c:pt>
                <c:pt idx="1280">
                  <c:v>439</c:v>
                </c:pt>
                <c:pt idx="1281">
                  <c:v>286</c:v>
                </c:pt>
                <c:pt idx="1282">
                  <c:v>447</c:v>
                </c:pt>
                <c:pt idx="1283">
                  <c:v>403</c:v>
                </c:pt>
                <c:pt idx="1284">
                  <c:v>458</c:v>
                </c:pt>
                <c:pt idx="1285">
                  <c:v>425</c:v>
                </c:pt>
                <c:pt idx="1286">
                  <c:v>367</c:v>
                </c:pt>
                <c:pt idx="1287">
                  <c:v>295</c:v>
                </c:pt>
                <c:pt idx="1288">
                  <c:v>498</c:v>
                </c:pt>
                <c:pt idx="1289">
                  <c:v>376</c:v>
                </c:pt>
                <c:pt idx="1290">
                  <c:v>228</c:v>
                </c:pt>
                <c:pt idx="1291">
                  <c:v>395</c:v>
                </c:pt>
                <c:pt idx="1292">
                  <c:v>432</c:v>
                </c:pt>
                <c:pt idx="1293">
                  <c:v>329</c:v>
                </c:pt>
                <c:pt idx="1294">
                  <c:v>328</c:v>
                </c:pt>
                <c:pt idx="1295">
                  <c:v>347</c:v>
                </c:pt>
                <c:pt idx="1296">
                  <c:v>431</c:v>
                </c:pt>
                <c:pt idx="1297">
                  <c:v>346</c:v>
                </c:pt>
                <c:pt idx="1298">
                  <c:v>350</c:v>
                </c:pt>
                <c:pt idx="1299">
                  <c:v>464</c:v>
                </c:pt>
                <c:pt idx="1300">
                  <c:v>491</c:v>
                </c:pt>
                <c:pt idx="1301">
                  <c:v>470</c:v>
                </c:pt>
                <c:pt idx="1302">
                  <c:v>334</c:v>
                </c:pt>
                <c:pt idx="1303">
                  <c:v>289</c:v>
                </c:pt>
                <c:pt idx="1304">
                  <c:v>431</c:v>
                </c:pt>
                <c:pt idx="1305">
                  <c:v>303</c:v>
                </c:pt>
                <c:pt idx="1306">
                  <c:v>372</c:v>
                </c:pt>
                <c:pt idx="1307">
                  <c:v>313</c:v>
                </c:pt>
                <c:pt idx="1308">
                  <c:v>302</c:v>
                </c:pt>
                <c:pt idx="1309">
                  <c:v>461</c:v>
                </c:pt>
                <c:pt idx="1310">
                  <c:v>376</c:v>
                </c:pt>
                <c:pt idx="1311">
                  <c:v>415</c:v>
                </c:pt>
                <c:pt idx="1312">
                  <c:v>322</c:v>
                </c:pt>
                <c:pt idx="1313">
                  <c:v>471</c:v>
                </c:pt>
                <c:pt idx="1314">
                  <c:v>458</c:v>
                </c:pt>
                <c:pt idx="1315">
                  <c:v>308</c:v>
                </c:pt>
                <c:pt idx="1316">
                  <c:v>348</c:v>
                </c:pt>
                <c:pt idx="1317">
                  <c:v>405</c:v>
                </c:pt>
                <c:pt idx="1318">
                  <c:v>472</c:v>
                </c:pt>
                <c:pt idx="1319">
                  <c:v>324</c:v>
                </c:pt>
                <c:pt idx="1320">
                  <c:v>442</c:v>
                </c:pt>
                <c:pt idx="1321">
                  <c:v>478</c:v>
                </c:pt>
                <c:pt idx="1322">
                  <c:v>476</c:v>
                </c:pt>
                <c:pt idx="1323">
                  <c:v>311</c:v>
                </c:pt>
                <c:pt idx="1324">
                  <c:v>416</c:v>
                </c:pt>
                <c:pt idx="1325">
                  <c:v>371</c:v>
                </c:pt>
                <c:pt idx="1326">
                  <c:v>429</c:v>
                </c:pt>
                <c:pt idx="1327">
                  <c:v>424</c:v>
                </c:pt>
                <c:pt idx="1328">
                  <c:v>494</c:v>
                </c:pt>
                <c:pt idx="1329">
                  <c:v>400</c:v>
                </c:pt>
                <c:pt idx="1330">
                  <c:v>398</c:v>
                </c:pt>
                <c:pt idx="1331">
                  <c:v>318</c:v>
                </c:pt>
                <c:pt idx="1332">
                  <c:v>478</c:v>
                </c:pt>
                <c:pt idx="1333">
                  <c:v>301</c:v>
                </c:pt>
                <c:pt idx="1334">
                  <c:v>379</c:v>
                </c:pt>
                <c:pt idx="1335">
                  <c:v>468</c:v>
                </c:pt>
                <c:pt idx="1336">
                  <c:v>344</c:v>
                </c:pt>
                <c:pt idx="1337">
                  <c:v>214</c:v>
                </c:pt>
                <c:pt idx="1338">
                  <c:v>444</c:v>
                </c:pt>
                <c:pt idx="1339">
                  <c:v>457</c:v>
                </c:pt>
                <c:pt idx="1340">
                  <c:v>345</c:v>
                </c:pt>
                <c:pt idx="1341">
                  <c:v>346</c:v>
                </c:pt>
                <c:pt idx="1342">
                  <c:v>301</c:v>
                </c:pt>
                <c:pt idx="1343">
                  <c:v>388</c:v>
                </c:pt>
                <c:pt idx="1344">
                  <c:v>387</c:v>
                </c:pt>
                <c:pt idx="1345">
                  <c:v>337</c:v>
                </c:pt>
                <c:pt idx="1346">
                  <c:v>393</c:v>
                </c:pt>
                <c:pt idx="1347">
                  <c:v>252</c:v>
                </c:pt>
                <c:pt idx="1348">
                  <c:v>505</c:v>
                </c:pt>
                <c:pt idx="1349">
                  <c:v>388</c:v>
                </c:pt>
                <c:pt idx="1350">
                  <c:v>282</c:v>
                </c:pt>
                <c:pt idx="1351">
                  <c:v>327</c:v>
                </c:pt>
                <c:pt idx="1352">
                  <c:v>516</c:v>
                </c:pt>
                <c:pt idx="1353">
                  <c:v>380</c:v>
                </c:pt>
                <c:pt idx="1354">
                  <c:v>420</c:v>
                </c:pt>
                <c:pt idx="1355">
                  <c:v>350</c:v>
                </c:pt>
                <c:pt idx="1356">
                  <c:v>570</c:v>
                </c:pt>
                <c:pt idx="1357">
                  <c:v>369</c:v>
                </c:pt>
                <c:pt idx="1358">
                  <c:v>355</c:v>
                </c:pt>
                <c:pt idx="1359">
                  <c:v>384</c:v>
                </c:pt>
                <c:pt idx="1360">
                  <c:v>363</c:v>
                </c:pt>
                <c:pt idx="1361">
                  <c:v>569</c:v>
                </c:pt>
                <c:pt idx="1362">
                  <c:v>452</c:v>
                </c:pt>
                <c:pt idx="1363">
                  <c:v>305</c:v>
                </c:pt>
                <c:pt idx="1364">
                  <c:v>321</c:v>
                </c:pt>
                <c:pt idx="1365">
                  <c:v>388</c:v>
                </c:pt>
                <c:pt idx="1366">
                  <c:v>450</c:v>
                </c:pt>
                <c:pt idx="1367">
                  <c:v>333</c:v>
                </c:pt>
                <c:pt idx="1368">
                  <c:v>465</c:v>
                </c:pt>
                <c:pt idx="1369">
                  <c:v>422</c:v>
                </c:pt>
                <c:pt idx="1370">
                  <c:v>358</c:v>
                </c:pt>
                <c:pt idx="1371">
                  <c:v>457</c:v>
                </c:pt>
                <c:pt idx="1372">
                  <c:v>290</c:v>
                </c:pt>
                <c:pt idx="1373">
                  <c:v>347</c:v>
                </c:pt>
                <c:pt idx="1374">
                  <c:v>433</c:v>
                </c:pt>
                <c:pt idx="1375">
                  <c:v>254</c:v>
                </c:pt>
                <c:pt idx="1376">
                  <c:v>266</c:v>
                </c:pt>
                <c:pt idx="1377">
                  <c:v>420</c:v>
                </c:pt>
                <c:pt idx="1378">
                  <c:v>300</c:v>
                </c:pt>
                <c:pt idx="1379">
                  <c:v>369</c:v>
                </c:pt>
                <c:pt idx="1380">
                  <c:v>389</c:v>
                </c:pt>
                <c:pt idx="1381">
                  <c:v>405</c:v>
                </c:pt>
                <c:pt idx="1382">
                  <c:v>237</c:v>
                </c:pt>
                <c:pt idx="1383">
                  <c:v>512</c:v>
                </c:pt>
                <c:pt idx="1384">
                  <c:v>489</c:v>
                </c:pt>
                <c:pt idx="1385">
                  <c:v>332</c:v>
                </c:pt>
                <c:pt idx="1386">
                  <c:v>350</c:v>
                </c:pt>
                <c:pt idx="1387">
                  <c:v>313</c:v>
                </c:pt>
                <c:pt idx="1388">
                  <c:v>233</c:v>
                </c:pt>
                <c:pt idx="1389">
                  <c:v>395</c:v>
                </c:pt>
                <c:pt idx="1390">
                  <c:v>388</c:v>
                </c:pt>
                <c:pt idx="1391">
                  <c:v>374</c:v>
                </c:pt>
                <c:pt idx="1392">
                  <c:v>289</c:v>
                </c:pt>
                <c:pt idx="1393">
                  <c:v>291</c:v>
                </c:pt>
                <c:pt idx="1394">
                  <c:v>464</c:v>
                </c:pt>
                <c:pt idx="1395">
                  <c:v>428</c:v>
                </c:pt>
                <c:pt idx="1396">
                  <c:v>417</c:v>
                </c:pt>
                <c:pt idx="1397">
                  <c:v>296</c:v>
                </c:pt>
                <c:pt idx="1398">
                  <c:v>353</c:v>
                </c:pt>
                <c:pt idx="1399">
                  <c:v>492</c:v>
                </c:pt>
                <c:pt idx="1400">
                  <c:v>379</c:v>
                </c:pt>
                <c:pt idx="1401">
                  <c:v>385</c:v>
                </c:pt>
                <c:pt idx="1402">
                  <c:v>353</c:v>
                </c:pt>
                <c:pt idx="1403">
                  <c:v>378</c:v>
                </c:pt>
                <c:pt idx="1404">
                  <c:v>373</c:v>
                </c:pt>
                <c:pt idx="1405">
                  <c:v>331</c:v>
                </c:pt>
                <c:pt idx="1406">
                  <c:v>274</c:v>
                </c:pt>
                <c:pt idx="1407">
                  <c:v>333</c:v>
                </c:pt>
                <c:pt idx="1408">
                  <c:v>290</c:v>
                </c:pt>
                <c:pt idx="1409">
                  <c:v>375</c:v>
                </c:pt>
                <c:pt idx="1410">
                  <c:v>205</c:v>
                </c:pt>
                <c:pt idx="1411">
                  <c:v>240</c:v>
                </c:pt>
                <c:pt idx="1412">
                  <c:v>258</c:v>
                </c:pt>
                <c:pt idx="1413">
                  <c:v>418</c:v>
                </c:pt>
                <c:pt idx="1414">
                  <c:v>370</c:v>
                </c:pt>
                <c:pt idx="1415">
                  <c:v>490</c:v>
                </c:pt>
                <c:pt idx="1416">
                  <c:v>260</c:v>
                </c:pt>
                <c:pt idx="1417">
                  <c:v>418</c:v>
                </c:pt>
                <c:pt idx="1418">
                  <c:v>141</c:v>
                </c:pt>
                <c:pt idx="1419">
                  <c:v>291</c:v>
                </c:pt>
                <c:pt idx="1420">
                  <c:v>331</c:v>
                </c:pt>
                <c:pt idx="1421">
                  <c:v>317</c:v>
                </c:pt>
                <c:pt idx="1422">
                  <c:v>285</c:v>
                </c:pt>
                <c:pt idx="1423">
                  <c:v>403</c:v>
                </c:pt>
                <c:pt idx="1424">
                  <c:v>406</c:v>
                </c:pt>
                <c:pt idx="1425">
                  <c:v>355</c:v>
                </c:pt>
                <c:pt idx="1426">
                  <c:v>389</c:v>
                </c:pt>
                <c:pt idx="1427">
                  <c:v>500</c:v>
                </c:pt>
                <c:pt idx="1428">
                  <c:v>524</c:v>
                </c:pt>
                <c:pt idx="1429">
                  <c:v>293</c:v>
                </c:pt>
                <c:pt idx="1430">
                  <c:v>311</c:v>
                </c:pt>
                <c:pt idx="1431">
                  <c:v>353</c:v>
                </c:pt>
                <c:pt idx="1432">
                  <c:v>277</c:v>
                </c:pt>
                <c:pt idx="1433">
                  <c:v>399</c:v>
                </c:pt>
                <c:pt idx="1434">
                  <c:v>482</c:v>
                </c:pt>
                <c:pt idx="1435">
                  <c:v>442</c:v>
                </c:pt>
                <c:pt idx="1436">
                  <c:v>270</c:v>
                </c:pt>
                <c:pt idx="1437">
                  <c:v>366</c:v>
                </c:pt>
                <c:pt idx="1438">
                  <c:v>317</c:v>
                </c:pt>
                <c:pt idx="1439">
                  <c:v>391</c:v>
                </c:pt>
                <c:pt idx="1440">
                  <c:v>559</c:v>
                </c:pt>
                <c:pt idx="1441">
                  <c:v>304</c:v>
                </c:pt>
                <c:pt idx="1442">
                  <c:v>234</c:v>
                </c:pt>
                <c:pt idx="1443">
                  <c:v>342</c:v>
                </c:pt>
                <c:pt idx="1444">
                  <c:v>359</c:v>
                </c:pt>
                <c:pt idx="1445">
                  <c:v>461</c:v>
                </c:pt>
                <c:pt idx="1446">
                  <c:v>205</c:v>
                </c:pt>
                <c:pt idx="1447">
                  <c:v>386</c:v>
                </c:pt>
                <c:pt idx="1448">
                  <c:v>341</c:v>
                </c:pt>
                <c:pt idx="1449">
                  <c:v>433</c:v>
                </c:pt>
                <c:pt idx="1450">
                  <c:v>353</c:v>
                </c:pt>
                <c:pt idx="1451">
                  <c:v>356</c:v>
                </c:pt>
                <c:pt idx="1452">
                  <c:v>331</c:v>
                </c:pt>
                <c:pt idx="1453">
                  <c:v>316</c:v>
                </c:pt>
                <c:pt idx="1454">
                  <c:v>343</c:v>
                </c:pt>
                <c:pt idx="1455">
                  <c:v>302</c:v>
                </c:pt>
                <c:pt idx="1456">
                  <c:v>456</c:v>
                </c:pt>
                <c:pt idx="1457">
                  <c:v>347</c:v>
                </c:pt>
                <c:pt idx="1458">
                  <c:v>426</c:v>
                </c:pt>
                <c:pt idx="1459">
                  <c:v>379</c:v>
                </c:pt>
                <c:pt idx="1460">
                  <c:v>284</c:v>
                </c:pt>
                <c:pt idx="1461">
                  <c:v>423</c:v>
                </c:pt>
                <c:pt idx="1462">
                  <c:v>481</c:v>
                </c:pt>
                <c:pt idx="1463">
                  <c:v>466</c:v>
                </c:pt>
                <c:pt idx="1464">
                  <c:v>343</c:v>
                </c:pt>
                <c:pt idx="1465">
                  <c:v>420</c:v>
                </c:pt>
                <c:pt idx="1466">
                  <c:v>289</c:v>
                </c:pt>
                <c:pt idx="1467">
                  <c:v>272</c:v>
                </c:pt>
                <c:pt idx="1468">
                  <c:v>387</c:v>
                </c:pt>
                <c:pt idx="1469">
                  <c:v>243</c:v>
                </c:pt>
                <c:pt idx="1470">
                  <c:v>468</c:v>
                </c:pt>
                <c:pt idx="1471">
                  <c:v>294</c:v>
                </c:pt>
                <c:pt idx="1472">
                  <c:v>378</c:v>
                </c:pt>
                <c:pt idx="1473">
                  <c:v>442</c:v>
                </c:pt>
                <c:pt idx="1474">
                  <c:v>460</c:v>
                </c:pt>
                <c:pt idx="1475">
                  <c:v>547</c:v>
                </c:pt>
                <c:pt idx="1476">
                  <c:v>394</c:v>
                </c:pt>
                <c:pt idx="1477">
                  <c:v>289</c:v>
                </c:pt>
                <c:pt idx="1478">
                  <c:v>438</c:v>
                </c:pt>
                <c:pt idx="1479">
                  <c:v>307</c:v>
                </c:pt>
                <c:pt idx="1480">
                  <c:v>353</c:v>
                </c:pt>
                <c:pt idx="1481">
                  <c:v>345</c:v>
                </c:pt>
                <c:pt idx="1482">
                  <c:v>317</c:v>
                </c:pt>
                <c:pt idx="1483">
                  <c:v>400</c:v>
                </c:pt>
                <c:pt idx="1484">
                  <c:v>362</c:v>
                </c:pt>
                <c:pt idx="1485">
                  <c:v>405</c:v>
                </c:pt>
                <c:pt idx="1486">
                  <c:v>307</c:v>
                </c:pt>
                <c:pt idx="1487">
                  <c:v>255</c:v>
                </c:pt>
                <c:pt idx="1488">
                  <c:v>369</c:v>
                </c:pt>
                <c:pt idx="1489">
                  <c:v>342</c:v>
                </c:pt>
                <c:pt idx="1490">
                  <c:v>429</c:v>
                </c:pt>
                <c:pt idx="1491">
                  <c:v>296</c:v>
                </c:pt>
                <c:pt idx="1492">
                  <c:v>375</c:v>
                </c:pt>
                <c:pt idx="1493">
                  <c:v>288</c:v>
                </c:pt>
                <c:pt idx="1494">
                  <c:v>358</c:v>
                </c:pt>
                <c:pt idx="1495">
                  <c:v>331</c:v>
                </c:pt>
                <c:pt idx="1496">
                  <c:v>420</c:v>
                </c:pt>
                <c:pt idx="1497">
                  <c:v>390</c:v>
                </c:pt>
                <c:pt idx="1498">
                  <c:v>465</c:v>
                </c:pt>
                <c:pt idx="1499">
                  <c:v>376</c:v>
                </c:pt>
                <c:pt idx="1500">
                  <c:v>321</c:v>
                </c:pt>
                <c:pt idx="1501">
                  <c:v>306</c:v>
                </c:pt>
                <c:pt idx="1502">
                  <c:v>358</c:v>
                </c:pt>
                <c:pt idx="1503">
                  <c:v>357</c:v>
                </c:pt>
                <c:pt idx="1504">
                  <c:v>441</c:v>
                </c:pt>
                <c:pt idx="1505">
                  <c:v>331</c:v>
                </c:pt>
                <c:pt idx="1506">
                  <c:v>313</c:v>
                </c:pt>
                <c:pt idx="1507">
                  <c:v>453</c:v>
                </c:pt>
                <c:pt idx="1508">
                  <c:v>244</c:v>
                </c:pt>
                <c:pt idx="1509">
                  <c:v>376</c:v>
                </c:pt>
                <c:pt idx="1510">
                  <c:v>352</c:v>
                </c:pt>
                <c:pt idx="1511">
                  <c:v>358</c:v>
                </c:pt>
                <c:pt idx="1512">
                  <c:v>241</c:v>
                </c:pt>
                <c:pt idx="1513">
                  <c:v>366</c:v>
                </c:pt>
                <c:pt idx="1514">
                  <c:v>287</c:v>
                </c:pt>
                <c:pt idx="1515">
                  <c:v>349</c:v>
                </c:pt>
                <c:pt idx="1516">
                  <c:v>258</c:v>
                </c:pt>
                <c:pt idx="1517">
                  <c:v>302</c:v>
                </c:pt>
                <c:pt idx="1518">
                  <c:v>231</c:v>
                </c:pt>
                <c:pt idx="1519">
                  <c:v>329</c:v>
                </c:pt>
                <c:pt idx="1520">
                  <c:v>250</c:v>
                </c:pt>
                <c:pt idx="1521">
                  <c:v>317</c:v>
                </c:pt>
                <c:pt idx="1522">
                  <c:v>307</c:v>
                </c:pt>
                <c:pt idx="1523">
                  <c:v>300</c:v>
                </c:pt>
                <c:pt idx="1524">
                  <c:v>301</c:v>
                </c:pt>
                <c:pt idx="1525">
                  <c:v>113</c:v>
                </c:pt>
                <c:pt idx="1526">
                  <c:v>387</c:v>
                </c:pt>
                <c:pt idx="1527">
                  <c:v>374</c:v>
                </c:pt>
                <c:pt idx="1528">
                  <c:v>441</c:v>
                </c:pt>
                <c:pt idx="1529">
                  <c:v>419</c:v>
                </c:pt>
                <c:pt idx="1530">
                  <c:v>345</c:v>
                </c:pt>
                <c:pt idx="1531">
                  <c:v>355</c:v>
                </c:pt>
                <c:pt idx="1532">
                  <c:v>451</c:v>
                </c:pt>
                <c:pt idx="1533">
                  <c:v>398</c:v>
                </c:pt>
                <c:pt idx="1534">
                  <c:v>321</c:v>
                </c:pt>
                <c:pt idx="1535">
                  <c:v>428</c:v>
                </c:pt>
                <c:pt idx="1536">
                  <c:v>475</c:v>
                </c:pt>
                <c:pt idx="1537">
                  <c:v>533</c:v>
                </c:pt>
                <c:pt idx="1538">
                  <c:v>315</c:v>
                </c:pt>
                <c:pt idx="1539">
                  <c:v>263</c:v>
                </c:pt>
                <c:pt idx="1540">
                  <c:v>290</c:v>
                </c:pt>
                <c:pt idx="1541">
                  <c:v>387</c:v>
                </c:pt>
                <c:pt idx="1542">
                  <c:v>539</c:v>
                </c:pt>
                <c:pt idx="1543">
                  <c:v>389</c:v>
                </c:pt>
                <c:pt idx="1544">
                  <c:v>521</c:v>
                </c:pt>
                <c:pt idx="1545">
                  <c:v>342</c:v>
                </c:pt>
                <c:pt idx="1546">
                  <c:v>331</c:v>
                </c:pt>
                <c:pt idx="1547">
                  <c:v>429</c:v>
                </c:pt>
                <c:pt idx="1548">
                  <c:v>377</c:v>
                </c:pt>
                <c:pt idx="1549">
                  <c:v>221</c:v>
                </c:pt>
                <c:pt idx="1550">
                  <c:v>357</c:v>
                </c:pt>
                <c:pt idx="1551">
                  <c:v>357</c:v>
                </c:pt>
                <c:pt idx="1552">
                  <c:v>313</c:v>
                </c:pt>
                <c:pt idx="1553">
                  <c:v>409</c:v>
                </c:pt>
                <c:pt idx="1554">
                  <c:v>357</c:v>
                </c:pt>
                <c:pt idx="1555">
                  <c:v>343</c:v>
                </c:pt>
                <c:pt idx="1556">
                  <c:v>315</c:v>
                </c:pt>
                <c:pt idx="1557">
                  <c:v>505</c:v>
                </c:pt>
                <c:pt idx="1558">
                  <c:v>276</c:v>
                </c:pt>
                <c:pt idx="1559">
                  <c:v>332</c:v>
                </c:pt>
                <c:pt idx="1560">
                  <c:v>488</c:v>
                </c:pt>
                <c:pt idx="1561">
                  <c:v>209</c:v>
                </c:pt>
                <c:pt idx="1562">
                  <c:v>334</c:v>
                </c:pt>
                <c:pt idx="1563">
                  <c:v>456</c:v>
                </c:pt>
                <c:pt idx="1564">
                  <c:v>488</c:v>
                </c:pt>
                <c:pt idx="1565">
                  <c:v>402</c:v>
                </c:pt>
                <c:pt idx="1566">
                  <c:v>364</c:v>
                </c:pt>
                <c:pt idx="1567">
                  <c:v>252</c:v>
                </c:pt>
                <c:pt idx="1568">
                  <c:v>432</c:v>
                </c:pt>
                <c:pt idx="1569">
                  <c:v>253</c:v>
                </c:pt>
                <c:pt idx="1570">
                  <c:v>327</c:v>
                </c:pt>
                <c:pt idx="1571">
                  <c:v>421</c:v>
                </c:pt>
                <c:pt idx="1572">
                  <c:v>307</c:v>
                </c:pt>
                <c:pt idx="1573">
                  <c:v>403</c:v>
                </c:pt>
                <c:pt idx="1574">
                  <c:v>420</c:v>
                </c:pt>
                <c:pt idx="1575">
                  <c:v>293</c:v>
                </c:pt>
                <c:pt idx="1576">
                  <c:v>380</c:v>
                </c:pt>
                <c:pt idx="1577">
                  <c:v>394</c:v>
                </c:pt>
                <c:pt idx="1578">
                  <c:v>394</c:v>
                </c:pt>
                <c:pt idx="1579">
                  <c:v>226</c:v>
                </c:pt>
                <c:pt idx="1580">
                  <c:v>343</c:v>
                </c:pt>
                <c:pt idx="1581">
                  <c:v>500</c:v>
                </c:pt>
                <c:pt idx="1582">
                  <c:v>272</c:v>
                </c:pt>
                <c:pt idx="1583">
                  <c:v>442</c:v>
                </c:pt>
                <c:pt idx="1584">
                  <c:v>487</c:v>
                </c:pt>
                <c:pt idx="1585">
                  <c:v>362</c:v>
                </c:pt>
                <c:pt idx="1586">
                  <c:v>373</c:v>
                </c:pt>
                <c:pt idx="1587">
                  <c:v>337</c:v>
                </c:pt>
                <c:pt idx="1588">
                  <c:v>414</c:v>
                </c:pt>
                <c:pt idx="1589">
                  <c:v>396</c:v>
                </c:pt>
                <c:pt idx="1590">
                  <c:v>257</c:v>
                </c:pt>
                <c:pt idx="1591">
                  <c:v>267</c:v>
                </c:pt>
                <c:pt idx="1592">
                  <c:v>353</c:v>
                </c:pt>
                <c:pt idx="1593">
                  <c:v>423</c:v>
                </c:pt>
                <c:pt idx="1594">
                  <c:v>318</c:v>
                </c:pt>
                <c:pt idx="1595">
                  <c:v>232</c:v>
                </c:pt>
                <c:pt idx="1596">
                  <c:v>450</c:v>
                </c:pt>
                <c:pt idx="1597">
                  <c:v>428</c:v>
                </c:pt>
                <c:pt idx="1598">
                  <c:v>354</c:v>
                </c:pt>
                <c:pt idx="1599">
                  <c:v>375</c:v>
                </c:pt>
                <c:pt idx="1600">
                  <c:v>369</c:v>
                </c:pt>
                <c:pt idx="1601">
                  <c:v>209</c:v>
                </c:pt>
                <c:pt idx="1602">
                  <c:v>265</c:v>
                </c:pt>
                <c:pt idx="1603">
                  <c:v>350</c:v>
                </c:pt>
                <c:pt idx="1604">
                  <c:v>296</c:v>
                </c:pt>
                <c:pt idx="1605">
                  <c:v>384</c:v>
                </c:pt>
                <c:pt idx="1606">
                  <c:v>304</c:v>
                </c:pt>
                <c:pt idx="1607">
                  <c:v>393</c:v>
                </c:pt>
                <c:pt idx="1608">
                  <c:v>299</c:v>
                </c:pt>
                <c:pt idx="1609">
                  <c:v>323</c:v>
                </c:pt>
                <c:pt idx="1610">
                  <c:v>414</c:v>
                </c:pt>
                <c:pt idx="1611">
                  <c:v>388</c:v>
                </c:pt>
                <c:pt idx="1612">
                  <c:v>345</c:v>
                </c:pt>
                <c:pt idx="1613">
                  <c:v>349</c:v>
                </c:pt>
                <c:pt idx="1614">
                  <c:v>389</c:v>
                </c:pt>
                <c:pt idx="1615">
                  <c:v>320</c:v>
                </c:pt>
                <c:pt idx="1616">
                  <c:v>451</c:v>
                </c:pt>
                <c:pt idx="1617">
                  <c:v>359</c:v>
                </c:pt>
                <c:pt idx="1618">
                  <c:v>339</c:v>
                </c:pt>
                <c:pt idx="1619">
                  <c:v>353</c:v>
                </c:pt>
                <c:pt idx="1620">
                  <c:v>487</c:v>
                </c:pt>
                <c:pt idx="1621">
                  <c:v>372</c:v>
                </c:pt>
                <c:pt idx="1622">
                  <c:v>353</c:v>
                </c:pt>
                <c:pt idx="1623">
                  <c:v>374</c:v>
                </c:pt>
                <c:pt idx="1624">
                  <c:v>466</c:v>
                </c:pt>
                <c:pt idx="1625">
                  <c:v>418</c:v>
                </c:pt>
                <c:pt idx="1626">
                  <c:v>488</c:v>
                </c:pt>
                <c:pt idx="1627">
                  <c:v>421</c:v>
                </c:pt>
                <c:pt idx="1628">
                  <c:v>474</c:v>
                </c:pt>
                <c:pt idx="1629">
                  <c:v>428</c:v>
                </c:pt>
                <c:pt idx="1630">
                  <c:v>400</c:v>
                </c:pt>
                <c:pt idx="1631">
                  <c:v>442</c:v>
                </c:pt>
                <c:pt idx="1632">
                  <c:v>346</c:v>
                </c:pt>
                <c:pt idx="1633">
                  <c:v>433</c:v>
                </c:pt>
                <c:pt idx="1634">
                  <c:v>384</c:v>
                </c:pt>
                <c:pt idx="1635">
                  <c:v>353</c:v>
                </c:pt>
                <c:pt idx="1636">
                  <c:v>257</c:v>
                </c:pt>
                <c:pt idx="1637">
                  <c:v>361</c:v>
                </c:pt>
                <c:pt idx="1638">
                  <c:v>301</c:v>
                </c:pt>
                <c:pt idx="1639">
                  <c:v>381</c:v>
                </c:pt>
                <c:pt idx="1640">
                  <c:v>349</c:v>
                </c:pt>
                <c:pt idx="1641">
                  <c:v>391</c:v>
                </c:pt>
                <c:pt idx="1642">
                  <c:v>480</c:v>
                </c:pt>
                <c:pt idx="1643">
                  <c:v>479</c:v>
                </c:pt>
                <c:pt idx="1644">
                  <c:v>434</c:v>
                </c:pt>
                <c:pt idx="1645">
                  <c:v>314</c:v>
                </c:pt>
                <c:pt idx="1646">
                  <c:v>379</c:v>
                </c:pt>
                <c:pt idx="1647">
                  <c:v>413</c:v>
                </c:pt>
                <c:pt idx="1648">
                  <c:v>450</c:v>
                </c:pt>
                <c:pt idx="1649">
                  <c:v>349</c:v>
                </c:pt>
                <c:pt idx="1650">
                  <c:v>400</c:v>
                </c:pt>
                <c:pt idx="1651">
                  <c:v>428</c:v>
                </c:pt>
                <c:pt idx="1652">
                  <c:v>328</c:v>
                </c:pt>
                <c:pt idx="1653">
                  <c:v>473</c:v>
                </c:pt>
                <c:pt idx="1654">
                  <c:v>481</c:v>
                </c:pt>
                <c:pt idx="1655">
                  <c:v>404</c:v>
                </c:pt>
                <c:pt idx="1656">
                  <c:v>341</c:v>
                </c:pt>
                <c:pt idx="1657">
                  <c:v>366</c:v>
                </c:pt>
                <c:pt idx="1658">
                  <c:v>466</c:v>
                </c:pt>
                <c:pt idx="1659">
                  <c:v>279</c:v>
                </c:pt>
                <c:pt idx="1660">
                  <c:v>514</c:v>
                </c:pt>
                <c:pt idx="1661">
                  <c:v>361</c:v>
                </c:pt>
                <c:pt idx="1662">
                  <c:v>445</c:v>
                </c:pt>
                <c:pt idx="1663">
                  <c:v>335</c:v>
                </c:pt>
                <c:pt idx="1664">
                  <c:v>452</c:v>
                </c:pt>
                <c:pt idx="1665">
                  <c:v>341</c:v>
                </c:pt>
                <c:pt idx="1666">
                  <c:v>348</c:v>
                </c:pt>
                <c:pt idx="1667">
                  <c:v>275</c:v>
                </c:pt>
                <c:pt idx="1668">
                  <c:v>436</c:v>
                </c:pt>
                <c:pt idx="1669">
                  <c:v>319</c:v>
                </c:pt>
                <c:pt idx="1670">
                  <c:v>366</c:v>
                </c:pt>
                <c:pt idx="1671">
                  <c:v>569</c:v>
                </c:pt>
                <c:pt idx="1672">
                  <c:v>267</c:v>
                </c:pt>
                <c:pt idx="1673">
                  <c:v>382</c:v>
                </c:pt>
                <c:pt idx="1674">
                  <c:v>459</c:v>
                </c:pt>
                <c:pt idx="1675">
                  <c:v>307</c:v>
                </c:pt>
                <c:pt idx="1676">
                  <c:v>332</c:v>
                </c:pt>
                <c:pt idx="1677">
                  <c:v>498</c:v>
                </c:pt>
                <c:pt idx="1678">
                  <c:v>488</c:v>
                </c:pt>
                <c:pt idx="1679">
                  <c:v>226</c:v>
                </c:pt>
                <c:pt idx="1680">
                  <c:v>264</c:v>
                </c:pt>
                <c:pt idx="1681">
                  <c:v>194</c:v>
                </c:pt>
                <c:pt idx="1682">
                  <c:v>474</c:v>
                </c:pt>
                <c:pt idx="1683">
                  <c:v>319</c:v>
                </c:pt>
                <c:pt idx="1684">
                  <c:v>304</c:v>
                </c:pt>
                <c:pt idx="1685">
                  <c:v>298</c:v>
                </c:pt>
                <c:pt idx="1686">
                  <c:v>314</c:v>
                </c:pt>
                <c:pt idx="1687">
                  <c:v>258</c:v>
                </c:pt>
                <c:pt idx="1688">
                  <c:v>279</c:v>
                </c:pt>
                <c:pt idx="1689">
                  <c:v>450</c:v>
                </c:pt>
                <c:pt idx="1690">
                  <c:v>354</c:v>
                </c:pt>
                <c:pt idx="1691">
                  <c:v>531</c:v>
                </c:pt>
                <c:pt idx="1692">
                  <c:v>164</c:v>
                </c:pt>
                <c:pt idx="1693">
                  <c:v>479</c:v>
                </c:pt>
                <c:pt idx="1694">
                  <c:v>397</c:v>
                </c:pt>
                <c:pt idx="1695">
                  <c:v>491</c:v>
                </c:pt>
                <c:pt idx="1696">
                  <c:v>323</c:v>
                </c:pt>
                <c:pt idx="1697">
                  <c:v>466</c:v>
                </c:pt>
                <c:pt idx="1698">
                  <c:v>394</c:v>
                </c:pt>
                <c:pt idx="1699">
                  <c:v>290</c:v>
                </c:pt>
                <c:pt idx="1700">
                  <c:v>376</c:v>
                </c:pt>
                <c:pt idx="1701">
                  <c:v>415</c:v>
                </c:pt>
                <c:pt idx="1702">
                  <c:v>414</c:v>
                </c:pt>
                <c:pt idx="1703">
                  <c:v>429</c:v>
                </c:pt>
                <c:pt idx="1704">
                  <c:v>443</c:v>
                </c:pt>
                <c:pt idx="1705">
                  <c:v>349</c:v>
                </c:pt>
                <c:pt idx="1706">
                  <c:v>361</c:v>
                </c:pt>
                <c:pt idx="1707">
                  <c:v>280</c:v>
                </c:pt>
                <c:pt idx="1708">
                  <c:v>445</c:v>
                </c:pt>
                <c:pt idx="1709">
                  <c:v>489</c:v>
                </c:pt>
                <c:pt idx="1710">
                  <c:v>201</c:v>
                </c:pt>
                <c:pt idx="1711">
                  <c:v>482</c:v>
                </c:pt>
                <c:pt idx="1712">
                  <c:v>455</c:v>
                </c:pt>
                <c:pt idx="1713">
                  <c:v>392</c:v>
                </c:pt>
                <c:pt idx="1714">
                  <c:v>318</c:v>
                </c:pt>
                <c:pt idx="1715">
                  <c:v>258</c:v>
                </c:pt>
                <c:pt idx="1716">
                  <c:v>487</c:v>
                </c:pt>
                <c:pt idx="1717">
                  <c:v>297</c:v>
                </c:pt>
                <c:pt idx="1718">
                  <c:v>351</c:v>
                </c:pt>
                <c:pt idx="1719">
                  <c:v>407</c:v>
                </c:pt>
                <c:pt idx="1720">
                  <c:v>313</c:v>
                </c:pt>
                <c:pt idx="1721">
                  <c:v>361</c:v>
                </c:pt>
                <c:pt idx="1722">
                  <c:v>345</c:v>
                </c:pt>
                <c:pt idx="1723">
                  <c:v>349</c:v>
                </c:pt>
                <c:pt idx="1724">
                  <c:v>487</c:v>
                </c:pt>
                <c:pt idx="1725">
                  <c:v>320</c:v>
                </c:pt>
                <c:pt idx="1726">
                  <c:v>426</c:v>
                </c:pt>
                <c:pt idx="1727">
                  <c:v>303</c:v>
                </c:pt>
                <c:pt idx="1728">
                  <c:v>352</c:v>
                </c:pt>
                <c:pt idx="1729">
                  <c:v>273</c:v>
                </c:pt>
                <c:pt idx="1730">
                  <c:v>376</c:v>
                </c:pt>
                <c:pt idx="1731">
                  <c:v>426</c:v>
                </c:pt>
                <c:pt idx="1732">
                  <c:v>264</c:v>
                </c:pt>
                <c:pt idx="1733">
                  <c:v>319</c:v>
                </c:pt>
                <c:pt idx="1734">
                  <c:v>405</c:v>
                </c:pt>
                <c:pt idx="1735">
                  <c:v>521</c:v>
                </c:pt>
                <c:pt idx="1736">
                  <c:v>234</c:v>
                </c:pt>
                <c:pt idx="1737">
                  <c:v>379</c:v>
                </c:pt>
                <c:pt idx="1738">
                  <c:v>268</c:v>
                </c:pt>
                <c:pt idx="1739">
                  <c:v>435</c:v>
                </c:pt>
                <c:pt idx="1740">
                  <c:v>448</c:v>
                </c:pt>
                <c:pt idx="1741">
                  <c:v>325</c:v>
                </c:pt>
                <c:pt idx="1742">
                  <c:v>360</c:v>
                </c:pt>
                <c:pt idx="1743">
                  <c:v>312</c:v>
                </c:pt>
                <c:pt idx="1744">
                  <c:v>356</c:v>
                </c:pt>
                <c:pt idx="1745">
                  <c:v>354</c:v>
                </c:pt>
                <c:pt idx="1746">
                  <c:v>292</c:v>
                </c:pt>
                <c:pt idx="1747">
                  <c:v>489</c:v>
                </c:pt>
                <c:pt idx="1748">
                  <c:v>377</c:v>
                </c:pt>
                <c:pt idx="1749">
                  <c:v>298</c:v>
                </c:pt>
                <c:pt idx="1750">
                  <c:v>386</c:v>
                </c:pt>
                <c:pt idx="1751">
                  <c:v>255</c:v>
                </c:pt>
                <c:pt idx="1752">
                  <c:v>377</c:v>
                </c:pt>
                <c:pt idx="1753">
                  <c:v>400</c:v>
                </c:pt>
                <c:pt idx="1754">
                  <c:v>371</c:v>
                </c:pt>
                <c:pt idx="1755">
                  <c:v>368</c:v>
                </c:pt>
                <c:pt idx="1756">
                  <c:v>411</c:v>
                </c:pt>
                <c:pt idx="1757">
                  <c:v>478</c:v>
                </c:pt>
                <c:pt idx="1758">
                  <c:v>366</c:v>
                </c:pt>
                <c:pt idx="1759">
                  <c:v>301</c:v>
                </c:pt>
                <c:pt idx="1760">
                  <c:v>259</c:v>
                </c:pt>
                <c:pt idx="1761">
                  <c:v>493</c:v>
                </c:pt>
                <c:pt idx="1762">
                  <c:v>575</c:v>
                </c:pt>
                <c:pt idx="1763">
                  <c:v>470</c:v>
                </c:pt>
                <c:pt idx="1764">
                  <c:v>286</c:v>
                </c:pt>
                <c:pt idx="1765">
                  <c:v>344</c:v>
                </c:pt>
                <c:pt idx="1766">
                  <c:v>165</c:v>
                </c:pt>
                <c:pt idx="1767">
                  <c:v>258</c:v>
                </c:pt>
                <c:pt idx="1768">
                  <c:v>323</c:v>
                </c:pt>
                <c:pt idx="1769">
                  <c:v>259</c:v>
                </c:pt>
                <c:pt idx="1770">
                  <c:v>483</c:v>
                </c:pt>
                <c:pt idx="1771">
                  <c:v>391</c:v>
                </c:pt>
                <c:pt idx="1772">
                  <c:v>482</c:v>
                </c:pt>
                <c:pt idx="1773">
                  <c:v>175</c:v>
                </c:pt>
                <c:pt idx="1774">
                  <c:v>312</c:v>
                </c:pt>
                <c:pt idx="1775">
                  <c:v>318</c:v>
                </c:pt>
                <c:pt idx="1776">
                  <c:v>402</c:v>
                </c:pt>
                <c:pt idx="1777">
                  <c:v>420</c:v>
                </c:pt>
                <c:pt idx="1778">
                  <c:v>418</c:v>
                </c:pt>
                <c:pt idx="1779">
                  <c:v>317</c:v>
                </c:pt>
                <c:pt idx="1780">
                  <c:v>266</c:v>
                </c:pt>
                <c:pt idx="1781">
                  <c:v>437</c:v>
                </c:pt>
                <c:pt idx="1782">
                  <c:v>330</c:v>
                </c:pt>
                <c:pt idx="1783">
                  <c:v>469</c:v>
                </c:pt>
                <c:pt idx="1784">
                  <c:v>266</c:v>
                </c:pt>
                <c:pt idx="1785">
                  <c:v>334</c:v>
                </c:pt>
                <c:pt idx="1786">
                  <c:v>345</c:v>
                </c:pt>
                <c:pt idx="1787">
                  <c:v>233</c:v>
                </c:pt>
                <c:pt idx="1788">
                  <c:v>343</c:v>
                </c:pt>
                <c:pt idx="1789">
                  <c:v>468</c:v>
                </c:pt>
                <c:pt idx="1790">
                  <c:v>222</c:v>
                </c:pt>
                <c:pt idx="1791">
                  <c:v>415</c:v>
                </c:pt>
                <c:pt idx="1792">
                  <c:v>351</c:v>
                </c:pt>
                <c:pt idx="1793">
                  <c:v>311</c:v>
                </c:pt>
                <c:pt idx="1794">
                  <c:v>356</c:v>
                </c:pt>
                <c:pt idx="1795">
                  <c:v>424</c:v>
                </c:pt>
                <c:pt idx="1796">
                  <c:v>455</c:v>
                </c:pt>
                <c:pt idx="1797">
                  <c:v>468</c:v>
                </c:pt>
                <c:pt idx="1798">
                  <c:v>239</c:v>
                </c:pt>
                <c:pt idx="1799">
                  <c:v>384</c:v>
                </c:pt>
                <c:pt idx="1800">
                  <c:v>429</c:v>
                </c:pt>
                <c:pt idx="1801">
                  <c:v>415</c:v>
                </c:pt>
                <c:pt idx="1802">
                  <c:v>264</c:v>
                </c:pt>
                <c:pt idx="1803">
                  <c:v>265</c:v>
                </c:pt>
                <c:pt idx="1804">
                  <c:v>273</c:v>
                </c:pt>
                <c:pt idx="1805">
                  <c:v>246</c:v>
                </c:pt>
                <c:pt idx="1806">
                  <c:v>251</c:v>
                </c:pt>
                <c:pt idx="1807">
                  <c:v>378</c:v>
                </c:pt>
                <c:pt idx="1808">
                  <c:v>396</c:v>
                </c:pt>
                <c:pt idx="1809">
                  <c:v>422</c:v>
                </c:pt>
                <c:pt idx="1810">
                  <c:v>413</c:v>
                </c:pt>
                <c:pt idx="1811">
                  <c:v>537</c:v>
                </c:pt>
                <c:pt idx="1812">
                  <c:v>362</c:v>
                </c:pt>
                <c:pt idx="1813">
                  <c:v>147</c:v>
                </c:pt>
                <c:pt idx="1814">
                  <c:v>278</c:v>
                </c:pt>
                <c:pt idx="1815">
                  <c:v>361</c:v>
                </c:pt>
                <c:pt idx="1816">
                  <c:v>212</c:v>
                </c:pt>
                <c:pt idx="1817">
                  <c:v>267</c:v>
                </c:pt>
                <c:pt idx="1818">
                  <c:v>303</c:v>
                </c:pt>
                <c:pt idx="1819">
                  <c:v>425</c:v>
                </c:pt>
                <c:pt idx="1820">
                  <c:v>496</c:v>
                </c:pt>
                <c:pt idx="1821">
                  <c:v>327</c:v>
                </c:pt>
                <c:pt idx="1822">
                  <c:v>251</c:v>
                </c:pt>
                <c:pt idx="1823">
                  <c:v>486</c:v>
                </c:pt>
                <c:pt idx="1824">
                  <c:v>369</c:v>
                </c:pt>
                <c:pt idx="1825">
                  <c:v>525</c:v>
                </c:pt>
                <c:pt idx="1826">
                  <c:v>284</c:v>
                </c:pt>
                <c:pt idx="1827">
                  <c:v>349</c:v>
                </c:pt>
                <c:pt idx="1828">
                  <c:v>424</c:v>
                </c:pt>
                <c:pt idx="1829">
                  <c:v>549</c:v>
                </c:pt>
                <c:pt idx="1830">
                  <c:v>290</c:v>
                </c:pt>
                <c:pt idx="1831">
                  <c:v>384</c:v>
                </c:pt>
                <c:pt idx="1832">
                  <c:v>334</c:v>
                </c:pt>
                <c:pt idx="1833">
                  <c:v>350</c:v>
                </c:pt>
                <c:pt idx="1834">
                  <c:v>248</c:v>
                </c:pt>
                <c:pt idx="1835">
                  <c:v>302</c:v>
                </c:pt>
                <c:pt idx="1836">
                  <c:v>324</c:v>
                </c:pt>
                <c:pt idx="1837">
                  <c:v>359</c:v>
                </c:pt>
                <c:pt idx="1838">
                  <c:v>262</c:v>
                </c:pt>
                <c:pt idx="1839">
                  <c:v>314</c:v>
                </c:pt>
                <c:pt idx="1840">
                  <c:v>445</c:v>
                </c:pt>
                <c:pt idx="1841">
                  <c:v>282</c:v>
                </c:pt>
                <c:pt idx="1842">
                  <c:v>428</c:v>
                </c:pt>
                <c:pt idx="1843">
                  <c:v>439</c:v>
                </c:pt>
                <c:pt idx="1844">
                  <c:v>401</c:v>
                </c:pt>
                <c:pt idx="1845">
                  <c:v>275</c:v>
                </c:pt>
                <c:pt idx="1846">
                  <c:v>350</c:v>
                </c:pt>
                <c:pt idx="1847">
                  <c:v>249</c:v>
                </c:pt>
                <c:pt idx="1848">
                  <c:v>441</c:v>
                </c:pt>
                <c:pt idx="1849">
                  <c:v>264</c:v>
                </c:pt>
                <c:pt idx="1850">
                  <c:v>505</c:v>
                </c:pt>
                <c:pt idx="1851">
                  <c:v>330</c:v>
                </c:pt>
                <c:pt idx="1852">
                  <c:v>349</c:v>
                </c:pt>
                <c:pt idx="1853">
                  <c:v>456</c:v>
                </c:pt>
                <c:pt idx="1854">
                  <c:v>408</c:v>
                </c:pt>
                <c:pt idx="1855">
                  <c:v>457</c:v>
                </c:pt>
                <c:pt idx="1856">
                  <c:v>372</c:v>
                </c:pt>
                <c:pt idx="1857">
                  <c:v>415</c:v>
                </c:pt>
                <c:pt idx="1858">
                  <c:v>277</c:v>
                </c:pt>
                <c:pt idx="1859">
                  <c:v>327</c:v>
                </c:pt>
                <c:pt idx="1860">
                  <c:v>441</c:v>
                </c:pt>
                <c:pt idx="1861">
                  <c:v>327</c:v>
                </c:pt>
                <c:pt idx="1862">
                  <c:v>426</c:v>
                </c:pt>
                <c:pt idx="1863">
                  <c:v>294</c:v>
                </c:pt>
                <c:pt idx="1864">
                  <c:v>359</c:v>
                </c:pt>
                <c:pt idx="1865">
                  <c:v>318</c:v>
                </c:pt>
                <c:pt idx="1866">
                  <c:v>278</c:v>
                </c:pt>
                <c:pt idx="1867">
                  <c:v>368</c:v>
                </c:pt>
                <c:pt idx="1868">
                  <c:v>407</c:v>
                </c:pt>
                <c:pt idx="1869">
                  <c:v>321</c:v>
                </c:pt>
                <c:pt idx="1870">
                  <c:v>346</c:v>
                </c:pt>
                <c:pt idx="1871">
                  <c:v>208</c:v>
                </c:pt>
                <c:pt idx="1872">
                  <c:v>318</c:v>
                </c:pt>
                <c:pt idx="1873">
                  <c:v>333</c:v>
                </c:pt>
                <c:pt idx="1874">
                  <c:v>357</c:v>
                </c:pt>
                <c:pt idx="1875">
                  <c:v>469</c:v>
                </c:pt>
                <c:pt idx="1876">
                  <c:v>309</c:v>
                </c:pt>
                <c:pt idx="1877">
                  <c:v>394</c:v>
                </c:pt>
                <c:pt idx="1878">
                  <c:v>214</c:v>
                </c:pt>
                <c:pt idx="1879">
                  <c:v>337</c:v>
                </c:pt>
                <c:pt idx="1880">
                  <c:v>227</c:v>
                </c:pt>
                <c:pt idx="1881">
                  <c:v>357</c:v>
                </c:pt>
                <c:pt idx="1882">
                  <c:v>341</c:v>
                </c:pt>
                <c:pt idx="1883">
                  <c:v>345</c:v>
                </c:pt>
                <c:pt idx="1884">
                  <c:v>456</c:v>
                </c:pt>
                <c:pt idx="1885">
                  <c:v>514</c:v>
                </c:pt>
                <c:pt idx="1886">
                  <c:v>434</c:v>
                </c:pt>
                <c:pt idx="1887">
                  <c:v>496</c:v>
                </c:pt>
                <c:pt idx="1888">
                  <c:v>249</c:v>
                </c:pt>
                <c:pt idx="1889">
                  <c:v>362</c:v>
                </c:pt>
                <c:pt idx="1890">
                  <c:v>363</c:v>
                </c:pt>
                <c:pt idx="1891">
                  <c:v>339</c:v>
                </c:pt>
                <c:pt idx="1892">
                  <c:v>249</c:v>
                </c:pt>
                <c:pt idx="1893">
                  <c:v>284</c:v>
                </c:pt>
                <c:pt idx="1894">
                  <c:v>342</c:v>
                </c:pt>
                <c:pt idx="1895">
                  <c:v>296</c:v>
                </c:pt>
                <c:pt idx="1896">
                  <c:v>370</c:v>
                </c:pt>
                <c:pt idx="1897">
                  <c:v>289</c:v>
                </c:pt>
                <c:pt idx="1898">
                  <c:v>430</c:v>
                </c:pt>
                <c:pt idx="1899">
                  <c:v>379</c:v>
                </c:pt>
                <c:pt idx="1900">
                  <c:v>442</c:v>
                </c:pt>
                <c:pt idx="1901">
                  <c:v>259</c:v>
                </c:pt>
                <c:pt idx="1902">
                  <c:v>387</c:v>
                </c:pt>
                <c:pt idx="1903">
                  <c:v>314</c:v>
                </c:pt>
                <c:pt idx="1904">
                  <c:v>360</c:v>
                </c:pt>
                <c:pt idx="1905">
                  <c:v>195</c:v>
                </c:pt>
                <c:pt idx="1906">
                  <c:v>293</c:v>
                </c:pt>
                <c:pt idx="1907">
                  <c:v>290</c:v>
                </c:pt>
                <c:pt idx="1908">
                  <c:v>455</c:v>
                </c:pt>
                <c:pt idx="1909">
                  <c:v>383</c:v>
                </c:pt>
                <c:pt idx="1910">
                  <c:v>412</c:v>
                </c:pt>
                <c:pt idx="1911">
                  <c:v>367</c:v>
                </c:pt>
                <c:pt idx="1912">
                  <c:v>241</c:v>
                </c:pt>
                <c:pt idx="1913">
                  <c:v>130</c:v>
                </c:pt>
                <c:pt idx="1914">
                  <c:v>345</c:v>
                </c:pt>
                <c:pt idx="1915">
                  <c:v>335</c:v>
                </c:pt>
                <c:pt idx="1916">
                  <c:v>440</c:v>
                </c:pt>
                <c:pt idx="1917">
                  <c:v>372</c:v>
                </c:pt>
                <c:pt idx="1918">
                  <c:v>165</c:v>
                </c:pt>
                <c:pt idx="1919">
                  <c:v>251</c:v>
                </c:pt>
                <c:pt idx="1920">
                  <c:v>222</c:v>
                </c:pt>
                <c:pt idx="1921">
                  <c:v>362</c:v>
                </c:pt>
                <c:pt idx="1922">
                  <c:v>442</c:v>
                </c:pt>
                <c:pt idx="1923">
                  <c:v>326</c:v>
                </c:pt>
                <c:pt idx="1924">
                  <c:v>395</c:v>
                </c:pt>
                <c:pt idx="1925">
                  <c:v>473</c:v>
                </c:pt>
                <c:pt idx="1926">
                  <c:v>277</c:v>
                </c:pt>
                <c:pt idx="1927">
                  <c:v>225</c:v>
                </c:pt>
                <c:pt idx="1928">
                  <c:v>91</c:v>
                </c:pt>
                <c:pt idx="1929">
                  <c:v>307</c:v>
                </c:pt>
                <c:pt idx="1930">
                  <c:v>343</c:v>
                </c:pt>
                <c:pt idx="1931">
                  <c:v>375</c:v>
                </c:pt>
                <c:pt idx="1932">
                  <c:v>309</c:v>
                </c:pt>
                <c:pt idx="1933">
                  <c:v>468</c:v>
                </c:pt>
                <c:pt idx="1934">
                  <c:v>425</c:v>
                </c:pt>
                <c:pt idx="1935">
                  <c:v>248</c:v>
                </c:pt>
                <c:pt idx="1936">
                  <c:v>234</c:v>
                </c:pt>
                <c:pt idx="1937">
                  <c:v>281</c:v>
                </c:pt>
                <c:pt idx="1938">
                  <c:v>379</c:v>
                </c:pt>
                <c:pt idx="1939">
                  <c:v>320</c:v>
                </c:pt>
                <c:pt idx="1940">
                  <c:v>283</c:v>
                </c:pt>
                <c:pt idx="1941">
                  <c:v>356</c:v>
                </c:pt>
                <c:pt idx="1942">
                  <c:v>514</c:v>
                </c:pt>
                <c:pt idx="1943">
                  <c:v>350</c:v>
                </c:pt>
                <c:pt idx="1944">
                  <c:v>333</c:v>
                </c:pt>
                <c:pt idx="1945">
                  <c:v>367</c:v>
                </c:pt>
                <c:pt idx="1946">
                  <c:v>385</c:v>
                </c:pt>
                <c:pt idx="1947">
                  <c:v>342</c:v>
                </c:pt>
                <c:pt idx="1948">
                  <c:v>469</c:v>
                </c:pt>
                <c:pt idx="1949">
                  <c:v>330</c:v>
                </c:pt>
                <c:pt idx="1950">
                  <c:v>382</c:v>
                </c:pt>
                <c:pt idx="1951">
                  <c:v>484</c:v>
                </c:pt>
                <c:pt idx="1952">
                  <c:v>365</c:v>
                </c:pt>
                <c:pt idx="1953">
                  <c:v>385</c:v>
                </c:pt>
                <c:pt idx="1954">
                  <c:v>384</c:v>
                </c:pt>
                <c:pt idx="1955">
                  <c:v>276</c:v>
                </c:pt>
                <c:pt idx="1956">
                  <c:v>215</c:v>
                </c:pt>
                <c:pt idx="1957">
                  <c:v>500</c:v>
                </c:pt>
                <c:pt idx="1958">
                  <c:v>376</c:v>
                </c:pt>
                <c:pt idx="1959">
                  <c:v>454</c:v>
                </c:pt>
                <c:pt idx="1960">
                  <c:v>371</c:v>
                </c:pt>
                <c:pt idx="1961">
                  <c:v>408</c:v>
                </c:pt>
                <c:pt idx="1962">
                  <c:v>402</c:v>
                </c:pt>
                <c:pt idx="1963">
                  <c:v>315</c:v>
                </c:pt>
                <c:pt idx="1964">
                  <c:v>372</c:v>
                </c:pt>
                <c:pt idx="1965">
                  <c:v>351</c:v>
                </c:pt>
                <c:pt idx="1966">
                  <c:v>306</c:v>
                </c:pt>
                <c:pt idx="1967">
                  <c:v>323</c:v>
                </c:pt>
                <c:pt idx="1968">
                  <c:v>287</c:v>
                </c:pt>
                <c:pt idx="1969">
                  <c:v>344</c:v>
                </c:pt>
                <c:pt idx="1970">
                  <c:v>411</c:v>
                </c:pt>
                <c:pt idx="1971">
                  <c:v>444</c:v>
                </c:pt>
                <c:pt idx="1972">
                  <c:v>315</c:v>
                </c:pt>
                <c:pt idx="1973">
                  <c:v>167</c:v>
                </c:pt>
                <c:pt idx="1974">
                  <c:v>305</c:v>
                </c:pt>
                <c:pt idx="1975">
                  <c:v>343</c:v>
                </c:pt>
                <c:pt idx="1976">
                  <c:v>295</c:v>
                </c:pt>
                <c:pt idx="1977">
                  <c:v>307</c:v>
                </c:pt>
                <c:pt idx="1978">
                  <c:v>398</c:v>
                </c:pt>
                <c:pt idx="1979">
                  <c:v>304</c:v>
                </c:pt>
                <c:pt idx="1980">
                  <c:v>401</c:v>
                </c:pt>
                <c:pt idx="1981">
                  <c:v>350</c:v>
                </c:pt>
                <c:pt idx="1982">
                  <c:v>266</c:v>
                </c:pt>
                <c:pt idx="1983">
                  <c:v>413</c:v>
                </c:pt>
                <c:pt idx="1984">
                  <c:v>259</c:v>
                </c:pt>
                <c:pt idx="1985">
                  <c:v>323</c:v>
                </c:pt>
                <c:pt idx="1986">
                  <c:v>280</c:v>
                </c:pt>
                <c:pt idx="1987">
                  <c:v>237</c:v>
                </c:pt>
                <c:pt idx="1988">
                  <c:v>227</c:v>
                </c:pt>
                <c:pt idx="1989">
                  <c:v>320</c:v>
                </c:pt>
                <c:pt idx="1990">
                  <c:v>335</c:v>
                </c:pt>
                <c:pt idx="1991">
                  <c:v>259</c:v>
                </c:pt>
                <c:pt idx="1992">
                  <c:v>257</c:v>
                </c:pt>
                <c:pt idx="1993">
                  <c:v>518</c:v>
                </c:pt>
                <c:pt idx="1994">
                  <c:v>292</c:v>
                </c:pt>
                <c:pt idx="1995">
                  <c:v>371</c:v>
                </c:pt>
                <c:pt idx="1996">
                  <c:v>284</c:v>
                </c:pt>
                <c:pt idx="1997">
                  <c:v>388</c:v>
                </c:pt>
                <c:pt idx="1998">
                  <c:v>269</c:v>
                </c:pt>
                <c:pt idx="1999">
                  <c:v>287</c:v>
                </c:pt>
                <c:pt idx="2000">
                  <c:v>369</c:v>
                </c:pt>
                <c:pt idx="2001">
                  <c:v>287</c:v>
                </c:pt>
                <c:pt idx="2002">
                  <c:v>162</c:v>
                </c:pt>
                <c:pt idx="2003">
                  <c:v>272</c:v>
                </c:pt>
                <c:pt idx="2004">
                  <c:v>249</c:v>
                </c:pt>
                <c:pt idx="2005">
                  <c:v>262</c:v>
                </c:pt>
                <c:pt idx="2006">
                  <c:v>378</c:v>
                </c:pt>
                <c:pt idx="2007">
                  <c:v>394</c:v>
                </c:pt>
                <c:pt idx="2008">
                  <c:v>349</c:v>
                </c:pt>
                <c:pt idx="2009">
                  <c:v>181</c:v>
                </c:pt>
                <c:pt idx="2010">
                  <c:v>356</c:v>
                </c:pt>
                <c:pt idx="2011">
                  <c:v>341</c:v>
                </c:pt>
                <c:pt idx="2012">
                  <c:v>424</c:v>
                </c:pt>
                <c:pt idx="2013">
                  <c:v>393</c:v>
                </c:pt>
                <c:pt idx="2014">
                  <c:v>237</c:v>
                </c:pt>
                <c:pt idx="2015">
                  <c:v>426</c:v>
                </c:pt>
                <c:pt idx="2016">
                  <c:v>216</c:v>
                </c:pt>
                <c:pt idx="2017">
                  <c:v>254</c:v>
                </c:pt>
                <c:pt idx="2018">
                  <c:v>223</c:v>
                </c:pt>
                <c:pt idx="2019">
                  <c:v>480</c:v>
                </c:pt>
                <c:pt idx="2020">
                  <c:v>325</c:v>
                </c:pt>
                <c:pt idx="2021">
                  <c:v>346</c:v>
                </c:pt>
                <c:pt idx="2022">
                  <c:v>277</c:v>
                </c:pt>
                <c:pt idx="2023">
                  <c:v>441</c:v>
                </c:pt>
                <c:pt idx="2024">
                  <c:v>302</c:v>
                </c:pt>
                <c:pt idx="2025">
                  <c:v>402</c:v>
                </c:pt>
                <c:pt idx="2026">
                  <c:v>269</c:v>
                </c:pt>
                <c:pt idx="2027">
                  <c:v>223</c:v>
                </c:pt>
                <c:pt idx="2028">
                  <c:v>198</c:v>
                </c:pt>
                <c:pt idx="2029">
                  <c:v>344</c:v>
                </c:pt>
                <c:pt idx="2030">
                  <c:v>321</c:v>
                </c:pt>
                <c:pt idx="2031">
                  <c:v>343</c:v>
                </c:pt>
                <c:pt idx="2032">
                  <c:v>299</c:v>
                </c:pt>
                <c:pt idx="2033">
                  <c:v>439</c:v>
                </c:pt>
                <c:pt idx="2034">
                  <c:v>249</c:v>
                </c:pt>
                <c:pt idx="2035">
                  <c:v>325</c:v>
                </c:pt>
                <c:pt idx="2036">
                  <c:v>426</c:v>
                </c:pt>
                <c:pt idx="2037">
                  <c:v>372</c:v>
                </c:pt>
                <c:pt idx="2038">
                  <c:v>317</c:v>
                </c:pt>
                <c:pt idx="2039">
                  <c:v>390</c:v>
                </c:pt>
                <c:pt idx="2040">
                  <c:v>215</c:v>
                </c:pt>
                <c:pt idx="2041">
                  <c:v>295</c:v>
                </c:pt>
                <c:pt idx="2042">
                  <c:v>211</c:v>
                </c:pt>
                <c:pt idx="2043">
                  <c:v>268</c:v>
                </c:pt>
                <c:pt idx="2044">
                  <c:v>429</c:v>
                </c:pt>
                <c:pt idx="2045">
                  <c:v>272</c:v>
                </c:pt>
                <c:pt idx="2046">
                  <c:v>282</c:v>
                </c:pt>
                <c:pt idx="2047">
                  <c:v>280</c:v>
                </c:pt>
                <c:pt idx="2048">
                  <c:v>232</c:v>
                </c:pt>
                <c:pt idx="2049">
                  <c:v>388</c:v>
                </c:pt>
                <c:pt idx="2050">
                  <c:v>453</c:v>
                </c:pt>
                <c:pt idx="2051">
                  <c:v>188</c:v>
                </c:pt>
                <c:pt idx="2052">
                  <c:v>327</c:v>
                </c:pt>
                <c:pt idx="2053">
                  <c:v>302</c:v>
                </c:pt>
                <c:pt idx="2054">
                  <c:v>193</c:v>
                </c:pt>
                <c:pt idx="2055">
                  <c:v>581</c:v>
                </c:pt>
                <c:pt idx="2056">
                  <c:v>462</c:v>
                </c:pt>
                <c:pt idx="2057">
                  <c:v>389</c:v>
                </c:pt>
                <c:pt idx="2058">
                  <c:v>556</c:v>
                </c:pt>
                <c:pt idx="2059">
                  <c:v>377</c:v>
                </c:pt>
                <c:pt idx="2060">
                  <c:v>166</c:v>
                </c:pt>
                <c:pt idx="2061">
                  <c:v>201</c:v>
                </c:pt>
                <c:pt idx="2062">
                  <c:v>275</c:v>
                </c:pt>
                <c:pt idx="2063">
                  <c:v>309</c:v>
                </c:pt>
                <c:pt idx="2064">
                  <c:v>321</c:v>
                </c:pt>
                <c:pt idx="2065">
                  <c:v>437</c:v>
                </c:pt>
                <c:pt idx="2066">
                  <c:v>279</c:v>
                </c:pt>
                <c:pt idx="2067">
                  <c:v>325</c:v>
                </c:pt>
                <c:pt idx="2068">
                  <c:v>323</c:v>
                </c:pt>
                <c:pt idx="2069">
                  <c:v>395</c:v>
                </c:pt>
                <c:pt idx="2070">
                  <c:v>174</c:v>
                </c:pt>
                <c:pt idx="2071">
                  <c:v>424</c:v>
                </c:pt>
                <c:pt idx="2072">
                  <c:v>365</c:v>
                </c:pt>
                <c:pt idx="2073">
                  <c:v>247</c:v>
                </c:pt>
                <c:pt idx="2074">
                  <c:v>321</c:v>
                </c:pt>
                <c:pt idx="2075">
                  <c:v>356</c:v>
                </c:pt>
                <c:pt idx="2076">
                  <c:v>337</c:v>
                </c:pt>
                <c:pt idx="2077">
                  <c:v>426</c:v>
                </c:pt>
                <c:pt idx="2078">
                  <c:v>296</c:v>
                </c:pt>
                <c:pt idx="2079">
                  <c:v>335</c:v>
                </c:pt>
                <c:pt idx="2080">
                  <c:v>406</c:v>
                </c:pt>
                <c:pt idx="2081">
                  <c:v>332</c:v>
                </c:pt>
                <c:pt idx="2082">
                  <c:v>363</c:v>
                </c:pt>
                <c:pt idx="2083">
                  <c:v>343</c:v>
                </c:pt>
                <c:pt idx="2084">
                  <c:v>333</c:v>
                </c:pt>
                <c:pt idx="2085">
                  <c:v>409</c:v>
                </c:pt>
                <c:pt idx="2086">
                  <c:v>278</c:v>
                </c:pt>
                <c:pt idx="2087">
                  <c:v>401</c:v>
                </c:pt>
                <c:pt idx="2088">
                  <c:v>400</c:v>
                </c:pt>
                <c:pt idx="2089">
                  <c:v>303</c:v>
                </c:pt>
                <c:pt idx="2090">
                  <c:v>409</c:v>
                </c:pt>
                <c:pt idx="2091">
                  <c:v>172</c:v>
                </c:pt>
                <c:pt idx="2092">
                  <c:v>338</c:v>
                </c:pt>
                <c:pt idx="2093">
                  <c:v>361</c:v>
                </c:pt>
                <c:pt idx="2094">
                  <c:v>351</c:v>
                </c:pt>
                <c:pt idx="2095">
                  <c:v>417</c:v>
                </c:pt>
                <c:pt idx="2096">
                  <c:v>251</c:v>
                </c:pt>
                <c:pt idx="2097">
                  <c:v>371</c:v>
                </c:pt>
                <c:pt idx="2098">
                  <c:v>243</c:v>
                </c:pt>
                <c:pt idx="2099">
                  <c:v>292</c:v>
                </c:pt>
                <c:pt idx="2100">
                  <c:v>224</c:v>
                </c:pt>
                <c:pt idx="2101">
                  <c:v>384</c:v>
                </c:pt>
                <c:pt idx="2102">
                  <c:v>383</c:v>
                </c:pt>
                <c:pt idx="2103">
                  <c:v>258</c:v>
                </c:pt>
                <c:pt idx="2104">
                  <c:v>518</c:v>
                </c:pt>
                <c:pt idx="2105">
                  <c:v>303</c:v>
                </c:pt>
                <c:pt idx="2106">
                  <c:v>320</c:v>
                </c:pt>
                <c:pt idx="2107">
                  <c:v>130</c:v>
                </c:pt>
                <c:pt idx="2108">
                  <c:v>249</c:v>
                </c:pt>
                <c:pt idx="2109">
                  <c:v>428</c:v>
                </c:pt>
                <c:pt idx="2110">
                  <c:v>399</c:v>
                </c:pt>
                <c:pt idx="2111">
                  <c:v>358</c:v>
                </c:pt>
                <c:pt idx="2112">
                  <c:v>325</c:v>
                </c:pt>
                <c:pt idx="2113">
                  <c:v>273</c:v>
                </c:pt>
                <c:pt idx="2114">
                  <c:v>442</c:v>
                </c:pt>
                <c:pt idx="2115">
                  <c:v>293</c:v>
                </c:pt>
                <c:pt idx="2116">
                  <c:v>307</c:v>
                </c:pt>
                <c:pt idx="2117">
                  <c:v>255</c:v>
                </c:pt>
                <c:pt idx="2118">
                  <c:v>416</c:v>
                </c:pt>
                <c:pt idx="2119">
                  <c:v>306</c:v>
                </c:pt>
                <c:pt idx="2120">
                  <c:v>267</c:v>
                </c:pt>
                <c:pt idx="2121">
                  <c:v>319</c:v>
                </c:pt>
                <c:pt idx="2122">
                  <c:v>317</c:v>
                </c:pt>
                <c:pt idx="2123">
                  <c:v>353</c:v>
                </c:pt>
                <c:pt idx="2124">
                  <c:v>118</c:v>
                </c:pt>
                <c:pt idx="2125">
                  <c:v>331</c:v>
                </c:pt>
                <c:pt idx="2126">
                  <c:v>332</c:v>
                </c:pt>
                <c:pt idx="2127">
                  <c:v>172</c:v>
                </c:pt>
                <c:pt idx="2128">
                  <c:v>324</c:v>
                </c:pt>
                <c:pt idx="2129">
                  <c:v>352</c:v>
                </c:pt>
                <c:pt idx="2130">
                  <c:v>541</c:v>
                </c:pt>
                <c:pt idx="2131">
                  <c:v>266</c:v>
                </c:pt>
                <c:pt idx="2132">
                  <c:v>258</c:v>
                </c:pt>
                <c:pt idx="2133">
                  <c:v>382</c:v>
                </c:pt>
                <c:pt idx="2134">
                  <c:v>284</c:v>
                </c:pt>
                <c:pt idx="2135">
                  <c:v>362</c:v>
                </c:pt>
                <c:pt idx="2136">
                  <c:v>334</c:v>
                </c:pt>
                <c:pt idx="2137">
                  <c:v>410</c:v>
                </c:pt>
                <c:pt idx="2138">
                  <c:v>415</c:v>
                </c:pt>
                <c:pt idx="2139">
                  <c:v>226</c:v>
                </c:pt>
                <c:pt idx="2140">
                  <c:v>412</c:v>
                </c:pt>
                <c:pt idx="2141">
                  <c:v>384</c:v>
                </c:pt>
                <c:pt idx="2142">
                  <c:v>290</c:v>
                </c:pt>
                <c:pt idx="2143">
                  <c:v>426</c:v>
                </c:pt>
                <c:pt idx="2144">
                  <c:v>366</c:v>
                </c:pt>
                <c:pt idx="2145">
                  <c:v>264</c:v>
                </c:pt>
                <c:pt idx="2146">
                  <c:v>459</c:v>
                </c:pt>
                <c:pt idx="2147">
                  <c:v>443</c:v>
                </c:pt>
                <c:pt idx="2148">
                  <c:v>265</c:v>
                </c:pt>
                <c:pt idx="2149">
                  <c:v>278</c:v>
                </c:pt>
                <c:pt idx="2150">
                  <c:v>426</c:v>
                </c:pt>
                <c:pt idx="2151">
                  <c:v>212</c:v>
                </c:pt>
                <c:pt idx="2152">
                  <c:v>314</c:v>
                </c:pt>
                <c:pt idx="2153">
                  <c:v>302</c:v>
                </c:pt>
                <c:pt idx="2154">
                  <c:v>278</c:v>
                </c:pt>
                <c:pt idx="2155">
                  <c:v>316</c:v>
                </c:pt>
                <c:pt idx="2156">
                  <c:v>254</c:v>
                </c:pt>
                <c:pt idx="2157">
                  <c:v>333</c:v>
                </c:pt>
                <c:pt idx="2158">
                  <c:v>426</c:v>
                </c:pt>
                <c:pt idx="2159">
                  <c:v>454</c:v>
                </c:pt>
                <c:pt idx="2160">
                  <c:v>421</c:v>
                </c:pt>
                <c:pt idx="2161">
                  <c:v>188</c:v>
                </c:pt>
                <c:pt idx="2162">
                  <c:v>253</c:v>
                </c:pt>
                <c:pt idx="2163">
                  <c:v>256</c:v>
                </c:pt>
                <c:pt idx="2164">
                  <c:v>378</c:v>
                </c:pt>
                <c:pt idx="2165">
                  <c:v>360</c:v>
                </c:pt>
                <c:pt idx="2166">
                  <c:v>313</c:v>
                </c:pt>
                <c:pt idx="2167">
                  <c:v>311</c:v>
                </c:pt>
                <c:pt idx="2168">
                  <c:v>236</c:v>
                </c:pt>
                <c:pt idx="2169">
                  <c:v>495</c:v>
                </c:pt>
                <c:pt idx="2170">
                  <c:v>170</c:v>
                </c:pt>
                <c:pt idx="2171">
                  <c:v>293</c:v>
                </c:pt>
                <c:pt idx="2172">
                  <c:v>436</c:v>
                </c:pt>
                <c:pt idx="2173">
                  <c:v>331</c:v>
                </c:pt>
                <c:pt idx="2174">
                  <c:v>430</c:v>
                </c:pt>
                <c:pt idx="2175">
                  <c:v>359</c:v>
                </c:pt>
                <c:pt idx="2176">
                  <c:v>229</c:v>
                </c:pt>
                <c:pt idx="2177">
                  <c:v>269</c:v>
                </c:pt>
                <c:pt idx="2178">
                  <c:v>232</c:v>
                </c:pt>
                <c:pt idx="2179">
                  <c:v>411</c:v>
                </c:pt>
                <c:pt idx="2180">
                  <c:v>373</c:v>
                </c:pt>
                <c:pt idx="2181">
                  <c:v>348</c:v>
                </c:pt>
                <c:pt idx="2182">
                  <c:v>187</c:v>
                </c:pt>
                <c:pt idx="2183">
                  <c:v>303</c:v>
                </c:pt>
                <c:pt idx="2184">
                  <c:v>185</c:v>
                </c:pt>
                <c:pt idx="2185">
                  <c:v>284</c:v>
                </c:pt>
                <c:pt idx="2186">
                  <c:v>327</c:v>
                </c:pt>
                <c:pt idx="2187">
                  <c:v>356</c:v>
                </c:pt>
                <c:pt idx="2188">
                  <c:v>375</c:v>
                </c:pt>
                <c:pt idx="2189">
                  <c:v>526</c:v>
                </c:pt>
                <c:pt idx="2190">
                  <c:v>291</c:v>
                </c:pt>
                <c:pt idx="2191">
                  <c:v>258</c:v>
                </c:pt>
                <c:pt idx="2192">
                  <c:v>376</c:v>
                </c:pt>
                <c:pt idx="2193">
                  <c:v>399</c:v>
                </c:pt>
                <c:pt idx="2194">
                  <c:v>394</c:v>
                </c:pt>
                <c:pt idx="2195">
                  <c:v>289</c:v>
                </c:pt>
                <c:pt idx="2196">
                  <c:v>395</c:v>
                </c:pt>
                <c:pt idx="2197">
                  <c:v>267</c:v>
                </c:pt>
                <c:pt idx="2198">
                  <c:v>281</c:v>
                </c:pt>
                <c:pt idx="2199">
                  <c:v>281</c:v>
                </c:pt>
                <c:pt idx="2200">
                  <c:v>500</c:v>
                </c:pt>
                <c:pt idx="2201">
                  <c:v>480</c:v>
                </c:pt>
                <c:pt idx="2202">
                  <c:v>463</c:v>
                </c:pt>
                <c:pt idx="2203">
                  <c:v>327</c:v>
                </c:pt>
                <c:pt idx="2204">
                  <c:v>334</c:v>
                </c:pt>
                <c:pt idx="2205">
                  <c:v>342</c:v>
                </c:pt>
                <c:pt idx="2206">
                  <c:v>478</c:v>
                </c:pt>
                <c:pt idx="2207">
                  <c:v>324</c:v>
                </c:pt>
                <c:pt idx="2208">
                  <c:v>423</c:v>
                </c:pt>
                <c:pt idx="2209">
                  <c:v>232</c:v>
                </c:pt>
                <c:pt idx="2210">
                  <c:v>378</c:v>
                </c:pt>
                <c:pt idx="2211">
                  <c:v>472</c:v>
                </c:pt>
                <c:pt idx="2212">
                  <c:v>422</c:v>
                </c:pt>
                <c:pt idx="2213">
                  <c:v>313</c:v>
                </c:pt>
                <c:pt idx="2214">
                  <c:v>262</c:v>
                </c:pt>
                <c:pt idx="2215">
                  <c:v>360</c:v>
                </c:pt>
                <c:pt idx="2216">
                  <c:v>328</c:v>
                </c:pt>
                <c:pt idx="2217">
                  <c:v>255</c:v>
                </c:pt>
                <c:pt idx="2218">
                  <c:v>385</c:v>
                </c:pt>
                <c:pt idx="2219">
                  <c:v>247</c:v>
                </c:pt>
                <c:pt idx="2220">
                  <c:v>287</c:v>
                </c:pt>
                <c:pt idx="2221">
                  <c:v>280</c:v>
                </c:pt>
                <c:pt idx="2222">
                  <c:v>481</c:v>
                </c:pt>
                <c:pt idx="2223">
                  <c:v>357</c:v>
                </c:pt>
                <c:pt idx="2224">
                  <c:v>346</c:v>
                </c:pt>
                <c:pt idx="2225">
                  <c:v>175</c:v>
                </c:pt>
                <c:pt idx="2226">
                  <c:v>296</c:v>
                </c:pt>
                <c:pt idx="2227">
                  <c:v>350</c:v>
                </c:pt>
                <c:pt idx="2228">
                  <c:v>291</c:v>
                </c:pt>
                <c:pt idx="2229">
                  <c:v>268</c:v>
                </c:pt>
                <c:pt idx="2230">
                  <c:v>344</c:v>
                </c:pt>
                <c:pt idx="2231">
                  <c:v>337</c:v>
                </c:pt>
                <c:pt idx="2232">
                  <c:v>351</c:v>
                </c:pt>
                <c:pt idx="2233">
                  <c:v>333</c:v>
                </c:pt>
                <c:pt idx="2234">
                  <c:v>313</c:v>
                </c:pt>
                <c:pt idx="2235">
                  <c:v>360</c:v>
                </c:pt>
                <c:pt idx="2236">
                  <c:v>332</c:v>
                </c:pt>
                <c:pt idx="2237">
                  <c:v>170</c:v>
                </c:pt>
                <c:pt idx="2238">
                  <c:v>285</c:v>
                </c:pt>
                <c:pt idx="2239">
                  <c:v>168</c:v>
                </c:pt>
                <c:pt idx="2240">
                  <c:v>335</c:v>
                </c:pt>
                <c:pt idx="2241">
                  <c:v>362</c:v>
                </c:pt>
                <c:pt idx="2242">
                  <c:v>99</c:v>
                </c:pt>
                <c:pt idx="2243">
                  <c:v>205</c:v>
                </c:pt>
                <c:pt idx="2244">
                  <c:v>343</c:v>
                </c:pt>
                <c:pt idx="2245">
                  <c:v>448</c:v>
                </c:pt>
                <c:pt idx="2246">
                  <c:v>318</c:v>
                </c:pt>
                <c:pt idx="2247">
                  <c:v>368</c:v>
                </c:pt>
                <c:pt idx="2248">
                  <c:v>278</c:v>
                </c:pt>
                <c:pt idx="2249">
                  <c:v>209</c:v>
                </c:pt>
                <c:pt idx="2250">
                  <c:v>436</c:v>
                </c:pt>
                <c:pt idx="2251">
                  <c:v>398</c:v>
                </c:pt>
                <c:pt idx="2252">
                  <c:v>315</c:v>
                </c:pt>
                <c:pt idx="2253">
                  <c:v>339</c:v>
                </c:pt>
                <c:pt idx="2254">
                  <c:v>450</c:v>
                </c:pt>
                <c:pt idx="2255">
                  <c:v>372</c:v>
                </c:pt>
                <c:pt idx="2256">
                  <c:v>259</c:v>
                </c:pt>
                <c:pt idx="2257">
                  <c:v>278</c:v>
                </c:pt>
                <c:pt idx="2258">
                  <c:v>383</c:v>
                </c:pt>
                <c:pt idx="2259">
                  <c:v>325</c:v>
                </c:pt>
                <c:pt idx="2260">
                  <c:v>422</c:v>
                </c:pt>
                <c:pt idx="2261">
                  <c:v>251</c:v>
                </c:pt>
                <c:pt idx="2262">
                  <c:v>250</c:v>
                </c:pt>
                <c:pt idx="2263">
                  <c:v>223</c:v>
                </c:pt>
                <c:pt idx="2264">
                  <c:v>298</c:v>
                </c:pt>
                <c:pt idx="2265">
                  <c:v>344</c:v>
                </c:pt>
                <c:pt idx="2266">
                  <c:v>290</c:v>
                </c:pt>
                <c:pt idx="2267">
                  <c:v>347</c:v>
                </c:pt>
                <c:pt idx="2268">
                  <c:v>441</c:v>
                </c:pt>
                <c:pt idx="2269">
                  <c:v>333</c:v>
                </c:pt>
                <c:pt idx="2270">
                  <c:v>207</c:v>
                </c:pt>
                <c:pt idx="2271">
                  <c:v>436</c:v>
                </c:pt>
                <c:pt idx="2272">
                  <c:v>351</c:v>
                </c:pt>
                <c:pt idx="2273">
                  <c:v>153</c:v>
                </c:pt>
                <c:pt idx="2274">
                  <c:v>267</c:v>
                </c:pt>
                <c:pt idx="2275">
                  <c:v>425</c:v>
                </c:pt>
                <c:pt idx="2276">
                  <c:v>431</c:v>
                </c:pt>
                <c:pt idx="2277">
                  <c:v>372</c:v>
                </c:pt>
                <c:pt idx="2278">
                  <c:v>395</c:v>
                </c:pt>
                <c:pt idx="2279">
                  <c:v>338</c:v>
                </c:pt>
                <c:pt idx="2280">
                  <c:v>300</c:v>
                </c:pt>
                <c:pt idx="2281">
                  <c:v>302</c:v>
                </c:pt>
                <c:pt idx="2282">
                  <c:v>350</c:v>
                </c:pt>
                <c:pt idx="2283">
                  <c:v>277</c:v>
                </c:pt>
                <c:pt idx="2284">
                  <c:v>223</c:v>
                </c:pt>
                <c:pt idx="2285">
                  <c:v>298</c:v>
                </c:pt>
                <c:pt idx="2286">
                  <c:v>343</c:v>
                </c:pt>
                <c:pt idx="2287">
                  <c:v>411</c:v>
                </c:pt>
                <c:pt idx="2288">
                  <c:v>360</c:v>
                </c:pt>
                <c:pt idx="2289">
                  <c:v>291</c:v>
                </c:pt>
                <c:pt idx="2290">
                  <c:v>447</c:v>
                </c:pt>
                <c:pt idx="2291">
                  <c:v>340</c:v>
                </c:pt>
                <c:pt idx="2292">
                  <c:v>211</c:v>
                </c:pt>
                <c:pt idx="2293">
                  <c:v>186</c:v>
                </c:pt>
                <c:pt idx="2294">
                  <c:v>441</c:v>
                </c:pt>
                <c:pt idx="2295">
                  <c:v>318</c:v>
                </c:pt>
                <c:pt idx="2296">
                  <c:v>441</c:v>
                </c:pt>
                <c:pt idx="2297">
                  <c:v>384</c:v>
                </c:pt>
                <c:pt idx="2298">
                  <c:v>276</c:v>
                </c:pt>
                <c:pt idx="2299">
                  <c:v>267</c:v>
                </c:pt>
                <c:pt idx="2300">
                  <c:v>392</c:v>
                </c:pt>
                <c:pt idx="2301">
                  <c:v>337</c:v>
                </c:pt>
                <c:pt idx="2302">
                  <c:v>231</c:v>
                </c:pt>
                <c:pt idx="2303">
                  <c:v>401</c:v>
                </c:pt>
                <c:pt idx="2304">
                  <c:v>296</c:v>
                </c:pt>
                <c:pt idx="2305">
                  <c:v>239</c:v>
                </c:pt>
                <c:pt idx="2306">
                  <c:v>410</c:v>
                </c:pt>
                <c:pt idx="2307">
                  <c:v>482</c:v>
                </c:pt>
                <c:pt idx="2308">
                  <c:v>355</c:v>
                </c:pt>
                <c:pt idx="2309">
                  <c:v>285</c:v>
                </c:pt>
                <c:pt idx="2310">
                  <c:v>276</c:v>
                </c:pt>
                <c:pt idx="2311">
                  <c:v>338</c:v>
                </c:pt>
                <c:pt idx="2312">
                  <c:v>84</c:v>
                </c:pt>
                <c:pt idx="2313">
                  <c:v>352</c:v>
                </c:pt>
                <c:pt idx="2314">
                  <c:v>398</c:v>
                </c:pt>
                <c:pt idx="2315">
                  <c:v>195</c:v>
                </c:pt>
                <c:pt idx="2316">
                  <c:v>386</c:v>
                </c:pt>
                <c:pt idx="2317">
                  <c:v>378</c:v>
                </c:pt>
                <c:pt idx="2318">
                  <c:v>569</c:v>
                </c:pt>
                <c:pt idx="2319">
                  <c:v>389</c:v>
                </c:pt>
                <c:pt idx="2320">
                  <c:v>241</c:v>
                </c:pt>
                <c:pt idx="2321">
                  <c:v>262</c:v>
                </c:pt>
                <c:pt idx="2322">
                  <c:v>440</c:v>
                </c:pt>
                <c:pt idx="2323">
                  <c:v>385</c:v>
                </c:pt>
                <c:pt idx="2324">
                  <c:v>141</c:v>
                </c:pt>
                <c:pt idx="2325">
                  <c:v>379</c:v>
                </c:pt>
                <c:pt idx="2326">
                  <c:v>406</c:v>
                </c:pt>
                <c:pt idx="2327">
                  <c:v>403</c:v>
                </c:pt>
                <c:pt idx="2328">
                  <c:v>394</c:v>
                </c:pt>
                <c:pt idx="2329">
                  <c:v>309</c:v>
                </c:pt>
                <c:pt idx="2330">
                  <c:v>325</c:v>
                </c:pt>
                <c:pt idx="2331">
                  <c:v>309</c:v>
                </c:pt>
                <c:pt idx="2332">
                  <c:v>245</c:v>
                </c:pt>
                <c:pt idx="2333">
                  <c:v>263</c:v>
                </c:pt>
                <c:pt idx="2334">
                  <c:v>230</c:v>
                </c:pt>
                <c:pt idx="2335">
                  <c:v>356</c:v>
                </c:pt>
                <c:pt idx="2336">
                  <c:v>332</c:v>
                </c:pt>
                <c:pt idx="2337">
                  <c:v>353</c:v>
                </c:pt>
                <c:pt idx="2338">
                  <c:v>249</c:v>
                </c:pt>
                <c:pt idx="2339">
                  <c:v>349</c:v>
                </c:pt>
                <c:pt idx="2340">
                  <c:v>450</c:v>
                </c:pt>
                <c:pt idx="2341">
                  <c:v>420</c:v>
                </c:pt>
                <c:pt idx="2342">
                  <c:v>488</c:v>
                </c:pt>
                <c:pt idx="2343">
                  <c:v>450</c:v>
                </c:pt>
                <c:pt idx="2344">
                  <c:v>246</c:v>
                </c:pt>
                <c:pt idx="2345">
                  <c:v>356</c:v>
                </c:pt>
                <c:pt idx="2346">
                  <c:v>215</c:v>
                </c:pt>
                <c:pt idx="2347">
                  <c:v>407</c:v>
                </c:pt>
                <c:pt idx="2348">
                  <c:v>268</c:v>
                </c:pt>
                <c:pt idx="2349">
                  <c:v>182</c:v>
                </c:pt>
                <c:pt idx="2350">
                  <c:v>254</c:v>
                </c:pt>
                <c:pt idx="2351">
                  <c:v>371</c:v>
                </c:pt>
                <c:pt idx="2352">
                  <c:v>417</c:v>
                </c:pt>
                <c:pt idx="2353">
                  <c:v>238</c:v>
                </c:pt>
                <c:pt idx="2354">
                  <c:v>377</c:v>
                </c:pt>
                <c:pt idx="2355">
                  <c:v>204</c:v>
                </c:pt>
                <c:pt idx="2356">
                  <c:v>227</c:v>
                </c:pt>
                <c:pt idx="2357">
                  <c:v>142</c:v>
                </c:pt>
                <c:pt idx="2358">
                  <c:v>317</c:v>
                </c:pt>
                <c:pt idx="2359">
                  <c:v>293</c:v>
                </c:pt>
                <c:pt idx="2360">
                  <c:v>339</c:v>
                </c:pt>
                <c:pt idx="2361">
                  <c:v>392</c:v>
                </c:pt>
                <c:pt idx="2362">
                  <c:v>392</c:v>
                </c:pt>
                <c:pt idx="2363">
                  <c:v>253</c:v>
                </c:pt>
                <c:pt idx="2364">
                  <c:v>466</c:v>
                </c:pt>
                <c:pt idx="2365">
                  <c:v>450</c:v>
                </c:pt>
                <c:pt idx="2366">
                  <c:v>396</c:v>
                </c:pt>
                <c:pt idx="2367">
                  <c:v>348</c:v>
                </c:pt>
                <c:pt idx="2368">
                  <c:v>273</c:v>
                </c:pt>
                <c:pt idx="2369">
                  <c:v>192</c:v>
                </c:pt>
                <c:pt idx="2370">
                  <c:v>364</c:v>
                </c:pt>
                <c:pt idx="2371">
                  <c:v>181</c:v>
                </c:pt>
                <c:pt idx="2372">
                  <c:v>251</c:v>
                </c:pt>
                <c:pt idx="2373">
                  <c:v>379</c:v>
                </c:pt>
                <c:pt idx="2374">
                  <c:v>379</c:v>
                </c:pt>
                <c:pt idx="2375">
                  <c:v>403</c:v>
                </c:pt>
                <c:pt idx="2376">
                  <c:v>338</c:v>
                </c:pt>
                <c:pt idx="2377">
                  <c:v>301</c:v>
                </c:pt>
                <c:pt idx="2378">
                  <c:v>310</c:v>
                </c:pt>
                <c:pt idx="2379">
                  <c:v>303</c:v>
                </c:pt>
                <c:pt idx="2380">
                  <c:v>281</c:v>
                </c:pt>
                <c:pt idx="2381">
                  <c:v>283</c:v>
                </c:pt>
                <c:pt idx="2382">
                  <c:v>267</c:v>
                </c:pt>
                <c:pt idx="2383">
                  <c:v>128</c:v>
                </c:pt>
                <c:pt idx="2384">
                  <c:v>326</c:v>
                </c:pt>
                <c:pt idx="2385">
                  <c:v>302</c:v>
                </c:pt>
                <c:pt idx="2386">
                  <c:v>445</c:v>
                </c:pt>
                <c:pt idx="2387">
                  <c:v>367</c:v>
                </c:pt>
                <c:pt idx="2388">
                  <c:v>273</c:v>
                </c:pt>
                <c:pt idx="2389">
                  <c:v>453</c:v>
                </c:pt>
                <c:pt idx="2390">
                  <c:v>541</c:v>
                </c:pt>
                <c:pt idx="2391">
                  <c:v>343</c:v>
                </c:pt>
                <c:pt idx="2392">
                  <c:v>247</c:v>
                </c:pt>
                <c:pt idx="2393">
                  <c:v>396</c:v>
                </c:pt>
                <c:pt idx="2394">
                  <c:v>480</c:v>
                </c:pt>
                <c:pt idx="2395">
                  <c:v>394</c:v>
                </c:pt>
                <c:pt idx="2396">
                  <c:v>152</c:v>
                </c:pt>
                <c:pt idx="2397">
                  <c:v>327</c:v>
                </c:pt>
                <c:pt idx="2398">
                  <c:v>385</c:v>
                </c:pt>
                <c:pt idx="2399">
                  <c:v>324</c:v>
                </c:pt>
                <c:pt idx="2400">
                  <c:v>363</c:v>
                </c:pt>
                <c:pt idx="2401">
                  <c:v>304</c:v>
                </c:pt>
                <c:pt idx="2402">
                  <c:v>427</c:v>
                </c:pt>
                <c:pt idx="2403">
                  <c:v>230</c:v>
                </c:pt>
                <c:pt idx="2404">
                  <c:v>375</c:v>
                </c:pt>
                <c:pt idx="2405">
                  <c:v>273</c:v>
                </c:pt>
                <c:pt idx="2406">
                  <c:v>386</c:v>
                </c:pt>
                <c:pt idx="2407">
                  <c:v>230</c:v>
                </c:pt>
                <c:pt idx="2408">
                  <c:v>252</c:v>
                </c:pt>
                <c:pt idx="2409">
                  <c:v>304</c:v>
                </c:pt>
                <c:pt idx="2410">
                  <c:v>174</c:v>
                </c:pt>
                <c:pt idx="2411">
                  <c:v>345</c:v>
                </c:pt>
                <c:pt idx="2412">
                  <c:v>231</c:v>
                </c:pt>
                <c:pt idx="2413">
                  <c:v>220</c:v>
                </c:pt>
                <c:pt idx="2414">
                  <c:v>166</c:v>
                </c:pt>
                <c:pt idx="2415">
                  <c:v>359</c:v>
                </c:pt>
                <c:pt idx="2416">
                  <c:v>432</c:v>
                </c:pt>
                <c:pt idx="2417">
                  <c:v>356</c:v>
                </c:pt>
                <c:pt idx="2418">
                  <c:v>345</c:v>
                </c:pt>
                <c:pt idx="2419">
                  <c:v>217</c:v>
                </c:pt>
                <c:pt idx="2420">
                  <c:v>313</c:v>
                </c:pt>
                <c:pt idx="2421">
                  <c:v>352</c:v>
                </c:pt>
                <c:pt idx="2422">
                  <c:v>337</c:v>
                </c:pt>
                <c:pt idx="2423">
                  <c:v>369</c:v>
                </c:pt>
                <c:pt idx="2424">
                  <c:v>243</c:v>
                </c:pt>
                <c:pt idx="2425">
                  <c:v>268</c:v>
                </c:pt>
                <c:pt idx="2426">
                  <c:v>248</c:v>
                </c:pt>
                <c:pt idx="2427">
                  <c:v>285</c:v>
                </c:pt>
                <c:pt idx="2428">
                  <c:v>413</c:v>
                </c:pt>
                <c:pt idx="2429">
                  <c:v>228</c:v>
                </c:pt>
                <c:pt idx="2430">
                  <c:v>267</c:v>
                </c:pt>
                <c:pt idx="2431">
                  <c:v>507</c:v>
                </c:pt>
                <c:pt idx="2432">
                  <c:v>178</c:v>
                </c:pt>
                <c:pt idx="2433">
                  <c:v>318</c:v>
                </c:pt>
                <c:pt idx="2434">
                  <c:v>410</c:v>
                </c:pt>
                <c:pt idx="2435">
                  <c:v>354</c:v>
                </c:pt>
                <c:pt idx="2436">
                  <c:v>317</c:v>
                </c:pt>
                <c:pt idx="2437">
                  <c:v>448</c:v>
                </c:pt>
                <c:pt idx="2438">
                  <c:v>311</c:v>
                </c:pt>
                <c:pt idx="2439">
                  <c:v>264</c:v>
                </c:pt>
                <c:pt idx="2440">
                  <c:v>118</c:v>
                </c:pt>
                <c:pt idx="2441">
                  <c:v>251</c:v>
                </c:pt>
                <c:pt idx="2442">
                  <c:v>192</c:v>
                </c:pt>
                <c:pt idx="2443">
                  <c:v>315</c:v>
                </c:pt>
                <c:pt idx="2444">
                  <c:v>258</c:v>
                </c:pt>
                <c:pt idx="2445">
                  <c:v>480</c:v>
                </c:pt>
                <c:pt idx="2446">
                  <c:v>279</c:v>
                </c:pt>
                <c:pt idx="2447">
                  <c:v>131</c:v>
                </c:pt>
                <c:pt idx="2448">
                  <c:v>385</c:v>
                </c:pt>
                <c:pt idx="2449">
                  <c:v>366</c:v>
                </c:pt>
                <c:pt idx="2450">
                  <c:v>331</c:v>
                </c:pt>
                <c:pt idx="2451">
                  <c:v>149</c:v>
                </c:pt>
                <c:pt idx="2452">
                  <c:v>425</c:v>
                </c:pt>
                <c:pt idx="2453">
                  <c:v>338</c:v>
                </c:pt>
                <c:pt idx="2454">
                  <c:v>446</c:v>
                </c:pt>
                <c:pt idx="2455">
                  <c:v>244</c:v>
                </c:pt>
                <c:pt idx="2456">
                  <c:v>256</c:v>
                </c:pt>
                <c:pt idx="2457">
                  <c:v>309</c:v>
                </c:pt>
                <c:pt idx="2458">
                  <c:v>238</c:v>
                </c:pt>
                <c:pt idx="2459">
                  <c:v>261</c:v>
                </c:pt>
                <c:pt idx="2460">
                  <c:v>365</c:v>
                </c:pt>
                <c:pt idx="2461">
                  <c:v>318</c:v>
                </c:pt>
                <c:pt idx="2462">
                  <c:v>276</c:v>
                </c:pt>
                <c:pt idx="2463">
                  <c:v>312</c:v>
                </c:pt>
                <c:pt idx="2464">
                  <c:v>394</c:v>
                </c:pt>
                <c:pt idx="2465">
                  <c:v>252</c:v>
                </c:pt>
                <c:pt idx="2466">
                  <c:v>351</c:v>
                </c:pt>
                <c:pt idx="2467">
                  <c:v>244</c:v>
                </c:pt>
                <c:pt idx="2468">
                  <c:v>407</c:v>
                </c:pt>
                <c:pt idx="2469">
                  <c:v>265</c:v>
                </c:pt>
                <c:pt idx="2470">
                  <c:v>254</c:v>
                </c:pt>
                <c:pt idx="2471">
                  <c:v>290</c:v>
                </c:pt>
                <c:pt idx="2472">
                  <c:v>314</c:v>
                </c:pt>
                <c:pt idx="2473">
                  <c:v>324</c:v>
                </c:pt>
                <c:pt idx="2474">
                  <c:v>404</c:v>
                </c:pt>
                <c:pt idx="2475">
                  <c:v>455</c:v>
                </c:pt>
                <c:pt idx="2476">
                  <c:v>347</c:v>
                </c:pt>
                <c:pt idx="2477">
                  <c:v>521</c:v>
                </c:pt>
                <c:pt idx="2478">
                  <c:v>401</c:v>
                </c:pt>
                <c:pt idx="2479">
                  <c:v>226</c:v>
                </c:pt>
                <c:pt idx="2480">
                  <c:v>511</c:v>
                </c:pt>
                <c:pt idx="2481">
                  <c:v>275</c:v>
                </c:pt>
                <c:pt idx="2482">
                  <c:v>387</c:v>
                </c:pt>
                <c:pt idx="2483">
                  <c:v>355</c:v>
                </c:pt>
                <c:pt idx="2484">
                  <c:v>303</c:v>
                </c:pt>
                <c:pt idx="2485">
                  <c:v>289</c:v>
                </c:pt>
                <c:pt idx="2486">
                  <c:v>289</c:v>
                </c:pt>
                <c:pt idx="2487">
                  <c:v>397</c:v>
                </c:pt>
                <c:pt idx="2488">
                  <c:v>388</c:v>
                </c:pt>
                <c:pt idx="2489">
                  <c:v>186</c:v>
                </c:pt>
                <c:pt idx="2490">
                  <c:v>298</c:v>
                </c:pt>
                <c:pt idx="2491">
                  <c:v>204</c:v>
                </c:pt>
                <c:pt idx="2492">
                  <c:v>196</c:v>
                </c:pt>
                <c:pt idx="2493">
                  <c:v>366</c:v>
                </c:pt>
                <c:pt idx="2494">
                  <c:v>244</c:v>
                </c:pt>
                <c:pt idx="2495">
                  <c:v>313</c:v>
                </c:pt>
                <c:pt idx="2496">
                  <c:v>432</c:v>
                </c:pt>
                <c:pt idx="2497">
                  <c:v>254</c:v>
                </c:pt>
                <c:pt idx="2498">
                  <c:v>383</c:v>
                </c:pt>
                <c:pt idx="2499">
                  <c:v>280</c:v>
                </c:pt>
                <c:pt idx="2500">
                  <c:v>348</c:v>
                </c:pt>
                <c:pt idx="2501">
                  <c:v>389</c:v>
                </c:pt>
                <c:pt idx="2502">
                  <c:v>318</c:v>
                </c:pt>
                <c:pt idx="2503">
                  <c:v>306</c:v>
                </c:pt>
                <c:pt idx="2504">
                  <c:v>226</c:v>
                </c:pt>
                <c:pt idx="2505">
                  <c:v>223</c:v>
                </c:pt>
                <c:pt idx="2506">
                  <c:v>98</c:v>
                </c:pt>
                <c:pt idx="2507">
                  <c:v>306</c:v>
                </c:pt>
                <c:pt idx="2508">
                  <c:v>120</c:v>
                </c:pt>
                <c:pt idx="2509">
                  <c:v>451</c:v>
                </c:pt>
                <c:pt idx="2510">
                  <c:v>214</c:v>
                </c:pt>
                <c:pt idx="2511">
                  <c:v>499</c:v>
                </c:pt>
                <c:pt idx="2512">
                  <c:v>365</c:v>
                </c:pt>
                <c:pt idx="2513">
                  <c:v>321</c:v>
                </c:pt>
                <c:pt idx="2514">
                  <c:v>376</c:v>
                </c:pt>
                <c:pt idx="2515">
                  <c:v>208</c:v>
                </c:pt>
                <c:pt idx="2516">
                  <c:v>258</c:v>
                </c:pt>
                <c:pt idx="2517">
                  <c:v>300</c:v>
                </c:pt>
                <c:pt idx="2518">
                  <c:v>230</c:v>
                </c:pt>
                <c:pt idx="2519">
                  <c:v>237</c:v>
                </c:pt>
                <c:pt idx="2520">
                  <c:v>345</c:v>
                </c:pt>
                <c:pt idx="2521">
                  <c:v>297</c:v>
                </c:pt>
                <c:pt idx="2522">
                  <c:v>299</c:v>
                </c:pt>
                <c:pt idx="2523">
                  <c:v>303</c:v>
                </c:pt>
                <c:pt idx="2524">
                  <c:v>184</c:v>
                </c:pt>
                <c:pt idx="2525">
                  <c:v>168</c:v>
                </c:pt>
                <c:pt idx="2526">
                  <c:v>255</c:v>
                </c:pt>
                <c:pt idx="2527">
                  <c:v>181</c:v>
                </c:pt>
                <c:pt idx="2528">
                  <c:v>333</c:v>
                </c:pt>
                <c:pt idx="2529">
                  <c:v>290</c:v>
                </c:pt>
                <c:pt idx="2530">
                  <c:v>321</c:v>
                </c:pt>
                <c:pt idx="2531">
                  <c:v>260</c:v>
                </c:pt>
                <c:pt idx="2532">
                  <c:v>297</c:v>
                </c:pt>
                <c:pt idx="2533">
                  <c:v>406</c:v>
                </c:pt>
                <c:pt idx="2534">
                  <c:v>426</c:v>
                </c:pt>
                <c:pt idx="2535">
                  <c:v>244</c:v>
                </c:pt>
                <c:pt idx="2536">
                  <c:v>419</c:v>
                </c:pt>
                <c:pt idx="2537">
                  <c:v>184</c:v>
                </c:pt>
                <c:pt idx="2538">
                  <c:v>264</c:v>
                </c:pt>
                <c:pt idx="2539">
                  <c:v>261</c:v>
                </c:pt>
                <c:pt idx="2540">
                  <c:v>295</c:v>
                </c:pt>
                <c:pt idx="2541">
                  <c:v>351</c:v>
                </c:pt>
                <c:pt idx="2542">
                  <c:v>289</c:v>
                </c:pt>
                <c:pt idx="2543">
                  <c:v>416</c:v>
                </c:pt>
                <c:pt idx="2544">
                  <c:v>266</c:v>
                </c:pt>
                <c:pt idx="2545">
                  <c:v>193</c:v>
                </c:pt>
                <c:pt idx="2546">
                  <c:v>314</c:v>
                </c:pt>
                <c:pt idx="2547">
                  <c:v>305</c:v>
                </c:pt>
                <c:pt idx="2548">
                  <c:v>393</c:v>
                </c:pt>
                <c:pt idx="2549">
                  <c:v>350</c:v>
                </c:pt>
                <c:pt idx="2550">
                  <c:v>336</c:v>
                </c:pt>
                <c:pt idx="2551">
                  <c:v>248</c:v>
                </c:pt>
                <c:pt idx="2552">
                  <c:v>324</c:v>
                </c:pt>
                <c:pt idx="2553">
                  <c:v>407</c:v>
                </c:pt>
                <c:pt idx="2554">
                  <c:v>385</c:v>
                </c:pt>
                <c:pt idx="2555">
                  <c:v>322</c:v>
                </c:pt>
                <c:pt idx="2556">
                  <c:v>332</c:v>
                </c:pt>
                <c:pt idx="2557">
                  <c:v>333</c:v>
                </c:pt>
                <c:pt idx="2558">
                  <c:v>284</c:v>
                </c:pt>
                <c:pt idx="2559">
                  <c:v>120</c:v>
                </c:pt>
                <c:pt idx="2560">
                  <c:v>257</c:v>
                </c:pt>
                <c:pt idx="2561">
                  <c:v>396</c:v>
                </c:pt>
                <c:pt idx="2562">
                  <c:v>402</c:v>
                </c:pt>
                <c:pt idx="2563">
                  <c:v>272</c:v>
                </c:pt>
                <c:pt idx="2564">
                  <c:v>354</c:v>
                </c:pt>
                <c:pt idx="2565">
                  <c:v>256</c:v>
                </c:pt>
                <c:pt idx="2566">
                  <c:v>336</c:v>
                </c:pt>
                <c:pt idx="2567">
                  <c:v>295</c:v>
                </c:pt>
                <c:pt idx="2568">
                  <c:v>496</c:v>
                </c:pt>
                <c:pt idx="2569">
                  <c:v>175</c:v>
                </c:pt>
                <c:pt idx="2570">
                  <c:v>300</c:v>
                </c:pt>
                <c:pt idx="2571">
                  <c:v>319</c:v>
                </c:pt>
                <c:pt idx="2572">
                  <c:v>183</c:v>
                </c:pt>
                <c:pt idx="2573">
                  <c:v>314</c:v>
                </c:pt>
                <c:pt idx="2574">
                  <c:v>277</c:v>
                </c:pt>
                <c:pt idx="2575">
                  <c:v>307</c:v>
                </c:pt>
                <c:pt idx="2576">
                  <c:v>334</c:v>
                </c:pt>
                <c:pt idx="2577">
                  <c:v>143</c:v>
                </c:pt>
                <c:pt idx="2578">
                  <c:v>178</c:v>
                </c:pt>
                <c:pt idx="2579">
                  <c:v>187</c:v>
                </c:pt>
                <c:pt idx="2580">
                  <c:v>274</c:v>
                </c:pt>
                <c:pt idx="2581">
                  <c:v>133</c:v>
                </c:pt>
                <c:pt idx="2582">
                  <c:v>353</c:v>
                </c:pt>
                <c:pt idx="2583">
                  <c:v>327</c:v>
                </c:pt>
                <c:pt idx="2584">
                  <c:v>192</c:v>
                </c:pt>
                <c:pt idx="2585">
                  <c:v>338</c:v>
                </c:pt>
                <c:pt idx="2586">
                  <c:v>258</c:v>
                </c:pt>
                <c:pt idx="2587">
                  <c:v>209</c:v>
                </c:pt>
                <c:pt idx="2588">
                  <c:v>442</c:v>
                </c:pt>
                <c:pt idx="2589">
                  <c:v>326</c:v>
                </c:pt>
                <c:pt idx="2590">
                  <c:v>279</c:v>
                </c:pt>
                <c:pt idx="2591">
                  <c:v>296</c:v>
                </c:pt>
                <c:pt idx="2592">
                  <c:v>208</c:v>
                </c:pt>
                <c:pt idx="2593">
                  <c:v>88</c:v>
                </c:pt>
                <c:pt idx="2594">
                  <c:v>317</c:v>
                </c:pt>
                <c:pt idx="2595">
                  <c:v>230</c:v>
                </c:pt>
                <c:pt idx="2596">
                  <c:v>412</c:v>
                </c:pt>
                <c:pt idx="2597">
                  <c:v>318</c:v>
                </c:pt>
                <c:pt idx="2598">
                  <c:v>397</c:v>
                </c:pt>
                <c:pt idx="2599">
                  <c:v>443</c:v>
                </c:pt>
                <c:pt idx="2600">
                  <c:v>295</c:v>
                </c:pt>
                <c:pt idx="2601">
                  <c:v>270</c:v>
                </c:pt>
                <c:pt idx="2602">
                  <c:v>385</c:v>
                </c:pt>
                <c:pt idx="2603">
                  <c:v>274</c:v>
                </c:pt>
                <c:pt idx="2604">
                  <c:v>237</c:v>
                </c:pt>
                <c:pt idx="2605">
                  <c:v>454</c:v>
                </c:pt>
                <c:pt idx="2606">
                  <c:v>297</c:v>
                </c:pt>
                <c:pt idx="2607">
                  <c:v>368</c:v>
                </c:pt>
                <c:pt idx="2608">
                  <c:v>360</c:v>
                </c:pt>
                <c:pt idx="2609">
                  <c:v>101</c:v>
                </c:pt>
                <c:pt idx="2610">
                  <c:v>331</c:v>
                </c:pt>
                <c:pt idx="2611">
                  <c:v>295</c:v>
                </c:pt>
                <c:pt idx="2612">
                  <c:v>330</c:v>
                </c:pt>
                <c:pt idx="2613">
                  <c:v>345</c:v>
                </c:pt>
                <c:pt idx="2614">
                  <c:v>339</c:v>
                </c:pt>
                <c:pt idx="2615">
                  <c:v>324</c:v>
                </c:pt>
                <c:pt idx="2616">
                  <c:v>330</c:v>
                </c:pt>
                <c:pt idx="2617">
                  <c:v>163</c:v>
                </c:pt>
                <c:pt idx="2618">
                  <c:v>214</c:v>
                </c:pt>
                <c:pt idx="2619">
                  <c:v>312</c:v>
                </c:pt>
                <c:pt idx="2620">
                  <c:v>327</c:v>
                </c:pt>
                <c:pt idx="2621">
                  <c:v>203</c:v>
                </c:pt>
                <c:pt idx="2622">
                  <c:v>333</c:v>
                </c:pt>
                <c:pt idx="2623">
                  <c:v>372</c:v>
                </c:pt>
                <c:pt idx="2624">
                  <c:v>326</c:v>
                </c:pt>
                <c:pt idx="2625">
                  <c:v>290</c:v>
                </c:pt>
                <c:pt idx="2626">
                  <c:v>362</c:v>
                </c:pt>
                <c:pt idx="2627">
                  <c:v>259</c:v>
                </c:pt>
                <c:pt idx="2628">
                  <c:v>312</c:v>
                </c:pt>
                <c:pt idx="2629">
                  <c:v>243</c:v>
                </c:pt>
                <c:pt idx="2630">
                  <c:v>109</c:v>
                </c:pt>
                <c:pt idx="2631">
                  <c:v>166</c:v>
                </c:pt>
                <c:pt idx="2632">
                  <c:v>251</c:v>
                </c:pt>
                <c:pt idx="2633">
                  <c:v>294</c:v>
                </c:pt>
                <c:pt idx="2634">
                  <c:v>317</c:v>
                </c:pt>
                <c:pt idx="2635">
                  <c:v>403</c:v>
                </c:pt>
                <c:pt idx="2636">
                  <c:v>236</c:v>
                </c:pt>
                <c:pt idx="2637">
                  <c:v>368</c:v>
                </c:pt>
                <c:pt idx="2638">
                  <c:v>298</c:v>
                </c:pt>
                <c:pt idx="2639">
                  <c:v>398</c:v>
                </c:pt>
                <c:pt idx="2640">
                  <c:v>234</c:v>
                </c:pt>
                <c:pt idx="2641">
                  <c:v>333</c:v>
                </c:pt>
                <c:pt idx="2642">
                  <c:v>259</c:v>
                </c:pt>
                <c:pt idx="2643">
                  <c:v>198</c:v>
                </c:pt>
                <c:pt idx="2644">
                  <c:v>304</c:v>
                </c:pt>
                <c:pt idx="2645">
                  <c:v>254</c:v>
                </c:pt>
                <c:pt idx="2646">
                  <c:v>196</c:v>
                </c:pt>
                <c:pt idx="2647">
                  <c:v>262</c:v>
                </c:pt>
                <c:pt idx="2648">
                  <c:v>346</c:v>
                </c:pt>
                <c:pt idx="2649">
                  <c:v>327</c:v>
                </c:pt>
                <c:pt idx="2650">
                  <c:v>189</c:v>
                </c:pt>
                <c:pt idx="2651">
                  <c:v>251</c:v>
                </c:pt>
                <c:pt idx="2652">
                  <c:v>329</c:v>
                </c:pt>
                <c:pt idx="2653">
                  <c:v>405</c:v>
                </c:pt>
                <c:pt idx="2654">
                  <c:v>310</c:v>
                </c:pt>
                <c:pt idx="2655">
                  <c:v>451</c:v>
                </c:pt>
                <c:pt idx="2656">
                  <c:v>371</c:v>
                </c:pt>
                <c:pt idx="2657">
                  <c:v>409</c:v>
                </c:pt>
                <c:pt idx="2658">
                  <c:v>328</c:v>
                </c:pt>
                <c:pt idx="2659">
                  <c:v>198</c:v>
                </c:pt>
                <c:pt idx="2660">
                  <c:v>368</c:v>
                </c:pt>
                <c:pt idx="2661">
                  <c:v>508</c:v>
                </c:pt>
                <c:pt idx="2662">
                  <c:v>272</c:v>
                </c:pt>
                <c:pt idx="2663">
                  <c:v>216</c:v>
                </c:pt>
                <c:pt idx="2664">
                  <c:v>349</c:v>
                </c:pt>
                <c:pt idx="2665">
                  <c:v>331</c:v>
                </c:pt>
                <c:pt idx="2666">
                  <c:v>174</c:v>
                </c:pt>
                <c:pt idx="2667">
                  <c:v>339</c:v>
                </c:pt>
                <c:pt idx="2668">
                  <c:v>286</c:v>
                </c:pt>
                <c:pt idx="2669">
                  <c:v>380</c:v>
                </c:pt>
                <c:pt idx="2670">
                  <c:v>274</c:v>
                </c:pt>
                <c:pt idx="2671">
                  <c:v>254</c:v>
                </c:pt>
                <c:pt idx="2672">
                  <c:v>315</c:v>
                </c:pt>
                <c:pt idx="2673">
                  <c:v>395</c:v>
                </c:pt>
                <c:pt idx="2674">
                  <c:v>287</c:v>
                </c:pt>
                <c:pt idx="2675">
                  <c:v>280</c:v>
                </c:pt>
                <c:pt idx="2676">
                  <c:v>301</c:v>
                </c:pt>
                <c:pt idx="2677">
                  <c:v>359</c:v>
                </c:pt>
                <c:pt idx="2678">
                  <c:v>173</c:v>
                </c:pt>
                <c:pt idx="2679">
                  <c:v>293</c:v>
                </c:pt>
                <c:pt idx="2680">
                  <c:v>352</c:v>
                </c:pt>
                <c:pt idx="2681">
                  <c:v>326</c:v>
                </c:pt>
                <c:pt idx="2682">
                  <c:v>481</c:v>
                </c:pt>
                <c:pt idx="2683">
                  <c:v>362</c:v>
                </c:pt>
                <c:pt idx="2684">
                  <c:v>203</c:v>
                </c:pt>
                <c:pt idx="2685">
                  <c:v>329</c:v>
                </c:pt>
                <c:pt idx="2686">
                  <c:v>149</c:v>
                </c:pt>
                <c:pt idx="2687">
                  <c:v>306</c:v>
                </c:pt>
                <c:pt idx="2688">
                  <c:v>374</c:v>
                </c:pt>
                <c:pt idx="2689">
                  <c:v>177</c:v>
                </c:pt>
                <c:pt idx="2690">
                  <c:v>500</c:v>
                </c:pt>
                <c:pt idx="2691">
                  <c:v>277</c:v>
                </c:pt>
                <c:pt idx="2692">
                  <c:v>264</c:v>
                </c:pt>
                <c:pt idx="2693">
                  <c:v>278</c:v>
                </c:pt>
                <c:pt idx="2694">
                  <c:v>239</c:v>
                </c:pt>
                <c:pt idx="2695">
                  <c:v>329</c:v>
                </c:pt>
                <c:pt idx="2696">
                  <c:v>213</c:v>
                </c:pt>
                <c:pt idx="2697">
                  <c:v>290</c:v>
                </c:pt>
                <c:pt idx="2698">
                  <c:v>425</c:v>
                </c:pt>
                <c:pt idx="2699">
                  <c:v>189</c:v>
                </c:pt>
                <c:pt idx="2700">
                  <c:v>223</c:v>
                </c:pt>
                <c:pt idx="2701">
                  <c:v>285</c:v>
                </c:pt>
                <c:pt idx="2702">
                  <c:v>177</c:v>
                </c:pt>
                <c:pt idx="2703">
                  <c:v>415</c:v>
                </c:pt>
                <c:pt idx="2704">
                  <c:v>227</c:v>
                </c:pt>
                <c:pt idx="2705">
                  <c:v>343</c:v>
                </c:pt>
                <c:pt idx="2706">
                  <c:v>379</c:v>
                </c:pt>
                <c:pt idx="2707">
                  <c:v>221</c:v>
                </c:pt>
                <c:pt idx="2708">
                  <c:v>330</c:v>
                </c:pt>
                <c:pt idx="2709">
                  <c:v>290</c:v>
                </c:pt>
                <c:pt idx="2710">
                  <c:v>310</c:v>
                </c:pt>
                <c:pt idx="2711">
                  <c:v>231</c:v>
                </c:pt>
                <c:pt idx="2712">
                  <c:v>236</c:v>
                </c:pt>
                <c:pt idx="2713">
                  <c:v>241</c:v>
                </c:pt>
                <c:pt idx="2714">
                  <c:v>368</c:v>
                </c:pt>
                <c:pt idx="2715">
                  <c:v>413</c:v>
                </c:pt>
                <c:pt idx="2716">
                  <c:v>235</c:v>
                </c:pt>
                <c:pt idx="2717">
                  <c:v>352</c:v>
                </c:pt>
                <c:pt idx="2718">
                  <c:v>422</c:v>
                </c:pt>
                <c:pt idx="2719">
                  <c:v>304</c:v>
                </c:pt>
                <c:pt idx="2720">
                  <c:v>321</c:v>
                </c:pt>
                <c:pt idx="2721">
                  <c:v>260</c:v>
                </c:pt>
                <c:pt idx="2722">
                  <c:v>221</c:v>
                </c:pt>
                <c:pt idx="2723">
                  <c:v>316</c:v>
                </c:pt>
                <c:pt idx="2724">
                  <c:v>226</c:v>
                </c:pt>
                <c:pt idx="2725">
                  <c:v>392</c:v>
                </c:pt>
                <c:pt idx="2726">
                  <c:v>372</c:v>
                </c:pt>
                <c:pt idx="2727">
                  <c:v>246</c:v>
                </c:pt>
                <c:pt idx="2728">
                  <c:v>411</c:v>
                </c:pt>
                <c:pt idx="2729">
                  <c:v>369</c:v>
                </c:pt>
                <c:pt idx="2730">
                  <c:v>254</c:v>
                </c:pt>
                <c:pt idx="2731">
                  <c:v>310</c:v>
                </c:pt>
                <c:pt idx="2732">
                  <c:v>307</c:v>
                </c:pt>
                <c:pt idx="2733">
                  <c:v>305</c:v>
                </c:pt>
                <c:pt idx="2734">
                  <c:v>322</c:v>
                </c:pt>
                <c:pt idx="2735">
                  <c:v>344</c:v>
                </c:pt>
                <c:pt idx="2736">
                  <c:v>310</c:v>
                </c:pt>
                <c:pt idx="2737">
                  <c:v>320</c:v>
                </c:pt>
                <c:pt idx="2738">
                  <c:v>325</c:v>
                </c:pt>
                <c:pt idx="2739">
                  <c:v>329</c:v>
                </c:pt>
                <c:pt idx="2740">
                  <c:v>258</c:v>
                </c:pt>
                <c:pt idx="2741">
                  <c:v>382</c:v>
                </c:pt>
                <c:pt idx="2742">
                  <c:v>312</c:v>
                </c:pt>
                <c:pt idx="2743">
                  <c:v>-39</c:v>
                </c:pt>
                <c:pt idx="2744">
                  <c:v>432</c:v>
                </c:pt>
                <c:pt idx="2745">
                  <c:v>229</c:v>
                </c:pt>
                <c:pt idx="2746">
                  <c:v>290</c:v>
                </c:pt>
                <c:pt idx="2747">
                  <c:v>194</c:v>
                </c:pt>
                <c:pt idx="2748">
                  <c:v>443</c:v>
                </c:pt>
                <c:pt idx="2749">
                  <c:v>379</c:v>
                </c:pt>
                <c:pt idx="2750">
                  <c:v>334</c:v>
                </c:pt>
                <c:pt idx="2751">
                  <c:v>252</c:v>
                </c:pt>
                <c:pt idx="2752">
                  <c:v>296</c:v>
                </c:pt>
                <c:pt idx="2753">
                  <c:v>334</c:v>
                </c:pt>
                <c:pt idx="2754">
                  <c:v>246</c:v>
                </c:pt>
                <c:pt idx="2755">
                  <c:v>296</c:v>
                </c:pt>
                <c:pt idx="2756">
                  <c:v>232</c:v>
                </c:pt>
                <c:pt idx="2757">
                  <c:v>321</c:v>
                </c:pt>
                <c:pt idx="2758">
                  <c:v>379</c:v>
                </c:pt>
                <c:pt idx="2759">
                  <c:v>322</c:v>
                </c:pt>
                <c:pt idx="2760">
                  <c:v>310</c:v>
                </c:pt>
                <c:pt idx="2761">
                  <c:v>409</c:v>
                </c:pt>
                <c:pt idx="2762">
                  <c:v>312</c:v>
                </c:pt>
                <c:pt idx="2763">
                  <c:v>290</c:v>
                </c:pt>
                <c:pt idx="2764">
                  <c:v>340</c:v>
                </c:pt>
                <c:pt idx="2765">
                  <c:v>302</c:v>
                </c:pt>
                <c:pt idx="2766">
                  <c:v>383</c:v>
                </c:pt>
                <c:pt idx="2767">
                  <c:v>175</c:v>
                </c:pt>
                <c:pt idx="2768">
                  <c:v>339</c:v>
                </c:pt>
                <c:pt idx="2769">
                  <c:v>169</c:v>
                </c:pt>
                <c:pt idx="2770">
                  <c:v>234</c:v>
                </c:pt>
                <c:pt idx="2771">
                  <c:v>345</c:v>
                </c:pt>
                <c:pt idx="2772">
                  <c:v>235</c:v>
                </c:pt>
                <c:pt idx="2773">
                  <c:v>222</c:v>
                </c:pt>
                <c:pt idx="2774">
                  <c:v>186</c:v>
                </c:pt>
                <c:pt idx="2775">
                  <c:v>176</c:v>
                </c:pt>
                <c:pt idx="2776">
                  <c:v>351</c:v>
                </c:pt>
                <c:pt idx="2777">
                  <c:v>213</c:v>
                </c:pt>
                <c:pt idx="2778">
                  <c:v>273</c:v>
                </c:pt>
                <c:pt idx="2779">
                  <c:v>412</c:v>
                </c:pt>
                <c:pt idx="2780">
                  <c:v>357</c:v>
                </c:pt>
                <c:pt idx="2781">
                  <c:v>461</c:v>
                </c:pt>
                <c:pt idx="2782">
                  <c:v>382</c:v>
                </c:pt>
                <c:pt idx="2783">
                  <c:v>165</c:v>
                </c:pt>
                <c:pt idx="2784">
                  <c:v>371</c:v>
                </c:pt>
                <c:pt idx="2785">
                  <c:v>340</c:v>
                </c:pt>
                <c:pt idx="2786">
                  <c:v>316</c:v>
                </c:pt>
                <c:pt idx="2787">
                  <c:v>431</c:v>
                </c:pt>
                <c:pt idx="2788">
                  <c:v>210</c:v>
                </c:pt>
                <c:pt idx="2789">
                  <c:v>194</c:v>
                </c:pt>
                <c:pt idx="2790">
                  <c:v>171</c:v>
                </c:pt>
                <c:pt idx="2791">
                  <c:v>220</c:v>
                </c:pt>
                <c:pt idx="2792">
                  <c:v>217</c:v>
                </c:pt>
                <c:pt idx="2793">
                  <c:v>217</c:v>
                </c:pt>
                <c:pt idx="2794">
                  <c:v>306</c:v>
                </c:pt>
                <c:pt idx="2795">
                  <c:v>204</c:v>
                </c:pt>
                <c:pt idx="2796">
                  <c:v>359</c:v>
                </c:pt>
                <c:pt idx="2797">
                  <c:v>256</c:v>
                </c:pt>
                <c:pt idx="2798">
                  <c:v>170</c:v>
                </c:pt>
                <c:pt idx="2799">
                  <c:v>301</c:v>
                </c:pt>
                <c:pt idx="2800">
                  <c:v>247</c:v>
                </c:pt>
                <c:pt idx="2801">
                  <c:v>236</c:v>
                </c:pt>
                <c:pt idx="2802">
                  <c:v>339</c:v>
                </c:pt>
                <c:pt idx="2803">
                  <c:v>283</c:v>
                </c:pt>
                <c:pt idx="2804">
                  <c:v>449</c:v>
                </c:pt>
                <c:pt idx="2805">
                  <c:v>345</c:v>
                </c:pt>
                <c:pt idx="2806">
                  <c:v>323</c:v>
                </c:pt>
                <c:pt idx="2807">
                  <c:v>355</c:v>
                </c:pt>
                <c:pt idx="2808">
                  <c:v>387</c:v>
                </c:pt>
                <c:pt idx="2809">
                  <c:v>176</c:v>
                </c:pt>
                <c:pt idx="2810">
                  <c:v>250</c:v>
                </c:pt>
                <c:pt idx="2811">
                  <c:v>217</c:v>
                </c:pt>
                <c:pt idx="2812">
                  <c:v>315</c:v>
                </c:pt>
                <c:pt idx="2813">
                  <c:v>258</c:v>
                </c:pt>
                <c:pt idx="2814">
                  <c:v>255</c:v>
                </c:pt>
                <c:pt idx="2815">
                  <c:v>120</c:v>
                </c:pt>
                <c:pt idx="2816">
                  <c:v>220</c:v>
                </c:pt>
                <c:pt idx="2817">
                  <c:v>273</c:v>
                </c:pt>
                <c:pt idx="2818">
                  <c:v>400</c:v>
                </c:pt>
                <c:pt idx="2819">
                  <c:v>165</c:v>
                </c:pt>
                <c:pt idx="2820">
                  <c:v>350</c:v>
                </c:pt>
                <c:pt idx="2821">
                  <c:v>241</c:v>
                </c:pt>
                <c:pt idx="2822">
                  <c:v>142</c:v>
                </c:pt>
                <c:pt idx="2823">
                  <c:v>345</c:v>
                </c:pt>
                <c:pt idx="2824">
                  <c:v>216</c:v>
                </c:pt>
                <c:pt idx="2825">
                  <c:v>198</c:v>
                </c:pt>
                <c:pt idx="2826">
                  <c:v>431</c:v>
                </c:pt>
                <c:pt idx="2827">
                  <c:v>245</c:v>
                </c:pt>
                <c:pt idx="2828">
                  <c:v>57</c:v>
                </c:pt>
                <c:pt idx="2829">
                  <c:v>156</c:v>
                </c:pt>
                <c:pt idx="2830">
                  <c:v>337</c:v>
                </c:pt>
                <c:pt idx="2831">
                  <c:v>257</c:v>
                </c:pt>
                <c:pt idx="2832">
                  <c:v>231</c:v>
                </c:pt>
                <c:pt idx="2833">
                  <c:v>403</c:v>
                </c:pt>
                <c:pt idx="2834">
                  <c:v>346</c:v>
                </c:pt>
                <c:pt idx="2835">
                  <c:v>256</c:v>
                </c:pt>
                <c:pt idx="2836">
                  <c:v>268</c:v>
                </c:pt>
                <c:pt idx="2837">
                  <c:v>244</c:v>
                </c:pt>
                <c:pt idx="2838">
                  <c:v>318</c:v>
                </c:pt>
                <c:pt idx="2839">
                  <c:v>371</c:v>
                </c:pt>
                <c:pt idx="2840">
                  <c:v>294</c:v>
                </c:pt>
                <c:pt idx="2841">
                  <c:v>231</c:v>
                </c:pt>
                <c:pt idx="2842">
                  <c:v>462</c:v>
                </c:pt>
                <c:pt idx="2843">
                  <c:v>254</c:v>
                </c:pt>
                <c:pt idx="2844">
                  <c:v>163</c:v>
                </c:pt>
                <c:pt idx="2845">
                  <c:v>245</c:v>
                </c:pt>
                <c:pt idx="2846">
                  <c:v>324</c:v>
                </c:pt>
                <c:pt idx="2847">
                  <c:v>251</c:v>
                </c:pt>
                <c:pt idx="2848">
                  <c:v>226</c:v>
                </c:pt>
                <c:pt idx="2849">
                  <c:v>296</c:v>
                </c:pt>
                <c:pt idx="2850">
                  <c:v>288</c:v>
                </c:pt>
                <c:pt idx="2851">
                  <c:v>223</c:v>
                </c:pt>
                <c:pt idx="2852">
                  <c:v>191</c:v>
                </c:pt>
                <c:pt idx="2853">
                  <c:v>141</c:v>
                </c:pt>
                <c:pt idx="2854">
                  <c:v>210</c:v>
                </c:pt>
                <c:pt idx="2855">
                  <c:v>198</c:v>
                </c:pt>
                <c:pt idx="2856">
                  <c:v>260</c:v>
                </c:pt>
                <c:pt idx="2857">
                  <c:v>289</c:v>
                </c:pt>
                <c:pt idx="2858">
                  <c:v>246</c:v>
                </c:pt>
                <c:pt idx="2859">
                  <c:v>158</c:v>
                </c:pt>
                <c:pt idx="2860">
                  <c:v>220</c:v>
                </c:pt>
                <c:pt idx="2861">
                  <c:v>347</c:v>
                </c:pt>
                <c:pt idx="2862">
                  <c:v>346</c:v>
                </c:pt>
                <c:pt idx="2863">
                  <c:v>306</c:v>
                </c:pt>
                <c:pt idx="2864">
                  <c:v>221</c:v>
                </c:pt>
                <c:pt idx="2865">
                  <c:v>270</c:v>
                </c:pt>
                <c:pt idx="2866">
                  <c:v>368</c:v>
                </c:pt>
                <c:pt idx="2867">
                  <c:v>274</c:v>
                </c:pt>
                <c:pt idx="2868">
                  <c:v>240</c:v>
                </c:pt>
                <c:pt idx="2869">
                  <c:v>417</c:v>
                </c:pt>
                <c:pt idx="2870">
                  <c:v>311</c:v>
                </c:pt>
                <c:pt idx="2871">
                  <c:v>230</c:v>
                </c:pt>
                <c:pt idx="2872">
                  <c:v>256</c:v>
                </c:pt>
                <c:pt idx="2873">
                  <c:v>212</c:v>
                </c:pt>
                <c:pt idx="2874">
                  <c:v>226</c:v>
                </c:pt>
                <c:pt idx="2875">
                  <c:v>325</c:v>
                </c:pt>
                <c:pt idx="2876">
                  <c:v>384</c:v>
                </c:pt>
                <c:pt idx="2877">
                  <c:v>256</c:v>
                </c:pt>
                <c:pt idx="2878">
                  <c:v>124</c:v>
                </c:pt>
                <c:pt idx="2879">
                  <c:v>358</c:v>
                </c:pt>
                <c:pt idx="2880">
                  <c:v>212</c:v>
                </c:pt>
                <c:pt idx="2881">
                  <c:v>154</c:v>
                </c:pt>
                <c:pt idx="2882">
                  <c:v>367</c:v>
                </c:pt>
                <c:pt idx="2883">
                  <c:v>215</c:v>
                </c:pt>
                <c:pt idx="2884">
                  <c:v>308</c:v>
                </c:pt>
                <c:pt idx="2885">
                  <c:v>335</c:v>
                </c:pt>
                <c:pt idx="2886">
                  <c:v>344</c:v>
                </c:pt>
                <c:pt idx="2887">
                  <c:v>250</c:v>
                </c:pt>
                <c:pt idx="2888">
                  <c:v>275</c:v>
                </c:pt>
                <c:pt idx="2889">
                  <c:v>103</c:v>
                </c:pt>
                <c:pt idx="2890">
                  <c:v>235</c:v>
                </c:pt>
                <c:pt idx="2891">
                  <c:v>389</c:v>
                </c:pt>
                <c:pt idx="2892">
                  <c:v>309</c:v>
                </c:pt>
                <c:pt idx="2893">
                  <c:v>172</c:v>
                </c:pt>
                <c:pt idx="2894">
                  <c:v>202</c:v>
                </c:pt>
                <c:pt idx="2895">
                  <c:v>295</c:v>
                </c:pt>
                <c:pt idx="2896">
                  <c:v>469</c:v>
                </c:pt>
                <c:pt idx="2897">
                  <c:v>339</c:v>
                </c:pt>
                <c:pt idx="2898">
                  <c:v>169</c:v>
                </c:pt>
                <c:pt idx="2899">
                  <c:v>179</c:v>
                </c:pt>
                <c:pt idx="2900">
                  <c:v>538</c:v>
                </c:pt>
                <c:pt idx="2901">
                  <c:v>302</c:v>
                </c:pt>
                <c:pt idx="2902">
                  <c:v>237</c:v>
                </c:pt>
                <c:pt idx="2903">
                  <c:v>309</c:v>
                </c:pt>
                <c:pt idx="2904">
                  <c:v>195</c:v>
                </c:pt>
                <c:pt idx="2905">
                  <c:v>243</c:v>
                </c:pt>
                <c:pt idx="2906">
                  <c:v>365</c:v>
                </c:pt>
                <c:pt idx="2907">
                  <c:v>358</c:v>
                </c:pt>
                <c:pt idx="2908">
                  <c:v>450</c:v>
                </c:pt>
                <c:pt idx="2909">
                  <c:v>381</c:v>
                </c:pt>
                <c:pt idx="2910">
                  <c:v>284</c:v>
                </c:pt>
                <c:pt idx="2911">
                  <c:v>375</c:v>
                </c:pt>
                <c:pt idx="2912">
                  <c:v>278</c:v>
                </c:pt>
                <c:pt idx="2913">
                  <c:v>423</c:v>
                </c:pt>
                <c:pt idx="2914">
                  <c:v>235</c:v>
                </c:pt>
                <c:pt idx="2915">
                  <c:v>212</c:v>
                </c:pt>
                <c:pt idx="2916">
                  <c:v>390</c:v>
                </c:pt>
                <c:pt idx="2917">
                  <c:v>350</c:v>
                </c:pt>
                <c:pt idx="2918">
                  <c:v>331</c:v>
                </c:pt>
                <c:pt idx="2919">
                  <c:v>322</c:v>
                </c:pt>
                <c:pt idx="2920">
                  <c:v>385</c:v>
                </c:pt>
                <c:pt idx="2921">
                  <c:v>326</c:v>
                </c:pt>
                <c:pt idx="2922">
                  <c:v>184</c:v>
                </c:pt>
                <c:pt idx="2923">
                  <c:v>247</c:v>
                </c:pt>
                <c:pt idx="2924">
                  <c:v>280</c:v>
                </c:pt>
                <c:pt idx="2925">
                  <c:v>305</c:v>
                </c:pt>
                <c:pt idx="2926">
                  <c:v>363</c:v>
                </c:pt>
                <c:pt idx="2927">
                  <c:v>310</c:v>
                </c:pt>
                <c:pt idx="2928">
                  <c:v>316</c:v>
                </c:pt>
                <c:pt idx="2929">
                  <c:v>222</c:v>
                </c:pt>
                <c:pt idx="2930">
                  <c:v>236</c:v>
                </c:pt>
                <c:pt idx="2931">
                  <c:v>312</c:v>
                </c:pt>
                <c:pt idx="2932">
                  <c:v>283</c:v>
                </c:pt>
                <c:pt idx="2933">
                  <c:v>323</c:v>
                </c:pt>
                <c:pt idx="2934">
                  <c:v>223</c:v>
                </c:pt>
                <c:pt idx="2935">
                  <c:v>350</c:v>
                </c:pt>
                <c:pt idx="2936">
                  <c:v>286</c:v>
                </c:pt>
                <c:pt idx="2937">
                  <c:v>376</c:v>
                </c:pt>
                <c:pt idx="2938">
                  <c:v>455</c:v>
                </c:pt>
                <c:pt idx="2939">
                  <c:v>301</c:v>
                </c:pt>
                <c:pt idx="2940">
                  <c:v>255</c:v>
                </c:pt>
                <c:pt idx="2941">
                  <c:v>388</c:v>
                </c:pt>
                <c:pt idx="2942">
                  <c:v>269</c:v>
                </c:pt>
                <c:pt idx="2943">
                  <c:v>287</c:v>
                </c:pt>
                <c:pt idx="2944">
                  <c:v>379</c:v>
                </c:pt>
                <c:pt idx="2945">
                  <c:v>289</c:v>
                </c:pt>
                <c:pt idx="2946">
                  <c:v>364</c:v>
                </c:pt>
                <c:pt idx="2947">
                  <c:v>269</c:v>
                </c:pt>
                <c:pt idx="2948">
                  <c:v>204</c:v>
                </c:pt>
                <c:pt idx="2949">
                  <c:v>212</c:v>
                </c:pt>
                <c:pt idx="2950">
                  <c:v>348</c:v>
                </c:pt>
                <c:pt idx="2951">
                  <c:v>361</c:v>
                </c:pt>
                <c:pt idx="2952">
                  <c:v>305</c:v>
                </c:pt>
                <c:pt idx="2953">
                  <c:v>470</c:v>
                </c:pt>
                <c:pt idx="2954">
                  <c:v>151</c:v>
                </c:pt>
                <c:pt idx="2955">
                  <c:v>141</c:v>
                </c:pt>
                <c:pt idx="2956">
                  <c:v>174</c:v>
                </c:pt>
                <c:pt idx="2957">
                  <c:v>368</c:v>
                </c:pt>
                <c:pt idx="2958">
                  <c:v>390</c:v>
                </c:pt>
                <c:pt idx="2959">
                  <c:v>165</c:v>
                </c:pt>
                <c:pt idx="2960">
                  <c:v>156</c:v>
                </c:pt>
                <c:pt idx="2961">
                  <c:v>257</c:v>
                </c:pt>
                <c:pt idx="2962">
                  <c:v>144</c:v>
                </c:pt>
                <c:pt idx="2963">
                  <c:v>205</c:v>
                </c:pt>
                <c:pt idx="2964">
                  <c:v>314</c:v>
                </c:pt>
                <c:pt idx="2965">
                  <c:v>365</c:v>
                </c:pt>
                <c:pt idx="2966">
                  <c:v>351</c:v>
                </c:pt>
                <c:pt idx="2967">
                  <c:v>158</c:v>
                </c:pt>
                <c:pt idx="2968">
                  <c:v>240</c:v>
                </c:pt>
                <c:pt idx="2969">
                  <c:v>313</c:v>
                </c:pt>
                <c:pt idx="2970">
                  <c:v>322</c:v>
                </c:pt>
                <c:pt idx="2971">
                  <c:v>248</c:v>
                </c:pt>
                <c:pt idx="2972">
                  <c:v>231</c:v>
                </c:pt>
                <c:pt idx="2973">
                  <c:v>250</c:v>
                </c:pt>
                <c:pt idx="2974">
                  <c:v>197</c:v>
                </c:pt>
                <c:pt idx="2975">
                  <c:v>225</c:v>
                </c:pt>
                <c:pt idx="2976">
                  <c:v>140</c:v>
                </c:pt>
                <c:pt idx="2977">
                  <c:v>255</c:v>
                </c:pt>
                <c:pt idx="2978">
                  <c:v>88</c:v>
                </c:pt>
                <c:pt idx="2979">
                  <c:v>273</c:v>
                </c:pt>
                <c:pt idx="2980">
                  <c:v>120</c:v>
                </c:pt>
                <c:pt idx="2981">
                  <c:v>285</c:v>
                </c:pt>
                <c:pt idx="2982">
                  <c:v>-11</c:v>
                </c:pt>
                <c:pt idx="2983">
                  <c:v>76</c:v>
                </c:pt>
                <c:pt idx="2984">
                  <c:v>366</c:v>
                </c:pt>
                <c:pt idx="2985">
                  <c:v>323</c:v>
                </c:pt>
                <c:pt idx="2986">
                  <c:v>401</c:v>
                </c:pt>
                <c:pt idx="2987">
                  <c:v>310</c:v>
                </c:pt>
                <c:pt idx="2988">
                  <c:v>227</c:v>
                </c:pt>
                <c:pt idx="2989">
                  <c:v>304</c:v>
                </c:pt>
                <c:pt idx="2990">
                  <c:v>254</c:v>
                </c:pt>
                <c:pt idx="2991">
                  <c:v>304</c:v>
                </c:pt>
                <c:pt idx="2992">
                  <c:v>194</c:v>
                </c:pt>
                <c:pt idx="2993">
                  <c:v>232</c:v>
                </c:pt>
                <c:pt idx="2994">
                  <c:v>296</c:v>
                </c:pt>
                <c:pt idx="2995">
                  <c:v>301</c:v>
                </c:pt>
                <c:pt idx="2996">
                  <c:v>243</c:v>
                </c:pt>
                <c:pt idx="2997">
                  <c:v>440</c:v>
                </c:pt>
                <c:pt idx="2998">
                  <c:v>349</c:v>
                </c:pt>
                <c:pt idx="2999">
                  <c:v>238</c:v>
                </c:pt>
                <c:pt idx="3000">
                  <c:v>320</c:v>
                </c:pt>
                <c:pt idx="3001">
                  <c:v>394</c:v>
                </c:pt>
                <c:pt idx="3002">
                  <c:v>123</c:v>
                </c:pt>
                <c:pt idx="3003">
                  <c:v>318</c:v>
                </c:pt>
                <c:pt idx="3004">
                  <c:v>58</c:v>
                </c:pt>
                <c:pt idx="3005">
                  <c:v>252</c:v>
                </c:pt>
                <c:pt idx="3006">
                  <c:v>370</c:v>
                </c:pt>
                <c:pt idx="3007">
                  <c:v>323</c:v>
                </c:pt>
                <c:pt idx="3008">
                  <c:v>394</c:v>
                </c:pt>
                <c:pt idx="3009">
                  <c:v>252</c:v>
                </c:pt>
                <c:pt idx="3010">
                  <c:v>420</c:v>
                </c:pt>
                <c:pt idx="3011">
                  <c:v>308</c:v>
                </c:pt>
                <c:pt idx="3012">
                  <c:v>334</c:v>
                </c:pt>
                <c:pt idx="3013">
                  <c:v>313</c:v>
                </c:pt>
                <c:pt idx="3014">
                  <c:v>317</c:v>
                </c:pt>
                <c:pt idx="3015">
                  <c:v>183</c:v>
                </c:pt>
                <c:pt idx="3016">
                  <c:v>459</c:v>
                </c:pt>
                <c:pt idx="3017">
                  <c:v>330</c:v>
                </c:pt>
                <c:pt idx="3018">
                  <c:v>274</c:v>
                </c:pt>
                <c:pt idx="3019">
                  <c:v>242</c:v>
                </c:pt>
                <c:pt idx="3020">
                  <c:v>327</c:v>
                </c:pt>
                <c:pt idx="3021">
                  <c:v>196</c:v>
                </c:pt>
                <c:pt idx="3022">
                  <c:v>233</c:v>
                </c:pt>
                <c:pt idx="3023">
                  <c:v>373</c:v>
                </c:pt>
                <c:pt idx="3024">
                  <c:v>234</c:v>
                </c:pt>
                <c:pt idx="3025">
                  <c:v>368</c:v>
                </c:pt>
                <c:pt idx="3026">
                  <c:v>244</c:v>
                </c:pt>
                <c:pt idx="3027">
                  <c:v>438</c:v>
                </c:pt>
                <c:pt idx="3028">
                  <c:v>356</c:v>
                </c:pt>
                <c:pt idx="3029">
                  <c:v>336</c:v>
                </c:pt>
                <c:pt idx="3030">
                  <c:v>385</c:v>
                </c:pt>
                <c:pt idx="3031">
                  <c:v>349</c:v>
                </c:pt>
                <c:pt idx="3032">
                  <c:v>232</c:v>
                </c:pt>
                <c:pt idx="3033">
                  <c:v>177</c:v>
                </c:pt>
                <c:pt idx="3034">
                  <c:v>397</c:v>
                </c:pt>
                <c:pt idx="3035">
                  <c:v>404</c:v>
                </c:pt>
                <c:pt idx="3036">
                  <c:v>311</c:v>
                </c:pt>
                <c:pt idx="3037">
                  <c:v>387</c:v>
                </c:pt>
                <c:pt idx="3038">
                  <c:v>376</c:v>
                </c:pt>
                <c:pt idx="3039">
                  <c:v>339</c:v>
                </c:pt>
                <c:pt idx="3040">
                  <c:v>-49</c:v>
                </c:pt>
                <c:pt idx="3041">
                  <c:v>299</c:v>
                </c:pt>
                <c:pt idx="3042">
                  <c:v>206</c:v>
                </c:pt>
                <c:pt idx="3043">
                  <c:v>396</c:v>
                </c:pt>
                <c:pt idx="3044">
                  <c:v>212</c:v>
                </c:pt>
                <c:pt idx="3045">
                  <c:v>294</c:v>
                </c:pt>
                <c:pt idx="3046">
                  <c:v>273</c:v>
                </c:pt>
                <c:pt idx="3047">
                  <c:v>394</c:v>
                </c:pt>
                <c:pt idx="3048">
                  <c:v>432</c:v>
                </c:pt>
                <c:pt idx="3049">
                  <c:v>377</c:v>
                </c:pt>
                <c:pt idx="3050">
                  <c:v>194</c:v>
                </c:pt>
                <c:pt idx="3051">
                  <c:v>108</c:v>
                </c:pt>
                <c:pt idx="3052">
                  <c:v>267</c:v>
                </c:pt>
                <c:pt idx="3053">
                  <c:v>337</c:v>
                </c:pt>
                <c:pt idx="3054">
                  <c:v>194</c:v>
                </c:pt>
                <c:pt idx="3055">
                  <c:v>340</c:v>
                </c:pt>
                <c:pt idx="3056">
                  <c:v>220</c:v>
                </c:pt>
                <c:pt idx="3057">
                  <c:v>43</c:v>
                </c:pt>
                <c:pt idx="3058">
                  <c:v>270</c:v>
                </c:pt>
                <c:pt idx="3059">
                  <c:v>316</c:v>
                </c:pt>
                <c:pt idx="3060">
                  <c:v>247</c:v>
                </c:pt>
                <c:pt idx="3061">
                  <c:v>334</c:v>
                </c:pt>
                <c:pt idx="3062">
                  <c:v>319</c:v>
                </c:pt>
                <c:pt idx="3063">
                  <c:v>252</c:v>
                </c:pt>
                <c:pt idx="3064">
                  <c:v>276</c:v>
                </c:pt>
                <c:pt idx="3065">
                  <c:v>313</c:v>
                </c:pt>
                <c:pt idx="3066">
                  <c:v>331</c:v>
                </c:pt>
                <c:pt idx="3067">
                  <c:v>363</c:v>
                </c:pt>
                <c:pt idx="3068">
                  <c:v>320</c:v>
                </c:pt>
                <c:pt idx="3069">
                  <c:v>263</c:v>
                </c:pt>
                <c:pt idx="3070">
                  <c:v>255</c:v>
                </c:pt>
                <c:pt idx="3071">
                  <c:v>196</c:v>
                </c:pt>
                <c:pt idx="3072">
                  <c:v>198</c:v>
                </c:pt>
                <c:pt idx="3073">
                  <c:v>252</c:v>
                </c:pt>
                <c:pt idx="3074">
                  <c:v>370</c:v>
                </c:pt>
                <c:pt idx="3075">
                  <c:v>291</c:v>
                </c:pt>
                <c:pt idx="3076">
                  <c:v>206</c:v>
                </c:pt>
                <c:pt idx="3077">
                  <c:v>205</c:v>
                </c:pt>
                <c:pt idx="3078">
                  <c:v>261</c:v>
                </c:pt>
                <c:pt idx="3079">
                  <c:v>249</c:v>
                </c:pt>
                <c:pt idx="3080">
                  <c:v>177</c:v>
                </c:pt>
                <c:pt idx="3081">
                  <c:v>345</c:v>
                </c:pt>
                <c:pt idx="3082">
                  <c:v>316</c:v>
                </c:pt>
                <c:pt idx="3083">
                  <c:v>423</c:v>
                </c:pt>
                <c:pt idx="3084">
                  <c:v>197</c:v>
                </c:pt>
                <c:pt idx="3085">
                  <c:v>177</c:v>
                </c:pt>
                <c:pt idx="3086">
                  <c:v>217</c:v>
                </c:pt>
                <c:pt idx="3087">
                  <c:v>299</c:v>
                </c:pt>
                <c:pt idx="3088">
                  <c:v>196</c:v>
                </c:pt>
                <c:pt idx="3089">
                  <c:v>176</c:v>
                </c:pt>
                <c:pt idx="3090">
                  <c:v>246</c:v>
                </c:pt>
                <c:pt idx="3091">
                  <c:v>350</c:v>
                </c:pt>
                <c:pt idx="3092">
                  <c:v>264</c:v>
                </c:pt>
                <c:pt idx="3093">
                  <c:v>78</c:v>
                </c:pt>
                <c:pt idx="3094">
                  <c:v>308</c:v>
                </c:pt>
                <c:pt idx="3095">
                  <c:v>268</c:v>
                </c:pt>
                <c:pt idx="3096">
                  <c:v>203</c:v>
                </c:pt>
                <c:pt idx="3097">
                  <c:v>373</c:v>
                </c:pt>
                <c:pt idx="3098">
                  <c:v>254</c:v>
                </c:pt>
                <c:pt idx="3099">
                  <c:v>238</c:v>
                </c:pt>
                <c:pt idx="3100">
                  <c:v>281</c:v>
                </c:pt>
                <c:pt idx="3101">
                  <c:v>121</c:v>
                </c:pt>
                <c:pt idx="3102">
                  <c:v>318</c:v>
                </c:pt>
                <c:pt idx="3103">
                  <c:v>422</c:v>
                </c:pt>
                <c:pt idx="3104">
                  <c:v>192</c:v>
                </c:pt>
                <c:pt idx="3105">
                  <c:v>206</c:v>
                </c:pt>
                <c:pt idx="3106">
                  <c:v>221</c:v>
                </c:pt>
                <c:pt idx="3107">
                  <c:v>427</c:v>
                </c:pt>
                <c:pt idx="3108">
                  <c:v>110</c:v>
                </c:pt>
                <c:pt idx="3109">
                  <c:v>278</c:v>
                </c:pt>
                <c:pt idx="3110">
                  <c:v>181</c:v>
                </c:pt>
                <c:pt idx="3111">
                  <c:v>299</c:v>
                </c:pt>
                <c:pt idx="3112">
                  <c:v>359</c:v>
                </c:pt>
                <c:pt idx="3113">
                  <c:v>272</c:v>
                </c:pt>
                <c:pt idx="3114">
                  <c:v>411</c:v>
                </c:pt>
                <c:pt idx="3115">
                  <c:v>328</c:v>
                </c:pt>
                <c:pt idx="3116">
                  <c:v>249</c:v>
                </c:pt>
                <c:pt idx="3117">
                  <c:v>196</c:v>
                </c:pt>
                <c:pt idx="3118">
                  <c:v>284</c:v>
                </c:pt>
                <c:pt idx="3119">
                  <c:v>361</c:v>
                </c:pt>
                <c:pt idx="3120">
                  <c:v>183</c:v>
                </c:pt>
                <c:pt idx="3121">
                  <c:v>354</c:v>
                </c:pt>
                <c:pt idx="3122">
                  <c:v>174</c:v>
                </c:pt>
                <c:pt idx="3123">
                  <c:v>231</c:v>
                </c:pt>
                <c:pt idx="3124">
                  <c:v>280</c:v>
                </c:pt>
                <c:pt idx="3125">
                  <c:v>316</c:v>
                </c:pt>
                <c:pt idx="3126">
                  <c:v>244</c:v>
                </c:pt>
                <c:pt idx="3127">
                  <c:v>389</c:v>
                </c:pt>
                <c:pt idx="3128">
                  <c:v>229</c:v>
                </c:pt>
                <c:pt idx="3129">
                  <c:v>224</c:v>
                </c:pt>
                <c:pt idx="3130">
                  <c:v>420</c:v>
                </c:pt>
                <c:pt idx="3131">
                  <c:v>332</c:v>
                </c:pt>
                <c:pt idx="3132">
                  <c:v>324</c:v>
                </c:pt>
                <c:pt idx="3133">
                  <c:v>254</c:v>
                </c:pt>
                <c:pt idx="3134">
                  <c:v>313</c:v>
                </c:pt>
                <c:pt idx="3135">
                  <c:v>430</c:v>
                </c:pt>
                <c:pt idx="3136">
                  <c:v>374</c:v>
                </c:pt>
                <c:pt idx="3137">
                  <c:v>299</c:v>
                </c:pt>
                <c:pt idx="3138">
                  <c:v>141</c:v>
                </c:pt>
                <c:pt idx="3139">
                  <c:v>198</c:v>
                </c:pt>
                <c:pt idx="3140">
                  <c:v>133</c:v>
                </c:pt>
                <c:pt idx="3141">
                  <c:v>278</c:v>
                </c:pt>
                <c:pt idx="3142">
                  <c:v>177</c:v>
                </c:pt>
                <c:pt idx="3143">
                  <c:v>208</c:v>
                </c:pt>
                <c:pt idx="3144">
                  <c:v>292</c:v>
                </c:pt>
                <c:pt idx="3145">
                  <c:v>290</c:v>
                </c:pt>
                <c:pt idx="3146">
                  <c:v>292</c:v>
                </c:pt>
                <c:pt idx="3147">
                  <c:v>166</c:v>
                </c:pt>
                <c:pt idx="3148">
                  <c:v>-29</c:v>
                </c:pt>
                <c:pt idx="3149">
                  <c:v>111</c:v>
                </c:pt>
                <c:pt idx="3150">
                  <c:v>207</c:v>
                </c:pt>
                <c:pt idx="3151">
                  <c:v>354</c:v>
                </c:pt>
                <c:pt idx="3152">
                  <c:v>208</c:v>
                </c:pt>
                <c:pt idx="3153">
                  <c:v>134</c:v>
                </c:pt>
                <c:pt idx="3154">
                  <c:v>335</c:v>
                </c:pt>
                <c:pt idx="3155">
                  <c:v>219</c:v>
                </c:pt>
                <c:pt idx="3156">
                  <c:v>287</c:v>
                </c:pt>
                <c:pt idx="3157">
                  <c:v>247</c:v>
                </c:pt>
                <c:pt idx="3158">
                  <c:v>382</c:v>
                </c:pt>
                <c:pt idx="3159">
                  <c:v>226</c:v>
                </c:pt>
                <c:pt idx="3160">
                  <c:v>259</c:v>
                </c:pt>
                <c:pt idx="3161">
                  <c:v>247</c:v>
                </c:pt>
                <c:pt idx="3162">
                  <c:v>283</c:v>
                </c:pt>
                <c:pt idx="3163">
                  <c:v>250</c:v>
                </c:pt>
                <c:pt idx="3164">
                  <c:v>315</c:v>
                </c:pt>
                <c:pt idx="3165">
                  <c:v>191</c:v>
                </c:pt>
                <c:pt idx="3166">
                  <c:v>192</c:v>
                </c:pt>
                <c:pt idx="3167">
                  <c:v>53</c:v>
                </c:pt>
                <c:pt idx="3168">
                  <c:v>327</c:v>
                </c:pt>
                <c:pt idx="3169">
                  <c:v>212</c:v>
                </c:pt>
                <c:pt idx="3170">
                  <c:v>88</c:v>
                </c:pt>
                <c:pt idx="3171">
                  <c:v>207</c:v>
                </c:pt>
                <c:pt idx="3172">
                  <c:v>183</c:v>
                </c:pt>
                <c:pt idx="3173">
                  <c:v>286</c:v>
                </c:pt>
                <c:pt idx="3174">
                  <c:v>263</c:v>
                </c:pt>
                <c:pt idx="3175">
                  <c:v>182</c:v>
                </c:pt>
                <c:pt idx="3176">
                  <c:v>161</c:v>
                </c:pt>
                <c:pt idx="3177">
                  <c:v>254</c:v>
                </c:pt>
                <c:pt idx="3178">
                  <c:v>212</c:v>
                </c:pt>
                <c:pt idx="3179">
                  <c:v>267</c:v>
                </c:pt>
                <c:pt idx="3180">
                  <c:v>244</c:v>
                </c:pt>
                <c:pt idx="3181">
                  <c:v>112</c:v>
                </c:pt>
                <c:pt idx="3182">
                  <c:v>399</c:v>
                </c:pt>
                <c:pt idx="3183">
                  <c:v>174</c:v>
                </c:pt>
                <c:pt idx="3184">
                  <c:v>236</c:v>
                </c:pt>
                <c:pt idx="3185">
                  <c:v>329</c:v>
                </c:pt>
                <c:pt idx="3186">
                  <c:v>147</c:v>
                </c:pt>
                <c:pt idx="3187">
                  <c:v>140</c:v>
                </c:pt>
                <c:pt idx="3188">
                  <c:v>254</c:v>
                </c:pt>
                <c:pt idx="3189">
                  <c:v>161</c:v>
                </c:pt>
                <c:pt idx="3190">
                  <c:v>311</c:v>
                </c:pt>
                <c:pt idx="3191">
                  <c:v>227</c:v>
                </c:pt>
                <c:pt idx="3192">
                  <c:v>222</c:v>
                </c:pt>
                <c:pt idx="3193">
                  <c:v>230</c:v>
                </c:pt>
                <c:pt idx="3194">
                  <c:v>308</c:v>
                </c:pt>
                <c:pt idx="3195">
                  <c:v>260</c:v>
                </c:pt>
                <c:pt idx="3196">
                  <c:v>296</c:v>
                </c:pt>
                <c:pt idx="3197">
                  <c:v>168</c:v>
                </c:pt>
                <c:pt idx="3198">
                  <c:v>302</c:v>
                </c:pt>
                <c:pt idx="3199">
                  <c:v>326</c:v>
                </c:pt>
                <c:pt idx="3200">
                  <c:v>196</c:v>
                </c:pt>
                <c:pt idx="3201">
                  <c:v>405</c:v>
                </c:pt>
                <c:pt idx="3202">
                  <c:v>165</c:v>
                </c:pt>
                <c:pt idx="3203">
                  <c:v>261</c:v>
                </c:pt>
                <c:pt idx="3204">
                  <c:v>232</c:v>
                </c:pt>
                <c:pt idx="3205">
                  <c:v>236</c:v>
                </c:pt>
                <c:pt idx="3206">
                  <c:v>176</c:v>
                </c:pt>
                <c:pt idx="3207">
                  <c:v>249</c:v>
                </c:pt>
                <c:pt idx="3208">
                  <c:v>230</c:v>
                </c:pt>
                <c:pt idx="3209">
                  <c:v>226</c:v>
                </c:pt>
                <c:pt idx="3210">
                  <c:v>228</c:v>
                </c:pt>
                <c:pt idx="3211">
                  <c:v>291</c:v>
                </c:pt>
                <c:pt idx="3212">
                  <c:v>344</c:v>
                </c:pt>
                <c:pt idx="3213">
                  <c:v>298</c:v>
                </c:pt>
                <c:pt idx="3214">
                  <c:v>394</c:v>
                </c:pt>
                <c:pt idx="3215">
                  <c:v>222</c:v>
                </c:pt>
                <c:pt idx="3216">
                  <c:v>221</c:v>
                </c:pt>
                <c:pt idx="3217">
                  <c:v>302</c:v>
                </c:pt>
                <c:pt idx="3218">
                  <c:v>298</c:v>
                </c:pt>
                <c:pt idx="3219">
                  <c:v>277</c:v>
                </c:pt>
                <c:pt idx="3220">
                  <c:v>254</c:v>
                </c:pt>
                <c:pt idx="3221">
                  <c:v>306</c:v>
                </c:pt>
                <c:pt idx="3222">
                  <c:v>297</c:v>
                </c:pt>
                <c:pt idx="3223">
                  <c:v>261</c:v>
                </c:pt>
                <c:pt idx="3224">
                  <c:v>318</c:v>
                </c:pt>
                <c:pt idx="3225">
                  <c:v>325</c:v>
                </c:pt>
                <c:pt idx="3226">
                  <c:v>272</c:v>
                </c:pt>
                <c:pt idx="3227">
                  <c:v>206</c:v>
                </c:pt>
                <c:pt idx="3228">
                  <c:v>313</c:v>
                </c:pt>
                <c:pt idx="3229">
                  <c:v>124</c:v>
                </c:pt>
                <c:pt idx="3230">
                  <c:v>240</c:v>
                </c:pt>
                <c:pt idx="3231">
                  <c:v>40</c:v>
                </c:pt>
                <c:pt idx="3232">
                  <c:v>450</c:v>
                </c:pt>
                <c:pt idx="3233">
                  <c:v>217</c:v>
                </c:pt>
                <c:pt idx="3234">
                  <c:v>100</c:v>
                </c:pt>
                <c:pt idx="3235">
                  <c:v>198</c:v>
                </c:pt>
                <c:pt idx="3236">
                  <c:v>29</c:v>
                </c:pt>
                <c:pt idx="3237">
                  <c:v>85</c:v>
                </c:pt>
                <c:pt idx="3238">
                  <c:v>272</c:v>
                </c:pt>
                <c:pt idx="3239">
                  <c:v>239</c:v>
                </c:pt>
                <c:pt idx="3240">
                  <c:v>304</c:v>
                </c:pt>
                <c:pt idx="3241">
                  <c:v>193</c:v>
                </c:pt>
                <c:pt idx="3242">
                  <c:v>191</c:v>
                </c:pt>
                <c:pt idx="3243">
                  <c:v>322</c:v>
                </c:pt>
                <c:pt idx="3244">
                  <c:v>395</c:v>
                </c:pt>
                <c:pt idx="3245">
                  <c:v>304</c:v>
                </c:pt>
                <c:pt idx="3246">
                  <c:v>227</c:v>
                </c:pt>
                <c:pt idx="3247">
                  <c:v>211</c:v>
                </c:pt>
                <c:pt idx="3248">
                  <c:v>296</c:v>
                </c:pt>
                <c:pt idx="3249">
                  <c:v>399</c:v>
                </c:pt>
                <c:pt idx="3250">
                  <c:v>269</c:v>
                </c:pt>
                <c:pt idx="3251">
                  <c:v>270</c:v>
                </c:pt>
                <c:pt idx="3252">
                  <c:v>261</c:v>
                </c:pt>
                <c:pt idx="3253">
                  <c:v>314</c:v>
                </c:pt>
                <c:pt idx="3254">
                  <c:v>282</c:v>
                </c:pt>
                <c:pt idx="3255">
                  <c:v>375</c:v>
                </c:pt>
                <c:pt idx="3256">
                  <c:v>146</c:v>
                </c:pt>
                <c:pt idx="3257">
                  <c:v>269</c:v>
                </c:pt>
                <c:pt idx="3258">
                  <c:v>244</c:v>
                </c:pt>
                <c:pt idx="3259">
                  <c:v>172</c:v>
                </c:pt>
                <c:pt idx="3260">
                  <c:v>232</c:v>
                </c:pt>
                <c:pt idx="3261">
                  <c:v>382</c:v>
                </c:pt>
                <c:pt idx="3262">
                  <c:v>253</c:v>
                </c:pt>
                <c:pt idx="3263">
                  <c:v>189</c:v>
                </c:pt>
                <c:pt idx="3264">
                  <c:v>229</c:v>
                </c:pt>
                <c:pt idx="3265">
                  <c:v>29</c:v>
                </c:pt>
                <c:pt idx="3266">
                  <c:v>269</c:v>
                </c:pt>
                <c:pt idx="3267">
                  <c:v>261</c:v>
                </c:pt>
                <c:pt idx="3268">
                  <c:v>221</c:v>
                </c:pt>
                <c:pt idx="3269">
                  <c:v>231</c:v>
                </c:pt>
                <c:pt idx="3270">
                  <c:v>343</c:v>
                </c:pt>
                <c:pt idx="3271">
                  <c:v>186</c:v>
                </c:pt>
                <c:pt idx="3272">
                  <c:v>286</c:v>
                </c:pt>
                <c:pt idx="3273">
                  <c:v>296</c:v>
                </c:pt>
                <c:pt idx="3274">
                  <c:v>142</c:v>
                </c:pt>
                <c:pt idx="3275">
                  <c:v>310</c:v>
                </c:pt>
                <c:pt idx="3276">
                  <c:v>224</c:v>
                </c:pt>
                <c:pt idx="3277">
                  <c:v>326</c:v>
                </c:pt>
                <c:pt idx="3278">
                  <c:v>386</c:v>
                </c:pt>
                <c:pt idx="3279">
                  <c:v>192</c:v>
                </c:pt>
                <c:pt idx="3280">
                  <c:v>189</c:v>
                </c:pt>
                <c:pt idx="3281">
                  <c:v>218</c:v>
                </c:pt>
                <c:pt idx="3282">
                  <c:v>207</c:v>
                </c:pt>
                <c:pt idx="3283">
                  <c:v>275</c:v>
                </c:pt>
                <c:pt idx="3284">
                  <c:v>342</c:v>
                </c:pt>
                <c:pt idx="3285">
                  <c:v>202</c:v>
                </c:pt>
                <c:pt idx="3286">
                  <c:v>274</c:v>
                </c:pt>
                <c:pt idx="3287">
                  <c:v>343</c:v>
                </c:pt>
                <c:pt idx="3288">
                  <c:v>366</c:v>
                </c:pt>
                <c:pt idx="3289">
                  <c:v>220</c:v>
                </c:pt>
                <c:pt idx="3290">
                  <c:v>190</c:v>
                </c:pt>
                <c:pt idx="3291">
                  <c:v>136</c:v>
                </c:pt>
                <c:pt idx="3292">
                  <c:v>298</c:v>
                </c:pt>
                <c:pt idx="3293">
                  <c:v>282</c:v>
                </c:pt>
                <c:pt idx="3294">
                  <c:v>302</c:v>
                </c:pt>
                <c:pt idx="3295">
                  <c:v>-3</c:v>
                </c:pt>
                <c:pt idx="3296">
                  <c:v>173</c:v>
                </c:pt>
                <c:pt idx="3297">
                  <c:v>249</c:v>
                </c:pt>
                <c:pt idx="3298">
                  <c:v>347</c:v>
                </c:pt>
                <c:pt idx="3299">
                  <c:v>212</c:v>
                </c:pt>
                <c:pt idx="3300">
                  <c:v>316</c:v>
                </c:pt>
                <c:pt idx="3301">
                  <c:v>147</c:v>
                </c:pt>
                <c:pt idx="3302">
                  <c:v>231</c:v>
                </c:pt>
                <c:pt idx="3303">
                  <c:v>314</c:v>
                </c:pt>
                <c:pt idx="3304">
                  <c:v>213</c:v>
                </c:pt>
                <c:pt idx="3305">
                  <c:v>262</c:v>
                </c:pt>
                <c:pt idx="3306">
                  <c:v>185</c:v>
                </c:pt>
                <c:pt idx="3307">
                  <c:v>188</c:v>
                </c:pt>
                <c:pt idx="3308">
                  <c:v>194</c:v>
                </c:pt>
                <c:pt idx="3309">
                  <c:v>368</c:v>
                </c:pt>
                <c:pt idx="3310">
                  <c:v>178</c:v>
                </c:pt>
                <c:pt idx="3311">
                  <c:v>347</c:v>
                </c:pt>
                <c:pt idx="3312">
                  <c:v>418</c:v>
                </c:pt>
                <c:pt idx="3313">
                  <c:v>124</c:v>
                </c:pt>
                <c:pt idx="3314">
                  <c:v>312</c:v>
                </c:pt>
                <c:pt idx="3315">
                  <c:v>250</c:v>
                </c:pt>
                <c:pt idx="3316">
                  <c:v>188</c:v>
                </c:pt>
                <c:pt idx="3317">
                  <c:v>309</c:v>
                </c:pt>
                <c:pt idx="3318">
                  <c:v>290</c:v>
                </c:pt>
                <c:pt idx="3319">
                  <c:v>282</c:v>
                </c:pt>
                <c:pt idx="3320">
                  <c:v>222</c:v>
                </c:pt>
                <c:pt idx="3321">
                  <c:v>316</c:v>
                </c:pt>
                <c:pt idx="3322">
                  <c:v>273</c:v>
                </c:pt>
                <c:pt idx="3323">
                  <c:v>451</c:v>
                </c:pt>
                <c:pt idx="3324">
                  <c:v>198</c:v>
                </c:pt>
                <c:pt idx="3325">
                  <c:v>312</c:v>
                </c:pt>
                <c:pt idx="3326">
                  <c:v>124</c:v>
                </c:pt>
                <c:pt idx="3327">
                  <c:v>285</c:v>
                </c:pt>
                <c:pt idx="3328">
                  <c:v>409</c:v>
                </c:pt>
                <c:pt idx="3329">
                  <c:v>213</c:v>
                </c:pt>
                <c:pt idx="3330">
                  <c:v>178</c:v>
                </c:pt>
                <c:pt idx="3331">
                  <c:v>255</c:v>
                </c:pt>
                <c:pt idx="3332">
                  <c:v>207</c:v>
                </c:pt>
                <c:pt idx="3333">
                  <c:v>429</c:v>
                </c:pt>
                <c:pt idx="3334">
                  <c:v>228</c:v>
                </c:pt>
                <c:pt idx="3335">
                  <c:v>277</c:v>
                </c:pt>
                <c:pt idx="3336">
                  <c:v>187</c:v>
                </c:pt>
                <c:pt idx="3337">
                  <c:v>291</c:v>
                </c:pt>
                <c:pt idx="3338">
                  <c:v>184</c:v>
                </c:pt>
                <c:pt idx="3339">
                  <c:v>316</c:v>
                </c:pt>
                <c:pt idx="3340">
                  <c:v>226</c:v>
                </c:pt>
                <c:pt idx="3341">
                  <c:v>337</c:v>
                </c:pt>
                <c:pt idx="3342">
                  <c:v>231</c:v>
                </c:pt>
                <c:pt idx="3343">
                  <c:v>293</c:v>
                </c:pt>
                <c:pt idx="3344">
                  <c:v>291</c:v>
                </c:pt>
                <c:pt idx="3345">
                  <c:v>236</c:v>
                </c:pt>
                <c:pt idx="3346">
                  <c:v>288</c:v>
                </c:pt>
                <c:pt idx="3347">
                  <c:v>296</c:v>
                </c:pt>
                <c:pt idx="3348">
                  <c:v>199</c:v>
                </c:pt>
                <c:pt idx="3349">
                  <c:v>301</c:v>
                </c:pt>
                <c:pt idx="3350">
                  <c:v>268</c:v>
                </c:pt>
                <c:pt idx="3351">
                  <c:v>251</c:v>
                </c:pt>
                <c:pt idx="3352">
                  <c:v>260</c:v>
                </c:pt>
                <c:pt idx="3353">
                  <c:v>306</c:v>
                </c:pt>
                <c:pt idx="3354">
                  <c:v>264</c:v>
                </c:pt>
                <c:pt idx="3355">
                  <c:v>246</c:v>
                </c:pt>
                <c:pt idx="3356">
                  <c:v>161</c:v>
                </c:pt>
                <c:pt idx="3357">
                  <c:v>296</c:v>
                </c:pt>
                <c:pt idx="3358">
                  <c:v>262</c:v>
                </c:pt>
                <c:pt idx="3359">
                  <c:v>104</c:v>
                </c:pt>
                <c:pt idx="3360">
                  <c:v>290</c:v>
                </c:pt>
                <c:pt idx="3361">
                  <c:v>189</c:v>
                </c:pt>
                <c:pt idx="3362">
                  <c:v>292</c:v>
                </c:pt>
                <c:pt idx="3363">
                  <c:v>210</c:v>
                </c:pt>
                <c:pt idx="3364">
                  <c:v>313</c:v>
                </c:pt>
                <c:pt idx="3365">
                  <c:v>266</c:v>
                </c:pt>
                <c:pt idx="3366">
                  <c:v>249</c:v>
                </c:pt>
                <c:pt idx="3367">
                  <c:v>186</c:v>
                </c:pt>
                <c:pt idx="3368">
                  <c:v>296</c:v>
                </c:pt>
                <c:pt idx="3369">
                  <c:v>235</c:v>
                </c:pt>
                <c:pt idx="3370">
                  <c:v>232</c:v>
                </c:pt>
                <c:pt idx="3371">
                  <c:v>98</c:v>
                </c:pt>
                <c:pt idx="3372">
                  <c:v>264</c:v>
                </c:pt>
                <c:pt idx="3373">
                  <c:v>83</c:v>
                </c:pt>
                <c:pt idx="3374">
                  <c:v>241</c:v>
                </c:pt>
                <c:pt idx="3375">
                  <c:v>320</c:v>
                </c:pt>
                <c:pt idx="3376">
                  <c:v>291</c:v>
                </c:pt>
                <c:pt idx="3377">
                  <c:v>232</c:v>
                </c:pt>
                <c:pt idx="3378">
                  <c:v>310</c:v>
                </c:pt>
                <c:pt idx="3379">
                  <c:v>280</c:v>
                </c:pt>
                <c:pt idx="3380">
                  <c:v>266</c:v>
                </c:pt>
                <c:pt idx="3381">
                  <c:v>339</c:v>
                </c:pt>
                <c:pt idx="3382">
                  <c:v>234</c:v>
                </c:pt>
                <c:pt idx="3383">
                  <c:v>291</c:v>
                </c:pt>
                <c:pt idx="3384">
                  <c:v>142</c:v>
                </c:pt>
                <c:pt idx="3385">
                  <c:v>254</c:v>
                </c:pt>
                <c:pt idx="3386">
                  <c:v>270</c:v>
                </c:pt>
                <c:pt idx="3387">
                  <c:v>326</c:v>
                </c:pt>
                <c:pt idx="3388">
                  <c:v>288</c:v>
                </c:pt>
                <c:pt idx="3389">
                  <c:v>166</c:v>
                </c:pt>
                <c:pt idx="3390">
                  <c:v>222</c:v>
                </c:pt>
                <c:pt idx="3391">
                  <c:v>323</c:v>
                </c:pt>
                <c:pt idx="3392">
                  <c:v>147</c:v>
                </c:pt>
                <c:pt idx="3393">
                  <c:v>216</c:v>
                </c:pt>
                <c:pt idx="3394">
                  <c:v>281</c:v>
                </c:pt>
                <c:pt idx="3395">
                  <c:v>226</c:v>
                </c:pt>
                <c:pt idx="3396">
                  <c:v>63</c:v>
                </c:pt>
                <c:pt idx="3397">
                  <c:v>221</c:v>
                </c:pt>
                <c:pt idx="3398">
                  <c:v>225</c:v>
                </c:pt>
                <c:pt idx="3399">
                  <c:v>324</c:v>
                </c:pt>
                <c:pt idx="3400">
                  <c:v>229</c:v>
                </c:pt>
                <c:pt idx="3401">
                  <c:v>231</c:v>
                </c:pt>
                <c:pt idx="3402">
                  <c:v>290</c:v>
                </c:pt>
                <c:pt idx="3403">
                  <c:v>284</c:v>
                </c:pt>
                <c:pt idx="3404">
                  <c:v>153</c:v>
                </c:pt>
                <c:pt idx="3405">
                  <c:v>184</c:v>
                </c:pt>
                <c:pt idx="3406">
                  <c:v>73</c:v>
                </c:pt>
                <c:pt idx="3407">
                  <c:v>314</c:v>
                </c:pt>
                <c:pt idx="3408">
                  <c:v>202</c:v>
                </c:pt>
                <c:pt idx="3409">
                  <c:v>169</c:v>
                </c:pt>
                <c:pt idx="3410">
                  <c:v>296</c:v>
                </c:pt>
                <c:pt idx="3411">
                  <c:v>332</c:v>
                </c:pt>
                <c:pt idx="3412">
                  <c:v>291</c:v>
                </c:pt>
                <c:pt idx="3413">
                  <c:v>314</c:v>
                </c:pt>
                <c:pt idx="3414">
                  <c:v>273</c:v>
                </c:pt>
                <c:pt idx="3415">
                  <c:v>252</c:v>
                </c:pt>
                <c:pt idx="3416">
                  <c:v>297</c:v>
                </c:pt>
                <c:pt idx="3417">
                  <c:v>157</c:v>
                </c:pt>
                <c:pt idx="3418">
                  <c:v>72</c:v>
                </c:pt>
                <c:pt idx="3419">
                  <c:v>260</c:v>
                </c:pt>
                <c:pt idx="3420">
                  <c:v>219</c:v>
                </c:pt>
                <c:pt idx="3421">
                  <c:v>263</c:v>
                </c:pt>
                <c:pt idx="3422">
                  <c:v>286</c:v>
                </c:pt>
                <c:pt idx="3423">
                  <c:v>281</c:v>
                </c:pt>
                <c:pt idx="3424">
                  <c:v>313</c:v>
                </c:pt>
                <c:pt idx="3425">
                  <c:v>376</c:v>
                </c:pt>
                <c:pt idx="3426">
                  <c:v>316</c:v>
                </c:pt>
                <c:pt idx="3427">
                  <c:v>197</c:v>
                </c:pt>
                <c:pt idx="3428">
                  <c:v>217</c:v>
                </c:pt>
                <c:pt idx="3429">
                  <c:v>175</c:v>
                </c:pt>
                <c:pt idx="3430">
                  <c:v>100</c:v>
                </c:pt>
                <c:pt idx="3431">
                  <c:v>257</c:v>
                </c:pt>
                <c:pt idx="3432">
                  <c:v>198</c:v>
                </c:pt>
                <c:pt idx="3433">
                  <c:v>112</c:v>
                </c:pt>
                <c:pt idx="3434">
                  <c:v>368</c:v>
                </c:pt>
                <c:pt idx="3435">
                  <c:v>308</c:v>
                </c:pt>
                <c:pt idx="3436">
                  <c:v>169</c:v>
                </c:pt>
                <c:pt idx="3437">
                  <c:v>313</c:v>
                </c:pt>
                <c:pt idx="3438">
                  <c:v>179</c:v>
                </c:pt>
                <c:pt idx="3439">
                  <c:v>381</c:v>
                </c:pt>
                <c:pt idx="3440">
                  <c:v>232</c:v>
                </c:pt>
                <c:pt idx="3441">
                  <c:v>182</c:v>
                </c:pt>
                <c:pt idx="3442">
                  <c:v>306</c:v>
                </c:pt>
                <c:pt idx="3443">
                  <c:v>354</c:v>
                </c:pt>
                <c:pt idx="3444">
                  <c:v>88</c:v>
                </c:pt>
                <c:pt idx="3445">
                  <c:v>222</c:v>
                </c:pt>
                <c:pt idx="3446">
                  <c:v>217</c:v>
                </c:pt>
                <c:pt idx="3447">
                  <c:v>422</c:v>
                </c:pt>
                <c:pt idx="3448">
                  <c:v>225</c:v>
                </c:pt>
                <c:pt idx="3449">
                  <c:v>221</c:v>
                </c:pt>
                <c:pt idx="3450">
                  <c:v>267</c:v>
                </c:pt>
                <c:pt idx="3451">
                  <c:v>149</c:v>
                </c:pt>
                <c:pt idx="3452">
                  <c:v>193</c:v>
                </c:pt>
                <c:pt idx="3453">
                  <c:v>236</c:v>
                </c:pt>
                <c:pt idx="3454">
                  <c:v>293</c:v>
                </c:pt>
                <c:pt idx="3455">
                  <c:v>183</c:v>
                </c:pt>
                <c:pt idx="3456">
                  <c:v>236</c:v>
                </c:pt>
                <c:pt idx="3457">
                  <c:v>11</c:v>
                </c:pt>
                <c:pt idx="3458">
                  <c:v>247</c:v>
                </c:pt>
                <c:pt idx="3459">
                  <c:v>303</c:v>
                </c:pt>
                <c:pt idx="3460">
                  <c:v>110</c:v>
                </c:pt>
                <c:pt idx="3461">
                  <c:v>382</c:v>
                </c:pt>
                <c:pt idx="3462">
                  <c:v>173</c:v>
                </c:pt>
                <c:pt idx="3463">
                  <c:v>216</c:v>
                </c:pt>
                <c:pt idx="3464">
                  <c:v>188</c:v>
                </c:pt>
                <c:pt idx="3465">
                  <c:v>194</c:v>
                </c:pt>
                <c:pt idx="3466">
                  <c:v>302</c:v>
                </c:pt>
                <c:pt idx="3467">
                  <c:v>309</c:v>
                </c:pt>
                <c:pt idx="3468">
                  <c:v>138</c:v>
                </c:pt>
                <c:pt idx="3469">
                  <c:v>137</c:v>
                </c:pt>
                <c:pt idx="3470">
                  <c:v>249</c:v>
                </c:pt>
                <c:pt idx="3471">
                  <c:v>281</c:v>
                </c:pt>
                <c:pt idx="3472">
                  <c:v>302</c:v>
                </c:pt>
                <c:pt idx="3473">
                  <c:v>228</c:v>
                </c:pt>
                <c:pt idx="3474">
                  <c:v>307</c:v>
                </c:pt>
                <c:pt idx="3475">
                  <c:v>100</c:v>
                </c:pt>
                <c:pt idx="3476">
                  <c:v>190</c:v>
                </c:pt>
                <c:pt idx="3477">
                  <c:v>264</c:v>
                </c:pt>
                <c:pt idx="3478">
                  <c:v>291</c:v>
                </c:pt>
                <c:pt idx="3479">
                  <c:v>187</c:v>
                </c:pt>
                <c:pt idx="3480">
                  <c:v>250</c:v>
                </c:pt>
                <c:pt idx="3481">
                  <c:v>117</c:v>
                </c:pt>
                <c:pt idx="3482">
                  <c:v>197</c:v>
                </c:pt>
                <c:pt idx="3483">
                  <c:v>429</c:v>
                </c:pt>
                <c:pt idx="3484">
                  <c:v>326</c:v>
                </c:pt>
                <c:pt idx="3485">
                  <c:v>32</c:v>
                </c:pt>
                <c:pt idx="3486">
                  <c:v>243</c:v>
                </c:pt>
                <c:pt idx="3487">
                  <c:v>182</c:v>
                </c:pt>
                <c:pt idx="3488">
                  <c:v>333</c:v>
                </c:pt>
                <c:pt idx="3489">
                  <c:v>368</c:v>
                </c:pt>
                <c:pt idx="3490">
                  <c:v>233</c:v>
                </c:pt>
                <c:pt idx="3491">
                  <c:v>125</c:v>
                </c:pt>
                <c:pt idx="3492">
                  <c:v>288</c:v>
                </c:pt>
                <c:pt idx="3493">
                  <c:v>222</c:v>
                </c:pt>
                <c:pt idx="3494">
                  <c:v>390</c:v>
                </c:pt>
                <c:pt idx="3495">
                  <c:v>5</c:v>
                </c:pt>
                <c:pt idx="3496">
                  <c:v>296</c:v>
                </c:pt>
                <c:pt idx="3497">
                  <c:v>128</c:v>
                </c:pt>
                <c:pt idx="3498">
                  <c:v>242</c:v>
                </c:pt>
                <c:pt idx="3499">
                  <c:v>116</c:v>
                </c:pt>
                <c:pt idx="3500">
                  <c:v>183</c:v>
                </c:pt>
                <c:pt idx="3501">
                  <c:v>302</c:v>
                </c:pt>
                <c:pt idx="3502">
                  <c:v>157</c:v>
                </c:pt>
                <c:pt idx="3503">
                  <c:v>203</c:v>
                </c:pt>
                <c:pt idx="3504">
                  <c:v>191</c:v>
                </c:pt>
                <c:pt idx="3505">
                  <c:v>344</c:v>
                </c:pt>
                <c:pt idx="3506">
                  <c:v>243</c:v>
                </c:pt>
                <c:pt idx="3507">
                  <c:v>210</c:v>
                </c:pt>
                <c:pt idx="3508">
                  <c:v>5</c:v>
                </c:pt>
                <c:pt idx="3509">
                  <c:v>298</c:v>
                </c:pt>
                <c:pt idx="3510">
                  <c:v>343</c:v>
                </c:pt>
                <c:pt idx="3511">
                  <c:v>204</c:v>
                </c:pt>
                <c:pt idx="3512">
                  <c:v>92</c:v>
                </c:pt>
                <c:pt idx="3513">
                  <c:v>194</c:v>
                </c:pt>
                <c:pt idx="3514">
                  <c:v>377</c:v>
                </c:pt>
                <c:pt idx="3515">
                  <c:v>241</c:v>
                </c:pt>
                <c:pt idx="3516">
                  <c:v>150</c:v>
                </c:pt>
                <c:pt idx="3517">
                  <c:v>233</c:v>
                </c:pt>
                <c:pt idx="3518">
                  <c:v>265</c:v>
                </c:pt>
                <c:pt idx="3519">
                  <c:v>332</c:v>
                </c:pt>
                <c:pt idx="3520">
                  <c:v>95</c:v>
                </c:pt>
                <c:pt idx="3521">
                  <c:v>155</c:v>
                </c:pt>
                <c:pt idx="3522">
                  <c:v>237</c:v>
                </c:pt>
                <c:pt idx="3523">
                  <c:v>102</c:v>
                </c:pt>
                <c:pt idx="3524">
                  <c:v>261</c:v>
                </c:pt>
                <c:pt idx="3525">
                  <c:v>214</c:v>
                </c:pt>
                <c:pt idx="3526">
                  <c:v>74</c:v>
                </c:pt>
                <c:pt idx="3527">
                  <c:v>135</c:v>
                </c:pt>
                <c:pt idx="3528">
                  <c:v>196</c:v>
                </c:pt>
                <c:pt idx="3529">
                  <c:v>246</c:v>
                </c:pt>
                <c:pt idx="3530">
                  <c:v>315</c:v>
                </c:pt>
                <c:pt idx="3531">
                  <c:v>197</c:v>
                </c:pt>
                <c:pt idx="3532">
                  <c:v>302</c:v>
                </c:pt>
                <c:pt idx="3533">
                  <c:v>70</c:v>
                </c:pt>
                <c:pt idx="3534">
                  <c:v>69</c:v>
                </c:pt>
                <c:pt idx="3535">
                  <c:v>227</c:v>
                </c:pt>
                <c:pt idx="3536">
                  <c:v>94</c:v>
                </c:pt>
                <c:pt idx="3537">
                  <c:v>308</c:v>
                </c:pt>
                <c:pt idx="3538">
                  <c:v>286</c:v>
                </c:pt>
                <c:pt idx="3539">
                  <c:v>151</c:v>
                </c:pt>
                <c:pt idx="3540">
                  <c:v>263</c:v>
                </c:pt>
                <c:pt idx="3541">
                  <c:v>135</c:v>
                </c:pt>
                <c:pt idx="3542">
                  <c:v>167</c:v>
                </c:pt>
                <c:pt idx="3543">
                  <c:v>28</c:v>
                </c:pt>
                <c:pt idx="3544">
                  <c:v>183</c:v>
                </c:pt>
                <c:pt idx="3545">
                  <c:v>359</c:v>
                </c:pt>
                <c:pt idx="3546">
                  <c:v>128</c:v>
                </c:pt>
                <c:pt idx="3547">
                  <c:v>251</c:v>
                </c:pt>
                <c:pt idx="3548">
                  <c:v>268</c:v>
                </c:pt>
                <c:pt idx="3549">
                  <c:v>231</c:v>
                </c:pt>
                <c:pt idx="3550">
                  <c:v>264</c:v>
                </c:pt>
                <c:pt idx="3551">
                  <c:v>333</c:v>
                </c:pt>
                <c:pt idx="3552">
                  <c:v>375</c:v>
                </c:pt>
                <c:pt idx="3553">
                  <c:v>134</c:v>
                </c:pt>
                <c:pt idx="3554">
                  <c:v>264</c:v>
                </c:pt>
                <c:pt idx="3555">
                  <c:v>380</c:v>
                </c:pt>
                <c:pt idx="3556">
                  <c:v>253</c:v>
                </c:pt>
                <c:pt idx="3557">
                  <c:v>287</c:v>
                </c:pt>
                <c:pt idx="3558">
                  <c:v>272</c:v>
                </c:pt>
                <c:pt idx="3559">
                  <c:v>193</c:v>
                </c:pt>
                <c:pt idx="3560">
                  <c:v>76</c:v>
                </c:pt>
                <c:pt idx="3561">
                  <c:v>215</c:v>
                </c:pt>
                <c:pt idx="3562">
                  <c:v>278</c:v>
                </c:pt>
                <c:pt idx="3563">
                  <c:v>310</c:v>
                </c:pt>
                <c:pt idx="3564">
                  <c:v>266</c:v>
                </c:pt>
                <c:pt idx="3565">
                  <c:v>298</c:v>
                </c:pt>
                <c:pt idx="3566">
                  <c:v>299</c:v>
                </c:pt>
                <c:pt idx="3567">
                  <c:v>213</c:v>
                </c:pt>
                <c:pt idx="3568">
                  <c:v>185</c:v>
                </c:pt>
                <c:pt idx="3569">
                  <c:v>234</c:v>
                </c:pt>
                <c:pt idx="3570">
                  <c:v>71</c:v>
                </c:pt>
                <c:pt idx="3571">
                  <c:v>281</c:v>
                </c:pt>
                <c:pt idx="3572">
                  <c:v>197</c:v>
                </c:pt>
                <c:pt idx="3573">
                  <c:v>81</c:v>
                </c:pt>
                <c:pt idx="3574">
                  <c:v>125</c:v>
                </c:pt>
                <c:pt idx="3575">
                  <c:v>184</c:v>
                </c:pt>
                <c:pt idx="3576">
                  <c:v>318</c:v>
                </c:pt>
                <c:pt idx="3577">
                  <c:v>212</c:v>
                </c:pt>
                <c:pt idx="3578">
                  <c:v>235</c:v>
                </c:pt>
                <c:pt idx="3579">
                  <c:v>433</c:v>
                </c:pt>
                <c:pt idx="3580">
                  <c:v>250</c:v>
                </c:pt>
                <c:pt idx="3581">
                  <c:v>206</c:v>
                </c:pt>
                <c:pt idx="3582">
                  <c:v>332</c:v>
                </c:pt>
                <c:pt idx="3583">
                  <c:v>422</c:v>
                </c:pt>
                <c:pt idx="3584">
                  <c:v>270</c:v>
                </c:pt>
                <c:pt idx="3585">
                  <c:v>249</c:v>
                </c:pt>
                <c:pt idx="3586">
                  <c:v>232</c:v>
                </c:pt>
                <c:pt idx="3587">
                  <c:v>328</c:v>
                </c:pt>
                <c:pt idx="3588">
                  <c:v>219</c:v>
                </c:pt>
                <c:pt idx="3589">
                  <c:v>353</c:v>
                </c:pt>
                <c:pt idx="3590">
                  <c:v>141</c:v>
                </c:pt>
                <c:pt idx="3591">
                  <c:v>52</c:v>
                </c:pt>
                <c:pt idx="3592">
                  <c:v>243</c:v>
                </c:pt>
                <c:pt idx="3593">
                  <c:v>208</c:v>
                </c:pt>
                <c:pt idx="3594">
                  <c:v>211</c:v>
                </c:pt>
                <c:pt idx="3595">
                  <c:v>264</c:v>
                </c:pt>
                <c:pt idx="3596">
                  <c:v>37</c:v>
                </c:pt>
                <c:pt idx="3597">
                  <c:v>217</c:v>
                </c:pt>
                <c:pt idx="3598">
                  <c:v>288</c:v>
                </c:pt>
                <c:pt idx="3599">
                  <c:v>310</c:v>
                </c:pt>
                <c:pt idx="3600">
                  <c:v>164</c:v>
                </c:pt>
                <c:pt idx="3601">
                  <c:v>97</c:v>
                </c:pt>
                <c:pt idx="3602">
                  <c:v>169</c:v>
                </c:pt>
                <c:pt idx="3603">
                  <c:v>243</c:v>
                </c:pt>
                <c:pt idx="3604">
                  <c:v>57</c:v>
                </c:pt>
                <c:pt idx="3605">
                  <c:v>224</c:v>
                </c:pt>
                <c:pt idx="3606">
                  <c:v>233</c:v>
                </c:pt>
                <c:pt idx="3607">
                  <c:v>199</c:v>
                </c:pt>
                <c:pt idx="3608">
                  <c:v>115</c:v>
                </c:pt>
                <c:pt idx="3609">
                  <c:v>233</c:v>
                </c:pt>
                <c:pt idx="3610">
                  <c:v>272</c:v>
                </c:pt>
                <c:pt idx="3611">
                  <c:v>2</c:v>
                </c:pt>
                <c:pt idx="3612">
                  <c:v>56</c:v>
                </c:pt>
                <c:pt idx="3613">
                  <c:v>343</c:v>
                </c:pt>
                <c:pt idx="3614">
                  <c:v>76</c:v>
                </c:pt>
                <c:pt idx="3615">
                  <c:v>132</c:v>
                </c:pt>
                <c:pt idx="3616">
                  <c:v>77</c:v>
                </c:pt>
                <c:pt idx="3617">
                  <c:v>183</c:v>
                </c:pt>
                <c:pt idx="3618">
                  <c:v>172</c:v>
                </c:pt>
                <c:pt idx="3619">
                  <c:v>204</c:v>
                </c:pt>
                <c:pt idx="3620">
                  <c:v>176</c:v>
                </c:pt>
                <c:pt idx="3621">
                  <c:v>200</c:v>
                </c:pt>
                <c:pt idx="3622">
                  <c:v>337</c:v>
                </c:pt>
                <c:pt idx="3623">
                  <c:v>170</c:v>
                </c:pt>
                <c:pt idx="3624">
                  <c:v>229</c:v>
                </c:pt>
                <c:pt idx="3625">
                  <c:v>224</c:v>
                </c:pt>
                <c:pt idx="3626">
                  <c:v>367</c:v>
                </c:pt>
                <c:pt idx="3627">
                  <c:v>362</c:v>
                </c:pt>
                <c:pt idx="3628">
                  <c:v>220</c:v>
                </c:pt>
                <c:pt idx="3629">
                  <c:v>239</c:v>
                </c:pt>
                <c:pt idx="3630">
                  <c:v>48</c:v>
                </c:pt>
                <c:pt idx="3631">
                  <c:v>329</c:v>
                </c:pt>
                <c:pt idx="3632">
                  <c:v>8</c:v>
                </c:pt>
                <c:pt idx="3633">
                  <c:v>138</c:v>
                </c:pt>
                <c:pt idx="3634">
                  <c:v>72</c:v>
                </c:pt>
                <c:pt idx="3635">
                  <c:v>236</c:v>
                </c:pt>
                <c:pt idx="3636">
                  <c:v>290</c:v>
                </c:pt>
                <c:pt idx="3637">
                  <c:v>251</c:v>
                </c:pt>
                <c:pt idx="3638">
                  <c:v>0</c:v>
                </c:pt>
                <c:pt idx="3639">
                  <c:v>296</c:v>
                </c:pt>
                <c:pt idx="3640">
                  <c:v>200</c:v>
                </c:pt>
                <c:pt idx="3641">
                  <c:v>138</c:v>
                </c:pt>
                <c:pt idx="3642">
                  <c:v>200</c:v>
                </c:pt>
                <c:pt idx="3643">
                  <c:v>116</c:v>
                </c:pt>
                <c:pt idx="3644">
                  <c:v>108</c:v>
                </c:pt>
                <c:pt idx="3645">
                  <c:v>169</c:v>
                </c:pt>
                <c:pt idx="3646">
                  <c:v>166</c:v>
                </c:pt>
                <c:pt idx="3647">
                  <c:v>363</c:v>
                </c:pt>
                <c:pt idx="3648">
                  <c:v>349</c:v>
                </c:pt>
                <c:pt idx="3649">
                  <c:v>222</c:v>
                </c:pt>
                <c:pt idx="3650">
                  <c:v>211</c:v>
                </c:pt>
                <c:pt idx="3651">
                  <c:v>189</c:v>
                </c:pt>
                <c:pt idx="3652">
                  <c:v>251</c:v>
                </c:pt>
                <c:pt idx="3653">
                  <c:v>104</c:v>
                </c:pt>
                <c:pt idx="3654">
                  <c:v>164</c:v>
                </c:pt>
                <c:pt idx="3655">
                  <c:v>171</c:v>
                </c:pt>
                <c:pt idx="3656">
                  <c:v>231</c:v>
                </c:pt>
                <c:pt idx="3657">
                  <c:v>357</c:v>
                </c:pt>
                <c:pt idx="3658">
                  <c:v>76</c:v>
                </c:pt>
                <c:pt idx="3659">
                  <c:v>335</c:v>
                </c:pt>
                <c:pt idx="3660">
                  <c:v>68</c:v>
                </c:pt>
                <c:pt idx="3661">
                  <c:v>204</c:v>
                </c:pt>
                <c:pt idx="3662">
                  <c:v>194</c:v>
                </c:pt>
                <c:pt idx="3663">
                  <c:v>304</c:v>
                </c:pt>
                <c:pt idx="3664">
                  <c:v>336</c:v>
                </c:pt>
                <c:pt idx="3665">
                  <c:v>228</c:v>
                </c:pt>
                <c:pt idx="3666">
                  <c:v>182</c:v>
                </c:pt>
                <c:pt idx="3667">
                  <c:v>282</c:v>
                </c:pt>
                <c:pt idx="3668">
                  <c:v>90</c:v>
                </c:pt>
                <c:pt idx="3669">
                  <c:v>147</c:v>
                </c:pt>
                <c:pt idx="3670">
                  <c:v>231</c:v>
                </c:pt>
                <c:pt idx="3671">
                  <c:v>213</c:v>
                </c:pt>
                <c:pt idx="3672">
                  <c:v>263</c:v>
                </c:pt>
                <c:pt idx="3673">
                  <c:v>76</c:v>
                </c:pt>
                <c:pt idx="3674">
                  <c:v>95</c:v>
                </c:pt>
                <c:pt idx="3675">
                  <c:v>320</c:v>
                </c:pt>
                <c:pt idx="3676">
                  <c:v>227</c:v>
                </c:pt>
                <c:pt idx="3677">
                  <c:v>301</c:v>
                </c:pt>
                <c:pt idx="3678">
                  <c:v>93</c:v>
                </c:pt>
                <c:pt idx="3679">
                  <c:v>364</c:v>
                </c:pt>
                <c:pt idx="3680">
                  <c:v>85</c:v>
                </c:pt>
                <c:pt idx="3681">
                  <c:v>119</c:v>
                </c:pt>
                <c:pt idx="3682">
                  <c:v>124</c:v>
                </c:pt>
                <c:pt idx="3683">
                  <c:v>96</c:v>
                </c:pt>
                <c:pt idx="3684">
                  <c:v>24</c:v>
                </c:pt>
                <c:pt idx="3685">
                  <c:v>279</c:v>
                </c:pt>
                <c:pt idx="3686">
                  <c:v>358</c:v>
                </c:pt>
                <c:pt idx="3687">
                  <c:v>237</c:v>
                </c:pt>
                <c:pt idx="3688">
                  <c:v>120</c:v>
                </c:pt>
                <c:pt idx="3689">
                  <c:v>92</c:v>
                </c:pt>
                <c:pt idx="3690">
                  <c:v>366</c:v>
                </c:pt>
                <c:pt idx="3691">
                  <c:v>226</c:v>
                </c:pt>
                <c:pt idx="3692">
                  <c:v>342</c:v>
                </c:pt>
                <c:pt idx="3693">
                  <c:v>335</c:v>
                </c:pt>
                <c:pt idx="3694">
                  <c:v>189</c:v>
                </c:pt>
                <c:pt idx="3695">
                  <c:v>221</c:v>
                </c:pt>
                <c:pt idx="3696">
                  <c:v>246</c:v>
                </c:pt>
                <c:pt idx="3697">
                  <c:v>-64</c:v>
                </c:pt>
                <c:pt idx="3698">
                  <c:v>170</c:v>
                </c:pt>
                <c:pt idx="3699">
                  <c:v>79</c:v>
                </c:pt>
                <c:pt idx="3700">
                  <c:v>202</c:v>
                </c:pt>
                <c:pt idx="3701">
                  <c:v>143</c:v>
                </c:pt>
                <c:pt idx="3702">
                  <c:v>146</c:v>
                </c:pt>
                <c:pt idx="3703">
                  <c:v>223</c:v>
                </c:pt>
                <c:pt idx="3704">
                  <c:v>319</c:v>
                </c:pt>
                <c:pt idx="3705">
                  <c:v>204</c:v>
                </c:pt>
                <c:pt idx="3706">
                  <c:v>348</c:v>
                </c:pt>
                <c:pt idx="3707">
                  <c:v>55</c:v>
                </c:pt>
                <c:pt idx="3708">
                  <c:v>11</c:v>
                </c:pt>
                <c:pt idx="3709">
                  <c:v>364</c:v>
                </c:pt>
                <c:pt idx="3710">
                  <c:v>104</c:v>
                </c:pt>
                <c:pt idx="3711">
                  <c:v>186</c:v>
                </c:pt>
                <c:pt idx="3712">
                  <c:v>238</c:v>
                </c:pt>
                <c:pt idx="3713">
                  <c:v>255</c:v>
                </c:pt>
                <c:pt idx="3714">
                  <c:v>166</c:v>
                </c:pt>
                <c:pt idx="3715">
                  <c:v>266</c:v>
                </c:pt>
                <c:pt idx="3716">
                  <c:v>55</c:v>
                </c:pt>
                <c:pt idx="3717">
                  <c:v>42</c:v>
                </c:pt>
                <c:pt idx="3718">
                  <c:v>235</c:v>
                </c:pt>
                <c:pt idx="3719">
                  <c:v>152</c:v>
                </c:pt>
                <c:pt idx="3720">
                  <c:v>46</c:v>
                </c:pt>
                <c:pt idx="3721">
                  <c:v>326</c:v>
                </c:pt>
                <c:pt idx="3722">
                  <c:v>141</c:v>
                </c:pt>
                <c:pt idx="3723">
                  <c:v>281</c:v>
                </c:pt>
                <c:pt idx="3724">
                  <c:v>214</c:v>
                </c:pt>
                <c:pt idx="3725">
                  <c:v>214</c:v>
                </c:pt>
                <c:pt idx="3726">
                  <c:v>116</c:v>
                </c:pt>
                <c:pt idx="3727">
                  <c:v>218</c:v>
                </c:pt>
                <c:pt idx="3728">
                  <c:v>-30</c:v>
                </c:pt>
                <c:pt idx="3729">
                  <c:v>118</c:v>
                </c:pt>
                <c:pt idx="3730">
                  <c:v>167</c:v>
                </c:pt>
                <c:pt idx="3731">
                  <c:v>236</c:v>
                </c:pt>
                <c:pt idx="3732">
                  <c:v>259</c:v>
                </c:pt>
                <c:pt idx="3733">
                  <c:v>306</c:v>
                </c:pt>
                <c:pt idx="3734">
                  <c:v>371</c:v>
                </c:pt>
                <c:pt idx="3735">
                  <c:v>-23</c:v>
                </c:pt>
                <c:pt idx="3736">
                  <c:v>159</c:v>
                </c:pt>
                <c:pt idx="3737">
                  <c:v>138</c:v>
                </c:pt>
                <c:pt idx="3738">
                  <c:v>235</c:v>
                </c:pt>
                <c:pt idx="3739">
                  <c:v>143</c:v>
                </c:pt>
                <c:pt idx="3740">
                  <c:v>74</c:v>
                </c:pt>
                <c:pt idx="3741">
                  <c:v>249</c:v>
                </c:pt>
                <c:pt idx="3742">
                  <c:v>267</c:v>
                </c:pt>
                <c:pt idx="3743">
                  <c:v>157</c:v>
                </c:pt>
                <c:pt idx="3744">
                  <c:v>280</c:v>
                </c:pt>
                <c:pt idx="3745">
                  <c:v>375</c:v>
                </c:pt>
                <c:pt idx="3746">
                  <c:v>223</c:v>
                </c:pt>
                <c:pt idx="3747">
                  <c:v>101</c:v>
                </c:pt>
                <c:pt idx="3748">
                  <c:v>223</c:v>
                </c:pt>
                <c:pt idx="3749">
                  <c:v>215</c:v>
                </c:pt>
                <c:pt idx="3750">
                  <c:v>145</c:v>
                </c:pt>
                <c:pt idx="3751">
                  <c:v>380</c:v>
                </c:pt>
                <c:pt idx="3752">
                  <c:v>132</c:v>
                </c:pt>
                <c:pt idx="3753">
                  <c:v>206</c:v>
                </c:pt>
                <c:pt idx="3754">
                  <c:v>343</c:v>
                </c:pt>
                <c:pt idx="3755">
                  <c:v>16</c:v>
                </c:pt>
                <c:pt idx="3756">
                  <c:v>103</c:v>
                </c:pt>
                <c:pt idx="3757">
                  <c:v>119</c:v>
                </c:pt>
                <c:pt idx="3758">
                  <c:v>249</c:v>
                </c:pt>
                <c:pt idx="3759">
                  <c:v>275</c:v>
                </c:pt>
                <c:pt idx="3760">
                  <c:v>251</c:v>
                </c:pt>
                <c:pt idx="3761">
                  <c:v>207</c:v>
                </c:pt>
                <c:pt idx="3762">
                  <c:v>199</c:v>
                </c:pt>
                <c:pt idx="3763">
                  <c:v>167</c:v>
                </c:pt>
                <c:pt idx="3764">
                  <c:v>233</c:v>
                </c:pt>
                <c:pt idx="3765">
                  <c:v>199</c:v>
                </c:pt>
                <c:pt idx="3766">
                  <c:v>225</c:v>
                </c:pt>
                <c:pt idx="3767">
                  <c:v>326</c:v>
                </c:pt>
                <c:pt idx="3768">
                  <c:v>262</c:v>
                </c:pt>
                <c:pt idx="3769">
                  <c:v>194</c:v>
                </c:pt>
                <c:pt idx="3770">
                  <c:v>34</c:v>
                </c:pt>
                <c:pt idx="3771">
                  <c:v>291</c:v>
                </c:pt>
                <c:pt idx="3772">
                  <c:v>298</c:v>
                </c:pt>
                <c:pt idx="3773">
                  <c:v>203</c:v>
                </c:pt>
                <c:pt idx="3774">
                  <c:v>347</c:v>
                </c:pt>
                <c:pt idx="3775">
                  <c:v>43</c:v>
                </c:pt>
                <c:pt idx="3776">
                  <c:v>249</c:v>
                </c:pt>
                <c:pt idx="3777">
                  <c:v>349</c:v>
                </c:pt>
                <c:pt idx="3778">
                  <c:v>223</c:v>
                </c:pt>
                <c:pt idx="3779">
                  <c:v>225</c:v>
                </c:pt>
                <c:pt idx="3780">
                  <c:v>190</c:v>
                </c:pt>
                <c:pt idx="3781">
                  <c:v>268</c:v>
                </c:pt>
                <c:pt idx="3782">
                  <c:v>70</c:v>
                </c:pt>
                <c:pt idx="3783">
                  <c:v>106</c:v>
                </c:pt>
                <c:pt idx="3784">
                  <c:v>244</c:v>
                </c:pt>
                <c:pt idx="3785">
                  <c:v>204</c:v>
                </c:pt>
                <c:pt idx="3786">
                  <c:v>226</c:v>
                </c:pt>
                <c:pt idx="3787">
                  <c:v>110</c:v>
                </c:pt>
                <c:pt idx="3788">
                  <c:v>152</c:v>
                </c:pt>
                <c:pt idx="3789">
                  <c:v>92</c:v>
                </c:pt>
                <c:pt idx="3790">
                  <c:v>72</c:v>
                </c:pt>
                <c:pt idx="3791">
                  <c:v>196</c:v>
                </c:pt>
                <c:pt idx="3792">
                  <c:v>140</c:v>
                </c:pt>
                <c:pt idx="3793">
                  <c:v>60</c:v>
                </c:pt>
                <c:pt idx="3794">
                  <c:v>102</c:v>
                </c:pt>
                <c:pt idx="3795">
                  <c:v>293</c:v>
                </c:pt>
                <c:pt idx="3796">
                  <c:v>285</c:v>
                </c:pt>
                <c:pt idx="3797">
                  <c:v>165</c:v>
                </c:pt>
                <c:pt idx="3798">
                  <c:v>196</c:v>
                </c:pt>
                <c:pt idx="3799">
                  <c:v>28</c:v>
                </c:pt>
                <c:pt idx="3800">
                  <c:v>305</c:v>
                </c:pt>
                <c:pt idx="3801">
                  <c:v>222</c:v>
                </c:pt>
                <c:pt idx="3802">
                  <c:v>204</c:v>
                </c:pt>
                <c:pt idx="3803">
                  <c:v>163</c:v>
                </c:pt>
                <c:pt idx="3804">
                  <c:v>125</c:v>
                </c:pt>
                <c:pt idx="3805">
                  <c:v>103</c:v>
                </c:pt>
                <c:pt idx="3806">
                  <c:v>185</c:v>
                </c:pt>
                <c:pt idx="3807">
                  <c:v>243</c:v>
                </c:pt>
                <c:pt idx="3808">
                  <c:v>324</c:v>
                </c:pt>
                <c:pt idx="3809">
                  <c:v>184</c:v>
                </c:pt>
                <c:pt idx="3810">
                  <c:v>325</c:v>
                </c:pt>
                <c:pt idx="3811">
                  <c:v>187</c:v>
                </c:pt>
                <c:pt idx="3812">
                  <c:v>166</c:v>
                </c:pt>
                <c:pt idx="3813">
                  <c:v>243</c:v>
                </c:pt>
                <c:pt idx="3814">
                  <c:v>88</c:v>
                </c:pt>
                <c:pt idx="3815">
                  <c:v>109</c:v>
                </c:pt>
                <c:pt idx="3816">
                  <c:v>74</c:v>
                </c:pt>
                <c:pt idx="3817">
                  <c:v>135</c:v>
                </c:pt>
                <c:pt idx="3818">
                  <c:v>71</c:v>
                </c:pt>
                <c:pt idx="3819">
                  <c:v>252</c:v>
                </c:pt>
                <c:pt idx="3820">
                  <c:v>256</c:v>
                </c:pt>
                <c:pt idx="3821">
                  <c:v>182</c:v>
                </c:pt>
                <c:pt idx="3822">
                  <c:v>231</c:v>
                </c:pt>
                <c:pt idx="3823">
                  <c:v>217</c:v>
                </c:pt>
                <c:pt idx="3824">
                  <c:v>251</c:v>
                </c:pt>
                <c:pt idx="3825">
                  <c:v>50</c:v>
                </c:pt>
                <c:pt idx="3826">
                  <c:v>254</c:v>
                </c:pt>
                <c:pt idx="3827">
                  <c:v>-24</c:v>
                </c:pt>
                <c:pt idx="3828">
                  <c:v>244</c:v>
                </c:pt>
                <c:pt idx="3829">
                  <c:v>115</c:v>
                </c:pt>
                <c:pt idx="3830">
                  <c:v>215</c:v>
                </c:pt>
                <c:pt idx="3831">
                  <c:v>319</c:v>
                </c:pt>
                <c:pt idx="3832">
                  <c:v>1</c:v>
                </c:pt>
                <c:pt idx="3833">
                  <c:v>295</c:v>
                </c:pt>
                <c:pt idx="3834">
                  <c:v>135</c:v>
                </c:pt>
                <c:pt idx="3835">
                  <c:v>323</c:v>
                </c:pt>
                <c:pt idx="3836">
                  <c:v>121</c:v>
                </c:pt>
                <c:pt idx="3837">
                  <c:v>167</c:v>
                </c:pt>
                <c:pt idx="3838">
                  <c:v>193</c:v>
                </c:pt>
                <c:pt idx="3839">
                  <c:v>269</c:v>
                </c:pt>
                <c:pt idx="3840">
                  <c:v>32</c:v>
                </c:pt>
                <c:pt idx="3841">
                  <c:v>169</c:v>
                </c:pt>
                <c:pt idx="3842">
                  <c:v>157</c:v>
                </c:pt>
                <c:pt idx="3843">
                  <c:v>30</c:v>
                </c:pt>
                <c:pt idx="3844">
                  <c:v>250</c:v>
                </c:pt>
                <c:pt idx="3845">
                  <c:v>304</c:v>
                </c:pt>
                <c:pt idx="3846">
                  <c:v>251</c:v>
                </c:pt>
                <c:pt idx="3847">
                  <c:v>153</c:v>
                </c:pt>
                <c:pt idx="3848">
                  <c:v>31</c:v>
                </c:pt>
                <c:pt idx="3849">
                  <c:v>186</c:v>
                </c:pt>
                <c:pt idx="3850">
                  <c:v>259</c:v>
                </c:pt>
                <c:pt idx="3851">
                  <c:v>245</c:v>
                </c:pt>
                <c:pt idx="3852">
                  <c:v>31</c:v>
                </c:pt>
                <c:pt idx="3853">
                  <c:v>237</c:v>
                </c:pt>
                <c:pt idx="3854">
                  <c:v>278</c:v>
                </c:pt>
                <c:pt idx="3855">
                  <c:v>280</c:v>
                </c:pt>
                <c:pt idx="3856">
                  <c:v>226</c:v>
                </c:pt>
                <c:pt idx="3857">
                  <c:v>39</c:v>
                </c:pt>
                <c:pt idx="3858">
                  <c:v>238</c:v>
                </c:pt>
                <c:pt idx="3859">
                  <c:v>254</c:v>
                </c:pt>
                <c:pt idx="3860">
                  <c:v>123</c:v>
                </c:pt>
                <c:pt idx="3861">
                  <c:v>54</c:v>
                </c:pt>
                <c:pt idx="3862">
                  <c:v>292</c:v>
                </c:pt>
                <c:pt idx="3863">
                  <c:v>89</c:v>
                </c:pt>
                <c:pt idx="3864">
                  <c:v>101</c:v>
                </c:pt>
                <c:pt idx="3865">
                  <c:v>291</c:v>
                </c:pt>
                <c:pt idx="3866">
                  <c:v>97</c:v>
                </c:pt>
                <c:pt idx="3867">
                  <c:v>357</c:v>
                </c:pt>
                <c:pt idx="3868">
                  <c:v>242</c:v>
                </c:pt>
                <c:pt idx="3869">
                  <c:v>323</c:v>
                </c:pt>
                <c:pt idx="3870">
                  <c:v>-64</c:v>
                </c:pt>
                <c:pt idx="3871">
                  <c:v>97</c:v>
                </c:pt>
                <c:pt idx="3872">
                  <c:v>230</c:v>
                </c:pt>
                <c:pt idx="3873">
                  <c:v>259</c:v>
                </c:pt>
                <c:pt idx="3874">
                  <c:v>32</c:v>
                </c:pt>
                <c:pt idx="3875">
                  <c:v>1</c:v>
                </c:pt>
                <c:pt idx="3876">
                  <c:v>104</c:v>
                </c:pt>
                <c:pt idx="3877">
                  <c:v>269</c:v>
                </c:pt>
                <c:pt idx="3878">
                  <c:v>154</c:v>
                </c:pt>
                <c:pt idx="3879">
                  <c:v>75</c:v>
                </c:pt>
                <c:pt idx="3880">
                  <c:v>35</c:v>
                </c:pt>
                <c:pt idx="3881">
                  <c:v>211</c:v>
                </c:pt>
                <c:pt idx="3882">
                  <c:v>258</c:v>
                </c:pt>
                <c:pt idx="3883">
                  <c:v>225</c:v>
                </c:pt>
                <c:pt idx="3884">
                  <c:v>42</c:v>
                </c:pt>
                <c:pt idx="3885">
                  <c:v>143</c:v>
                </c:pt>
                <c:pt idx="3886">
                  <c:v>-13</c:v>
                </c:pt>
                <c:pt idx="3887">
                  <c:v>183</c:v>
                </c:pt>
                <c:pt idx="3888">
                  <c:v>-18</c:v>
                </c:pt>
                <c:pt idx="3889">
                  <c:v>232</c:v>
                </c:pt>
                <c:pt idx="3890">
                  <c:v>173</c:v>
                </c:pt>
                <c:pt idx="3891">
                  <c:v>278</c:v>
                </c:pt>
                <c:pt idx="3892">
                  <c:v>248</c:v>
                </c:pt>
                <c:pt idx="3893">
                  <c:v>230</c:v>
                </c:pt>
                <c:pt idx="3894">
                  <c:v>269</c:v>
                </c:pt>
                <c:pt idx="3895">
                  <c:v>154</c:v>
                </c:pt>
                <c:pt idx="3896">
                  <c:v>123</c:v>
                </c:pt>
                <c:pt idx="3897">
                  <c:v>93</c:v>
                </c:pt>
                <c:pt idx="3898">
                  <c:v>284</c:v>
                </c:pt>
                <c:pt idx="3899">
                  <c:v>-29</c:v>
                </c:pt>
                <c:pt idx="3900">
                  <c:v>95</c:v>
                </c:pt>
                <c:pt idx="3901">
                  <c:v>232</c:v>
                </c:pt>
                <c:pt idx="3902">
                  <c:v>-45</c:v>
                </c:pt>
                <c:pt idx="3903">
                  <c:v>32</c:v>
                </c:pt>
                <c:pt idx="3904">
                  <c:v>107</c:v>
                </c:pt>
                <c:pt idx="3905">
                  <c:v>196</c:v>
                </c:pt>
                <c:pt idx="3906">
                  <c:v>88</c:v>
                </c:pt>
                <c:pt idx="3907">
                  <c:v>76</c:v>
                </c:pt>
                <c:pt idx="3908">
                  <c:v>255</c:v>
                </c:pt>
                <c:pt idx="3909">
                  <c:v>250</c:v>
                </c:pt>
                <c:pt idx="3910">
                  <c:v>171</c:v>
                </c:pt>
                <c:pt idx="3911">
                  <c:v>162</c:v>
                </c:pt>
                <c:pt idx="3912">
                  <c:v>221</c:v>
                </c:pt>
                <c:pt idx="3913">
                  <c:v>-36</c:v>
                </c:pt>
                <c:pt idx="3914">
                  <c:v>-39</c:v>
                </c:pt>
                <c:pt idx="3915">
                  <c:v>145</c:v>
                </c:pt>
                <c:pt idx="3916">
                  <c:v>11</c:v>
                </c:pt>
                <c:pt idx="3917">
                  <c:v>345</c:v>
                </c:pt>
                <c:pt idx="3918">
                  <c:v>311</c:v>
                </c:pt>
                <c:pt idx="3919">
                  <c:v>179</c:v>
                </c:pt>
                <c:pt idx="3920">
                  <c:v>78</c:v>
                </c:pt>
                <c:pt idx="3921">
                  <c:v>202</c:v>
                </c:pt>
                <c:pt idx="3922">
                  <c:v>353</c:v>
                </c:pt>
                <c:pt idx="3923">
                  <c:v>173</c:v>
                </c:pt>
                <c:pt idx="3924">
                  <c:v>167</c:v>
                </c:pt>
                <c:pt idx="3925">
                  <c:v>83</c:v>
                </c:pt>
                <c:pt idx="3926">
                  <c:v>173</c:v>
                </c:pt>
                <c:pt idx="3927">
                  <c:v>183</c:v>
                </c:pt>
                <c:pt idx="3928">
                  <c:v>151</c:v>
                </c:pt>
                <c:pt idx="3929">
                  <c:v>167</c:v>
                </c:pt>
                <c:pt idx="3930">
                  <c:v>114</c:v>
                </c:pt>
                <c:pt idx="3931">
                  <c:v>152</c:v>
                </c:pt>
                <c:pt idx="3932">
                  <c:v>229</c:v>
                </c:pt>
                <c:pt idx="3933">
                  <c:v>-41</c:v>
                </c:pt>
                <c:pt idx="3934">
                  <c:v>202</c:v>
                </c:pt>
                <c:pt idx="3935">
                  <c:v>264</c:v>
                </c:pt>
                <c:pt idx="3936">
                  <c:v>318</c:v>
                </c:pt>
                <c:pt idx="3937">
                  <c:v>211</c:v>
                </c:pt>
                <c:pt idx="3938">
                  <c:v>132</c:v>
                </c:pt>
                <c:pt idx="3939">
                  <c:v>123</c:v>
                </c:pt>
                <c:pt idx="3940">
                  <c:v>236</c:v>
                </c:pt>
                <c:pt idx="3941">
                  <c:v>197</c:v>
                </c:pt>
                <c:pt idx="3942">
                  <c:v>193</c:v>
                </c:pt>
                <c:pt idx="3943">
                  <c:v>236</c:v>
                </c:pt>
                <c:pt idx="3944">
                  <c:v>83</c:v>
                </c:pt>
                <c:pt idx="3945">
                  <c:v>222</c:v>
                </c:pt>
                <c:pt idx="3946">
                  <c:v>21</c:v>
                </c:pt>
                <c:pt idx="3947">
                  <c:v>-26</c:v>
                </c:pt>
                <c:pt idx="3948">
                  <c:v>206</c:v>
                </c:pt>
                <c:pt idx="3949">
                  <c:v>198</c:v>
                </c:pt>
                <c:pt idx="3950">
                  <c:v>193</c:v>
                </c:pt>
                <c:pt idx="3951">
                  <c:v>119</c:v>
                </c:pt>
                <c:pt idx="3952">
                  <c:v>208</c:v>
                </c:pt>
                <c:pt idx="3953">
                  <c:v>65</c:v>
                </c:pt>
                <c:pt idx="3954">
                  <c:v>254</c:v>
                </c:pt>
                <c:pt idx="3955">
                  <c:v>191</c:v>
                </c:pt>
                <c:pt idx="3956">
                  <c:v>150</c:v>
                </c:pt>
                <c:pt idx="3957">
                  <c:v>157</c:v>
                </c:pt>
                <c:pt idx="3958">
                  <c:v>166</c:v>
                </c:pt>
                <c:pt idx="3959">
                  <c:v>74</c:v>
                </c:pt>
                <c:pt idx="3960">
                  <c:v>181</c:v>
                </c:pt>
                <c:pt idx="3961">
                  <c:v>-19</c:v>
                </c:pt>
                <c:pt idx="3962">
                  <c:v>183</c:v>
                </c:pt>
                <c:pt idx="3963">
                  <c:v>-10</c:v>
                </c:pt>
                <c:pt idx="3964">
                  <c:v>274</c:v>
                </c:pt>
                <c:pt idx="3965">
                  <c:v>227</c:v>
                </c:pt>
                <c:pt idx="3966">
                  <c:v>133</c:v>
                </c:pt>
                <c:pt idx="3967">
                  <c:v>192</c:v>
                </c:pt>
                <c:pt idx="3968">
                  <c:v>195</c:v>
                </c:pt>
                <c:pt idx="3969">
                  <c:v>30</c:v>
                </c:pt>
                <c:pt idx="3970">
                  <c:v>167</c:v>
                </c:pt>
                <c:pt idx="3971">
                  <c:v>207</c:v>
                </c:pt>
                <c:pt idx="3972">
                  <c:v>208</c:v>
                </c:pt>
                <c:pt idx="3973">
                  <c:v>311</c:v>
                </c:pt>
                <c:pt idx="3974">
                  <c:v>75</c:v>
                </c:pt>
                <c:pt idx="3975">
                  <c:v>-27</c:v>
                </c:pt>
                <c:pt idx="3976">
                  <c:v>1</c:v>
                </c:pt>
                <c:pt idx="3977">
                  <c:v>162</c:v>
                </c:pt>
                <c:pt idx="3978">
                  <c:v>159</c:v>
                </c:pt>
                <c:pt idx="3979">
                  <c:v>7</c:v>
                </c:pt>
                <c:pt idx="3980">
                  <c:v>133</c:v>
                </c:pt>
                <c:pt idx="3981">
                  <c:v>-31</c:v>
                </c:pt>
                <c:pt idx="3982">
                  <c:v>1</c:v>
                </c:pt>
                <c:pt idx="3983">
                  <c:v>51</c:v>
                </c:pt>
                <c:pt idx="3984">
                  <c:v>241</c:v>
                </c:pt>
                <c:pt idx="3985">
                  <c:v>-7</c:v>
                </c:pt>
                <c:pt idx="3986">
                  <c:v>187</c:v>
                </c:pt>
                <c:pt idx="3987">
                  <c:v>260</c:v>
                </c:pt>
                <c:pt idx="3988">
                  <c:v>127</c:v>
                </c:pt>
                <c:pt idx="3989">
                  <c:v>119</c:v>
                </c:pt>
                <c:pt idx="3990">
                  <c:v>237</c:v>
                </c:pt>
                <c:pt idx="3991">
                  <c:v>177</c:v>
                </c:pt>
                <c:pt idx="3992">
                  <c:v>-103</c:v>
                </c:pt>
                <c:pt idx="3993">
                  <c:v>227</c:v>
                </c:pt>
                <c:pt idx="3994">
                  <c:v>139</c:v>
                </c:pt>
                <c:pt idx="3995">
                  <c:v>195</c:v>
                </c:pt>
                <c:pt idx="3996">
                  <c:v>-27</c:v>
                </c:pt>
                <c:pt idx="3997">
                  <c:v>244</c:v>
                </c:pt>
                <c:pt idx="3998">
                  <c:v>134</c:v>
                </c:pt>
                <c:pt idx="3999">
                  <c:v>232</c:v>
                </c:pt>
                <c:pt idx="4000">
                  <c:v>257</c:v>
                </c:pt>
                <c:pt idx="4001">
                  <c:v>31</c:v>
                </c:pt>
                <c:pt idx="4002">
                  <c:v>78</c:v>
                </c:pt>
                <c:pt idx="4003">
                  <c:v>94</c:v>
                </c:pt>
                <c:pt idx="4004">
                  <c:v>33</c:v>
                </c:pt>
                <c:pt idx="4005">
                  <c:v>-27</c:v>
                </c:pt>
                <c:pt idx="4006">
                  <c:v>-15</c:v>
                </c:pt>
                <c:pt idx="4007">
                  <c:v>196</c:v>
                </c:pt>
                <c:pt idx="4008">
                  <c:v>273</c:v>
                </c:pt>
                <c:pt idx="4009">
                  <c:v>287</c:v>
                </c:pt>
                <c:pt idx="4010">
                  <c:v>99</c:v>
                </c:pt>
                <c:pt idx="4011">
                  <c:v>307</c:v>
                </c:pt>
                <c:pt idx="4012">
                  <c:v>55</c:v>
                </c:pt>
                <c:pt idx="4013">
                  <c:v>218</c:v>
                </c:pt>
                <c:pt idx="4014">
                  <c:v>2</c:v>
                </c:pt>
                <c:pt idx="4015">
                  <c:v>44</c:v>
                </c:pt>
                <c:pt idx="4016">
                  <c:v>1</c:v>
                </c:pt>
                <c:pt idx="4017">
                  <c:v>273</c:v>
                </c:pt>
                <c:pt idx="4018">
                  <c:v>248</c:v>
                </c:pt>
                <c:pt idx="4019">
                  <c:v>154</c:v>
                </c:pt>
                <c:pt idx="4020">
                  <c:v>-50</c:v>
                </c:pt>
                <c:pt idx="4021">
                  <c:v>51</c:v>
                </c:pt>
                <c:pt idx="4022">
                  <c:v>87</c:v>
                </c:pt>
                <c:pt idx="4023">
                  <c:v>-45</c:v>
                </c:pt>
                <c:pt idx="4024">
                  <c:v>89</c:v>
                </c:pt>
                <c:pt idx="4025">
                  <c:v>-14</c:v>
                </c:pt>
                <c:pt idx="4026">
                  <c:v>218</c:v>
                </c:pt>
                <c:pt idx="4027">
                  <c:v>-101</c:v>
                </c:pt>
                <c:pt idx="4028">
                  <c:v>172</c:v>
                </c:pt>
                <c:pt idx="4029">
                  <c:v>286</c:v>
                </c:pt>
                <c:pt idx="4030">
                  <c:v>371</c:v>
                </c:pt>
                <c:pt idx="4031">
                  <c:v>14</c:v>
                </c:pt>
                <c:pt idx="4032">
                  <c:v>122</c:v>
                </c:pt>
                <c:pt idx="4033">
                  <c:v>6</c:v>
                </c:pt>
                <c:pt idx="4034">
                  <c:v>171</c:v>
                </c:pt>
                <c:pt idx="4035">
                  <c:v>24</c:v>
                </c:pt>
                <c:pt idx="4036">
                  <c:v>171</c:v>
                </c:pt>
                <c:pt idx="4037">
                  <c:v>-6</c:v>
                </c:pt>
                <c:pt idx="4038">
                  <c:v>131</c:v>
                </c:pt>
                <c:pt idx="4039">
                  <c:v>51</c:v>
                </c:pt>
                <c:pt idx="4040">
                  <c:v>-66</c:v>
                </c:pt>
                <c:pt idx="4041">
                  <c:v>174</c:v>
                </c:pt>
                <c:pt idx="4042">
                  <c:v>329</c:v>
                </c:pt>
                <c:pt idx="4043">
                  <c:v>80</c:v>
                </c:pt>
                <c:pt idx="4044">
                  <c:v>139</c:v>
                </c:pt>
                <c:pt idx="4045">
                  <c:v>16</c:v>
                </c:pt>
                <c:pt idx="4046">
                  <c:v>85</c:v>
                </c:pt>
                <c:pt idx="4047">
                  <c:v>107</c:v>
                </c:pt>
                <c:pt idx="4048">
                  <c:v>39</c:v>
                </c:pt>
                <c:pt idx="4049">
                  <c:v>231</c:v>
                </c:pt>
                <c:pt idx="4050">
                  <c:v>79</c:v>
                </c:pt>
                <c:pt idx="4051">
                  <c:v>92</c:v>
                </c:pt>
                <c:pt idx="4052">
                  <c:v>256</c:v>
                </c:pt>
                <c:pt idx="4053">
                  <c:v>-78</c:v>
                </c:pt>
                <c:pt idx="4054">
                  <c:v>141</c:v>
                </c:pt>
                <c:pt idx="4055">
                  <c:v>74</c:v>
                </c:pt>
                <c:pt idx="4056">
                  <c:v>186</c:v>
                </c:pt>
                <c:pt idx="4057">
                  <c:v>93</c:v>
                </c:pt>
                <c:pt idx="4058">
                  <c:v>-7</c:v>
                </c:pt>
                <c:pt idx="4059">
                  <c:v>162</c:v>
                </c:pt>
                <c:pt idx="4060">
                  <c:v>123</c:v>
                </c:pt>
                <c:pt idx="4061">
                  <c:v>199</c:v>
                </c:pt>
                <c:pt idx="4062">
                  <c:v>60</c:v>
                </c:pt>
                <c:pt idx="4063">
                  <c:v>38</c:v>
                </c:pt>
                <c:pt idx="4064">
                  <c:v>120</c:v>
                </c:pt>
                <c:pt idx="4065">
                  <c:v>236</c:v>
                </c:pt>
                <c:pt idx="4066">
                  <c:v>54</c:v>
                </c:pt>
                <c:pt idx="4067">
                  <c:v>92</c:v>
                </c:pt>
                <c:pt idx="4068">
                  <c:v>227</c:v>
                </c:pt>
                <c:pt idx="4069">
                  <c:v>-99</c:v>
                </c:pt>
                <c:pt idx="4070">
                  <c:v>140</c:v>
                </c:pt>
                <c:pt idx="4071">
                  <c:v>162</c:v>
                </c:pt>
                <c:pt idx="4072">
                  <c:v>204</c:v>
                </c:pt>
                <c:pt idx="4073">
                  <c:v>-41</c:v>
                </c:pt>
                <c:pt idx="4074">
                  <c:v>149</c:v>
                </c:pt>
                <c:pt idx="4075">
                  <c:v>1</c:v>
                </c:pt>
                <c:pt idx="4076">
                  <c:v>89</c:v>
                </c:pt>
                <c:pt idx="4077">
                  <c:v>142</c:v>
                </c:pt>
                <c:pt idx="4078">
                  <c:v>101</c:v>
                </c:pt>
                <c:pt idx="4079">
                  <c:v>13</c:v>
                </c:pt>
                <c:pt idx="4080">
                  <c:v>-33</c:v>
                </c:pt>
                <c:pt idx="4081">
                  <c:v>170</c:v>
                </c:pt>
                <c:pt idx="4082">
                  <c:v>-80</c:v>
                </c:pt>
                <c:pt idx="4083">
                  <c:v>90</c:v>
                </c:pt>
                <c:pt idx="4084">
                  <c:v>142</c:v>
                </c:pt>
                <c:pt idx="4085">
                  <c:v>114</c:v>
                </c:pt>
                <c:pt idx="4086">
                  <c:v>64</c:v>
                </c:pt>
                <c:pt idx="4087">
                  <c:v>75</c:v>
                </c:pt>
                <c:pt idx="4088">
                  <c:v>-66</c:v>
                </c:pt>
                <c:pt idx="4089">
                  <c:v>-51</c:v>
                </c:pt>
                <c:pt idx="4090">
                  <c:v>-27</c:v>
                </c:pt>
                <c:pt idx="4091">
                  <c:v>-88</c:v>
                </c:pt>
                <c:pt idx="4092">
                  <c:v>55</c:v>
                </c:pt>
                <c:pt idx="4093">
                  <c:v>40</c:v>
                </c:pt>
                <c:pt idx="4094">
                  <c:v>-148</c:v>
                </c:pt>
                <c:pt idx="4095">
                  <c:v>-52</c:v>
                </c:pt>
                <c:pt idx="4096">
                  <c:v>-36</c:v>
                </c:pt>
                <c:pt idx="4097">
                  <c:v>83</c:v>
                </c:pt>
                <c:pt idx="4098">
                  <c:v>114</c:v>
                </c:pt>
                <c:pt idx="4099">
                  <c:v>-66</c:v>
                </c:pt>
                <c:pt idx="4100">
                  <c:v>91</c:v>
                </c:pt>
                <c:pt idx="4101">
                  <c:v>106</c:v>
                </c:pt>
                <c:pt idx="4102">
                  <c:v>-32</c:v>
                </c:pt>
                <c:pt idx="4103">
                  <c:v>71</c:v>
                </c:pt>
                <c:pt idx="4104">
                  <c:v>117</c:v>
                </c:pt>
                <c:pt idx="4105">
                  <c:v>78</c:v>
                </c:pt>
                <c:pt idx="4106">
                  <c:v>-186</c:v>
                </c:pt>
                <c:pt idx="4107">
                  <c:v>102</c:v>
                </c:pt>
                <c:pt idx="4108">
                  <c:v>96</c:v>
                </c:pt>
                <c:pt idx="4109">
                  <c:v>37</c:v>
                </c:pt>
                <c:pt idx="4110">
                  <c:v>32</c:v>
                </c:pt>
                <c:pt idx="4111">
                  <c:v>-94</c:v>
                </c:pt>
                <c:pt idx="4112">
                  <c:v>-80</c:v>
                </c:pt>
                <c:pt idx="4113">
                  <c:v>38</c:v>
                </c:pt>
                <c:pt idx="4114">
                  <c:v>-51</c:v>
                </c:pt>
                <c:pt idx="4115">
                  <c:v>27</c:v>
                </c:pt>
                <c:pt idx="4116">
                  <c:v>-99</c:v>
                </c:pt>
                <c:pt idx="4117">
                  <c:v>-63</c:v>
                </c:pt>
                <c:pt idx="4118">
                  <c:v>-70</c:v>
                </c:pt>
                <c:pt idx="4119">
                  <c:v>-101</c:v>
                </c:pt>
                <c:pt idx="4120">
                  <c:v>-126</c:v>
                </c:pt>
                <c:pt idx="4121">
                  <c:v>-43</c:v>
                </c:pt>
                <c:pt idx="4122">
                  <c:v>-14</c:v>
                </c:pt>
                <c:pt idx="4123">
                  <c:v>-13</c:v>
                </c:pt>
                <c:pt idx="4124">
                  <c:v>-79</c:v>
                </c:pt>
                <c:pt idx="4125">
                  <c:v>38</c:v>
                </c:pt>
                <c:pt idx="4126">
                  <c:v>-36</c:v>
                </c:pt>
                <c:pt idx="4127">
                  <c:v>-35</c:v>
                </c:pt>
                <c:pt idx="4128">
                  <c:v>-63</c:v>
                </c:pt>
                <c:pt idx="4129">
                  <c:v>40</c:v>
                </c:pt>
                <c:pt idx="4130">
                  <c:v>-173</c:v>
                </c:pt>
                <c:pt idx="4131">
                  <c:v>-127</c:v>
                </c:pt>
                <c:pt idx="4132">
                  <c:v>-154</c:v>
                </c:pt>
                <c:pt idx="4133">
                  <c:v>-63</c:v>
                </c:pt>
              </c:numCache>
            </c:numRef>
          </c:xVal>
          <c:yVal>
            <c:numRef>
              <c:f>rdcpr2!$B$1:$B$4134</c:f>
              <c:numCache>
                <c:formatCode>General</c:formatCode>
                <c:ptCount val="4134"/>
                <c:pt idx="0">
                  <c:v>654</c:v>
                </c:pt>
                <c:pt idx="1">
                  <c:v>765</c:v>
                </c:pt>
                <c:pt idx="2">
                  <c:v>753</c:v>
                </c:pt>
                <c:pt idx="3">
                  <c:v>593</c:v>
                </c:pt>
                <c:pt idx="4">
                  <c:v>803</c:v>
                </c:pt>
                <c:pt idx="5">
                  <c:v>644</c:v>
                </c:pt>
                <c:pt idx="6">
                  <c:v>691</c:v>
                </c:pt>
                <c:pt idx="7">
                  <c:v>675</c:v>
                </c:pt>
                <c:pt idx="8">
                  <c:v>543</c:v>
                </c:pt>
                <c:pt idx="9">
                  <c:v>519</c:v>
                </c:pt>
                <c:pt idx="10">
                  <c:v>539</c:v>
                </c:pt>
                <c:pt idx="11">
                  <c:v>752</c:v>
                </c:pt>
                <c:pt idx="12">
                  <c:v>649</c:v>
                </c:pt>
                <c:pt idx="13">
                  <c:v>500</c:v>
                </c:pt>
                <c:pt idx="14">
                  <c:v>469</c:v>
                </c:pt>
                <c:pt idx="15">
                  <c:v>494</c:v>
                </c:pt>
                <c:pt idx="16">
                  <c:v>619</c:v>
                </c:pt>
                <c:pt idx="17">
                  <c:v>474</c:v>
                </c:pt>
                <c:pt idx="18">
                  <c:v>679</c:v>
                </c:pt>
                <c:pt idx="19">
                  <c:v>620</c:v>
                </c:pt>
                <c:pt idx="20">
                  <c:v>717</c:v>
                </c:pt>
                <c:pt idx="21">
                  <c:v>487</c:v>
                </c:pt>
                <c:pt idx="22">
                  <c:v>545</c:v>
                </c:pt>
                <c:pt idx="23">
                  <c:v>601</c:v>
                </c:pt>
                <c:pt idx="24">
                  <c:v>626</c:v>
                </c:pt>
                <c:pt idx="25">
                  <c:v>597</c:v>
                </c:pt>
                <c:pt idx="26">
                  <c:v>680</c:v>
                </c:pt>
                <c:pt idx="27">
                  <c:v>580</c:v>
                </c:pt>
                <c:pt idx="28">
                  <c:v>598</c:v>
                </c:pt>
                <c:pt idx="29">
                  <c:v>542</c:v>
                </c:pt>
                <c:pt idx="30">
                  <c:v>612</c:v>
                </c:pt>
                <c:pt idx="31">
                  <c:v>394</c:v>
                </c:pt>
                <c:pt idx="32">
                  <c:v>616</c:v>
                </c:pt>
                <c:pt idx="33">
                  <c:v>630</c:v>
                </c:pt>
                <c:pt idx="34">
                  <c:v>280</c:v>
                </c:pt>
                <c:pt idx="35">
                  <c:v>529</c:v>
                </c:pt>
                <c:pt idx="36">
                  <c:v>422</c:v>
                </c:pt>
                <c:pt idx="37">
                  <c:v>590</c:v>
                </c:pt>
                <c:pt idx="38">
                  <c:v>549</c:v>
                </c:pt>
                <c:pt idx="39">
                  <c:v>549</c:v>
                </c:pt>
                <c:pt idx="40">
                  <c:v>678</c:v>
                </c:pt>
                <c:pt idx="41">
                  <c:v>627</c:v>
                </c:pt>
                <c:pt idx="42">
                  <c:v>582</c:v>
                </c:pt>
                <c:pt idx="43">
                  <c:v>633</c:v>
                </c:pt>
                <c:pt idx="44">
                  <c:v>423</c:v>
                </c:pt>
                <c:pt idx="45">
                  <c:v>422</c:v>
                </c:pt>
                <c:pt idx="46">
                  <c:v>610</c:v>
                </c:pt>
                <c:pt idx="47">
                  <c:v>527</c:v>
                </c:pt>
                <c:pt idx="48">
                  <c:v>577</c:v>
                </c:pt>
                <c:pt idx="49">
                  <c:v>611</c:v>
                </c:pt>
                <c:pt idx="50">
                  <c:v>479</c:v>
                </c:pt>
                <c:pt idx="51">
                  <c:v>452</c:v>
                </c:pt>
                <c:pt idx="52">
                  <c:v>651</c:v>
                </c:pt>
                <c:pt idx="53">
                  <c:v>462</c:v>
                </c:pt>
                <c:pt idx="54">
                  <c:v>580</c:v>
                </c:pt>
                <c:pt idx="55">
                  <c:v>624</c:v>
                </c:pt>
                <c:pt idx="56">
                  <c:v>506</c:v>
                </c:pt>
                <c:pt idx="57">
                  <c:v>518</c:v>
                </c:pt>
                <c:pt idx="58">
                  <c:v>537</c:v>
                </c:pt>
                <c:pt idx="59">
                  <c:v>426</c:v>
                </c:pt>
                <c:pt idx="60">
                  <c:v>617</c:v>
                </c:pt>
                <c:pt idx="61">
                  <c:v>478</c:v>
                </c:pt>
                <c:pt idx="62">
                  <c:v>643</c:v>
                </c:pt>
                <c:pt idx="63">
                  <c:v>531</c:v>
                </c:pt>
                <c:pt idx="64">
                  <c:v>308</c:v>
                </c:pt>
                <c:pt idx="65">
                  <c:v>580</c:v>
                </c:pt>
                <c:pt idx="66">
                  <c:v>558</c:v>
                </c:pt>
                <c:pt idx="67">
                  <c:v>474</c:v>
                </c:pt>
                <c:pt idx="68">
                  <c:v>552</c:v>
                </c:pt>
                <c:pt idx="69">
                  <c:v>479</c:v>
                </c:pt>
                <c:pt idx="70">
                  <c:v>544</c:v>
                </c:pt>
                <c:pt idx="71">
                  <c:v>457</c:v>
                </c:pt>
                <c:pt idx="72">
                  <c:v>454</c:v>
                </c:pt>
                <c:pt idx="73">
                  <c:v>417</c:v>
                </c:pt>
                <c:pt idx="74">
                  <c:v>546</c:v>
                </c:pt>
                <c:pt idx="75">
                  <c:v>642</c:v>
                </c:pt>
                <c:pt idx="76">
                  <c:v>522</c:v>
                </c:pt>
                <c:pt idx="77">
                  <c:v>465</c:v>
                </c:pt>
                <c:pt idx="78">
                  <c:v>559</c:v>
                </c:pt>
                <c:pt idx="79">
                  <c:v>678</c:v>
                </c:pt>
                <c:pt idx="80">
                  <c:v>581</c:v>
                </c:pt>
                <c:pt idx="81">
                  <c:v>631</c:v>
                </c:pt>
                <c:pt idx="82">
                  <c:v>556</c:v>
                </c:pt>
                <c:pt idx="83">
                  <c:v>568</c:v>
                </c:pt>
                <c:pt idx="84">
                  <c:v>556</c:v>
                </c:pt>
                <c:pt idx="85">
                  <c:v>529</c:v>
                </c:pt>
                <c:pt idx="86">
                  <c:v>450</c:v>
                </c:pt>
                <c:pt idx="87">
                  <c:v>352</c:v>
                </c:pt>
                <c:pt idx="88">
                  <c:v>320</c:v>
                </c:pt>
                <c:pt idx="89">
                  <c:v>457</c:v>
                </c:pt>
                <c:pt idx="90">
                  <c:v>467</c:v>
                </c:pt>
                <c:pt idx="91">
                  <c:v>441</c:v>
                </c:pt>
                <c:pt idx="92">
                  <c:v>522</c:v>
                </c:pt>
                <c:pt idx="93">
                  <c:v>564</c:v>
                </c:pt>
                <c:pt idx="94">
                  <c:v>596</c:v>
                </c:pt>
                <c:pt idx="95">
                  <c:v>356</c:v>
                </c:pt>
                <c:pt idx="96">
                  <c:v>339</c:v>
                </c:pt>
                <c:pt idx="97">
                  <c:v>501</c:v>
                </c:pt>
                <c:pt idx="98">
                  <c:v>518</c:v>
                </c:pt>
                <c:pt idx="99">
                  <c:v>415</c:v>
                </c:pt>
                <c:pt idx="100">
                  <c:v>444</c:v>
                </c:pt>
                <c:pt idx="101">
                  <c:v>574</c:v>
                </c:pt>
                <c:pt idx="102">
                  <c:v>321</c:v>
                </c:pt>
                <c:pt idx="103">
                  <c:v>631</c:v>
                </c:pt>
                <c:pt idx="104">
                  <c:v>557</c:v>
                </c:pt>
                <c:pt idx="105">
                  <c:v>500</c:v>
                </c:pt>
                <c:pt idx="106">
                  <c:v>452</c:v>
                </c:pt>
                <c:pt idx="107">
                  <c:v>517</c:v>
                </c:pt>
                <c:pt idx="108">
                  <c:v>378</c:v>
                </c:pt>
                <c:pt idx="109">
                  <c:v>559</c:v>
                </c:pt>
                <c:pt idx="110">
                  <c:v>612</c:v>
                </c:pt>
                <c:pt idx="111">
                  <c:v>485</c:v>
                </c:pt>
                <c:pt idx="112">
                  <c:v>402</c:v>
                </c:pt>
                <c:pt idx="113">
                  <c:v>368</c:v>
                </c:pt>
                <c:pt idx="114">
                  <c:v>318</c:v>
                </c:pt>
                <c:pt idx="115">
                  <c:v>427</c:v>
                </c:pt>
                <c:pt idx="116">
                  <c:v>541</c:v>
                </c:pt>
                <c:pt idx="117">
                  <c:v>581</c:v>
                </c:pt>
                <c:pt idx="118">
                  <c:v>520</c:v>
                </c:pt>
                <c:pt idx="119">
                  <c:v>495</c:v>
                </c:pt>
                <c:pt idx="120">
                  <c:v>528</c:v>
                </c:pt>
                <c:pt idx="121">
                  <c:v>533</c:v>
                </c:pt>
                <c:pt idx="122">
                  <c:v>332</c:v>
                </c:pt>
                <c:pt idx="123">
                  <c:v>613</c:v>
                </c:pt>
                <c:pt idx="124">
                  <c:v>481</c:v>
                </c:pt>
                <c:pt idx="125">
                  <c:v>548</c:v>
                </c:pt>
                <c:pt idx="126">
                  <c:v>432</c:v>
                </c:pt>
                <c:pt idx="127">
                  <c:v>639</c:v>
                </c:pt>
                <c:pt idx="128">
                  <c:v>523</c:v>
                </c:pt>
                <c:pt idx="129">
                  <c:v>452</c:v>
                </c:pt>
                <c:pt idx="130">
                  <c:v>437</c:v>
                </c:pt>
                <c:pt idx="131">
                  <c:v>543</c:v>
                </c:pt>
                <c:pt idx="132">
                  <c:v>447</c:v>
                </c:pt>
                <c:pt idx="133">
                  <c:v>439</c:v>
                </c:pt>
                <c:pt idx="134">
                  <c:v>435</c:v>
                </c:pt>
                <c:pt idx="135">
                  <c:v>560</c:v>
                </c:pt>
                <c:pt idx="136">
                  <c:v>442</c:v>
                </c:pt>
                <c:pt idx="137">
                  <c:v>455</c:v>
                </c:pt>
                <c:pt idx="138">
                  <c:v>477</c:v>
                </c:pt>
                <c:pt idx="139">
                  <c:v>419</c:v>
                </c:pt>
                <c:pt idx="140">
                  <c:v>443</c:v>
                </c:pt>
                <c:pt idx="141">
                  <c:v>538</c:v>
                </c:pt>
                <c:pt idx="142">
                  <c:v>491</c:v>
                </c:pt>
                <c:pt idx="143">
                  <c:v>405</c:v>
                </c:pt>
                <c:pt idx="144">
                  <c:v>470</c:v>
                </c:pt>
                <c:pt idx="145">
                  <c:v>445</c:v>
                </c:pt>
                <c:pt idx="146">
                  <c:v>602</c:v>
                </c:pt>
                <c:pt idx="147">
                  <c:v>385</c:v>
                </c:pt>
                <c:pt idx="148">
                  <c:v>507</c:v>
                </c:pt>
                <c:pt idx="149">
                  <c:v>472</c:v>
                </c:pt>
                <c:pt idx="150">
                  <c:v>593</c:v>
                </c:pt>
                <c:pt idx="151">
                  <c:v>299</c:v>
                </c:pt>
                <c:pt idx="152">
                  <c:v>575</c:v>
                </c:pt>
                <c:pt idx="153">
                  <c:v>224</c:v>
                </c:pt>
                <c:pt idx="154">
                  <c:v>381</c:v>
                </c:pt>
                <c:pt idx="155">
                  <c:v>434</c:v>
                </c:pt>
                <c:pt idx="156">
                  <c:v>487</c:v>
                </c:pt>
                <c:pt idx="157">
                  <c:v>407</c:v>
                </c:pt>
                <c:pt idx="158">
                  <c:v>550</c:v>
                </c:pt>
                <c:pt idx="159">
                  <c:v>519</c:v>
                </c:pt>
                <c:pt idx="160">
                  <c:v>397</c:v>
                </c:pt>
                <c:pt idx="161">
                  <c:v>617</c:v>
                </c:pt>
                <c:pt idx="162">
                  <c:v>302</c:v>
                </c:pt>
                <c:pt idx="163">
                  <c:v>338</c:v>
                </c:pt>
                <c:pt idx="164">
                  <c:v>375</c:v>
                </c:pt>
                <c:pt idx="165">
                  <c:v>412</c:v>
                </c:pt>
                <c:pt idx="166">
                  <c:v>614</c:v>
                </c:pt>
                <c:pt idx="167">
                  <c:v>377</c:v>
                </c:pt>
                <c:pt idx="168">
                  <c:v>481</c:v>
                </c:pt>
                <c:pt idx="169">
                  <c:v>433</c:v>
                </c:pt>
                <c:pt idx="170">
                  <c:v>593</c:v>
                </c:pt>
                <c:pt idx="171">
                  <c:v>413</c:v>
                </c:pt>
                <c:pt idx="172">
                  <c:v>456</c:v>
                </c:pt>
                <c:pt idx="173">
                  <c:v>570</c:v>
                </c:pt>
                <c:pt idx="174">
                  <c:v>587</c:v>
                </c:pt>
                <c:pt idx="175">
                  <c:v>643</c:v>
                </c:pt>
                <c:pt idx="176">
                  <c:v>565</c:v>
                </c:pt>
                <c:pt idx="177">
                  <c:v>636</c:v>
                </c:pt>
                <c:pt idx="178">
                  <c:v>473</c:v>
                </c:pt>
                <c:pt idx="179">
                  <c:v>542</c:v>
                </c:pt>
                <c:pt idx="180">
                  <c:v>638</c:v>
                </c:pt>
                <c:pt idx="181">
                  <c:v>492</c:v>
                </c:pt>
                <c:pt idx="182">
                  <c:v>470</c:v>
                </c:pt>
                <c:pt idx="183">
                  <c:v>365</c:v>
                </c:pt>
                <c:pt idx="184">
                  <c:v>388</c:v>
                </c:pt>
                <c:pt idx="185">
                  <c:v>594</c:v>
                </c:pt>
                <c:pt idx="186">
                  <c:v>373</c:v>
                </c:pt>
                <c:pt idx="187">
                  <c:v>351</c:v>
                </c:pt>
                <c:pt idx="188">
                  <c:v>519</c:v>
                </c:pt>
                <c:pt idx="189">
                  <c:v>443</c:v>
                </c:pt>
                <c:pt idx="190">
                  <c:v>521</c:v>
                </c:pt>
                <c:pt idx="191">
                  <c:v>467</c:v>
                </c:pt>
                <c:pt idx="192">
                  <c:v>547</c:v>
                </c:pt>
                <c:pt idx="193">
                  <c:v>334</c:v>
                </c:pt>
                <c:pt idx="194">
                  <c:v>461</c:v>
                </c:pt>
                <c:pt idx="195">
                  <c:v>500</c:v>
                </c:pt>
                <c:pt idx="196">
                  <c:v>184</c:v>
                </c:pt>
                <c:pt idx="197">
                  <c:v>299</c:v>
                </c:pt>
                <c:pt idx="198">
                  <c:v>524</c:v>
                </c:pt>
                <c:pt idx="199">
                  <c:v>415</c:v>
                </c:pt>
                <c:pt idx="200">
                  <c:v>418</c:v>
                </c:pt>
                <c:pt idx="201">
                  <c:v>416</c:v>
                </c:pt>
                <c:pt idx="202">
                  <c:v>586</c:v>
                </c:pt>
                <c:pt idx="203">
                  <c:v>480</c:v>
                </c:pt>
                <c:pt idx="204">
                  <c:v>711</c:v>
                </c:pt>
                <c:pt idx="205">
                  <c:v>526</c:v>
                </c:pt>
                <c:pt idx="206">
                  <c:v>562</c:v>
                </c:pt>
                <c:pt idx="207">
                  <c:v>560</c:v>
                </c:pt>
                <c:pt idx="208">
                  <c:v>556</c:v>
                </c:pt>
                <c:pt idx="209">
                  <c:v>375</c:v>
                </c:pt>
                <c:pt idx="210">
                  <c:v>537</c:v>
                </c:pt>
                <c:pt idx="211">
                  <c:v>372</c:v>
                </c:pt>
                <c:pt idx="212">
                  <c:v>580</c:v>
                </c:pt>
                <c:pt idx="213">
                  <c:v>350</c:v>
                </c:pt>
                <c:pt idx="214">
                  <c:v>436</c:v>
                </c:pt>
                <c:pt idx="215">
                  <c:v>409</c:v>
                </c:pt>
                <c:pt idx="216">
                  <c:v>392</c:v>
                </c:pt>
                <c:pt idx="217">
                  <c:v>376</c:v>
                </c:pt>
                <c:pt idx="218">
                  <c:v>656</c:v>
                </c:pt>
                <c:pt idx="219">
                  <c:v>487</c:v>
                </c:pt>
                <c:pt idx="220">
                  <c:v>202</c:v>
                </c:pt>
                <c:pt idx="221">
                  <c:v>535</c:v>
                </c:pt>
                <c:pt idx="222">
                  <c:v>503</c:v>
                </c:pt>
                <c:pt idx="223">
                  <c:v>447</c:v>
                </c:pt>
                <c:pt idx="224">
                  <c:v>288</c:v>
                </c:pt>
                <c:pt idx="225">
                  <c:v>449</c:v>
                </c:pt>
                <c:pt idx="226">
                  <c:v>458</c:v>
                </c:pt>
                <c:pt idx="227">
                  <c:v>353</c:v>
                </c:pt>
                <c:pt idx="228">
                  <c:v>458</c:v>
                </c:pt>
                <c:pt idx="229">
                  <c:v>373</c:v>
                </c:pt>
                <c:pt idx="230">
                  <c:v>418</c:v>
                </c:pt>
                <c:pt idx="231">
                  <c:v>545</c:v>
                </c:pt>
                <c:pt idx="232">
                  <c:v>279</c:v>
                </c:pt>
                <c:pt idx="233">
                  <c:v>554</c:v>
                </c:pt>
                <c:pt idx="234">
                  <c:v>452</c:v>
                </c:pt>
                <c:pt idx="235">
                  <c:v>504</c:v>
                </c:pt>
                <c:pt idx="236">
                  <c:v>518</c:v>
                </c:pt>
                <c:pt idx="237">
                  <c:v>478</c:v>
                </c:pt>
                <c:pt idx="238">
                  <c:v>513</c:v>
                </c:pt>
                <c:pt idx="239">
                  <c:v>478</c:v>
                </c:pt>
                <c:pt idx="240">
                  <c:v>514</c:v>
                </c:pt>
                <c:pt idx="241">
                  <c:v>575</c:v>
                </c:pt>
                <c:pt idx="242">
                  <c:v>298</c:v>
                </c:pt>
                <c:pt idx="243">
                  <c:v>490</c:v>
                </c:pt>
                <c:pt idx="244">
                  <c:v>421</c:v>
                </c:pt>
                <c:pt idx="245">
                  <c:v>489</c:v>
                </c:pt>
                <c:pt idx="246">
                  <c:v>381</c:v>
                </c:pt>
                <c:pt idx="247">
                  <c:v>494</c:v>
                </c:pt>
                <c:pt idx="248">
                  <c:v>560</c:v>
                </c:pt>
                <c:pt idx="249">
                  <c:v>468</c:v>
                </c:pt>
                <c:pt idx="250">
                  <c:v>440</c:v>
                </c:pt>
                <c:pt idx="251">
                  <c:v>562</c:v>
                </c:pt>
                <c:pt idx="252">
                  <c:v>650</c:v>
                </c:pt>
                <c:pt idx="253">
                  <c:v>333</c:v>
                </c:pt>
                <c:pt idx="254">
                  <c:v>373</c:v>
                </c:pt>
                <c:pt idx="255">
                  <c:v>532</c:v>
                </c:pt>
                <c:pt idx="256">
                  <c:v>353</c:v>
                </c:pt>
                <c:pt idx="257">
                  <c:v>437</c:v>
                </c:pt>
                <c:pt idx="258">
                  <c:v>586</c:v>
                </c:pt>
                <c:pt idx="259">
                  <c:v>500</c:v>
                </c:pt>
                <c:pt idx="260">
                  <c:v>592</c:v>
                </c:pt>
                <c:pt idx="261">
                  <c:v>500</c:v>
                </c:pt>
                <c:pt idx="262">
                  <c:v>311</c:v>
                </c:pt>
                <c:pt idx="263">
                  <c:v>584</c:v>
                </c:pt>
                <c:pt idx="264">
                  <c:v>532</c:v>
                </c:pt>
                <c:pt idx="265">
                  <c:v>453</c:v>
                </c:pt>
                <c:pt idx="266">
                  <c:v>547</c:v>
                </c:pt>
                <c:pt idx="267">
                  <c:v>546</c:v>
                </c:pt>
                <c:pt idx="268">
                  <c:v>521</c:v>
                </c:pt>
                <c:pt idx="269">
                  <c:v>569</c:v>
                </c:pt>
                <c:pt idx="270">
                  <c:v>422</c:v>
                </c:pt>
                <c:pt idx="271">
                  <c:v>470</c:v>
                </c:pt>
                <c:pt idx="272">
                  <c:v>288</c:v>
                </c:pt>
                <c:pt idx="273">
                  <c:v>435</c:v>
                </c:pt>
                <c:pt idx="274">
                  <c:v>427</c:v>
                </c:pt>
                <c:pt idx="275">
                  <c:v>579</c:v>
                </c:pt>
                <c:pt idx="276">
                  <c:v>568</c:v>
                </c:pt>
                <c:pt idx="277">
                  <c:v>448</c:v>
                </c:pt>
                <c:pt idx="278">
                  <c:v>610</c:v>
                </c:pt>
                <c:pt idx="279">
                  <c:v>475</c:v>
                </c:pt>
                <c:pt idx="280">
                  <c:v>495</c:v>
                </c:pt>
                <c:pt idx="281">
                  <c:v>482</c:v>
                </c:pt>
                <c:pt idx="282">
                  <c:v>500</c:v>
                </c:pt>
                <c:pt idx="283">
                  <c:v>444</c:v>
                </c:pt>
                <c:pt idx="284">
                  <c:v>650</c:v>
                </c:pt>
                <c:pt idx="285">
                  <c:v>347</c:v>
                </c:pt>
                <c:pt idx="286">
                  <c:v>529</c:v>
                </c:pt>
                <c:pt idx="287">
                  <c:v>375</c:v>
                </c:pt>
                <c:pt idx="288">
                  <c:v>391</c:v>
                </c:pt>
                <c:pt idx="289">
                  <c:v>553</c:v>
                </c:pt>
                <c:pt idx="290">
                  <c:v>568</c:v>
                </c:pt>
                <c:pt idx="291">
                  <c:v>563</c:v>
                </c:pt>
                <c:pt idx="292">
                  <c:v>316</c:v>
                </c:pt>
                <c:pt idx="293">
                  <c:v>391</c:v>
                </c:pt>
                <c:pt idx="294">
                  <c:v>420</c:v>
                </c:pt>
                <c:pt idx="295">
                  <c:v>639</c:v>
                </c:pt>
                <c:pt idx="296">
                  <c:v>493</c:v>
                </c:pt>
                <c:pt idx="297">
                  <c:v>562</c:v>
                </c:pt>
                <c:pt idx="298">
                  <c:v>402</c:v>
                </c:pt>
                <c:pt idx="299">
                  <c:v>590</c:v>
                </c:pt>
                <c:pt idx="300">
                  <c:v>531</c:v>
                </c:pt>
                <c:pt idx="301">
                  <c:v>525</c:v>
                </c:pt>
                <c:pt idx="302">
                  <c:v>506</c:v>
                </c:pt>
                <c:pt idx="303">
                  <c:v>569</c:v>
                </c:pt>
                <c:pt idx="304">
                  <c:v>477</c:v>
                </c:pt>
                <c:pt idx="305">
                  <c:v>510</c:v>
                </c:pt>
                <c:pt idx="306">
                  <c:v>367</c:v>
                </c:pt>
                <c:pt idx="307">
                  <c:v>501</c:v>
                </c:pt>
                <c:pt idx="308">
                  <c:v>467</c:v>
                </c:pt>
                <c:pt idx="309">
                  <c:v>383</c:v>
                </c:pt>
                <c:pt idx="310">
                  <c:v>464</c:v>
                </c:pt>
                <c:pt idx="311">
                  <c:v>490</c:v>
                </c:pt>
                <c:pt idx="312">
                  <c:v>466</c:v>
                </c:pt>
                <c:pt idx="313">
                  <c:v>414</c:v>
                </c:pt>
                <c:pt idx="314">
                  <c:v>437</c:v>
                </c:pt>
                <c:pt idx="315">
                  <c:v>592</c:v>
                </c:pt>
                <c:pt idx="316">
                  <c:v>438</c:v>
                </c:pt>
                <c:pt idx="317">
                  <c:v>541</c:v>
                </c:pt>
                <c:pt idx="318">
                  <c:v>466</c:v>
                </c:pt>
                <c:pt idx="319">
                  <c:v>446</c:v>
                </c:pt>
                <c:pt idx="320">
                  <c:v>404</c:v>
                </c:pt>
                <c:pt idx="321">
                  <c:v>261</c:v>
                </c:pt>
                <c:pt idx="322">
                  <c:v>446</c:v>
                </c:pt>
                <c:pt idx="323">
                  <c:v>478</c:v>
                </c:pt>
                <c:pt idx="324">
                  <c:v>440</c:v>
                </c:pt>
                <c:pt idx="325">
                  <c:v>543</c:v>
                </c:pt>
                <c:pt idx="326">
                  <c:v>305</c:v>
                </c:pt>
                <c:pt idx="327">
                  <c:v>378</c:v>
                </c:pt>
                <c:pt idx="328">
                  <c:v>550</c:v>
                </c:pt>
                <c:pt idx="329">
                  <c:v>531</c:v>
                </c:pt>
                <c:pt idx="330">
                  <c:v>501</c:v>
                </c:pt>
                <c:pt idx="331">
                  <c:v>448</c:v>
                </c:pt>
                <c:pt idx="332">
                  <c:v>485</c:v>
                </c:pt>
                <c:pt idx="333">
                  <c:v>522</c:v>
                </c:pt>
                <c:pt idx="334">
                  <c:v>358</c:v>
                </c:pt>
                <c:pt idx="335">
                  <c:v>575</c:v>
                </c:pt>
                <c:pt idx="336">
                  <c:v>428</c:v>
                </c:pt>
                <c:pt idx="337">
                  <c:v>501</c:v>
                </c:pt>
                <c:pt idx="338">
                  <c:v>485</c:v>
                </c:pt>
                <c:pt idx="339">
                  <c:v>426</c:v>
                </c:pt>
                <c:pt idx="340">
                  <c:v>579</c:v>
                </c:pt>
                <c:pt idx="341">
                  <c:v>515</c:v>
                </c:pt>
                <c:pt idx="342">
                  <c:v>344</c:v>
                </c:pt>
                <c:pt idx="343">
                  <c:v>459</c:v>
                </c:pt>
                <c:pt idx="344">
                  <c:v>202</c:v>
                </c:pt>
                <c:pt idx="345">
                  <c:v>404</c:v>
                </c:pt>
                <c:pt idx="346">
                  <c:v>556</c:v>
                </c:pt>
                <c:pt idx="347">
                  <c:v>423</c:v>
                </c:pt>
                <c:pt idx="348">
                  <c:v>489</c:v>
                </c:pt>
                <c:pt idx="349">
                  <c:v>514</c:v>
                </c:pt>
                <c:pt idx="350">
                  <c:v>433</c:v>
                </c:pt>
                <c:pt idx="351">
                  <c:v>246</c:v>
                </c:pt>
                <c:pt idx="352">
                  <c:v>343</c:v>
                </c:pt>
                <c:pt idx="353">
                  <c:v>521</c:v>
                </c:pt>
                <c:pt idx="354">
                  <c:v>480</c:v>
                </c:pt>
                <c:pt idx="355">
                  <c:v>346</c:v>
                </c:pt>
                <c:pt idx="356">
                  <c:v>438</c:v>
                </c:pt>
                <c:pt idx="357">
                  <c:v>398</c:v>
                </c:pt>
                <c:pt idx="358">
                  <c:v>586</c:v>
                </c:pt>
                <c:pt idx="359">
                  <c:v>548</c:v>
                </c:pt>
                <c:pt idx="360">
                  <c:v>495</c:v>
                </c:pt>
                <c:pt idx="361">
                  <c:v>477</c:v>
                </c:pt>
                <c:pt idx="362">
                  <c:v>500</c:v>
                </c:pt>
                <c:pt idx="363">
                  <c:v>334</c:v>
                </c:pt>
                <c:pt idx="364">
                  <c:v>467</c:v>
                </c:pt>
                <c:pt idx="365">
                  <c:v>558</c:v>
                </c:pt>
                <c:pt idx="366">
                  <c:v>378</c:v>
                </c:pt>
                <c:pt idx="367">
                  <c:v>568</c:v>
                </c:pt>
                <c:pt idx="368">
                  <c:v>505</c:v>
                </c:pt>
                <c:pt idx="369">
                  <c:v>433</c:v>
                </c:pt>
                <c:pt idx="370">
                  <c:v>442</c:v>
                </c:pt>
                <c:pt idx="371">
                  <c:v>540</c:v>
                </c:pt>
                <c:pt idx="372">
                  <c:v>607</c:v>
                </c:pt>
                <c:pt idx="373">
                  <c:v>450</c:v>
                </c:pt>
                <c:pt idx="374">
                  <c:v>479</c:v>
                </c:pt>
                <c:pt idx="375">
                  <c:v>356</c:v>
                </c:pt>
                <c:pt idx="376">
                  <c:v>393</c:v>
                </c:pt>
                <c:pt idx="377">
                  <c:v>464</c:v>
                </c:pt>
                <c:pt idx="378">
                  <c:v>552</c:v>
                </c:pt>
                <c:pt idx="379">
                  <c:v>529</c:v>
                </c:pt>
                <c:pt idx="380">
                  <c:v>415</c:v>
                </c:pt>
                <c:pt idx="381">
                  <c:v>570</c:v>
                </c:pt>
                <c:pt idx="382">
                  <c:v>483</c:v>
                </c:pt>
                <c:pt idx="383">
                  <c:v>505</c:v>
                </c:pt>
                <c:pt idx="384">
                  <c:v>457</c:v>
                </c:pt>
                <c:pt idx="385">
                  <c:v>483</c:v>
                </c:pt>
                <c:pt idx="386">
                  <c:v>502</c:v>
                </c:pt>
                <c:pt idx="387">
                  <c:v>568</c:v>
                </c:pt>
                <c:pt idx="388">
                  <c:v>395</c:v>
                </c:pt>
                <c:pt idx="389">
                  <c:v>476</c:v>
                </c:pt>
                <c:pt idx="390">
                  <c:v>532</c:v>
                </c:pt>
                <c:pt idx="391">
                  <c:v>446</c:v>
                </c:pt>
                <c:pt idx="392">
                  <c:v>569</c:v>
                </c:pt>
                <c:pt idx="393">
                  <c:v>376</c:v>
                </c:pt>
                <c:pt idx="394">
                  <c:v>421</c:v>
                </c:pt>
                <c:pt idx="395">
                  <c:v>471</c:v>
                </c:pt>
                <c:pt idx="396">
                  <c:v>454</c:v>
                </c:pt>
                <c:pt idx="397">
                  <c:v>437</c:v>
                </c:pt>
                <c:pt idx="398">
                  <c:v>643</c:v>
                </c:pt>
                <c:pt idx="399">
                  <c:v>560</c:v>
                </c:pt>
                <c:pt idx="400">
                  <c:v>514</c:v>
                </c:pt>
                <c:pt idx="401">
                  <c:v>418</c:v>
                </c:pt>
                <c:pt idx="402">
                  <c:v>243</c:v>
                </c:pt>
                <c:pt idx="403">
                  <c:v>502</c:v>
                </c:pt>
                <c:pt idx="404">
                  <c:v>390</c:v>
                </c:pt>
                <c:pt idx="405">
                  <c:v>495</c:v>
                </c:pt>
                <c:pt idx="406">
                  <c:v>462</c:v>
                </c:pt>
                <c:pt idx="407">
                  <c:v>339</c:v>
                </c:pt>
                <c:pt idx="408">
                  <c:v>310</c:v>
                </c:pt>
                <c:pt idx="409">
                  <c:v>433</c:v>
                </c:pt>
                <c:pt idx="410">
                  <c:v>366</c:v>
                </c:pt>
                <c:pt idx="411">
                  <c:v>538</c:v>
                </c:pt>
                <c:pt idx="412">
                  <c:v>501</c:v>
                </c:pt>
                <c:pt idx="413">
                  <c:v>378</c:v>
                </c:pt>
                <c:pt idx="414">
                  <c:v>561</c:v>
                </c:pt>
                <c:pt idx="415">
                  <c:v>531</c:v>
                </c:pt>
                <c:pt idx="416">
                  <c:v>467</c:v>
                </c:pt>
                <c:pt idx="417">
                  <c:v>433</c:v>
                </c:pt>
                <c:pt idx="418">
                  <c:v>521</c:v>
                </c:pt>
                <c:pt idx="419">
                  <c:v>642</c:v>
                </c:pt>
                <c:pt idx="420">
                  <c:v>543</c:v>
                </c:pt>
                <c:pt idx="421">
                  <c:v>525</c:v>
                </c:pt>
                <c:pt idx="422">
                  <c:v>407</c:v>
                </c:pt>
                <c:pt idx="423">
                  <c:v>359</c:v>
                </c:pt>
                <c:pt idx="424">
                  <c:v>387</c:v>
                </c:pt>
                <c:pt idx="425">
                  <c:v>458</c:v>
                </c:pt>
                <c:pt idx="426">
                  <c:v>371</c:v>
                </c:pt>
                <c:pt idx="427">
                  <c:v>458</c:v>
                </c:pt>
                <c:pt idx="428">
                  <c:v>457</c:v>
                </c:pt>
                <c:pt idx="429">
                  <c:v>530</c:v>
                </c:pt>
                <c:pt idx="430">
                  <c:v>398</c:v>
                </c:pt>
                <c:pt idx="431">
                  <c:v>453</c:v>
                </c:pt>
                <c:pt idx="432">
                  <c:v>421</c:v>
                </c:pt>
                <c:pt idx="433">
                  <c:v>447</c:v>
                </c:pt>
                <c:pt idx="434">
                  <c:v>279</c:v>
                </c:pt>
                <c:pt idx="435">
                  <c:v>405</c:v>
                </c:pt>
                <c:pt idx="436">
                  <c:v>369</c:v>
                </c:pt>
                <c:pt idx="437">
                  <c:v>376</c:v>
                </c:pt>
                <c:pt idx="438">
                  <c:v>531</c:v>
                </c:pt>
                <c:pt idx="439">
                  <c:v>356</c:v>
                </c:pt>
                <c:pt idx="440">
                  <c:v>413</c:v>
                </c:pt>
                <c:pt idx="441">
                  <c:v>419</c:v>
                </c:pt>
                <c:pt idx="442">
                  <c:v>431</c:v>
                </c:pt>
                <c:pt idx="443">
                  <c:v>320</c:v>
                </c:pt>
                <c:pt idx="444">
                  <c:v>658</c:v>
                </c:pt>
                <c:pt idx="445">
                  <c:v>498</c:v>
                </c:pt>
                <c:pt idx="446">
                  <c:v>278</c:v>
                </c:pt>
                <c:pt idx="447">
                  <c:v>505</c:v>
                </c:pt>
                <c:pt idx="448">
                  <c:v>409</c:v>
                </c:pt>
                <c:pt idx="449">
                  <c:v>579</c:v>
                </c:pt>
                <c:pt idx="450">
                  <c:v>383</c:v>
                </c:pt>
                <c:pt idx="451">
                  <c:v>498</c:v>
                </c:pt>
                <c:pt idx="452">
                  <c:v>360</c:v>
                </c:pt>
                <c:pt idx="453">
                  <c:v>430</c:v>
                </c:pt>
                <c:pt idx="454">
                  <c:v>427</c:v>
                </c:pt>
                <c:pt idx="455">
                  <c:v>499</c:v>
                </c:pt>
                <c:pt idx="456">
                  <c:v>531</c:v>
                </c:pt>
                <c:pt idx="457">
                  <c:v>495</c:v>
                </c:pt>
                <c:pt idx="458">
                  <c:v>372</c:v>
                </c:pt>
                <c:pt idx="459">
                  <c:v>488</c:v>
                </c:pt>
                <c:pt idx="460">
                  <c:v>487</c:v>
                </c:pt>
                <c:pt idx="461">
                  <c:v>459</c:v>
                </c:pt>
                <c:pt idx="462">
                  <c:v>352</c:v>
                </c:pt>
                <c:pt idx="463">
                  <c:v>516</c:v>
                </c:pt>
                <c:pt idx="464">
                  <c:v>476</c:v>
                </c:pt>
                <c:pt idx="465">
                  <c:v>418</c:v>
                </c:pt>
                <c:pt idx="466">
                  <c:v>422</c:v>
                </c:pt>
                <c:pt idx="467">
                  <c:v>618</c:v>
                </c:pt>
                <c:pt idx="468">
                  <c:v>428</c:v>
                </c:pt>
                <c:pt idx="469">
                  <c:v>376</c:v>
                </c:pt>
                <c:pt idx="470">
                  <c:v>546</c:v>
                </c:pt>
                <c:pt idx="471">
                  <c:v>454</c:v>
                </c:pt>
                <c:pt idx="472">
                  <c:v>513</c:v>
                </c:pt>
                <c:pt idx="473">
                  <c:v>318</c:v>
                </c:pt>
                <c:pt idx="474">
                  <c:v>306</c:v>
                </c:pt>
                <c:pt idx="475">
                  <c:v>427</c:v>
                </c:pt>
                <c:pt idx="476">
                  <c:v>358</c:v>
                </c:pt>
                <c:pt idx="477">
                  <c:v>487</c:v>
                </c:pt>
                <c:pt idx="478">
                  <c:v>375</c:v>
                </c:pt>
                <c:pt idx="479">
                  <c:v>365</c:v>
                </c:pt>
                <c:pt idx="480">
                  <c:v>306</c:v>
                </c:pt>
                <c:pt idx="481">
                  <c:v>574</c:v>
                </c:pt>
                <c:pt idx="482">
                  <c:v>374</c:v>
                </c:pt>
                <c:pt idx="483">
                  <c:v>446</c:v>
                </c:pt>
                <c:pt idx="484">
                  <c:v>315</c:v>
                </c:pt>
                <c:pt idx="485">
                  <c:v>387</c:v>
                </c:pt>
                <c:pt idx="486">
                  <c:v>321</c:v>
                </c:pt>
                <c:pt idx="487">
                  <c:v>569</c:v>
                </c:pt>
                <c:pt idx="488">
                  <c:v>497</c:v>
                </c:pt>
                <c:pt idx="489">
                  <c:v>441</c:v>
                </c:pt>
                <c:pt idx="490">
                  <c:v>404</c:v>
                </c:pt>
                <c:pt idx="491">
                  <c:v>369</c:v>
                </c:pt>
                <c:pt idx="492">
                  <c:v>364</c:v>
                </c:pt>
                <c:pt idx="493">
                  <c:v>364</c:v>
                </c:pt>
                <c:pt idx="494">
                  <c:v>422</c:v>
                </c:pt>
                <c:pt idx="495">
                  <c:v>360</c:v>
                </c:pt>
                <c:pt idx="496">
                  <c:v>417</c:v>
                </c:pt>
                <c:pt idx="497">
                  <c:v>531</c:v>
                </c:pt>
                <c:pt idx="498">
                  <c:v>339</c:v>
                </c:pt>
                <c:pt idx="499">
                  <c:v>453</c:v>
                </c:pt>
                <c:pt idx="500">
                  <c:v>328</c:v>
                </c:pt>
                <c:pt idx="501">
                  <c:v>451</c:v>
                </c:pt>
                <c:pt idx="502">
                  <c:v>192</c:v>
                </c:pt>
                <c:pt idx="503">
                  <c:v>406</c:v>
                </c:pt>
                <c:pt idx="504">
                  <c:v>468</c:v>
                </c:pt>
                <c:pt idx="505">
                  <c:v>477</c:v>
                </c:pt>
                <c:pt idx="506">
                  <c:v>420</c:v>
                </c:pt>
                <c:pt idx="507">
                  <c:v>358</c:v>
                </c:pt>
                <c:pt idx="508">
                  <c:v>344</c:v>
                </c:pt>
                <c:pt idx="509">
                  <c:v>540</c:v>
                </c:pt>
                <c:pt idx="510">
                  <c:v>402</c:v>
                </c:pt>
                <c:pt idx="511">
                  <c:v>427</c:v>
                </c:pt>
                <c:pt idx="512">
                  <c:v>635</c:v>
                </c:pt>
                <c:pt idx="513">
                  <c:v>533</c:v>
                </c:pt>
                <c:pt idx="514">
                  <c:v>346</c:v>
                </c:pt>
                <c:pt idx="515">
                  <c:v>560</c:v>
                </c:pt>
                <c:pt idx="516">
                  <c:v>625</c:v>
                </c:pt>
                <c:pt idx="517">
                  <c:v>468</c:v>
                </c:pt>
                <c:pt idx="518">
                  <c:v>200</c:v>
                </c:pt>
                <c:pt idx="519">
                  <c:v>504</c:v>
                </c:pt>
                <c:pt idx="520">
                  <c:v>395</c:v>
                </c:pt>
                <c:pt idx="521">
                  <c:v>449</c:v>
                </c:pt>
                <c:pt idx="522">
                  <c:v>629</c:v>
                </c:pt>
                <c:pt idx="523">
                  <c:v>499</c:v>
                </c:pt>
                <c:pt idx="524">
                  <c:v>328</c:v>
                </c:pt>
                <c:pt idx="525">
                  <c:v>395</c:v>
                </c:pt>
                <c:pt idx="526">
                  <c:v>510</c:v>
                </c:pt>
                <c:pt idx="527">
                  <c:v>448</c:v>
                </c:pt>
                <c:pt idx="528">
                  <c:v>527</c:v>
                </c:pt>
                <c:pt idx="529">
                  <c:v>504</c:v>
                </c:pt>
                <c:pt idx="530">
                  <c:v>341</c:v>
                </c:pt>
                <c:pt idx="531">
                  <c:v>499</c:v>
                </c:pt>
                <c:pt idx="532">
                  <c:v>475</c:v>
                </c:pt>
                <c:pt idx="533">
                  <c:v>533</c:v>
                </c:pt>
                <c:pt idx="534">
                  <c:v>533</c:v>
                </c:pt>
                <c:pt idx="535">
                  <c:v>219</c:v>
                </c:pt>
                <c:pt idx="536">
                  <c:v>474</c:v>
                </c:pt>
                <c:pt idx="537">
                  <c:v>415</c:v>
                </c:pt>
                <c:pt idx="538">
                  <c:v>386</c:v>
                </c:pt>
                <c:pt idx="539">
                  <c:v>420</c:v>
                </c:pt>
                <c:pt idx="540">
                  <c:v>328</c:v>
                </c:pt>
                <c:pt idx="541">
                  <c:v>465</c:v>
                </c:pt>
                <c:pt idx="542">
                  <c:v>554</c:v>
                </c:pt>
                <c:pt idx="543">
                  <c:v>359</c:v>
                </c:pt>
                <c:pt idx="544">
                  <c:v>561</c:v>
                </c:pt>
                <c:pt idx="545">
                  <c:v>387</c:v>
                </c:pt>
                <c:pt idx="546">
                  <c:v>261</c:v>
                </c:pt>
                <c:pt idx="547">
                  <c:v>458</c:v>
                </c:pt>
                <c:pt idx="548">
                  <c:v>210</c:v>
                </c:pt>
                <c:pt idx="549">
                  <c:v>302</c:v>
                </c:pt>
                <c:pt idx="550">
                  <c:v>436</c:v>
                </c:pt>
                <c:pt idx="551">
                  <c:v>446</c:v>
                </c:pt>
                <c:pt idx="552">
                  <c:v>469</c:v>
                </c:pt>
                <c:pt idx="553">
                  <c:v>353</c:v>
                </c:pt>
                <c:pt idx="554">
                  <c:v>337</c:v>
                </c:pt>
                <c:pt idx="555">
                  <c:v>319</c:v>
                </c:pt>
                <c:pt idx="556">
                  <c:v>524</c:v>
                </c:pt>
                <c:pt idx="557">
                  <c:v>441</c:v>
                </c:pt>
                <c:pt idx="558">
                  <c:v>416</c:v>
                </c:pt>
                <c:pt idx="559">
                  <c:v>461</c:v>
                </c:pt>
                <c:pt idx="560">
                  <c:v>379</c:v>
                </c:pt>
                <c:pt idx="561">
                  <c:v>438</c:v>
                </c:pt>
                <c:pt idx="562">
                  <c:v>379</c:v>
                </c:pt>
                <c:pt idx="563">
                  <c:v>436</c:v>
                </c:pt>
                <c:pt idx="564">
                  <c:v>411</c:v>
                </c:pt>
                <c:pt idx="565">
                  <c:v>570</c:v>
                </c:pt>
                <c:pt idx="566">
                  <c:v>338</c:v>
                </c:pt>
                <c:pt idx="567">
                  <c:v>429</c:v>
                </c:pt>
                <c:pt idx="568">
                  <c:v>474</c:v>
                </c:pt>
                <c:pt idx="569">
                  <c:v>489</c:v>
                </c:pt>
                <c:pt idx="570">
                  <c:v>544</c:v>
                </c:pt>
                <c:pt idx="571">
                  <c:v>390</c:v>
                </c:pt>
                <c:pt idx="572">
                  <c:v>354</c:v>
                </c:pt>
                <c:pt idx="573">
                  <c:v>546</c:v>
                </c:pt>
                <c:pt idx="574">
                  <c:v>390</c:v>
                </c:pt>
                <c:pt idx="575">
                  <c:v>501</c:v>
                </c:pt>
                <c:pt idx="576">
                  <c:v>456</c:v>
                </c:pt>
                <c:pt idx="577">
                  <c:v>228</c:v>
                </c:pt>
                <c:pt idx="578">
                  <c:v>426</c:v>
                </c:pt>
                <c:pt idx="579">
                  <c:v>463</c:v>
                </c:pt>
                <c:pt idx="580">
                  <c:v>364</c:v>
                </c:pt>
                <c:pt idx="581">
                  <c:v>566</c:v>
                </c:pt>
                <c:pt idx="582">
                  <c:v>495</c:v>
                </c:pt>
                <c:pt idx="583">
                  <c:v>518</c:v>
                </c:pt>
                <c:pt idx="584">
                  <c:v>310</c:v>
                </c:pt>
                <c:pt idx="585">
                  <c:v>299</c:v>
                </c:pt>
                <c:pt idx="586">
                  <c:v>420</c:v>
                </c:pt>
                <c:pt idx="587">
                  <c:v>432</c:v>
                </c:pt>
                <c:pt idx="588">
                  <c:v>528</c:v>
                </c:pt>
                <c:pt idx="589">
                  <c:v>449</c:v>
                </c:pt>
                <c:pt idx="590">
                  <c:v>456</c:v>
                </c:pt>
                <c:pt idx="591">
                  <c:v>398</c:v>
                </c:pt>
                <c:pt idx="592">
                  <c:v>265</c:v>
                </c:pt>
                <c:pt idx="593">
                  <c:v>451</c:v>
                </c:pt>
                <c:pt idx="594">
                  <c:v>367</c:v>
                </c:pt>
                <c:pt idx="595">
                  <c:v>448</c:v>
                </c:pt>
                <c:pt idx="596">
                  <c:v>403</c:v>
                </c:pt>
                <c:pt idx="597">
                  <c:v>474</c:v>
                </c:pt>
                <c:pt idx="598">
                  <c:v>334</c:v>
                </c:pt>
                <c:pt idx="599">
                  <c:v>500</c:v>
                </c:pt>
                <c:pt idx="600">
                  <c:v>395</c:v>
                </c:pt>
                <c:pt idx="601">
                  <c:v>368</c:v>
                </c:pt>
                <c:pt idx="602">
                  <c:v>381</c:v>
                </c:pt>
                <c:pt idx="603">
                  <c:v>453</c:v>
                </c:pt>
                <c:pt idx="604">
                  <c:v>495</c:v>
                </c:pt>
                <c:pt idx="605">
                  <c:v>472</c:v>
                </c:pt>
                <c:pt idx="606">
                  <c:v>540</c:v>
                </c:pt>
                <c:pt idx="607">
                  <c:v>362</c:v>
                </c:pt>
                <c:pt idx="608">
                  <c:v>501</c:v>
                </c:pt>
                <c:pt idx="609">
                  <c:v>464</c:v>
                </c:pt>
                <c:pt idx="610">
                  <c:v>467</c:v>
                </c:pt>
                <c:pt idx="611">
                  <c:v>362</c:v>
                </c:pt>
                <c:pt idx="612">
                  <c:v>461</c:v>
                </c:pt>
                <c:pt idx="613">
                  <c:v>432</c:v>
                </c:pt>
                <c:pt idx="614">
                  <c:v>427</c:v>
                </c:pt>
                <c:pt idx="615">
                  <c:v>514</c:v>
                </c:pt>
                <c:pt idx="616">
                  <c:v>393</c:v>
                </c:pt>
                <c:pt idx="617">
                  <c:v>481</c:v>
                </c:pt>
                <c:pt idx="618">
                  <c:v>362</c:v>
                </c:pt>
                <c:pt idx="619">
                  <c:v>373</c:v>
                </c:pt>
                <c:pt idx="620">
                  <c:v>396</c:v>
                </c:pt>
                <c:pt idx="621">
                  <c:v>212</c:v>
                </c:pt>
                <c:pt idx="622">
                  <c:v>460</c:v>
                </c:pt>
                <c:pt idx="623">
                  <c:v>427</c:v>
                </c:pt>
                <c:pt idx="624">
                  <c:v>266</c:v>
                </c:pt>
                <c:pt idx="625">
                  <c:v>537</c:v>
                </c:pt>
                <c:pt idx="626">
                  <c:v>349</c:v>
                </c:pt>
                <c:pt idx="627">
                  <c:v>228</c:v>
                </c:pt>
                <c:pt idx="628">
                  <c:v>452</c:v>
                </c:pt>
                <c:pt idx="629">
                  <c:v>342</c:v>
                </c:pt>
                <c:pt idx="630">
                  <c:v>400</c:v>
                </c:pt>
                <c:pt idx="631">
                  <c:v>379</c:v>
                </c:pt>
                <c:pt idx="632">
                  <c:v>390</c:v>
                </c:pt>
                <c:pt idx="633">
                  <c:v>207</c:v>
                </c:pt>
                <c:pt idx="634">
                  <c:v>387</c:v>
                </c:pt>
                <c:pt idx="635">
                  <c:v>394</c:v>
                </c:pt>
                <c:pt idx="636">
                  <c:v>525</c:v>
                </c:pt>
                <c:pt idx="637">
                  <c:v>403</c:v>
                </c:pt>
                <c:pt idx="638">
                  <c:v>434</c:v>
                </c:pt>
                <c:pt idx="639">
                  <c:v>493</c:v>
                </c:pt>
                <c:pt idx="640">
                  <c:v>513</c:v>
                </c:pt>
                <c:pt idx="641">
                  <c:v>559</c:v>
                </c:pt>
                <c:pt idx="642">
                  <c:v>388</c:v>
                </c:pt>
                <c:pt idx="643">
                  <c:v>134</c:v>
                </c:pt>
                <c:pt idx="644">
                  <c:v>347</c:v>
                </c:pt>
                <c:pt idx="645">
                  <c:v>479</c:v>
                </c:pt>
                <c:pt idx="646">
                  <c:v>556</c:v>
                </c:pt>
                <c:pt idx="647">
                  <c:v>258</c:v>
                </c:pt>
                <c:pt idx="648">
                  <c:v>419</c:v>
                </c:pt>
                <c:pt idx="649">
                  <c:v>377</c:v>
                </c:pt>
                <c:pt idx="650">
                  <c:v>393</c:v>
                </c:pt>
                <c:pt idx="651">
                  <c:v>295</c:v>
                </c:pt>
                <c:pt idx="652">
                  <c:v>328</c:v>
                </c:pt>
                <c:pt idx="653">
                  <c:v>332</c:v>
                </c:pt>
                <c:pt idx="654">
                  <c:v>422</c:v>
                </c:pt>
                <c:pt idx="655">
                  <c:v>440</c:v>
                </c:pt>
                <c:pt idx="656">
                  <c:v>390</c:v>
                </c:pt>
                <c:pt idx="657">
                  <c:v>362</c:v>
                </c:pt>
                <c:pt idx="658">
                  <c:v>503</c:v>
                </c:pt>
                <c:pt idx="659">
                  <c:v>300</c:v>
                </c:pt>
                <c:pt idx="660">
                  <c:v>312</c:v>
                </c:pt>
                <c:pt idx="661">
                  <c:v>496</c:v>
                </c:pt>
                <c:pt idx="662">
                  <c:v>565</c:v>
                </c:pt>
                <c:pt idx="663">
                  <c:v>397</c:v>
                </c:pt>
                <c:pt idx="664">
                  <c:v>587</c:v>
                </c:pt>
                <c:pt idx="665">
                  <c:v>551</c:v>
                </c:pt>
                <c:pt idx="666">
                  <c:v>353</c:v>
                </c:pt>
                <c:pt idx="667">
                  <c:v>525</c:v>
                </c:pt>
                <c:pt idx="668">
                  <c:v>331</c:v>
                </c:pt>
                <c:pt idx="669">
                  <c:v>423</c:v>
                </c:pt>
                <c:pt idx="670">
                  <c:v>570</c:v>
                </c:pt>
                <c:pt idx="671">
                  <c:v>596</c:v>
                </c:pt>
                <c:pt idx="672">
                  <c:v>448</c:v>
                </c:pt>
                <c:pt idx="673">
                  <c:v>586</c:v>
                </c:pt>
                <c:pt idx="674">
                  <c:v>427</c:v>
                </c:pt>
                <c:pt idx="675">
                  <c:v>464</c:v>
                </c:pt>
                <c:pt idx="676">
                  <c:v>595</c:v>
                </c:pt>
                <c:pt idx="677">
                  <c:v>517</c:v>
                </c:pt>
                <c:pt idx="678">
                  <c:v>468</c:v>
                </c:pt>
                <c:pt idx="679">
                  <c:v>340</c:v>
                </c:pt>
                <c:pt idx="680">
                  <c:v>423</c:v>
                </c:pt>
                <c:pt idx="681">
                  <c:v>259</c:v>
                </c:pt>
                <c:pt idx="682">
                  <c:v>352</c:v>
                </c:pt>
                <c:pt idx="683">
                  <c:v>442</c:v>
                </c:pt>
                <c:pt idx="684">
                  <c:v>433</c:v>
                </c:pt>
                <c:pt idx="685">
                  <c:v>440</c:v>
                </c:pt>
                <c:pt idx="686">
                  <c:v>340</c:v>
                </c:pt>
                <c:pt idx="687">
                  <c:v>353</c:v>
                </c:pt>
                <c:pt idx="688">
                  <c:v>397</c:v>
                </c:pt>
                <c:pt idx="689">
                  <c:v>367</c:v>
                </c:pt>
                <c:pt idx="690">
                  <c:v>563</c:v>
                </c:pt>
                <c:pt idx="691">
                  <c:v>476</c:v>
                </c:pt>
                <c:pt idx="692">
                  <c:v>387</c:v>
                </c:pt>
                <c:pt idx="693">
                  <c:v>475</c:v>
                </c:pt>
                <c:pt idx="694">
                  <c:v>448</c:v>
                </c:pt>
                <c:pt idx="695">
                  <c:v>394</c:v>
                </c:pt>
                <c:pt idx="696">
                  <c:v>331</c:v>
                </c:pt>
                <c:pt idx="697">
                  <c:v>327</c:v>
                </c:pt>
                <c:pt idx="698">
                  <c:v>395</c:v>
                </c:pt>
                <c:pt idx="699">
                  <c:v>378</c:v>
                </c:pt>
                <c:pt idx="700">
                  <c:v>510</c:v>
                </c:pt>
                <c:pt idx="701">
                  <c:v>547</c:v>
                </c:pt>
                <c:pt idx="702">
                  <c:v>382</c:v>
                </c:pt>
                <c:pt idx="703">
                  <c:v>389</c:v>
                </c:pt>
                <c:pt idx="704">
                  <c:v>318</c:v>
                </c:pt>
                <c:pt idx="705">
                  <c:v>419</c:v>
                </c:pt>
                <c:pt idx="706">
                  <c:v>445</c:v>
                </c:pt>
                <c:pt idx="707">
                  <c:v>402</c:v>
                </c:pt>
                <c:pt idx="708">
                  <c:v>312</c:v>
                </c:pt>
                <c:pt idx="709">
                  <c:v>438</c:v>
                </c:pt>
                <c:pt idx="710">
                  <c:v>481</c:v>
                </c:pt>
                <c:pt idx="711">
                  <c:v>283</c:v>
                </c:pt>
                <c:pt idx="712">
                  <c:v>493</c:v>
                </c:pt>
                <c:pt idx="713">
                  <c:v>372</c:v>
                </c:pt>
                <c:pt idx="714">
                  <c:v>358</c:v>
                </c:pt>
                <c:pt idx="715">
                  <c:v>548</c:v>
                </c:pt>
                <c:pt idx="716">
                  <c:v>355</c:v>
                </c:pt>
                <c:pt idx="717">
                  <c:v>553</c:v>
                </c:pt>
                <c:pt idx="718">
                  <c:v>367</c:v>
                </c:pt>
                <c:pt idx="719">
                  <c:v>337</c:v>
                </c:pt>
                <c:pt idx="720">
                  <c:v>364</c:v>
                </c:pt>
                <c:pt idx="721">
                  <c:v>325</c:v>
                </c:pt>
                <c:pt idx="722">
                  <c:v>401</c:v>
                </c:pt>
                <c:pt idx="723">
                  <c:v>418</c:v>
                </c:pt>
                <c:pt idx="724">
                  <c:v>382</c:v>
                </c:pt>
                <c:pt idx="725">
                  <c:v>362</c:v>
                </c:pt>
                <c:pt idx="726">
                  <c:v>311</c:v>
                </c:pt>
                <c:pt idx="727">
                  <c:v>427</c:v>
                </c:pt>
                <c:pt idx="728">
                  <c:v>548</c:v>
                </c:pt>
                <c:pt idx="729">
                  <c:v>380</c:v>
                </c:pt>
                <c:pt idx="730">
                  <c:v>383</c:v>
                </c:pt>
                <c:pt idx="731">
                  <c:v>439</c:v>
                </c:pt>
                <c:pt idx="732">
                  <c:v>519</c:v>
                </c:pt>
                <c:pt idx="733">
                  <c:v>440</c:v>
                </c:pt>
                <c:pt idx="734">
                  <c:v>482</c:v>
                </c:pt>
                <c:pt idx="735">
                  <c:v>458</c:v>
                </c:pt>
                <c:pt idx="736">
                  <c:v>433</c:v>
                </c:pt>
                <c:pt idx="737">
                  <c:v>407</c:v>
                </c:pt>
                <c:pt idx="738">
                  <c:v>325</c:v>
                </c:pt>
                <c:pt idx="739">
                  <c:v>447</c:v>
                </c:pt>
                <c:pt idx="740">
                  <c:v>396</c:v>
                </c:pt>
                <c:pt idx="741">
                  <c:v>512</c:v>
                </c:pt>
                <c:pt idx="742">
                  <c:v>494</c:v>
                </c:pt>
                <c:pt idx="743">
                  <c:v>332</c:v>
                </c:pt>
                <c:pt idx="744">
                  <c:v>317</c:v>
                </c:pt>
                <c:pt idx="745">
                  <c:v>434</c:v>
                </c:pt>
                <c:pt idx="746">
                  <c:v>451</c:v>
                </c:pt>
                <c:pt idx="747">
                  <c:v>510</c:v>
                </c:pt>
                <c:pt idx="748">
                  <c:v>405</c:v>
                </c:pt>
                <c:pt idx="749">
                  <c:v>466</c:v>
                </c:pt>
                <c:pt idx="750">
                  <c:v>306</c:v>
                </c:pt>
                <c:pt idx="751">
                  <c:v>423</c:v>
                </c:pt>
                <c:pt idx="752">
                  <c:v>477</c:v>
                </c:pt>
                <c:pt idx="753">
                  <c:v>561</c:v>
                </c:pt>
                <c:pt idx="754">
                  <c:v>270</c:v>
                </c:pt>
                <c:pt idx="755">
                  <c:v>580</c:v>
                </c:pt>
                <c:pt idx="756">
                  <c:v>385</c:v>
                </c:pt>
                <c:pt idx="757">
                  <c:v>513</c:v>
                </c:pt>
                <c:pt idx="758">
                  <c:v>448</c:v>
                </c:pt>
                <c:pt idx="759">
                  <c:v>371</c:v>
                </c:pt>
                <c:pt idx="760">
                  <c:v>364</c:v>
                </c:pt>
                <c:pt idx="761">
                  <c:v>448</c:v>
                </c:pt>
                <c:pt idx="762">
                  <c:v>420</c:v>
                </c:pt>
                <c:pt idx="763">
                  <c:v>463</c:v>
                </c:pt>
                <c:pt idx="764">
                  <c:v>486</c:v>
                </c:pt>
                <c:pt idx="765">
                  <c:v>325</c:v>
                </c:pt>
                <c:pt idx="766">
                  <c:v>421</c:v>
                </c:pt>
                <c:pt idx="767">
                  <c:v>466</c:v>
                </c:pt>
                <c:pt idx="768">
                  <c:v>428</c:v>
                </c:pt>
                <c:pt idx="769">
                  <c:v>408</c:v>
                </c:pt>
                <c:pt idx="770">
                  <c:v>367</c:v>
                </c:pt>
                <c:pt idx="771">
                  <c:v>457</c:v>
                </c:pt>
                <c:pt idx="772">
                  <c:v>317</c:v>
                </c:pt>
                <c:pt idx="773">
                  <c:v>321</c:v>
                </c:pt>
                <c:pt idx="774">
                  <c:v>265</c:v>
                </c:pt>
                <c:pt idx="775">
                  <c:v>261</c:v>
                </c:pt>
                <c:pt idx="776">
                  <c:v>469</c:v>
                </c:pt>
                <c:pt idx="777">
                  <c:v>364</c:v>
                </c:pt>
                <c:pt idx="778">
                  <c:v>510</c:v>
                </c:pt>
                <c:pt idx="779">
                  <c:v>477</c:v>
                </c:pt>
                <c:pt idx="780">
                  <c:v>396</c:v>
                </c:pt>
                <c:pt idx="781">
                  <c:v>378</c:v>
                </c:pt>
                <c:pt idx="782">
                  <c:v>333</c:v>
                </c:pt>
                <c:pt idx="783">
                  <c:v>458</c:v>
                </c:pt>
                <c:pt idx="784">
                  <c:v>395</c:v>
                </c:pt>
                <c:pt idx="785">
                  <c:v>428</c:v>
                </c:pt>
                <c:pt idx="786">
                  <c:v>545</c:v>
                </c:pt>
                <c:pt idx="787">
                  <c:v>507</c:v>
                </c:pt>
                <c:pt idx="788">
                  <c:v>365</c:v>
                </c:pt>
                <c:pt idx="789">
                  <c:v>549</c:v>
                </c:pt>
                <c:pt idx="790">
                  <c:v>456</c:v>
                </c:pt>
                <c:pt idx="791">
                  <c:v>266</c:v>
                </c:pt>
                <c:pt idx="792">
                  <c:v>347</c:v>
                </c:pt>
                <c:pt idx="793">
                  <c:v>346</c:v>
                </c:pt>
                <c:pt idx="794">
                  <c:v>357</c:v>
                </c:pt>
                <c:pt idx="795">
                  <c:v>266</c:v>
                </c:pt>
                <c:pt idx="796">
                  <c:v>302</c:v>
                </c:pt>
                <c:pt idx="797">
                  <c:v>501</c:v>
                </c:pt>
                <c:pt idx="798">
                  <c:v>384</c:v>
                </c:pt>
                <c:pt idx="799">
                  <c:v>462</c:v>
                </c:pt>
                <c:pt idx="800">
                  <c:v>456</c:v>
                </c:pt>
                <c:pt idx="801">
                  <c:v>228</c:v>
                </c:pt>
                <c:pt idx="802">
                  <c:v>510</c:v>
                </c:pt>
                <c:pt idx="803">
                  <c:v>249</c:v>
                </c:pt>
                <c:pt idx="804">
                  <c:v>229</c:v>
                </c:pt>
                <c:pt idx="805">
                  <c:v>560</c:v>
                </c:pt>
                <c:pt idx="806">
                  <c:v>309</c:v>
                </c:pt>
                <c:pt idx="807">
                  <c:v>371</c:v>
                </c:pt>
                <c:pt idx="808">
                  <c:v>426</c:v>
                </c:pt>
                <c:pt idx="809">
                  <c:v>464</c:v>
                </c:pt>
                <c:pt idx="810">
                  <c:v>326</c:v>
                </c:pt>
                <c:pt idx="811">
                  <c:v>275</c:v>
                </c:pt>
                <c:pt idx="812">
                  <c:v>363</c:v>
                </c:pt>
                <c:pt idx="813">
                  <c:v>189</c:v>
                </c:pt>
                <c:pt idx="814">
                  <c:v>404</c:v>
                </c:pt>
                <c:pt idx="815">
                  <c:v>529</c:v>
                </c:pt>
                <c:pt idx="816">
                  <c:v>459</c:v>
                </c:pt>
                <c:pt idx="817">
                  <c:v>358</c:v>
                </c:pt>
                <c:pt idx="818">
                  <c:v>471</c:v>
                </c:pt>
                <c:pt idx="819">
                  <c:v>421</c:v>
                </c:pt>
                <c:pt idx="820">
                  <c:v>467</c:v>
                </c:pt>
                <c:pt idx="821">
                  <c:v>453</c:v>
                </c:pt>
                <c:pt idx="822">
                  <c:v>459</c:v>
                </c:pt>
                <c:pt idx="823">
                  <c:v>316</c:v>
                </c:pt>
                <c:pt idx="824">
                  <c:v>425</c:v>
                </c:pt>
                <c:pt idx="825">
                  <c:v>484</c:v>
                </c:pt>
                <c:pt idx="826">
                  <c:v>452</c:v>
                </c:pt>
                <c:pt idx="827">
                  <c:v>450</c:v>
                </c:pt>
                <c:pt idx="828">
                  <c:v>283</c:v>
                </c:pt>
                <c:pt idx="829">
                  <c:v>396</c:v>
                </c:pt>
                <c:pt idx="830">
                  <c:v>390</c:v>
                </c:pt>
                <c:pt idx="831">
                  <c:v>361</c:v>
                </c:pt>
                <c:pt idx="832">
                  <c:v>418</c:v>
                </c:pt>
                <c:pt idx="833">
                  <c:v>289</c:v>
                </c:pt>
                <c:pt idx="834">
                  <c:v>435</c:v>
                </c:pt>
                <c:pt idx="835">
                  <c:v>287</c:v>
                </c:pt>
                <c:pt idx="836">
                  <c:v>212</c:v>
                </c:pt>
                <c:pt idx="837">
                  <c:v>368</c:v>
                </c:pt>
                <c:pt idx="838">
                  <c:v>430</c:v>
                </c:pt>
                <c:pt idx="839">
                  <c:v>366</c:v>
                </c:pt>
                <c:pt idx="840">
                  <c:v>425</c:v>
                </c:pt>
                <c:pt idx="841">
                  <c:v>528</c:v>
                </c:pt>
                <c:pt idx="842">
                  <c:v>341</c:v>
                </c:pt>
                <c:pt idx="843">
                  <c:v>482</c:v>
                </c:pt>
                <c:pt idx="844">
                  <c:v>383</c:v>
                </c:pt>
                <c:pt idx="845">
                  <c:v>385</c:v>
                </c:pt>
                <c:pt idx="846">
                  <c:v>584</c:v>
                </c:pt>
                <c:pt idx="847">
                  <c:v>403</c:v>
                </c:pt>
                <c:pt idx="848">
                  <c:v>520</c:v>
                </c:pt>
                <c:pt idx="849">
                  <c:v>164</c:v>
                </c:pt>
                <c:pt idx="850">
                  <c:v>414</c:v>
                </c:pt>
                <c:pt idx="851">
                  <c:v>447</c:v>
                </c:pt>
                <c:pt idx="852">
                  <c:v>534</c:v>
                </c:pt>
                <c:pt idx="853">
                  <c:v>372</c:v>
                </c:pt>
                <c:pt idx="854">
                  <c:v>267</c:v>
                </c:pt>
                <c:pt idx="855">
                  <c:v>449</c:v>
                </c:pt>
                <c:pt idx="856">
                  <c:v>394</c:v>
                </c:pt>
                <c:pt idx="857">
                  <c:v>494</c:v>
                </c:pt>
                <c:pt idx="858">
                  <c:v>346</c:v>
                </c:pt>
                <c:pt idx="859">
                  <c:v>465</c:v>
                </c:pt>
                <c:pt idx="860">
                  <c:v>253</c:v>
                </c:pt>
                <c:pt idx="861">
                  <c:v>306</c:v>
                </c:pt>
                <c:pt idx="862">
                  <c:v>440</c:v>
                </c:pt>
                <c:pt idx="863">
                  <c:v>449</c:v>
                </c:pt>
                <c:pt idx="864">
                  <c:v>584</c:v>
                </c:pt>
                <c:pt idx="865">
                  <c:v>492</c:v>
                </c:pt>
                <c:pt idx="866">
                  <c:v>511</c:v>
                </c:pt>
                <c:pt idx="867">
                  <c:v>433</c:v>
                </c:pt>
                <c:pt idx="868">
                  <c:v>561</c:v>
                </c:pt>
                <c:pt idx="869">
                  <c:v>517</c:v>
                </c:pt>
                <c:pt idx="870">
                  <c:v>364</c:v>
                </c:pt>
                <c:pt idx="871">
                  <c:v>221</c:v>
                </c:pt>
                <c:pt idx="872">
                  <c:v>378</c:v>
                </c:pt>
                <c:pt idx="873">
                  <c:v>476</c:v>
                </c:pt>
                <c:pt idx="874">
                  <c:v>494</c:v>
                </c:pt>
                <c:pt idx="875">
                  <c:v>433</c:v>
                </c:pt>
                <c:pt idx="876">
                  <c:v>352</c:v>
                </c:pt>
                <c:pt idx="877">
                  <c:v>461</c:v>
                </c:pt>
                <c:pt idx="878">
                  <c:v>419</c:v>
                </c:pt>
                <c:pt idx="879">
                  <c:v>378</c:v>
                </c:pt>
                <c:pt idx="880">
                  <c:v>385</c:v>
                </c:pt>
                <c:pt idx="881">
                  <c:v>530</c:v>
                </c:pt>
                <c:pt idx="882">
                  <c:v>475</c:v>
                </c:pt>
                <c:pt idx="883">
                  <c:v>305</c:v>
                </c:pt>
                <c:pt idx="884">
                  <c:v>342</c:v>
                </c:pt>
                <c:pt idx="885">
                  <c:v>443</c:v>
                </c:pt>
                <c:pt idx="886">
                  <c:v>365</c:v>
                </c:pt>
                <c:pt idx="887">
                  <c:v>377</c:v>
                </c:pt>
                <c:pt idx="888">
                  <c:v>399</c:v>
                </c:pt>
                <c:pt idx="889">
                  <c:v>419</c:v>
                </c:pt>
                <c:pt idx="890">
                  <c:v>350</c:v>
                </c:pt>
                <c:pt idx="891">
                  <c:v>320</c:v>
                </c:pt>
                <c:pt idx="892">
                  <c:v>507</c:v>
                </c:pt>
                <c:pt idx="893">
                  <c:v>537</c:v>
                </c:pt>
                <c:pt idx="894">
                  <c:v>360</c:v>
                </c:pt>
                <c:pt idx="895">
                  <c:v>274</c:v>
                </c:pt>
                <c:pt idx="896">
                  <c:v>374</c:v>
                </c:pt>
                <c:pt idx="897">
                  <c:v>555</c:v>
                </c:pt>
                <c:pt idx="898">
                  <c:v>465</c:v>
                </c:pt>
                <c:pt idx="899">
                  <c:v>258</c:v>
                </c:pt>
                <c:pt idx="900">
                  <c:v>439</c:v>
                </c:pt>
                <c:pt idx="901">
                  <c:v>476</c:v>
                </c:pt>
                <c:pt idx="902">
                  <c:v>373</c:v>
                </c:pt>
                <c:pt idx="903">
                  <c:v>514</c:v>
                </c:pt>
                <c:pt idx="904">
                  <c:v>116</c:v>
                </c:pt>
                <c:pt idx="905">
                  <c:v>319</c:v>
                </c:pt>
                <c:pt idx="906">
                  <c:v>378</c:v>
                </c:pt>
                <c:pt idx="907">
                  <c:v>208</c:v>
                </c:pt>
                <c:pt idx="908">
                  <c:v>510</c:v>
                </c:pt>
                <c:pt idx="909">
                  <c:v>275</c:v>
                </c:pt>
                <c:pt idx="910">
                  <c:v>515</c:v>
                </c:pt>
                <c:pt idx="911">
                  <c:v>337</c:v>
                </c:pt>
                <c:pt idx="912">
                  <c:v>550</c:v>
                </c:pt>
                <c:pt idx="913">
                  <c:v>440</c:v>
                </c:pt>
                <c:pt idx="914">
                  <c:v>422</c:v>
                </c:pt>
                <c:pt idx="915">
                  <c:v>257</c:v>
                </c:pt>
                <c:pt idx="916">
                  <c:v>363</c:v>
                </c:pt>
                <c:pt idx="917">
                  <c:v>397</c:v>
                </c:pt>
                <c:pt idx="918">
                  <c:v>581</c:v>
                </c:pt>
                <c:pt idx="919">
                  <c:v>345</c:v>
                </c:pt>
                <c:pt idx="920">
                  <c:v>301</c:v>
                </c:pt>
                <c:pt idx="921">
                  <c:v>357</c:v>
                </c:pt>
                <c:pt idx="922">
                  <c:v>351</c:v>
                </c:pt>
                <c:pt idx="923">
                  <c:v>231</c:v>
                </c:pt>
                <c:pt idx="924">
                  <c:v>637</c:v>
                </c:pt>
                <c:pt idx="925">
                  <c:v>295</c:v>
                </c:pt>
                <c:pt idx="926">
                  <c:v>501</c:v>
                </c:pt>
                <c:pt idx="927">
                  <c:v>444</c:v>
                </c:pt>
                <c:pt idx="928">
                  <c:v>395</c:v>
                </c:pt>
                <c:pt idx="929">
                  <c:v>211</c:v>
                </c:pt>
                <c:pt idx="930">
                  <c:v>394</c:v>
                </c:pt>
                <c:pt idx="931">
                  <c:v>385</c:v>
                </c:pt>
                <c:pt idx="932">
                  <c:v>348</c:v>
                </c:pt>
                <c:pt idx="933">
                  <c:v>427</c:v>
                </c:pt>
                <c:pt idx="934">
                  <c:v>403</c:v>
                </c:pt>
                <c:pt idx="935">
                  <c:v>377</c:v>
                </c:pt>
                <c:pt idx="936">
                  <c:v>298</c:v>
                </c:pt>
                <c:pt idx="937">
                  <c:v>376</c:v>
                </c:pt>
                <c:pt idx="938">
                  <c:v>342</c:v>
                </c:pt>
                <c:pt idx="939">
                  <c:v>368</c:v>
                </c:pt>
                <c:pt idx="940">
                  <c:v>420</c:v>
                </c:pt>
                <c:pt idx="941">
                  <c:v>339</c:v>
                </c:pt>
                <c:pt idx="942">
                  <c:v>376</c:v>
                </c:pt>
                <c:pt idx="943">
                  <c:v>414</c:v>
                </c:pt>
                <c:pt idx="944">
                  <c:v>390</c:v>
                </c:pt>
                <c:pt idx="945">
                  <c:v>253</c:v>
                </c:pt>
                <c:pt idx="946">
                  <c:v>442</c:v>
                </c:pt>
                <c:pt idx="947">
                  <c:v>276</c:v>
                </c:pt>
                <c:pt idx="948">
                  <c:v>405</c:v>
                </c:pt>
                <c:pt idx="949">
                  <c:v>507</c:v>
                </c:pt>
                <c:pt idx="950">
                  <c:v>347</c:v>
                </c:pt>
                <c:pt idx="951">
                  <c:v>376</c:v>
                </c:pt>
                <c:pt idx="952">
                  <c:v>383</c:v>
                </c:pt>
                <c:pt idx="953">
                  <c:v>378</c:v>
                </c:pt>
                <c:pt idx="954">
                  <c:v>326</c:v>
                </c:pt>
                <c:pt idx="955">
                  <c:v>311</c:v>
                </c:pt>
                <c:pt idx="956">
                  <c:v>371</c:v>
                </c:pt>
                <c:pt idx="957">
                  <c:v>429</c:v>
                </c:pt>
                <c:pt idx="958">
                  <c:v>521</c:v>
                </c:pt>
                <c:pt idx="959">
                  <c:v>215</c:v>
                </c:pt>
                <c:pt idx="960">
                  <c:v>344</c:v>
                </c:pt>
                <c:pt idx="961">
                  <c:v>104</c:v>
                </c:pt>
                <c:pt idx="962">
                  <c:v>366</c:v>
                </c:pt>
                <c:pt idx="963">
                  <c:v>326</c:v>
                </c:pt>
                <c:pt idx="964">
                  <c:v>295</c:v>
                </c:pt>
                <c:pt idx="965">
                  <c:v>355</c:v>
                </c:pt>
                <c:pt idx="966">
                  <c:v>364</c:v>
                </c:pt>
                <c:pt idx="967">
                  <c:v>327</c:v>
                </c:pt>
                <c:pt idx="968">
                  <c:v>425</c:v>
                </c:pt>
                <c:pt idx="969">
                  <c:v>416</c:v>
                </c:pt>
                <c:pt idx="970">
                  <c:v>404</c:v>
                </c:pt>
                <c:pt idx="971">
                  <c:v>239</c:v>
                </c:pt>
                <c:pt idx="972">
                  <c:v>471</c:v>
                </c:pt>
                <c:pt idx="973">
                  <c:v>272</c:v>
                </c:pt>
                <c:pt idx="974">
                  <c:v>444</c:v>
                </c:pt>
                <c:pt idx="975">
                  <c:v>392</c:v>
                </c:pt>
                <c:pt idx="976">
                  <c:v>429</c:v>
                </c:pt>
                <c:pt idx="977">
                  <c:v>340</c:v>
                </c:pt>
                <c:pt idx="978">
                  <c:v>491</c:v>
                </c:pt>
                <c:pt idx="979">
                  <c:v>413</c:v>
                </c:pt>
                <c:pt idx="980">
                  <c:v>393</c:v>
                </c:pt>
                <c:pt idx="981">
                  <c:v>358</c:v>
                </c:pt>
                <c:pt idx="982">
                  <c:v>342</c:v>
                </c:pt>
                <c:pt idx="983">
                  <c:v>399</c:v>
                </c:pt>
                <c:pt idx="984">
                  <c:v>382</c:v>
                </c:pt>
                <c:pt idx="985">
                  <c:v>576</c:v>
                </c:pt>
                <c:pt idx="986">
                  <c:v>316</c:v>
                </c:pt>
                <c:pt idx="987">
                  <c:v>395</c:v>
                </c:pt>
                <c:pt idx="988">
                  <c:v>383</c:v>
                </c:pt>
                <c:pt idx="989">
                  <c:v>310</c:v>
                </c:pt>
                <c:pt idx="990">
                  <c:v>491</c:v>
                </c:pt>
                <c:pt idx="991">
                  <c:v>186</c:v>
                </c:pt>
                <c:pt idx="992">
                  <c:v>297</c:v>
                </c:pt>
                <c:pt idx="993">
                  <c:v>301</c:v>
                </c:pt>
                <c:pt idx="994">
                  <c:v>354</c:v>
                </c:pt>
                <c:pt idx="995">
                  <c:v>473</c:v>
                </c:pt>
                <c:pt idx="996">
                  <c:v>395</c:v>
                </c:pt>
                <c:pt idx="997">
                  <c:v>262</c:v>
                </c:pt>
                <c:pt idx="998">
                  <c:v>329</c:v>
                </c:pt>
                <c:pt idx="999">
                  <c:v>470</c:v>
                </c:pt>
                <c:pt idx="1000">
                  <c:v>446</c:v>
                </c:pt>
                <c:pt idx="1001">
                  <c:v>392</c:v>
                </c:pt>
                <c:pt idx="1002">
                  <c:v>435</c:v>
                </c:pt>
                <c:pt idx="1003">
                  <c:v>271</c:v>
                </c:pt>
                <c:pt idx="1004">
                  <c:v>526</c:v>
                </c:pt>
                <c:pt idx="1005">
                  <c:v>389</c:v>
                </c:pt>
                <c:pt idx="1006">
                  <c:v>458</c:v>
                </c:pt>
                <c:pt idx="1007">
                  <c:v>317</c:v>
                </c:pt>
                <c:pt idx="1008">
                  <c:v>344</c:v>
                </c:pt>
                <c:pt idx="1009">
                  <c:v>344</c:v>
                </c:pt>
                <c:pt idx="1010">
                  <c:v>538</c:v>
                </c:pt>
                <c:pt idx="1011">
                  <c:v>434</c:v>
                </c:pt>
                <c:pt idx="1012">
                  <c:v>380</c:v>
                </c:pt>
                <c:pt idx="1013">
                  <c:v>365</c:v>
                </c:pt>
                <c:pt idx="1014">
                  <c:v>316</c:v>
                </c:pt>
                <c:pt idx="1015">
                  <c:v>362</c:v>
                </c:pt>
                <c:pt idx="1016">
                  <c:v>422</c:v>
                </c:pt>
                <c:pt idx="1017">
                  <c:v>324</c:v>
                </c:pt>
                <c:pt idx="1018">
                  <c:v>398</c:v>
                </c:pt>
                <c:pt idx="1019">
                  <c:v>427</c:v>
                </c:pt>
                <c:pt idx="1020">
                  <c:v>387</c:v>
                </c:pt>
                <c:pt idx="1021">
                  <c:v>262</c:v>
                </c:pt>
                <c:pt idx="1022">
                  <c:v>404</c:v>
                </c:pt>
                <c:pt idx="1023">
                  <c:v>264</c:v>
                </c:pt>
                <c:pt idx="1024">
                  <c:v>485</c:v>
                </c:pt>
                <c:pt idx="1025">
                  <c:v>411</c:v>
                </c:pt>
                <c:pt idx="1026">
                  <c:v>548</c:v>
                </c:pt>
                <c:pt idx="1027">
                  <c:v>325</c:v>
                </c:pt>
                <c:pt idx="1028">
                  <c:v>294</c:v>
                </c:pt>
                <c:pt idx="1029">
                  <c:v>377</c:v>
                </c:pt>
                <c:pt idx="1030">
                  <c:v>241</c:v>
                </c:pt>
                <c:pt idx="1031">
                  <c:v>426</c:v>
                </c:pt>
                <c:pt idx="1032">
                  <c:v>200</c:v>
                </c:pt>
                <c:pt idx="1033">
                  <c:v>326</c:v>
                </c:pt>
                <c:pt idx="1034">
                  <c:v>353</c:v>
                </c:pt>
                <c:pt idx="1035">
                  <c:v>460</c:v>
                </c:pt>
                <c:pt idx="1036">
                  <c:v>376</c:v>
                </c:pt>
                <c:pt idx="1037">
                  <c:v>417</c:v>
                </c:pt>
                <c:pt idx="1038">
                  <c:v>367</c:v>
                </c:pt>
                <c:pt idx="1039">
                  <c:v>218</c:v>
                </c:pt>
                <c:pt idx="1040">
                  <c:v>524</c:v>
                </c:pt>
                <c:pt idx="1041">
                  <c:v>257</c:v>
                </c:pt>
                <c:pt idx="1042">
                  <c:v>348</c:v>
                </c:pt>
                <c:pt idx="1043">
                  <c:v>453</c:v>
                </c:pt>
                <c:pt idx="1044">
                  <c:v>291</c:v>
                </c:pt>
                <c:pt idx="1045">
                  <c:v>400</c:v>
                </c:pt>
                <c:pt idx="1046">
                  <c:v>416</c:v>
                </c:pt>
                <c:pt idx="1047">
                  <c:v>351</c:v>
                </c:pt>
                <c:pt idx="1048">
                  <c:v>340</c:v>
                </c:pt>
                <c:pt idx="1049">
                  <c:v>477</c:v>
                </c:pt>
                <c:pt idx="1050">
                  <c:v>409</c:v>
                </c:pt>
                <c:pt idx="1051">
                  <c:v>314</c:v>
                </c:pt>
                <c:pt idx="1052">
                  <c:v>285</c:v>
                </c:pt>
                <c:pt idx="1053">
                  <c:v>295</c:v>
                </c:pt>
                <c:pt idx="1054">
                  <c:v>438</c:v>
                </c:pt>
                <c:pt idx="1055">
                  <c:v>246</c:v>
                </c:pt>
                <c:pt idx="1056">
                  <c:v>469</c:v>
                </c:pt>
                <c:pt idx="1057">
                  <c:v>426</c:v>
                </c:pt>
                <c:pt idx="1058">
                  <c:v>278</c:v>
                </c:pt>
                <c:pt idx="1059">
                  <c:v>478</c:v>
                </c:pt>
                <c:pt idx="1060">
                  <c:v>372</c:v>
                </c:pt>
                <c:pt idx="1061">
                  <c:v>396</c:v>
                </c:pt>
                <c:pt idx="1062">
                  <c:v>540</c:v>
                </c:pt>
                <c:pt idx="1063">
                  <c:v>453</c:v>
                </c:pt>
                <c:pt idx="1064">
                  <c:v>416</c:v>
                </c:pt>
                <c:pt idx="1065">
                  <c:v>278</c:v>
                </c:pt>
                <c:pt idx="1066">
                  <c:v>375</c:v>
                </c:pt>
                <c:pt idx="1067">
                  <c:v>357</c:v>
                </c:pt>
                <c:pt idx="1068">
                  <c:v>146</c:v>
                </c:pt>
                <c:pt idx="1069">
                  <c:v>333</c:v>
                </c:pt>
                <c:pt idx="1070">
                  <c:v>505</c:v>
                </c:pt>
                <c:pt idx="1071">
                  <c:v>311</c:v>
                </c:pt>
                <c:pt idx="1072">
                  <c:v>325</c:v>
                </c:pt>
                <c:pt idx="1073">
                  <c:v>369</c:v>
                </c:pt>
                <c:pt idx="1074">
                  <c:v>381</c:v>
                </c:pt>
                <c:pt idx="1075">
                  <c:v>343</c:v>
                </c:pt>
                <c:pt idx="1076">
                  <c:v>94</c:v>
                </c:pt>
                <c:pt idx="1077">
                  <c:v>391</c:v>
                </c:pt>
                <c:pt idx="1078">
                  <c:v>411</c:v>
                </c:pt>
                <c:pt idx="1079">
                  <c:v>426</c:v>
                </c:pt>
                <c:pt idx="1080">
                  <c:v>134</c:v>
                </c:pt>
                <c:pt idx="1081">
                  <c:v>302</c:v>
                </c:pt>
                <c:pt idx="1082">
                  <c:v>398</c:v>
                </c:pt>
                <c:pt idx="1083">
                  <c:v>313</c:v>
                </c:pt>
                <c:pt idx="1084">
                  <c:v>318</c:v>
                </c:pt>
                <c:pt idx="1085">
                  <c:v>427</c:v>
                </c:pt>
                <c:pt idx="1086">
                  <c:v>620</c:v>
                </c:pt>
                <c:pt idx="1087">
                  <c:v>414</c:v>
                </c:pt>
                <c:pt idx="1088">
                  <c:v>357</c:v>
                </c:pt>
                <c:pt idx="1089">
                  <c:v>343</c:v>
                </c:pt>
                <c:pt idx="1090">
                  <c:v>242</c:v>
                </c:pt>
                <c:pt idx="1091">
                  <c:v>420</c:v>
                </c:pt>
                <c:pt idx="1092">
                  <c:v>333</c:v>
                </c:pt>
                <c:pt idx="1093">
                  <c:v>484</c:v>
                </c:pt>
                <c:pt idx="1094">
                  <c:v>421</c:v>
                </c:pt>
                <c:pt idx="1095">
                  <c:v>470</c:v>
                </c:pt>
                <c:pt idx="1096">
                  <c:v>473</c:v>
                </c:pt>
                <c:pt idx="1097">
                  <c:v>477</c:v>
                </c:pt>
                <c:pt idx="1098">
                  <c:v>392</c:v>
                </c:pt>
                <c:pt idx="1099">
                  <c:v>411</c:v>
                </c:pt>
                <c:pt idx="1100">
                  <c:v>407</c:v>
                </c:pt>
                <c:pt idx="1101">
                  <c:v>354</c:v>
                </c:pt>
                <c:pt idx="1102">
                  <c:v>198</c:v>
                </c:pt>
                <c:pt idx="1103">
                  <c:v>264</c:v>
                </c:pt>
                <c:pt idx="1104">
                  <c:v>376</c:v>
                </c:pt>
                <c:pt idx="1105">
                  <c:v>379</c:v>
                </c:pt>
                <c:pt idx="1106">
                  <c:v>298</c:v>
                </c:pt>
                <c:pt idx="1107">
                  <c:v>298</c:v>
                </c:pt>
                <c:pt idx="1108">
                  <c:v>396</c:v>
                </c:pt>
                <c:pt idx="1109">
                  <c:v>324</c:v>
                </c:pt>
                <c:pt idx="1110">
                  <c:v>399</c:v>
                </c:pt>
                <c:pt idx="1111">
                  <c:v>431</c:v>
                </c:pt>
                <c:pt idx="1112">
                  <c:v>311</c:v>
                </c:pt>
                <c:pt idx="1113">
                  <c:v>324</c:v>
                </c:pt>
                <c:pt idx="1114">
                  <c:v>492</c:v>
                </c:pt>
                <c:pt idx="1115">
                  <c:v>236</c:v>
                </c:pt>
                <c:pt idx="1116">
                  <c:v>383</c:v>
                </c:pt>
                <c:pt idx="1117">
                  <c:v>557</c:v>
                </c:pt>
                <c:pt idx="1118">
                  <c:v>456</c:v>
                </c:pt>
                <c:pt idx="1119">
                  <c:v>324</c:v>
                </c:pt>
                <c:pt idx="1120">
                  <c:v>414</c:v>
                </c:pt>
                <c:pt idx="1121">
                  <c:v>374</c:v>
                </c:pt>
                <c:pt idx="1122">
                  <c:v>331</c:v>
                </c:pt>
                <c:pt idx="1123">
                  <c:v>332</c:v>
                </c:pt>
                <c:pt idx="1124">
                  <c:v>376</c:v>
                </c:pt>
                <c:pt idx="1125">
                  <c:v>135</c:v>
                </c:pt>
                <c:pt idx="1126">
                  <c:v>380</c:v>
                </c:pt>
                <c:pt idx="1127">
                  <c:v>351</c:v>
                </c:pt>
                <c:pt idx="1128">
                  <c:v>255</c:v>
                </c:pt>
                <c:pt idx="1129">
                  <c:v>344</c:v>
                </c:pt>
                <c:pt idx="1130">
                  <c:v>340</c:v>
                </c:pt>
                <c:pt idx="1131">
                  <c:v>401</c:v>
                </c:pt>
                <c:pt idx="1132">
                  <c:v>343</c:v>
                </c:pt>
                <c:pt idx="1133">
                  <c:v>363</c:v>
                </c:pt>
                <c:pt idx="1134">
                  <c:v>362</c:v>
                </c:pt>
                <c:pt idx="1135">
                  <c:v>366</c:v>
                </c:pt>
                <c:pt idx="1136">
                  <c:v>268</c:v>
                </c:pt>
                <c:pt idx="1137">
                  <c:v>319</c:v>
                </c:pt>
                <c:pt idx="1138">
                  <c:v>603</c:v>
                </c:pt>
                <c:pt idx="1139">
                  <c:v>403</c:v>
                </c:pt>
                <c:pt idx="1140">
                  <c:v>307</c:v>
                </c:pt>
                <c:pt idx="1141">
                  <c:v>431</c:v>
                </c:pt>
                <c:pt idx="1142">
                  <c:v>301</c:v>
                </c:pt>
                <c:pt idx="1143">
                  <c:v>345</c:v>
                </c:pt>
                <c:pt idx="1144">
                  <c:v>210</c:v>
                </c:pt>
                <c:pt idx="1145">
                  <c:v>307</c:v>
                </c:pt>
                <c:pt idx="1146">
                  <c:v>514</c:v>
                </c:pt>
                <c:pt idx="1147">
                  <c:v>460</c:v>
                </c:pt>
                <c:pt idx="1148">
                  <c:v>332</c:v>
                </c:pt>
                <c:pt idx="1149">
                  <c:v>426</c:v>
                </c:pt>
                <c:pt idx="1150">
                  <c:v>358</c:v>
                </c:pt>
                <c:pt idx="1151">
                  <c:v>473</c:v>
                </c:pt>
                <c:pt idx="1152">
                  <c:v>452</c:v>
                </c:pt>
                <c:pt idx="1153">
                  <c:v>288</c:v>
                </c:pt>
                <c:pt idx="1154">
                  <c:v>374</c:v>
                </c:pt>
                <c:pt idx="1155">
                  <c:v>305</c:v>
                </c:pt>
                <c:pt idx="1156">
                  <c:v>316</c:v>
                </c:pt>
                <c:pt idx="1157">
                  <c:v>341</c:v>
                </c:pt>
                <c:pt idx="1158">
                  <c:v>289</c:v>
                </c:pt>
                <c:pt idx="1159">
                  <c:v>272</c:v>
                </c:pt>
                <c:pt idx="1160">
                  <c:v>486</c:v>
                </c:pt>
                <c:pt idx="1161">
                  <c:v>414</c:v>
                </c:pt>
                <c:pt idx="1162">
                  <c:v>306</c:v>
                </c:pt>
                <c:pt idx="1163">
                  <c:v>427</c:v>
                </c:pt>
                <c:pt idx="1164">
                  <c:v>417</c:v>
                </c:pt>
                <c:pt idx="1165">
                  <c:v>432</c:v>
                </c:pt>
                <c:pt idx="1166">
                  <c:v>443</c:v>
                </c:pt>
                <c:pt idx="1167">
                  <c:v>429</c:v>
                </c:pt>
                <c:pt idx="1168">
                  <c:v>382</c:v>
                </c:pt>
                <c:pt idx="1169">
                  <c:v>336</c:v>
                </c:pt>
                <c:pt idx="1170">
                  <c:v>326</c:v>
                </c:pt>
                <c:pt idx="1171">
                  <c:v>444</c:v>
                </c:pt>
                <c:pt idx="1172">
                  <c:v>309</c:v>
                </c:pt>
                <c:pt idx="1173">
                  <c:v>358</c:v>
                </c:pt>
                <c:pt idx="1174">
                  <c:v>304</c:v>
                </c:pt>
                <c:pt idx="1175">
                  <c:v>199</c:v>
                </c:pt>
                <c:pt idx="1176">
                  <c:v>428</c:v>
                </c:pt>
                <c:pt idx="1177">
                  <c:v>182</c:v>
                </c:pt>
                <c:pt idx="1178">
                  <c:v>379</c:v>
                </c:pt>
                <c:pt idx="1179">
                  <c:v>198</c:v>
                </c:pt>
                <c:pt idx="1180">
                  <c:v>419</c:v>
                </c:pt>
                <c:pt idx="1181">
                  <c:v>305</c:v>
                </c:pt>
                <c:pt idx="1182">
                  <c:v>334</c:v>
                </c:pt>
                <c:pt idx="1183">
                  <c:v>535</c:v>
                </c:pt>
                <c:pt idx="1184">
                  <c:v>386</c:v>
                </c:pt>
                <c:pt idx="1185">
                  <c:v>379</c:v>
                </c:pt>
                <c:pt idx="1186">
                  <c:v>240</c:v>
                </c:pt>
                <c:pt idx="1187">
                  <c:v>345</c:v>
                </c:pt>
                <c:pt idx="1188">
                  <c:v>417</c:v>
                </c:pt>
                <c:pt idx="1189">
                  <c:v>494</c:v>
                </c:pt>
                <c:pt idx="1190">
                  <c:v>385</c:v>
                </c:pt>
                <c:pt idx="1191">
                  <c:v>411</c:v>
                </c:pt>
                <c:pt idx="1192">
                  <c:v>493</c:v>
                </c:pt>
                <c:pt idx="1193">
                  <c:v>370</c:v>
                </c:pt>
                <c:pt idx="1194">
                  <c:v>400</c:v>
                </c:pt>
                <c:pt idx="1195">
                  <c:v>267</c:v>
                </c:pt>
                <c:pt idx="1196">
                  <c:v>426</c:v>
                </c:pt>
                <c:pt idx="1197">
                  <c:v>231</c:v>
                </c:pt>
                <c:pt idx="1198">
                  <c:v>259</c:v>
                </c:pt>
                <c:pt idx="1199">
                  <c:v>599</c:v>
                </c:pt>
                <c:pt idx="1200">
                  <c:v>341</c:v>
                </c:pt>
                <c:pt idx="1201">
                  <c:v>348</c:v>
                </c:pt>
                <c:pt idx="1202">
                  <c:v>503</c:v>
                </c:pt>
                <c:pt idx="1203">
                  <c:v>349</c:v>
                </c:pt>
                <c:pt idx="1204">
                  <c:v>338</c:v>
                </c:pt>
                <c:pt idx="1205">
                  <c:v>277</c:v>
                </c:pt>
                <c:pt idx="1206">
                  <c:v>475</c:v>
                </c:pt>
                <c:pt idx="1207">
                  <c:v>204</c:v>
                </c:pt>
                <c:pt idx="1208">
                  <c:v>343</c:v>
                </c:pt>
                <c:pt idx="1209">
                  <c:v>426</c:v>
                </c:pt>
                <c:pt idx="1210">
                  <c:v>379</c:v>
                </c:pt>
                <c:pt idx="1211">
                  <c:v>300</c:v>
                </c:pt>
                <c:pt idx="1212">
                  <c:v>242</c:v>
                </c:pt>
                <c:pt idx="1213">
                  <c:v>384</c:v>
                </c:pt>
                <c:pt idx="1214">
                  <c:v>387</c:v>
                </c:pt>
                <c:pt idx="1215">
                  <c:v>430</c:v>
                </c:pt>
                <c:pt idx="1216">
                  <c:v>269</c:v>
                </c:pt>
                <c:pt idx="1217">
                  <c:v>327</c:v>
                </c:pt>
                <c:pt idx="1218">
                  <c:v>414</c:v>
                </c:pt>
                <c:pt idx="1219">
                  <c:v>383</c:v>
                </c:pt>
                <c:pt idx="1220">
                  <c:v>511</c:v>
                </c:pt>
                <c:pt idx="1221">
                  <c:v>417</c:v>
                </c:pt>
                <c:pt idx="1222">
                  <c:v>285</c:v>
                </c:pt>
                <c:pt idx="1223">
                  <c:v>255</c:v>
                </c:pt>
                <c:pt idx="1224">
                  <c:v>472</c:v>
                </c:pt>
                <c:pt idx="1225">
                  <c:v>391</c:v>
                </c:pt>
                <c:pt idx="1226">
                  <c:v>270</c:v>
                </c:pt>
                <c:pt idx="1227">
                  <c:v>303</c:v>
                </c:pt>
                <c:pt idx="1228">
                  <c:v>255</c:v>
                </c:pt>
                <c:pt idx="1229">
                  <c:v>365</c:v>
                </c:pt>
                <c:pt idx="1230">
                  <c:v>349</c:v>
                </c:pt>
                <c:pt idx="1231">
                  <c:v>306</c:v>
                </c:pt>
                <c:pt idx="1232">
                  <c:v>275</c:v>
                </c:pt>
                <c:pt idx="1233">
                  <c:v>297</c:v>
                </c:pt>
                <c:pt idx="1234">
                  <c:v>199</c:v>
                </c:pt>
                <c:pt idx="1235">
                  <c:v>317</c:v>
                </c:pt>
                <c:pt idx="1236">
                  <c:v>361</c:v>
                </c:pt>
                <c:pt idx="1237">
                  <c:v>350</c:v>
                </c:pt>
                <c:pt idx="1238">
                  <c:v>430</c:v>
                </c:pt>
                <c:pt idx="1239">
                  <c:v>360</c:v>
                </c:pt>
                <c:pt idx="1240">
                  <c:v>382</c:v>
                </c:pt>
                <c:pt idx="1241">
                  <c:v>509</c:v>
                </c:pt>
                <c:pt idx="1242">
                  <c:v>338</c:v>
                </c:pt>
                <c:pt idx="1243">
                  <c:v>336</c:v>
                </c:pt>
                <c:pt idx="1244">
                  <c:v>275</c:v>
                </c:pt>
                <c:pt idx="1245">
                  <c:v>434</c:v>
                </c:pt>
                <c:pt idx="1246">
                  <c:v>426</c:v>
                </c:pt>
                <c:pt idx="1247">
                  <c:v>222</c:v>
                </c:pt>
                <c:pt idx="1248">
                  <c:v>335</c:v>
                </c:pt>
                <c:pt idx="1249">
                  <c:v>351</c:v>
                </c:pt>
                <c:pt idx="1250">
                  <c:v>392</c:v>
                </c:pt>
                <c:pt idx="1251">
                  <c:v>410</c:v>
                </c:pt>
                <c:pt idx="1252">
                  <c:v>369</c:v>
                </c:pt>
                <c:pt idx="1253">
                  <c:v>351</c:v>
                </c:pt>
                <c:pt idx="1254">
                  <c:v>238</c:v>
                </c:pt>
                <c:pt idx="1255">
                  <c:v>417</c:v>
                </c:pt>
                <c:pt idx="1256">
                  <c:v>554</c:v>
                </c:pt>
                <c:pt idx="1257">
                  <c:v>199</c:v>
                </c:pt>
                <c:pt idx="1258">
                  <c:v>348</c:v>
                </c:pt>
                <c:pt idx="1259">
                  <c:v>357</c:v>
                </c:pt>
                <c:pt idx="1260">
                  <c:v>442</c:v>
                </c:pt>
                <c:pt idx="1261">
                  <c:v>464</c:v>
                </c:pt>
                <c:pt idx="1262">
                  <c:v>592</c:v>
                </c:pt>
                <c:pt idx="1263">
                  <c:v>195</c:v>
                </c:pt>
                <c:pt idx="1264">
                  <c:v>336</c:v>
                </c:pt>
                <c:pt idx="1265">
                  <c:v>215</c:v>
                </c:pt>
                <c:pt idx="1266">
                  <c:v>330</c:v>
                </c:pt>
                <c:pt idx="1267">
                  <c:v>382</c:v>
                </c:pt>
                <c:pt idx="1268">
                  <c:v>255</c:v>
                </c:pt>
                <c:pt idx="1269">
                  <c:v>456</c:v>
                </c:pt>
                <c:pt idx="1270">
                  <c:v>502</c:v>
                </c:pt>
                <c:pt idx="1271">
                  <c:v>59</c:v>
                </c:pt>
                <c:pt idx="1272">
                  <c:v>229</c:v>
                </c:pt>
                <c:pt idx="1273">
                  <c:v>482</c:v>
                </c:pt>
                <c:pt idx="1274">
                  <c:v>354</c:v>
                </c:pt>
                <c:pt idx="1275">
                  <c:v>389</c:v>
                </c:pt>
                <c:pt idx="1276">
                  <c:v>338</c:v>
                </c:pt>
                <c:pt idx="1277">
                  <c:v>349</c:v>
                </c:pt>
                <c:pt idx="1278">
                  <c:v>305</c:v>
                </c:pt>
                <c:pt idx="1279">
                  <c:v>571</c:v>
                </c:pt>
                <c:pt idx="1280">
                  <c:v>296</c:v>
                </c:pt>
                <c:pt idx="1281">
                  <c:v>439</c:v>
                </c:pt>
                <c:pt idx="1282">
                  <c:v>494</c:v>
                </c:pt>
                <c:pt idx="1283">
                  <c:v>455</c:v>
                </c:pt>
                <c:pt idx="1284">
                  <c:v>371</c:v>
                </c:pt>
                <c:pt idx="1285">
                  <c:v>364</c:v>
                </c:pt>
                <c:pt idx="1286">
                  <c:v>253</c:v>
                </c:pt>
                <c:pt idx="1287">
                  <c:v>489</c:v>
                </c:pt>
                <c:pt idx="1288">
                  <c:v>446</c:v>
                </c:pt>
                <c:pt idx="1289">
                  <c:v>530</c:v>
                </c:pt>
                <c:pt idx="1290">
                  <c:v>296</c:v>
                </c:pt>
                <c:pt idx="1291">
                  <c:v>440</c:v>
                </c:pt>
                <c:pt idx="1292">
                  <c:v>386</c:v>
                </c:pt>
                <c:pt idx="1293">
                  <c:v>281</c:v>
                </c:pt>
                <c:pt idx="1294">
                  <c:v>166</c:v>
                </c:pt>
                <c:pt idx="1295">
                  <c:v>378</c:v>
                </c:pt>
                <c:pt idx="1296">
                  <c:v>323</c:v>
                </c:pt>
                <c:pt idx="1297">
                  <c:v>377</c:v>
                </c:pt>
                <c:pt idx="1298">
                  <c:v>476</c:v>
                </c:pt>
                <c:pt idx="1299">
                  <c:v>487</c:v>
                </c:pt>
                <c:pt idx="1300">
                  <c:v>282</c:v>
                </c:pt>
                <c:pt idx="1301">
                  <c:v>475</c:v>
                </c:pt>
                <c:pt idx="1302">
                  <c:v>335</c:v>
                </c:pt>
                <c:pt idx="1303">
                  <c:v>257</c:v>
                </c:pt>
                <c:pt idx="1304">
                  <c:v>488</c:v>
                </c:pt>
                <c:pt idx="1305">
                  <c:v>255</c:v>
                </c:pt>
                <c:pt idx="1306">
                  <c:v>341</c:v>
                </c:pt>
                <c:pt idx="1307">
                  <c:v>292</c:v>
                </c:pt>
                <c:pt idx="1308">
                  <c:v>302</c:v>
                </c:pt>
                <c:pt idx="1309">
                  <c:v>340</c:v>
                </c:pt>
                <c:pt idx="1310">
                  <c:v>331</c:v>
                </c:pt>
                <c:pt idx="1311">
                  <c:v>235</c:v>
                </c:pt>
                <c:pt idx="1312">
                  <c:v>411</c:v>
                </c:pt>
                <c:pt idx="1313">
                  <c:v>312</c:v>
                </c:pt>
                <c:pt idx="1314">
                  <c:v>266</c:v>
                </c:pt>
                <c:pt idx="1315">
                  <c:v>291</c:v>
                </c:pt>
                <c:pt idx="1316">
                  <c:v>434</c:v>
                </c:pt>
                <c:pt idx="1317">
                  <c:v>175</c:v>
                </c:pt>
                <c:pt idx="1318">
                  <c:v>274</c:v>
                </c:pt>
                <c:pt idx="1319">
                  <c:v>387</c:v>
                </c:pt>
                <c:pt idx="1320">
                  <c:v>384</c:v>
                </c:pt>
                <c:pt idx="1321">
                  <c:v>332</c:v>
                </c:pt>
                <c:pt idx="1322">
                  <c:v>417</c:v>
                </c:pt>
                <c:pt idx="1323">
                  <c:v>398</c:v>
                </c:pt>
                <c:pt idx="1324">
                  <c:v>413</c:v>
                </c:pt>
                <c:pt idx="1325">
                  <c:v>363</c:v>
                </c:pt>
                <c:pt idx="1326">
                  <c:v>375</c:v>
                </c:pt>
                <c:pt idx="1327">
                  <c:v>367</c:v>
                </c:pt>
                <c:pt idx="1328">
                  <c:v>363</c:v>
                </c:pt>
                <c:pt idx="1329">
                  <c:v>432</c:v>
                </c:pt>
                <c:pt idx="1330">
                  <c:v>384</c:v>
                </c:pt>
                <c:pt idx="1331">
                  <c:v>344</c:v>
                </c:pt>
                <c:pt idx="1332">
                  <c:v>368</c:v>
                </c:pt>
                <c:pt idx="1333">
                  <c:v>297</c:v>
                </c:pt>
                <c:pt idx="1334">
                  <c:v>365</c:v>
                </c:pt>
                <c:pt idx="1335">
                  <c:v>322</c:v>
                </c:pt>
                <c:pt idx="1336">
                  <c:v>383</c:v>
                </c:pt>
                <c:pt idx="1337">
                  <c:v>442</c:v>
                </c:pt>
                <c:pt idx="1338">
                  <c:v>347</c:v>
                </c:pt>
                <c:pt idx="1339">
                  <c:v>442</c:v>
                </c:pt>
                <c:pt idx="1340">
                  <c:v>152</c:v>
                </c:pt>
                <c:pt idx="1341">
                  <c:v>296</c:v>
                </c:pt>
                <c:pt idx="1342">
                  <c:v>458</c:v>
                </c:pt>
                <c:pt idx="1343">
                  <c:v>371</c:v>
                </c:pt>
                <c:pt idx="1344">
                  <c:v>244</c:v>
                </c:pt>
                <c:pt idx="1345">
                  <c:v>326</c:v>
                </c:pt>
                <c:pt idx="1346">
                  <c:v>446</c:v>
                </c:pt>
                <c:pt idx="1347">
                  <c:v>417</c:v>
                </c:pt>
                <c:pt idx="1348">
                  <c:v>539</c:v>
                </c:pt>
                <c:pt idx="1349">
                  <c:v>484</c:v>
                </c:pt>
                <c:pt idx="1350">
                  <c:v>462</c:v>
                </c:pt>
                <c:pt idx="1351">
                  <c:v>294</c:v>
                </c:pt>
                <c:pt idx="1352">
                  <c:v>241</c:v>
                </c:pt>
                <c:pt idx="1353">
                  <c:v>272</c:v>
                </c:pt>
                <c:pt idx="1354">
                  <c:v>284</c:v>
                </c:pt>
                <c:pt idx="1355">
                  <c:v>294</c:v>
                </c:pt>
                <c:pt idx="1356">
                  <c:v>378</c:v>
                </c:pt>
                <c:pt idx="1357">
                  <c:v>385</c:v>
                </c:pt>
                <c:pt idx="1358">
                  <c:v>219</c:v>
                </c:pt>
                <c:pt idx="1359">
                  <c:v>404</c:v>
                </c:pt>
                <c:pt idx="1360">
                  <c:v>275</c:v>
                </c:pt>
                <c:pt idx="1361">
                  <c:v>541</c:v>
                </c:pt>
                <c:pt idx="1362">
                  <c:v>398</c:v>
                </c:pt>
                <c:pt idx="1363">
                  <c:v>376</c:v>
                </c:pt>
                <c:pt idx="1364">
                  <c:v>363</c:v>
                </c:pt>
                <c:pt idx="1365">
                  <c:v>401</c:v>
                </c:pt>
                <c:pt idx="1366">
                  <c:v>374</c:v>
                </c:pt>
                <c:pt idx="1367">
                  <c:v>336</c:v>
                </c:pt>
                <c:pt idx="1368">
                  <c:v>389</c:v>
                </c:pt>
                <c:pt idx="1369">
                  <c:v>226</c:v>
                </c:pt>
                <c:pt idx="1370">
                  <c:v>510</c:v>
                </c:pt>
                <c:pt idx="1371">
                  <c:v>385</c:v>
                </c:pt>
                <c:pt idx="1372">
                  <c:v>212</c:v>
                </c:pt>
                <c:pt idx="1373">
                  <c:v>278</c:v>
                </c:pt>
                <c:pt idx="1374">
                  <c:v>312</c:v>
                </c:pt>
                <c:pt idx="1375">
                  <c:v>303</c:v>
                </c:pt>
                <c:pt idx="1376">
                  <c:v>348</c:v>
                </c:pt>
                <c:pt idx="1377">
                  <c:v>417</c:v>
                </c:pt>
                <c:pt idx="1378">
                  <c:v>252</c:v>
                </c:pt>
                <c:pt idx="1379">
                  <c:v>372</c:v>
                </c:pt>
                <c:pt idx="1380">
                  <c:v>233</c:v>
                </c:pt>
                <c:pt idx="1381">
                  <c:v>456</c:v>
                </c:pt>
                <c:pt idx="1382">
                  <c:v>504</c:v>
                </c:pt>
                <c:pt idx="1383">
                  <c:v>450</c:v>
                </c:pt>
                <c:pt idx="1384">
                  <c:v>257</c:v>
                </c:pt>
                <c:pt idx="1385">
                  <c:v>368</c:v>
                </c:pt>
                <c:pt idx="1386">
                  <c:v>180</c:v>
                </c:pt>
                <c:pt idx="1387">
                  <c:v>77</c:v>
                </c:pt>
                <c:pt idx="1388">
                  <c:v>266</c:v>
                </c:pt>
                <c:pt idx="1389">
                  <c:v>340</c:v>
                </c:pt>
                <c:pt idx="1390">
                  <c:v>404</c:v>
                </c:pt>
                <c:pt idx="1391">
                  <c:v>409</c:v>
                </c:pt>
                <c:pt idx="1392">
                  <c:v>340</c:v>
                </c:pt>
                <c:pt idx="1393">
                  <c:v>457</c:v>
                </c:pt>
                <c:pt idx="1394">
                  <c:v>140</c:v>
                </c:pt>
                <c:pt idx="1395">
                  <c:v>345</c:v>
                </c:pt>
                <c:pt idx="1396">
                  <c:v>420</c:v>
                </c:pt>
                <c:pt idx="1397">
                  <c:v>288</c:v>
                </c:pt>
                <c:pt idx="1398">
                  <c:v>330</c:v>
                </c:pt>
                <c:pt idx="1399">
                  <c:v>405</c:v>
                </c:pt>
                <c:pt idx="1400">
                  <c:v>190</c:v>
                </c:pt>
                <c:pt idx="1401">
                  <c:v>480</c:v>
                </c:pt>
                <c:pt idx="1402">
                  <c:v>245</c:v>
                </c:pt>
                <c:pt idx="1403">
                  <c:v>264</c:v>
                </c:pt>
                <c:pt idx="1404">
                  <c:v>319</c:v>
                </c:pt>
                <c:pt idx="1405">
                  <c:v>487</c:v>
                </c:pt>
                <c:pt idx="1406">
                  <c:v>451</c:v>
                </c:pt>
                <c:pt idx="1407">
                  <c:v>434</c:v>
                </c:pt>
                <c:pt idx="1408">
                  <c:v>371</c:v>
                </c:pt>
                <c:pt idx="1409">
                  <c:v>302</c:v>
                </c:pt>
                <c:pt idx="1410">
                  <c:v>321</c:v>
                </c:pt>
                <c:pt idx="1411">
                  <c:v>323</c:v>
                </c:pt>
                <c:pt idx="1412">
                  <c:v>206</c:v>
                </c:pt>
                <c:pt idx="1413">
                  <c:v>240</c:v>
                </c:pt>
                <c:pt idx="1414">
                  <c:v>539</c:v>
                </c:pt>
                <c:pt idx="1415">
                  <c:v>285</c:v>
                </c:pt>
                <c:pt idx="1416">
                  <c:v>182</c:v>
                </c:pt>
                <c:pt idx="1417">
                  <c:v>451</c:v>
                </c:pt>
                <c:pt idx="1418">
                  <c:v>231</c:v>
                </c:pt>
                <c:pt idx="1419">
                  <c:v>302</c:v>
                </c:pt>
                <c:pt idx="1420">
                  <c:v>187</c:v>
                </c:pt>
                <c:pt idx="1421">
                  <c:v>372</c:v>
                </c:pt>
                <c:pt idx="1422">
                  <c:v>341</c:v>
                </c:pt>
                <c:pt idx="1423">
                  <c:v>379</c:v>
                </c:pt>
                <c:pt idx="1424">
                  <c:v>401</c:v>
                </c:pt>
                <c:pt idx="1425">
                  <c:v>343</c:v>
                </c:pt>
                <c:pt idx="1426">
                  <c:v>291</c:v>
                </c:pt>
                <c:pt idx="1427">
                  <c:v>347</c:v>
                </c:pt>
                <c:pt idx="1428">
                  <c:v>244</c:v>
                </c:pt>
                <c:pt idx="1429">
                  <c:v>254</c:v>
                </c:pt>
                <c:pt idx="1430">
                  <c:v>349</c:v>
                </c:pt>
                <c:pt idx="1431">
                  <c:v>169</c:v>
                </c:pt>
                <c:pt idx="1432">
                  <c:v>285</c:v>
                </c:pt>
                <c:pt idx="1433">
                  <c:v>376</c:v>
                </c:pt>
                <c:pt idx="1434">
                  <c:v>394</c:v>
                </c:pt>
                <c:pt idx="1435">
                  <c:v>311</c:v>
                </c:pt>
                <c:pt idx="1436">
                  <c:v>286</c:v>
                </c:pt>
                <c:pt idx="1437">
                  <c:v>442</c:v>
                </c:pt>
                <c:pt idx="1438">
                  <c:v>361</c:v>
                </c:pt>
                <c:pt idx="1439">
                  <c:v>283</c:v>
                </c:pt>
                <c:pt idx="1440">
                  <c:v>410</c:v>
                </c:pt>
                <c:pt idx="1441">
                  <c:v>403</c:v>
                </c:pt>
                <c:pt idx="1442">
                  <c:v>381</c:v>
                </c:pt>
                <c:pt idx="1443">
                  <c:v>260</c:v>
                </c:pt>
                <c:pt idx="1444">
                  <c:v>197</c:v>
                </c:pt>
                <c:pt idx="1445">
                  <c:v>358</c:v>
                </c:pt>
                <c:pt idx="1446">
                  <c:v>373</c:v>
                </c:pt>
                <c:pt idx="1447">
                  <c:v>130</c:v>
                </c:pt>
                <c:pt idx="1448">
                  <c:v>201</c:v>
                </c:pt>
                <c:pt idx="1449">
                  <c:v>421</c:v>
                </c:pt>
                <c:pt idx="1450">
                  <c:v>411</c:v>
                </c:pt>
                <c:pt idx="1451">
                  <c:v>287</c:v>
                </c:pt>
                <c:pt idx="1452">
                  <c:v>326</c:v>
                </c:pt>
                <c:pt idx="1453">
                  <c:v>207</c:v>
                </c:pt>
                <c:pt idx="1454">
                  <c:v>288</c:v>
                </c:pt>
                <c:pt idx="1455">
                  <c:v>232</c:v>
                </c:pt>
                <c:pt idx="1456">
                  <c:v>369</c:v>
                </c:pt>
                <c:pt idx="1457">
                  <c:v>409</c:v>
                </c:pt>
                <c:pt idx="1458">
                  <c:v>298</c:v>
                </c:pt>
                <c:pt idx="1459">
                  <c:v>381</c:v>
                </c:pt>
                <c:pt idx="1460">
                  <c:v>254</c:v>
                </c:pt>
                <c:pt idx="1461">
                  <c:v>514</c:v>
                </c:pt>
                <c:pt idx="1462">
                  <c:v>188</c:v>
                </c:pt>
                <c:pt idx="1463">
                  <c:v>91</c:v>
                </c:pt>
                <c:pt idx="1464">
                  <c:v>322</c:v>
                </c:pt>
                <c:pt idx="1465">
                  <c:v>364</c:v>
                </c:pt>
                <c:pt idx="1466">
                  <c:v>418</c:v>
                </c:pt>
                <c:pt idx="1467">
                  <c:v>412</c:v>
                </c:pt>
                <c:pt idx="1468">
                  <c:v>265</c:v>
                </c:pt>
                <c:pt idx="1469">
                  <c:v>248</c:v>
                </c:pt>
                <c:pt idx="1470">
                  <c:v>467</c:v>
                </c:pt>
                <c:pt idx="1471">
                  <c:v>258</c:v>
                </c:pt>
                <c:pt idx="1472">
                  <c:v>353</c:v>
                </c:pt>
                <c:pt idx="1473">
                  <c:v>224</c:v>
                </c:pt>
                <c:pt idx="1474">
                  <c:v>295</c:v>
                </c:pt>
                <c:pt idx="1475">
                  <c:v>258</c:v>
                </c:pt>
                <c:pt idx="1476">
                  <c:v>363</c:v>
                </c:pt>
                <c:pt idx="1477">
                  <c:v>421</c:v>
                </c:pt>
                <c:pt idx="1478">
                  <c:v>304</c:v>
                </c:pt>
                <c:pt idx="1479">
                  <c:v>200</c:v>
                </c:pt>
                <c:pt idx="1480">
                  <c:v>439</c:v>
                </c:pt>
                <c:pt idx="1481">
                  <c:v>350</c:v>
                </c:pt>
                <c:pt idx="1482">
                  <c:v>354</c:v>
                </c:pt>
                <c:pt idx="1483">
                  <c:v>479</c:v>
                </c:pt>
                <c:pt idx="1484">
                  <c:v>379</c:v>
                </c:pt>
                <c:pt idx="1485">
                  <c:v>392</c:v>
                </c:pt>
                <c:pt idx="1486">
                  <c:v>258</c:v>
                </c:pt>
                <c:pt idx="1487">
                  <c:v>424</c:v>
                </c:pt>
                <c:pt idx="1488">
                  <c:v>328</c:v>
                </c:pt>
                <c:pt idx="1489">
                  <c:v>520</c:v>
                </c:pt>
                <c:pt idx="1490">
                  <c:v>228</c:v>
                </c:pt>
                <c:pt idx="1491">
                  <c:v>409</c:v>
                </c:pt>
                <c:pt idx="1492">
                  <c:v>246</c:v>
                </c:pt>
                <c:pt idx="1493">
                  <c:v>176</c:v>
                </c:pt>
                <c:pt idx="1494">
                  <c:v>250</c:v>
                </c:pt>
                <c:pt idx="1495">
                  <c:v>370</c:v>
                </c:pt>
                <c:pt idx="1496">
                  <c:v>159</c:v>
                </c:pt>
                <c:pt idx="1497">
                  <c:v>227</c:v>
                </c:pt>
                <c:pt idx="1498">
                  <c:v>426</c:v>
                </c:pt>
                <c:pt idx="1499">
                  <c:v>301</c:v>
                </c:pt>
                <c:pt idx="1500">
                  <c:v>319</c:v>
                </c:pt>
                <c:pt idx="1501">
                  <c:v>300</c:v>
                </c:pt>
                <c:pt idx="1502">
                  <c:v>159</c:v>
                </c:pt>
                <c:pt idx="1503">
                  <c:v>266</c:v>
                </c:pt>
                <c:pt idx="1504">
                  <c:v>412</c:v>
                </c:pt>
                <c:pt idx="1505">
                  <c:v>393</c:v>
                </c:pt>
                <c:pt idx="1506">
                  <c:v>372</c:v>
                </c:pt>
                <c:pt idx="1507">
                  <c:v>317</c:v>
                </c:pt>
                <c:pt idx="1508">
                  <c:v>244</c:v>
                </c:pt>
                <c:pt idx="1509">
                  <c:v>447</c:v>
                </c:pt>
                <c:pt idx="1510">
                  <c:v>242</c:v>
                </c:pt>
                <c:pt idx="1511">
                  <c:v>280</c:v>
                </c:pt>
                <c:pt idx="1512">
                  <c:v>462</c:v>
                </c:pt>
                <c:pt idx="1513">
                  <c:v>333</c:v>
                </c:pt>
                <c:pt idx="1514">
                  <c:v>403</c:v>
                </c:pt>
                <c:pt idx="1515">
                  <c:v>372</c:v>
                </c:pt>
                <c:pt idx="1516">
                  <c:v>278</c:v>
                </c:pt>
                <c:pt idx="1517">
                  <c:v>308</c:v>
                </c:pt>
                <c:pt idx="1518">
                  <c:v>354</c:v>
                </c:pt>
                <c:pt idx="1519">
                  <c:v>276</c:v>
                </c:pt>
                <c:pt idx="1520">
                  <c:v>367</c:v>
                </c:pt>
                <c:pt idx="1521">
                  <c:v>222</c:v>
                </c:pt>
                <c:pt idx="1522">
                  <c:v>389</c:v>
                </c:pt>
                <c:pt idx="1523">
                  <c:v>292</c:v>
                </c:pt>
                <c:pt idx="1524">
                  <c:v>507</c:v>
                </c:pt>
                <c:pt idx="1525">
                  <c:v>258</c:v>
                </c:pt>
                <c:pt idx="1526">
                  <c:v>328</c:v>
                </c:pt>
                <c:pt idx="1527">
                  <c:v>390</c:v>
                </c:pt>
                <c:pt idx="1528">
                  <c:v>484</c:v>
                </c:pt>
                <c:pt idx="1529">
                  <c:v>201</c:v>
                </c:pt>
                <c:pt idx="1530">
                  <c:v>368</c:v>
                </c:pt>
                <c:pt idx="1531">
                  <c:v>366</c:v>
                </c:pt>
                <c:pt idx="1532">
                  <c:v>330</c:v>
                </c:pt>
                <c:pt idx="1533">
                  <c:v>183</c:v>
                </c:pt>
                <c:pt idx="1534">
                  <c:v>244</c:v>
                </c:pt>
                <c:pt idx="1535">
                  <c:v>502</c:v>
                </c:pt>
                <c:pt idx="1536">
                  <c:v>309</c:v>
                </c:pt>
                <c:pt idx="1537">
                  <c:v>347</c:v>
                </c:pt>
                <c:pt idx="1538">
                  <c:v>228</c:v>
                </c:pt>
                <c:pt idx="1539">
                  <c:v>265</c:v>
                </c:pt>
                <c:pt idx="1540">
                  <c:v>372</c:v>
                </c:pt>
                <c:pt idx="1541">
                  <c:v>302</c:v>
                </c:pt>
                <c:pt idx="1542">
                  <c:v>439</c:v>
                </c:pt>
                <c:pt idx="1543">
                  <c:v>389</c:v>
                </c:pt>
                <c:pt idx="1544">
                  <c:v>410</c:v>
                </c:pt>
                <c:pt idx="1545">
                  <c:v>252</c:v>
                </c:pt>
                <c:pt idx="1546">
                  <c:v>337</c:v>
                </c:pt>
                <c:pt idx="1547">
                  <c:v>530</c:v>
                </c:pt>
                <c:pt idx="1548">
                  <c:v>450</c:v>
                </c:pt>
                <c:pt idx="1549">
                  <c:v>470</c:v>
                </c:pt>
                <c:pt idx="1550">
                  <c:v>288</c:v>
                </c:pt>
                <c:pt idx="1551">
                  <c:v>270</c:v>
                </c:pt>
                <c:pt idx="1552">
                  <c:v>383</c:v>
                </c:pt>
                <c:pt idx="1553">
                  <c:v>317</c:v>
                </c:pt>
                <c:pt idx="1554">
                  <c:v>388</c:v>
                </c:pt>
                <c:pt idx="1555">
                  <c:v>444</c:v>
                </c:pt>
                <c:pt idx="1556">
                  <c:v>359</c:v>
                </c:pt>
                <c:pt idx="1557">
                  <c:v>281</c:v>
                </c:pt>
                <c:pt idx="1558">
                  <c:v>314</c:v>
                </c:pt>
                <c:pt idx="1559">
                  <c:v>301</c:v>
                </c:pt>
                <c:pt idx="1560">
                  <c:v>277</c:v>
                </c:pt>
                <c:pt idx="1561">
                  <c:v>291</c:v>
                </c:pt>
                <c:pt idx="1562">
                  <c:v>216</c:v>
                </c:pt>
                <c:pt idx="1563">
                  <c:v>282</c:v>
                </c:pt>
                <c:pt idx="1564">
                  <c:v>406</c:v>
                </c:pt>
                <c:pt idx="1565">
                  <c:v>250</c:v>
                </c:pt>
                <c:pt idx="1566">
                  <c:v>227</c:v>
                </c:pt>
                <c:pt idx="1567">
                  <c:v>227</c:v>
                </c:pt>
                <c:pt idx="1568">
                  <c:v>274</c:v>
                </c:pt>
                <c:pt idx="1569">
                  <c:v>409</c:v>
                </c:pt>
                <c:pt idx="1570">
                  <c:v>363</c:v>
                </c:pt>
                <c:pt idx="1571">
                  <c:v>352</c:v>
                </c:pt>
                <c:pt idx="1572">
                  <c:v>350</c:v>
                </c:pt>
                <c:pt idx="1573">
                  <c:v>470</c:v>
                </c:pt>
                <c:pt idx="1574">
                  <c:v>347</c:v>
                </c:pt>
                <c:pt idx="1575">
                  <c:v>321</c:v>
                </c:pt>
                <c:pt idx="1576">
                  <c:v>413</c:v>
                </c:pt>
                <c:pt idx="1577">
                  <c:v>80</c:v>
                </c:pt>
                <c:pt idx="1578">
                  <c:v>217</c:v>
                </c:pt>
                <c:pt idx="1579">
                  <c:v>431</c:v>
                </c:pt>
                <c:pt idx="1580">
                  <c:v>379</c:v>
                </c:pt>
                <c:pt idx="1581">
                  <c:v>369</c:v>
                </c:pt>
                <c:pt idx="1582">
                  <c:v>341</c:v>
                </c:pt>
                <c:pt idx="1583">
                  <c:v>418</c:v>
                </c:pt>
                <c:pt idx="1584">
                  <c:v>434</c:v>
                </c:pt>
                <c:pt idx="1585">
                  <c:v>338</c:v>
                </c:pt>
                <c:pt idx="1586">
                  <c:v>348</c:v>
                </c:pt>
                <c:pt idx="1587">
                  <c:v>241</c:v>
                </c:pt>
                <c:pt idx="1588">
                  <c:v>354</c:v>
                </c:pt>
                <c:pt idx="1589">
                  <c:v>442</c:v>
                </c:pt>
                <c:pt idx="1590">
                  <c:v>362</c:v>
                </c:pt>
                <c:pt idx="1591">
                  <c:v>234</c:v>
                </c:pt>
                <c:pt idx="1592">
                  <c:v>186</c:v>
                </c:pt>
                <c:pt idx="1593">
                  <c:v>462</c:v>
                </c:pt>
                <c:pt idx="1594">
                  <c:v>237</c:v>
                </c:pt>
                <c:pt idx="1595">
                  <c:v>303</c:v>
                </c:pt>
                <c:pt idx="1596">
                  <c:v>424</c:v>
                </c:pt>
                <c:pt idx="1597">
                  <c:v>352</c:v>
                </c:pt>
                <c:pt idx="1598">
                  <c:v>191</c:v>
                </c:pt>
                <c:pt idx="1599">
                  <c:v>170</c:v>
                </c:pt>
                <c:pt idx="1600">
                  <c:v>460</c:v>
                </c:pt>
                <c:pt idx="1601">
                  <c:v>357</c:v>
                </c:pt>
                <c:pt idx="1602">
                  <c:v>292</c:v>
                </c:pt>
                <c:pt idx="1603">
                  <c:v>426</c:v>
                </c:pt>
                <c:pt idx="1604">
                  <c:v>311</c:v>
                </c:pt>
                <c:pt idx="1605">
                  <c:v>391</c:v>
                </c:pt>
                <c:pt idx="1606">
                  <c:v>223</c:v>
                </c:pt>
                <c:pt idx="1607">
                  <c:v>425</c:v>
                </c:pt>
                <c:pt idx="1608">
                  <c:v>352</c:v>
                </c:pt>
                <c:pt idx="1609">
                  <c:v>458</c:v>
                </c:pt>
                <c:pt idx="1610">
                  <c:v>290</c:v>
                </c:pt>
                <c:pt idx="1611">
                  <c:v>377</c:v>
                </c:pt>
                <c:pt idx="1612">
                  <c:v>281</c:v>
                </c:pt>
                <c:pt idx="1613">
                  <c:v>400</c:v>
                </c:pt>
                <c:pt idx="1614">
                  <c:v>184</c:v>
                </c:pt>
                <c:pt idx="1615">
                  <c:v>390</c:v>
                </c:pt>
                <c:pt idx="1616">
                  <c:v>389</c:v>
                </c:pt>
                <c:pt idx="1617">
                  <c:v>238</c:v>
                </c:pt>
                <c:pt idx="1618">
                  <c:v>137</c:v>
                </c:pt>
                <c:pt idx="1619">
                  <c:v>435</c:v>
                </c:pt>
                <c:pt idx="1620">
                  <c:v>239</c:v>
                </c:pt>
                <c:pt idx="1621">
                  <c:v>215</c:v>
                </c:pt>
                <c:pt idx="1622">
                  <c:v>235</c:v>
                </c:pt>
                <c:pt idx="1623">
                  <c:v>380</c:v>
                </c:pt>
                <c:pt idx="1624">
                  <c:v>371</c:v>
                </c:pt>
                <c:pt idx="1625">
                  <c:v>337</c:v>
                </c:pt>
                <c:pt idx="1626">
                  <c:v>387</c:v>
                </c:pt>
                <c:pt idx="1627">
                  <c:v>456</c:v>
                </c:pt>
                <c:pt idx="1628">
                  <c:v>502</c:v>
                </c:pt>
                <c:pt idx="1629">
                  <c:v>180</c:v>
                </c:pt>
                <c:pt idx="1630">
                  <c:v>414</c:v>
                </c:pt>
                <c:pt idx="1631">
                  <c:v>411</c:v>
                </c:pt>
                <c:pt idx="1632">
                  <c:v>329</c:v>
                </c:pt>
                <c:pt idx="1633">
                  <c:v>314</c:v>
                </c:pt>
                <c:pt idx="1634">
                  <c:v>215</c:v>
                </c:pt>
                <c:pt idx="1635">
                  <c:v>222</c:v>
                </c:pt>
                <c:pt idx="1636">
                  <c:v>447</c:v>
                </c:pt>
                <c:pt idx="1637">
                  <c:v>300</c:v>
                </c:pt>
                <c:pt idx="1638">
                  <c:v>206</c:v>
                </c:pt>
                <c:pt idx="1639">
                  <c:v>189</c:v>
                </c:pt>
                <c:pt idx="1640">
                  <c:v>231</c:v>
                </c:pt>
                <c:pt idx="1641">
                  <c:v>225</c:v>
                </c:pt>
                <c:pt idx="1642">
                  <c:v>273</c:v>
                </c:pt>
                <c:pt idx="1643">
                  <c:v>372</c:v>
                </c:pt>
                <c:pt idx="1644">
                  <c:v>397</c:v>
                </c:pt>
                <c:pt idx="1645">
                  <c:v>296</c:v>
                </c:pt>
                <c:pt idx="1646">
                  <c:v>168</c:v>
                </c:pt>
                <c:pt idx="1647">
                  <c:v>151</c:v>
                </c:pt>
                <c:pt idx="1648">
                  <c:v>435</c:v>
                </c:pt>
                <c:pt idx="1649">
                  <c:v>532</c:v>
                </c:pt>
                <c:pt idx="1650">
                  <c:v>433</c:v>
                </c:pt>
                <c:pt idx="1651">
                  <c:v>157</c:v>
                </c:pt>
                <c:pt idx="1652">
                  <c:v>250</c:v>
                </c:pt>
                <c:pt idx="1653">
                  <c:v>428</c:v>
                </c:pt>
                <c:pt idx="1654">
                  <c:v>391</c:v>
                </c:pt>
                <c:pt idx="1655">
                  <c:v>374</c:v>
                </c:pt>
                <c:pt idx="1656">
                  <c:v>311</c:v>
                </c:pt>
                <c:pt idx="1657">
                  <c:v>299</c:v>
                </c:pt>
                <c:pt idx="1658">
                  <c:v>606</c:v>
                </c:pt>
                <c:pt idx="1659">
                  <c:v>338</c:v>
                </c:pt>
                <c:pt idx="1660">
                  <c:v>314</c:v>
                </c:pt>
                <c:pt idx="1661">
                  <c:v>522</c:v>
                </c:pt>
                <c:pt idx="1662">
                  <c:v>165</c:v>
                </c:pt>
                <c:pt idx="1663">
                  <c:v>197</c:v>
                </c:pt>
                <c:pt idx="1664">
                  <c:v>290</c:v>
                </c:pt>
                <c:pt idx="1665">
                  <c:v>405</c:v>
                </c:pt>
                <c:pt idx="1666">
                  <c:v>253</c:v>
                </c:pt>
                <c:pt idx="1667">
                  <c:v>393</c:v>
                </c:pt>
                <c:pt idx="1668">
                  <c:v>319</c:v>
                </c:pt>
                <c:pt idx="1669">
                  <c:v>393</c:v>
                </c:pt>
                <c:pt idx="1670">
                  <c:v>225</c:v>
                </c:pt>
                <c:pt idx="1671">
                  <c:v>466</c:v>
                </c:pt>
                <c:pt idx="1672">
                  <c:v>90</c:v>
                </c:pt>
                <c:pt idx="1673">
                  <c:v>340</c:v>
                </c:pt>
                <c:pt idx="1674">
                  <c:v>295</c:v>
                </c:pt>
                <c:pt idx="1675">
                  <c:v>78</c:v>
                </c:pt>
                <c:pt idx="1676">
                  <c:v>410</c:v>
                </c:pt>
                <c:pt idx="1677">
                  <c:v>202</c:v>
                </c:pt>
                <c:pt idx="1678">
                  <c:v>313</c:v>
                </c:pt>
                <c:pt idx="1679">
                  <c:v>350</c:v>
                </c:pt>
                <c:pt idx="1680">
                  <c:v>278</c:v>
                </c:pt>
                <c:pt idx="1681">
                  <c:v>280</c:v>
                </c:pt>
                <c:pt idx="1682">
                  <c:v>433</c:v>
                </c:pt>
                <c:pt idx="1683">
                  <c:v>380</c:v>
                </c:pt>
                <c:pt idx="1684">
                  <c:v>247</c:v>
                </c:pt>
                <c:pt idx="1685">
                  <c:v>365</c:v>
                </c:pt>
                <c:pt idx="1686">
                  <c:v>325</c:v>
                </c:pt>
                <c:pt idx="1687">
                  <c:v>466</c:v>
                </c:pt>
                <c:pt idx="1688">
                  <c:v>471</c:v>
                </c:pt>
                <c:pt idx="1689">
                  <c:v>397</c:v>
                </c:pt>
                <c:pt idx="1690">
                  <c:v>376</c:v>
                </c:pt>
                <c:pt idx="1691">
                  <c:v>245</c:v>
                </c:pt>
                <c:pt idx="1692">
                  <c:v>396</c:v>
                </c:pt>
                <c:pt idx="1693">
                  <c:v>318</c:v>
                </c:pt>
                <c:pt idx="1694">
                  <c:v>184</c:v>
                </c:pt>
                <c:pt idx="1695">
                  <c:v>457</c:v>
                </c:pt>
                <c:pt idx="1696">
                  <c:v>265</c:v>
                </c:pt>
                <c:pt idx="1697">
                  <c:v>358</c:v>
                </c:pt>
                <c:pt idx="1698">
                  <c:v>237</c:v>
                </c:pt>
                <c:pt idx="1699">
                  <c:v>128</c:v>
                </c:pt>
                <c:pt idx="1700">
                  <c:v>161</c:v>
                </c:pt>
                <c:pt idx="1701">
                  <c:v>315</c:v>
                </c:pt>
                <c:pt idx="1702">
                  <c:v>443</c:v>
                </c:pt>
                <c:pt idx="1703">
                  <c:v>436</c:v>
                </c:pt>
                <c:pt idx="1704">
                  <c:v>352</c:v>
                </c:pt>
                <c:pt idx="1705">
                  <c:v>207</c:v>
                </c:pt>
                <c:pt idx="1706">
                  <c:v>408</c:v>
                </c:pt>
                <c:pt idx="1707">
                  <c:v>469</c:v>
                </c:pt>
                <c:pt idx="1708">
                  <c:v>229</c:v>
                </c:pt>
                <c:pt idx="1709">
                  <c:v>298</c:v>
                </c:pt>
                <c:pt idx="1710">
                  <c:v>229</c:v>
                </c:pt>
                <c:pt idx="1711">
                  <c:v>348</c:v>
                </c:pt>
                <c:pt idx="1712">
                  <c:v>336</c:v>
                </c:pt>
                <c:pt idx="1713">
                  <c:v>240</c:v>
                </c:pt>
                <c:pt idx="1714">
                  <c:v>329</c:v>
                </c:pt>
                <c:pt idx="1715">
                  <c:v>207</c:v>
                </c:pt>
                <c:pt idx="1716">
                  <c:v>360</c:v>
                </c:pt>
                <c:pt idx="1717">
                  <c:v>140</c:v>
                </c:pt>
                <c:pt idx="1718">
                  <c:v>267</c:v>
                </c:pt>
                <c:pt idx="1719">
                  <c:v>195</c:v>
                </c:pt>
                <c:pt idx="1720">
                  <c:v>116</c:v>
                </c:pt>
                <c:pt idx="1721">
                  <c:v>444</c:v>
                </c:pt>
                <c:pt idx="1722">
                  <c:v>206</c:v>
                </c:pt>
                <c:pt idx="1723">
                  <c:v>353</c:v>
                </c:pt>
                <c:pt idx="1724">
                  <c:v>305</c:v>
                </c:pt>
                <c:pt idx="1725">
                  <c:v>243</c:v>
                </c:pt>
                <c:pt idx="1726">
                  <c:v>492</c:v>
                </c:pt>
                <c:pt idx="1727">
                  <c:v>112</c:v>
                </c:pt>
                <c:pt idx="1728">
                  <c:v>192</c:v>
                </c:pt>
                <c:pt idx="1729">
                  <c:v>276</c:v>
                </c:pt>
                <c:pt idx="1730">
                  <c:v>399</c:v>
                </c:pt>
                <c:pt idx="1731">
                  <c:v>180</c:v>
                </c:pt>
                <c:pt idx="1732">
                  <c:v>246</c:v>
                </c:pt>
                <c:pt idx="1733">
                  <c:v>316</c:v>
                </c:pt>
                <c:pt idx="1734">
                  <c:v>229</c:v>
                </c:pt>
                <c:pt idx="1735">
                  <c:v>526</c:v>
                </c:pt>
                <c:pt idx="1736">
                  <c:v>182</c:v>
                </c:pt>
                <c:pt idx="1737">
                  <c:v>301</c:v>
                </c:pt>
                <c:pt idx="1738">
                  <c:v>409</c:v>
                </c:pt>
                <c:pt idx="1739">
                  <c:v>319</c:v>
                </c:pt>
                <c:pt idx="1740">
                  <c:v>363</c:v>
                </c:pt>
                <c:pt idx="1741">
                  <c:v>389</c:v>
                </c:pt>
                <c:pt idx="1742">
                  <c:v>297</c:v>
                </c:pt>
                <c:pt idx="1743">
                  <c:v>327</c:v>
                </c:pt>
                <c:pt idx="1744">
                  <c:v>158</c:v>
                </c:pt>
                <c:pt idx="1745">
                  <c:v>453</c:v>
                </c:pt>
                <c:pt idx="1746">
                  <c:v>205</c:v>
                </c:pt>
                <c:pt idx="1747">
                  <c:v>354</c:v>
                </c:pt>
                <c:pt idx="1748">
                  <c:v>380</c:v>
                </c:pt>
                <c:pt idx="1749">
                  <c:v>324</c:v>
                </c:pt>
                <c:pt idx="1750">
                  <c:v>410</c:v>
                </c:pt>
                <c:pt idx="1751">
                  <c:v>288</c:v>
                </c:pt>
                <c:pt idx="1752">
                  <c:v>320</c:v>
                </c:pt>
                <c:pt idx="1753">
                  <c:v>205</c:v>
                </c:pt>
                <c:pt idx="1754">
                  <c:v>271</c:v>
                </c:pt>
                <c:pt idx="1755">
                  <c:v>186</c:v>
                </c:pt>
                <c:pt idx="1756">
                  <c:v>478</c:v>
                </c:pt>
                <c:pt idx="1757">
                  <c:v>343</c:v>
                </c:pt>
                <c:pt idx="1758">
                  <c:v>460</c:v>
                </c:pt>
                <c:pt idx="1759">
                  <c:v>294</c:v>
                </c:pt>
                <c:pt idx="1760">
                  <c:v>362</c:v>
                </c:pt>
                <c:pt idx="1761">
                  <c:v>358</c:v>
                </c:pt>
                <c:pt idx="1762">
                  <c:v>266</c:v>
                </c:pt>
                <c:pt idx="1763">
                  <c:v>247</c:v>
                </c:pt>
                <c:pt idx="1764">
                  <c:v>482</c:v>
                </c:pt>
                <c:pt idx="1765">
                  <c:v>357</c:v>
                </c:pt>
                <c:pt idx="1766">
                  <c:v>337</c:v>
                </c:pt>
                <c:pt idx="1767">
                  <c:v>302</c:v>
                </c:pt>
                <c:pt idx="1768">
                  <c:v>280</c:v>
                </c:pt>
                <c:pt idx="1769">
                  <c:v>346</c:v>
                </c:pt>
                <c:pt idx="1770">
                  <c:v>484</c:v>
                </c:pt>
                <c:pt idx="1771">
                  <c:v>262</c:v>
                </c:pt>
                <c:pt idx="1772">
                  <c:v>433</c:v>
                </c:pt>
                <c:pt idx="1773">
                  <c:v>188</c:v>
                </c:pt>
                <c:pt idx="1774">
                  <c:v>391</c:v>
                </c:pt>
                <c:pt idx="1775">
                  <c:v>219</c:v>
                </c:pt>
                <c:pt idx="1776">
                  <c:v>308</c:v>
                </c:pt>
                <c:pt idx="1777">
                  <c:v>487</c:v>
                </c:pt>
                <c:pt idx="1778">
                  <c:v>377</c:v>
                </c:pt>
                <c:pt idx="1779">
                  <c:v>426</c:v>
                </c:pt>
                <c:pt idx="1780">
                  <c:v>202</c:v>
                </c:pt>
                <c:pt idx="1781">
                  <c:v>270</c:v>
                </c:pt>
                <c:pt idx="1782">
                  <c:v>503</c:v>
                </c:pt>
                <c:pt idx="1783">
                  <c:v>296</c:v>
                </c:pt>
                <c:pt idx="1784">
                  <c:v>357</c:v>
                </c:pt>
                <c:pt idx="1785">
                  <c:v>412</c:v>
                </c:pt>
                <c:pt idx="1786">
                  <c:v>305</c:v>
                </c:pt>
                <c:pt idx="1787">
                  <c:v>466</c:v>
                </c:pt>
                <c:pt idx="1788">
                  <c:v>129</c:v>
                </c:pt>
                <c:pt idx="1789">
                  <c:v>382</c:v>
                </c:pt>
                <c:pt idx="1790">
                  <c:v>128</c:v>
                </c:pt>
                <c:pt idx="1791">
                  <c:v>245</c:v>
                </c:pt>
                <c:pt idx="1792">
                  <c:v>182</c:v>
                </c:pt>
                <c:pt idx="1793">
                  <c:v>213</c:v>
                </c:pt>
                <c:pt idx="1794">
                  <c:v>476</c:v>
                </c:pt>
                <c:pt idx="1795">
                  <c:v>379</c:v>
                </c:pt>
                <c:pt idx="1796">
                  <c:v>267</c:v>
                </c:pt>
                <c:pt idx="1797">
                  <c:v>403</c:v>
                </c:pt>
                <c:pt idx="1798">
                  <c:v>334</c:v>
                </c:pt>
                <c:pt idx="1799">
                  <c:v>401</c:v>
                </c:pt>
                <c:pt idx="1800">
                  <c:v>273</c:v>
                </c:pt>
                <c:pt idx="1801">
                  <c:v>276</c:v>
                </c:pt>
                <c:pt idx="1802">
                  <c:v>219</c:v>
                </c:pt>
                <c:pt idx="1803">
                  <c:v>354</c:v>
                </c:pt>
                <c:pt idx="1804">
                  <c:v>331</c:v>
                </c:pt>
                <c:pt idx="1805">
                  <c:v>305</c:v>
                </c:pt>
                <c:pt idx="1806">
                  <c:v>344</c:v>
                </c:pt>
                <c:pt idx="1807">
                  <c:v>317</c:v>
                </c:pt>
                <c:pt idx="1808">
                  <c:v>241</c:v>
                </c:pt>
                <c:pt idx="1809">
                  <c:v>355</c:v>
                </c:pt>
                <c:pt idx="1810">
                  <c:v>364</c:v>
                </c:pt>
                <c:pt idx="1811">
                  <c:v>274</c:v>
                </c:pt>
                <c:pt idx="1812">
                  <c:v>281</c:v>
                </c:pt>
                <c:pt idx="1813">
                  <c:v>515</c:v>
                </c:pt>
                <c:pt idx="1814">
                  <c:v>424</c:v>
                </c:pt>
                <c:pt idx="1815">
                  <c:v>346</c:v>
                </c:pt>
                <c:pt idx="1816">
                  <c:v>441</c:v>
                </c:pt>
                <c:pt idx="1817">
                  <c:v>387</c:v>
                </c:pt>
                <c:pt idx="1818">
                  <c:v>597</c:v>
                </c:pt>
                <c:pt idx="1819">
                  <c:v>278</c:v>
                </c:pt>
                <c:pt idx="1820">
                  <c:v>482</c:v>
                </c:pt>
                <c:pt idx="1821">
                  <c:v>233</c:v>
                </c:pt>
                <c:pt idx="1822">
                  <c:v>291</c:v>
                </c:pt>
                <c:pt idx="1823">
                  <c:v>232</c:v>
                </c:pt>
                <c:pt idx="1824">
                  <c:v>427</c:v>
                </c:pt>
                <c:pt idx="1825">
                  <c:v>203</c:v>
                </c:pt>
                <c:pt idx="1826">
                  <c:v>285</c:v>
                </c:pt>
                <c:pt idx="1827">
                  <c:v>374</c:v>
                </c:pt>
                <c:pt idx="1828">
                  <c:v>309</c:v>
                </c:pt>
                <c:pt idx="1829">
                  <c:v>252</c:v>
                </c:pt>
                <c:pt idx="1830">
                  <c:v>109</c:v>
                </c:pt>
                <c:pt idx="1831">
                  <c:v>180</c:v>
                </c:pt>
                <c:pt idx="1832">
                  <c:v>340</c:v>
                </c:pt>
                <c:pt idx="1833">
                  <c:v>464</c:v>
                </c:pt>
                <c:pt idx="1834">
                  <c:v>361</c:v>
                </c:pt>
                <c:pt idx="1835">
                  <c:v>365</c:v>
                </c:pt>
                <c:pt idx="1836">
                  <c:v>348</c:v>
                </c:pt>
                <c:pt idx="1837">
                  <c:v>365</c:v>
                </c:pt>
                <c:pt idx="1838">
                  <c:v>258</c:v>
                </c:pt>
                <c:pt idx="1839">
                  <c:v>275</c:v>
                </c:pt>
                <c:pt idx="1840">
                  <c:v>257</c:v>
                </c:pt>
                <c:pt idx="1841">
                  <c:v>366</c:v>
                </c:pt>
                <c:pt idx="1842">
                  <c:v>227</c:v>
                </c:pt>
                <c:pt idx="1843">
                  <c:v>417</c:v>
                </c:pt>
                <c:pt idx="1844">
                  <c:v>335</c:v>
                </c:pt>
                <c:pt idx="1845">
                  <c:v>363</c:v>
                </c:pt>
                <c:pt idx="1846">
                  <c:v>181</c:v>
                </c:pt>
                <c:pt idx="1847">
                  <c:v>154</c:v>
                </c:pt>
                <c:pt idx="1848">
                  <c:v>327</c:v>
                </c:pt>
                <c:pt idx="1849">
                  <c:v>289</c:v>
                </c:pt>
                <c:pt idx="1850">
                  <c:v>382</c:v>
                </c:pt>
                <c:pt idx="1851">
                  <c:v>225</c:v>
                </c:pt>
                <c:pt idx="1852">
                  <c:v>228</c:v>
                </c:pt>
                <c:pt idx="1853">
                  <c:v>291</c:v>
                </c:pt>
                <c:pt idx="1854">
                  <c:v>366</c:v>
                </c:pt>
                <c:pt idx="1855">
                  <c:v>383</c:v>
                </c:pt>
                <c:pt idx="1856">
                  <c:v>282</c:v>
                </c:pt>
                <c:pt idx="1857">
                  <c:v>264</c:v>
                </c:pt>
                <c:pt idx="1858">
                  <c:v>470</c:v>
                </c:pt>
                <c:pt idx="1859">
                  <c:v>143</c:v>
                </c:pt>
                <c:pt idx="1860">
                  <c:v>281</c:v>
                </c:pt>
                <c:pt idx="1861">
                  <c:v>431</c:v>
                </c:pt>
                <c:pt idx="1862">
                  <c:v>319</c:v>
                </c:pt>
                <c:pt idx="1863">
                  <c:v>406</c:v>
                </c:pt>
                <c:pt idx="1864">
                  <c:v>238</c:v>
                </c:pt>
                <c:pt idx="1865">
                  <c:v>238</c:v>
                </c:pt>
                <c:pt idx="1866">
                  <c:v>323</c:v>
                </c:pt>
                <c:pt idx="1867">
                  <c:v>289</c:v>
                </c:pt>
                <c:pt idx="1868">
                  <c:v>306</c:v>
                </c:pt>
                <c:pt idx="1869">
                  <c:v>246</c:v>
                </c:pt>
                <c:pt idx="1870">
                  <c:v>398</c:v>
                </c:pt>
                <c:pt idx="1871">
                  <c:v>282</c:v>
                </c:pt>
                <c:pt idx="1872">
                  <c:v>212</c:v>
                </c:pt>
                <c:pt idx="1873">
                  <c:v>403</c:v>
                </c:pt>
                <c:pt idx="1874">
                  <c:v>421</c:v>
                </c:pt>
                <c:pt idx="1875">
                  <c:v>-30</c:v>
                </c:pt>
                <c:pt idx="1876">
                  <c:v>187</c:v>
                </c:pt>
                <c:pt idx="1877">
                  <c:v>29</c:v>
                </c:pt>
                <c:pt idx="1878">
                  <c:v>360</c:v>
                </c:pt>
                <c:pt idx="1879">
                  <c:v>308</c:v>
                </c:pt>
                <c:pt idx="1880">
                  <c:v>285</c:v>
                </c:pt>
                <c:pt idx="1881">
                  <c:v>297</c:v>
                </c:pt>
                <c:pt idx="1882">
                  <c:v>434</c:v>
                </c:pt>
                <c:pt idx="1883">
                  <c:v>205</c:v>
                </c:pt>
                <c:pt idx="1884">
                  <c:v>290</c:v>
                </c:pt>
                <c:pt idx="1885">
                  <c:v>195</c:v>
                </c:pt>
                <c:pt idx="1886">
                  <c:v>347</c:v>
                </c:pt>
                <c:pt idx="1887">
                  <c:v>364</c:v>
                </c:pt>
                <c:pt idx="1888">
                  <c:v>374</c:v>
                </c:pt>
                <c:pt idx="1889">
                  <c:v>256</c:v>
                </c:pt>
                <c:pt idx="1890">
                  <c:v>385</c:v>
                </c:pt>
                <c:pt idx="1891">
                  <c:v>212</c:v>
                </c:pt>
                <c:pt idx="1892">
                  <c:v>289</c:v>
                </c:pt>
                <c:pt idx="1893">
                  <c:v>331</c:v>
                </c:pt>
                <c:pt idx="1894">
                  <c:v>180</c:v>
                </c:pt>
                <c:pt idx="1895">
                  <c:v>414</c:v>
                </c:pt>
                <c:pt idx="1896">
                  <c:v>274</c:v>
                </c:pt>
                <c:pt idx="1897">
                  <c:v>189</c:v>
                </c:pt>
                <c:pt idx="1898">
                  <c:v>274</c:v>
                </c:pt>
                <c:pt idx="1899">
                  <c:v>268</c:v>
                </c:pt>
                <c:pt idx="1900">
                  <c:v>179</c:v>
                </c:pt>
                <c:pt idx="1901">
                  <c:v>263</c:v>
                </c:pt>
                <c:pt idx="1902">
                  <c:v>384</c:v>
                </c:pt>
                <c:pt idx="1903">
                  <c:v>112</c:v>
                </c:pt>
                <c:pt idx="1904">
                  <c:v>220</c:v>
                </c:pt>
                <c:pt idx="1905">
                  <c:v>349</c:v>
                </c:pt>
                <c:pt idx="1906">
                  <c:v>302</c:v>
                </c:pt>
                <c:pt idx="1907">
                  <c:v>198</c:v>
                </c:pt>
                <c:pt idx="1908">
                  <c:v>262</c:v>
                </c:pt>
                <c:pt idx="1909">
                  <c:v>371</c:v>
                </c:pt>
                <c:pt idx="1910">
                  <c:v>309</c:v>
                </c:pt>
                <c:pt idx="1911">
                  <c:v>405</c:v>
                </c:pt>
                <c:pt idx="1912">
                  <c:v>312</c:v>
                </c:pt>
                <c:pt idx="1913">
                  <c:v>326</c:v>
                </c:pt>
                <c:pt idx="1914">
                  <c:v>339</c:v>
                </c:pt>
                <c:pt idx="1915">
                  <c:v>219</c:v>
                </c:pt>
                <c:pt idx="1916">
                  <c:v>212</c:v>
                </c:pt>
                <c:pt idx="1917">
                  <c:v>339</c:v>
                </c:pt>
                <c:pt idx="1918">
                  <c:v>258</c:v>
                </c:pt>
                <c:pt idx="1919">
                  <c:v>125</c:v>
                </c:pt>
                <c:pt idx="1920">
                  <c:v>326</c:v>
                </c:pt>
                <c:pt idx="1921">
                  <c:v>242</c:v>
                </c:pt>
                <c:pt idx="1922">
                  <c:v>244</c:v>
                </c:pt>
                <c:pt idx="1923">
                  <c:v>275</c:v>
                </c:pt>
                <c:pt idx="1924">
                  <c:v>368</c:v>
                </c:pt>
                <c:pt idx="1925">
                  <c:v>303</c:v>
                </c:pt>
                <c:pt idx="1926">
                  <c:v>349</c:v>
                </c:pt>
                <c:pt idx="1927">
                  <c:v>386</c:v>
                </c:pt>
                <c:pt idx="1928">
                  <c:v>311</c:v>
                </c:pt>
                <c:pt idx="1929">
                  <c:v>354</c:v>
                </c:pt>
                <c:pt idx="1930">
                  <c:v>228</c:v>
                </c:pt>
                <c:pt idx="1931">
                  <c:v>305</c:v>
                </c:pt>
                <c:pt idx="1932">
                  <c:v>441</c:v>
                </c:pt>
                <c:pt idx="1933">
                  <c:v>427</c:v>
                </c:pt>
                <c:pt idx="1934">
                  <c:v>365</c:v>
                </c:pt>
                <c:pt idx="1935">
                  <c:v>204</c:v>
                </c:pt>
                <c:pt idx="1936">
                  <c:v>188</c:v>
                </c:pt>
                <c:pt idx="1937">
                  <c:v>170</c:v>
                </c:pt>
                <c:pt idx="1938">
                  <c:v>193</c:v>
                </c:pt>
                <c:pt idx="1939">
                  <c:v>160</c:v>
                </c:pt>
                <c:pt idx="1940">
                  <c:v>132</c:v>
                </c:pt>
                <c:pt idx="1941">
                  <c:v>342</c:v>
                </c:pt>
                <c:pt idx="1942">
                  <c:v>297</c:v>
                </c:pt>
                <c:pt idx="1943">
                  <c:v>282</c:v>
                </c:pt>
                <c:pt idx="1944">
                  <c:v>466</c:v>
                </c:pt>
                <c:pt idx="1945">
                  <c:v>334</c:v>
                </c:pt>
                <c:pt idx="1946">
                  <c:v>317</c:v>
                </c:pt>
                <c:pt idx="1947">
                  <c:v>258</c:v>
                </c:pt>
                <c:pt idx="1948">
                  <c:v>502</c:v>
                </c:pt>
                <c:pt idx="1949">
                  <c:v>279</c:v>
                </c:pt>
                <c:pt idx="1950">
                  <c:v>377</c:v>
                </c:pt>
                <c:pt idx="1951">
                  <c:v>265</c:v>
                </c:pt>
                <c:pt idx="1952">
                  <c:v>256</c:v>
                </c:pt>
                <c:pt idx="1953">
                  <c:v>197</c:v>
                </c:pt>
                <c:pt idx="1954">
                  <c:v>355</c:v>
                </c:pt>
                <c:pt idx="1955">
                  <c:v>310</c:v>
                </c:pt>
                <c:pt idx="1956">
                  <c:v>276</c:v>
                </c:pt>
                <c:pt idx="1957">
                  <c:v>373</c:v>
                </c:pt>
                <c:pt idx="1958">
                  <c:v>391</c:v>
                </c:pt>
                <c:pt idx="1959">
                  <c:v>91</c:v>
                </c:pt>
                <c:pt idx="1960">
                  <c:v>405</c:v>
                </c:pt>
                <c:pt idx="1961">
                  <c:v>319</c:v>
                </c:pt>
                <c:pt idx="1962">
                  <c:v>217</c:v>
                </c:pt>
                <c:pt idx="1963">
                  <c:v>296</c:v>
                </c:pt>
                <c:pt idx="1964">
                  <c:v>317</c:v>
                </c:pt>
                <c:pt idx="1965">
                  <c:v>233</c:v>
                </c:pt>
                <c:pt idx="1966">
                  <c:v>319</c:v>
                </c:pt>
                <c:pt idx="1967">
                  <c:v>344</c:v>
                </c:pt>
                <c:pt idx="1968">
                  <c:v>272</c:v>
                </c:pt>
                <c:pt idx="1969">
                  <c:v>360</c:v>
                </c:pt>
                <c:pt idx="1970">
                  <c:v>363</c:v>
                </c:pt>
                <c:pt idx="1971">
                  <c:v>402</c:v>
                </c:pt>
                <c:pt idx="1972">
                  <c:v>336</c:v>
                </c:pt>
                <c:pt idx="1973">
                  <c:v>188</c:v>
                </c:pt>
                <c:pt idx="1974">
                  <c:v>330</c:v>
                </c:pt>
                <c:pt idx="1975">
                  <c:v>460</c:v>
                </c:pt>
                <c:pt idx="1976">
                  <c:v>172</c:v>
                </c:pt>
                <c:pt idx="1977">
                  <c:v>174</c:v>
                </c:pt>
                <c:pt idx="1978">
                  <c:v>247</c:v>
                </c:pt>
                <c:pt idx="1979">
                  <c:v>398</c:v>
                </c:pt>
                <c:pt idx="1980">
                  <c:v>537</c:v>
                </c:pt>
                <c:pt idx="1981">
                  <c:v>185</c:v>
                </c:pt>
                <c:pt idx="1982">
                  <c:v>287</c:v>
                </c:pt>
                <c:pt idx="1983">
                  <c:v>170</c:v>
                </c:pt>
                <c:pt idx="1984">
                  <c:v>131</c:v>
                </c:pt>
                <c:pt idx="1985">
                  <c:v>325</c:v>
                </c:pt>
                <c:pt idx="1986">
                  <c:v>390</c:v>
                </c:pt>
                <c:pt idx="1987">
                  <c:v>192</c:v>
                </c:pt>
                <c:pt idx="1988">
                  <c:v>249</c:v>
                </c:pt>
                <c:pt idx="1989">
                  <c:v>294</c:v>
                </c:pt>
                <c:pt idx="1990">
                  <c:v>349</c:v>
                </c:pt>
                <c:pt idx="1991">
                  <c:v>433</c:v>
                </c:pt>
                <c:pt idx="1992">
                  <c:v>364</c:v>
                </c:pt>
                <c:pt idx="1993">
                  <c:v>385</c:v>
                </c:pt>
                <c:pt idx="1994">
                  <c:v>313</c:v>
                </c:pt>
                <c:pt idx="1995">
                  <c:v>277</c:v>
                </c:pt>
                <c:pt idx="1996">
                  <c:v>329</c:v>
                </c:pt>
                <c:pt idx="1997">
                  <c:v>294</c:v>
                </c:pt>
                <c:pt idx="1998">
                  <c:v>426</c:v>
                </c:pt>
                <c:pt idx="1999">
                  <c:v>324</c:v>
                </c:pt>
                <c:pt idx="2000">
                  <c:v>416</c:v>
                </c:pt>
                <c:pt idx="2001">
                  <c:v>309</c:v>
                </c:pt>
                <c:pt idx="2002">
                  <c:v>285</c:v>
                </c:pt>
                <c:pt idx="2003">
                  <c:v>288</c:v>
                </c:pt>
                <c:pt idx="2004">
                  <c:v>395</c:v>
                </c:pt>
                <c:pt idx="2005">
                  <c:v>245</c:v>
                </c:pt>
                <c:pt idx="2006">
                  <c:v>207</c:v>
                </c:pt>
                <c:pt idx="2007">
                  <c:v>287</c:v>
                </c:pt>
                <c:pt idx="2008">
                  <c:v>420</c:v>
                </c:pt>
                <c:pt idx="2009">
                  <c:v>320</c:v>
                </c:pt>
                <c:pt idx="2010">
                  <c:v>478</c:v>
                </c:pt>
                <c:pt idx="2011">
                  <c:v>476</c:v>
                </c:pt>
                <c:pt idx="2012">
                  <c:v>181</c:v>
                </c:pt>
                <c:pt idx="2013">
                  <c:v>174</c:v>
                </c:pt>
                <c:pt idx="2014">
                  <c:v>223</c:v>
                </c:pt>
                <c:pt idx="2015">
                  <c:v>333</c:v>
                </c:pt>
                <c:pt idx="2016">
                  <c:v>364</c:v>
                </c:pt>
                <c:pt idx="2017">
                  <c:v>400</c:v>
                </c:pt>
                <c:pt idx="2018">
                  <c:v>367</c:v>
                </c:pt>
                <c:pt idx="2019">
                  <c:v>266</c:v>
                </c:pt>
                <c:pt idx="2020">
                  <c:v>208</c:v>
                </c:pt>
                <c:pt idx="2021">
                  <c:v>157</c:v>
                </c:pt>
                <c:pt idx="2022">
                  <c:v>456</c:v>
                </c:pt>
                <c:pt idx="2023">
                  <c:v>345</c:v>
                </c:pt>
                <c:pt idx="2024">
                  <c:v>89</c:v>
                </c:pt>
                <c:pt idx="2025">
                  <c:v>231</c:v>
                </c:pt>
                <c:pt idx="2026">
                  <c:v>178</c:v>
                </c:pt>
                <c:pt idx="2027">
                  <c:v>356</c:v>
                </c:pt>
                <c:pt idx="2028">
                  <c:v>317</c:v>
                </c:pt>
                <c:pt idx="2029">
                  <c:v>274</c:v>
                </c:pt>
                <c:pt idx="2030">
                  <c:v>299</c:v>
                </c:pt>
                <c:pt idx="2031">
                  <c:v>216</c:v>
                </c:pt>
                <c:pt idx="2032">
                  <c:v>414</c:v>
                </c:pt>
                <c:pt idx="2033">
                  <c:v>409</c:v>
                </c:pt>
                <c:pt idx="2034">
                  <c:v>259</c:v>
                </c:pt>
                <c:pt idx="2035">
                  <c:v>140</c:v>
                </c:pt>
                <c:pt idx="2036">
                  <c:v>206</c:v>
                </c:pt>
                <c:pt idx="2037">
                  <c:v>293</c:v>
                </c:pt>
                <c:pt idx="2038">
                  <c:v>246</c:v>
                </c:pt>
                <c:pt idx="2039">
                  <c:v>311</c:v>
                </c:pt>
                <c:pt idx="2040">
                  <c:v>250</c:v>
                </c:pt>
                <c:pt idx="2041">
                  <c:v>116</c:v>
                </c:pt>
                <c:pt idx="2042">
                  <c:v>162</c:v>
                </c:pt>
                <c:pt idx="2043">
                  <c:v>366</c:v>
                </c:pt>
                <c:pt idx="2044">
                  <c:v>384</c:v>
                </c:pt>
                <c:pt idx="2045">
                  <c:v>439</c:v>
                </c:pt>
                <c:pt idx="2046">
                  <c:v>420</c:v>
                </c:pt>
                <c:pt idx="2047">
                  <c:v>376</c:v>
                </c:pt>
                <c:pt idx="2048">
                  <c:v>452</c:v>
                </c:pt>
                <c:pt idx="2049">
                  <c:v>283</c:v>
                </c:pt>
                <c:pt idx="2050">
                  <c:v>359</c:v>
                </c:pt>
                <c:pt idx="2051">
                  <c:v>402</c:v>
                </c:pt>
                <c:pt idx="2052">
                  <c:v>318</c:v>
                </c:pt>
                <c:pt idx="2053">
                  <c:v>306</c:v>
                </c:pt>
                <c:pt idx="2054">
                  <c:v>381</c:v>
                </c:pt>
                <c:pt idx="2055">
                  <c:v>382</c:v>
                </c:pt>
                <c:pt idx="2056">
                  <c:v>129</c:v>
                </c:pt>
                <c:pt idx="2057">
                  <c:v>356</c:v>
                </c:pt>
                <c:pt idx="2058">
                  <c:v>352</c:v>
                </c:pt>
                <c:pt idx="2059">
                  <c:v>471</c:v>
                </c:pt>
                <c:pt idx="2060">
                  <c:v>194</c:v>
                </c:pt>
                <c:pt idx="2061">
                  <c:v>352</c:v>
                </c:pt>
                <c:pt idx="2062">
                  <c:v>376</c:v>
                </c:pt>
                <c:pt idx="2063">
                  <c:v>296</c:v>
                </c:pt>
                <c:pt idx="2064">
                  <c:v>380</c:v>
                </c:pt>
                <c:pt idx="2065">
                  <c:v>495</c:v>
                </c:pt>
                <c:pt idx="2066">
                  <c:v>183</c:v>
                </c:pt>
                <c:pt idx="2067">
                  <c:v>283</c:v>
                </c:pt>
                <c:pt idx="2068">
                  <c:v>463</c:v>
                </c:pt>
                <c:pt idx="2069">
                  <c:v>448</c:v>
                </c:pt>
                <c:pt idx="2070">
                  <c:v>211</c:v>
                </c:pt>
                <c:pt idx="2071">
                  <c:v>450</c:v>
                </c:pt>
                <c:pt idx="2072">
                  <c:v>261</c:v>
                </c:pt>
                <c:pt idx="2073">
                  <c:v>308</c:v>
                </c:pt>
                <c:pt idx="2074">
                  <c:v>179</c:v>
                </c:pt>
                <c:pt idx="2075">
                  <c:v>147</c:v>
                </c:pt>
                <c:pt idx="2076">
                  <c:v>128</c:v>
                </c:pt>
                <c:pt idx="2077">
                  <c:v>335</c:v>
                </c:pt>
                <c:pt idx="2078">
                  <c:v>195</c:v>
                </c:pt>
                <c:pt idx="2079">
                  <c:v>319</c:v>
                </c:pt>
                <c:pt idx="2080">
                  <c:v>242</c:v>
                </c:pt>
                <c:pt idx="2081">
                  <c:v>289</c:v>
                </c:pt>
                <c:pt idx="2082">
                  <c:v>170</c:v>
                </c:pt>
                <c:pt idx="2083">
                  <c:v>261</c:v>
                </c:pt>
                <c:pt idx="2084">
                  <c:v>134</c:v>
                </c:pt>
                <c:pt idx="2085">
                  <c:v>268</c:v>
                </c:pt>
                <c:pt idx="2086">
                  <c:v>187</c:v>
                </c:pt>
                <c:pt idx="2087">
                  <c:v>235</c:v>
                </c:pt>
                <c:pt idx="2088">
                  <c:v>219</c:v>
                </c:pt>
                <c:pt idx="2089">
                  <c:v>219</c:v>
                </c:pt>
                <c:pt idx="2090">
                  <c:v>347</c:v>
                </c:pt>
                <c:pt idx="2091">
                  <c:v>183</c:v>
                </c:pt>
                <c:pt idx="2092">
                  <c:v>265</c:v>
                </c:pt>
                <c:pt idx="2093">
                  <c:v>270</c:v>
                </c:pt>
                <c:pt idx="2094">
                  <c:v>286</c:v>
                </c:pt>
                <c:pt idx="2095">
                  <c:v>258</c:v>
                </c:pt>
                <c:pt idx="2096">
                  <c:v>304</c:v>
                </c:pt>
                <c:pt idx="2097">
                  <c:v>402</c:v>
                </c:pt>
                <c:pt idx="2098">
                  <c:v>350</c:v>
                </c:pt>
                <c:pt idx="2099">
                  <c:v>358</c:v>
                </c:pt>
                <c:pt idx="2100">
                  <c:v>97</c:v>
                </c:pt>
                <c:pt idx="2101">
                  <c:v>413</c:v>
                </c:pt>
                <c:pt idx="2102">
                  <c:v>467</c:v>
                </c:pt>
                <c:pt idx="2103">
                  <c:v>333</c:v>
                </c:pt>
                <c:pt idx="2104">
                  <c:v>295</c:v>
                </c:pt>
                <c:pt idx="2105">
                  <c:v>219</c:v>
                </c:pt>
                <c:pt idx="2106">
                  <c:v>273</c:v>
                </c:pt>
                <c:pt idx="2107">
                  <c:v>301</c:v>
                </c:pt>
                <c:pt idx="2108">
                  <c:v>240</c:v>
                </c:pt>
                <c:pt idx="2109">
                  <c:v>207</c:v>
                </c:pt>
                <c:pt idx="2110">
                  <c:v>313</c:v>
                </c:pt>
                <c:pt idx="2111">
                  <c:v>358</c:v>
                </c:pt>
                <c:pt idx="2112">
                  <c:v>324</c:v>
                </c:pt>
                <c:pt idx="2113">
                  <c:v>265</c:v>
                </c:pt>
                <c:pt idx="2114">
                  <c:v>278</c:v>
                </c:pt>
                <c:pt idx="2115">
                  <c:v>246</c:v>
                </c:pt>
                <c:pt idx="2116">
                  <c:v>287</c:v>
                </c:pt>
                <c:pt idx="2117">
                  <c:v>223</c:v>
                </c:pt>
                <c:pt idx="2118">
                  <c:v>175</c:v>
                </c:pt>
                <c:pt idx="2119">
                  <c:v>196</c:v>
                </c:pt>
                <c:pt idx="2120">
                  <c:v>278</c:v>
                </c:pt>
                <c:pt idx="2121">
                  <c:v>328</c:v>
                </c:pt>
                <c:pt idx="2122">
                  <c:v>338</c:v>
                </c:pt>
                <c:pt idx="2123">
                  <c:v>265</c:v>
                </c:pt>
                <c:pt idx="2124">
                  <c:v>68</c:v>
                </c:pt>
                <c:pt idx="2125">
                  <c:v>462</c:v>
                </c:pt>
                <c:pt idx="2126">
                  <c:v>301</c:v>
                </c:pt>
                <c:pt idx="2127">
                  <c:v>198</c:v>
                </c:pt>
                <c:pt idx="2128">
                  <c:v>344</c:v>
                </c:pt>
                <c:pt idx="2129">
                  <c:v>240</c:v>
                </c:pt>
                <c:pt idx="2130">
                  <c:v>382</c:v>
                </c:pt>
                <c:pt idx="2131">
                  <c:v>405</c:v>
                </c:pt>
                <c:pt idx="2132">
                  <c:v>259</c:v>
                </c:pt>
                <c:pt idx="2133">
                  <c:v>218</c:v>
                </c:pt>
                <c:pt idx="2134">
                  <c:v>349</c:v>
                </c:pt>
                <c:pt idx="2135">
                  <c:v>362</c:v>
                </c:pt>
                <c:pt idx="2136">
                  <c:v>189</c:v>
                </c:pt>
                <c:pt idx="2137">
                  <c:v>287</c:v>
                </c:pt>
                <c:pt idx="2138">
                  <c:v>232</c:v>
                </c:pt>
                <c:pt idx="2139">
                  <c:v>182</c:v>
                </c:pt>
                <c:pt idx="2140">
                  <c:v>348</c:v>
                </c:pt>
                <c:pt idx="2141">
                  <c:v>227</c:v>
                </c:pt>
                <c:pt idx="2142">
                  <c:v>378</c:v>
                </c:pt>
                <c:pt idx="2143">
                  <c:v>39</c:v>
                </c:pt>
                <c:pt idx="2144">
                  <c:v>449</c:v>
                </c:pt>
                <c:pt idx="2145">
                  <c:v>269</c:v>
                </c:pt>
                <c:pt idx="2146">
                  <c:v>341</c:v>
                </c:pt>
                <c:pt idx="2147">
                  <c:v>259</c:v>
                </c:pt>
                <c:pt idx="2148">
                  <c:v>316</c:v>
                </c:pt>
                <c:pt idx="2149">
                  <c:v>213</c:v>
                </c:pt>
                <c:pt idx="2150">
                  <c:v>44</c:v>
                </c:pt>
                <c:pt idx="2151">
                  <c:v>220</c:v>
                </c:pt>
                <c:pt idx="2152">
                  <c:v>161</c:v>
                </c:pt>
                <c:pt idx="2153">
                  <c:v>265</c:v>
                </c:pt>
                <c:pt idx="2154">
                  <c:v>247</c:v>
                </c:pt>
                <c:pt idx="2155">
                  <c:v>266</c:v>
                </c:pt>
                <c:pt idx="2156">
                  <c:v>277</c:v>
                </c:pt>
                <c:pt idx="2157">
                  <c:v>407</c:v>
                </c:pt>
                <c:pt idx="2158">
                  <c:v>209</c:v>
                </c:pt>
                <c:pt idx="2159">
                  <c:v>212</c:v>
                </c:pt>
                <c:pt idx="2160">
                  <c:v>240</c:v>
                </c:pt>
                <c:pt idx="2161">
                  <c:v>360</c:v>
                </c:pt>
                <c:pt idx="2162">
                  <c:v>184</c:v>
                </c:pt>
                <c:pt idx="2163">
                  <c:v>214</c:v>
                </c:pt>
                <c:pt idx="2164">
                  <c:v>438</c:v>
                </c:pt>
                <c:pt idx="2165">
                  <c:v>421</c:v>
                </c:pt>
                <c:pt idx="2166">
                  <c:v>346</c:v>
                </c:pt>
                <c:pt idx="2167">
                  <c:v>307</c:v>
                </c:pt>
                <c:pt idx="2168">
                  <c:v>203</c:v>
                </c:pt>
                <c:pt idx="2169">
                  <c:v>464</c:v>
                </c:pt>
                <c:pt idx="2170">
                  <c:v>288</c:v>
                </c:pt>
                <c:pt idx="2171">
                  <c:v>189</c:v>
                </c:pt>
                <c:pt idx="2172">
                  <c:v>412</c:v>
                </c:pt>
                <c:pt idx="2173">
                  <c:v>169</c:v>
                </c:pt>
                <c:pt idx="2174">
                  <c:v>235</c:v>
                </c:pt>
                <c:pt idx="2175">
                  <c:v>420</c:v>
                </c:pt>
                <c:pt idx="2176">
                  <c:v>312</c:v>
                </c:pt>
                <c:pt idx="2177">
                  <c:v>446</c:v>
                </c:pt>
                <c:pt idx="2178">
                  <c:v>223</c:v>
                </c:pt>
                <c:pt idx="2179">
                  <c:v>227</c:v>
                </c:pt>
                <c:pt idx="2180">
                  <c:v>299</c:v>
                </c:pt>
                <c:pt idx="2181">
                  <c:v>330</c:v>
                </c:pt>
                <c:pt idx="2182">
                  <c:v>360</c:v>
                </c:pt>
                <c:pt idx="2183">
                  <c:v>213</c:v>
                </c:pt>
                <c:pt idx="2184">
                  <c:v>340</c:v>
                </c:pt>
                <c:pt idx="2185">
                  <c:v>207</c:v>
                </c:pt>
                <c:pt idx="2186">
                  <c:v>26</c:v>
                </c:pt>
                <c:pt idx="2187">
                  <c:v>265</c:v>
                </c:pt>
                <c:pt idx="2188">
                  <c:v>486</c:v>
                </c:pt>
                <c:pt idx="2189">
                  <c:v>245</c:v>
                </c:pt>
                <c:pt idx="2190">
                  <c:v>274</c:v>
                </c:pt>
                <c:pt idx="2191">
                  <c:v>368</c:v>
                </c:pt>
                <c:pt idx="2192">
                  <c:v>311</c:v>
                </c:pt>
                <c:pt idx="2193">
                  <c:v>270</c:v>
                </c:pt>
                <c:pt idx="2194">
                  <c:v>290</c:v>
                </c:pt>
                <c:pt idx="2195">
                  <c:v>283</c:v>
                </c:pt>
                <c:pt idx="2196">
                  <c:v>325</c:v>
                </c:pt>
                <c:pt idx="2197">
                  <c:v>365</c:v>
                </c:pt>
                <c:pt idx="2198">
                  <c:v>444</c:v>
                </c:pt>
                <c:pt idx="2199">
                  <c:v>429</c:v>
                </c:pt>
                <c:pt idx="2200">
                  <c:v>263</c:v>
                </c:pt>
                <c:pt idx="2201">
                  <c:v>190</c:v>
                </c:pt>
                <c:pt idx="2202">
                  <c:v>210</c:v>
                </c:pt>
                <c:pt idx="2203">
                  <c:v>116</c:v>
                </c:pt>
                <c:pt idx="2204">
                  <c:v>260</c:v>
                </c:pt>
                <c:pt idx="2205">
                  <c:v>186</c:v>
                </c:pt>
                <c:pt idx="2206">
                  <c:v>351</c:v>
                </c:pt>
                <c:pt idx="2207">
                  <c:v>339</c:v>
                </c:pt>
                <c:pt idx="2208">
                  <c:v>225</c:v>
                </c:pt>
                <c:pt idx="2209">
                  <c:v>191</c:v>
                </c:pt>
                <c:pt idx="2210">
                  <c:v>293</c:v>
                </c:pt>
                <c:pt idx="2211">
                  <c:v>290</c:v>
                </c:pt>
                <c:pt idx="2212">
                  <c:v>392</c:v>
                </c:pt>
                <c:pt idx="2213">
                  <c:v>311</c:v>
                </c:pt>
                <c:pt idx="2214">
                  <c:v>273</c:v>
                </c:pt>
                <c:pt idx="2215">
                  <c:v>231</c:v>
                </c:pt>
                <c:pt idx="2216">
                  <c:v>101</c:v>
                </c:pt>
                <c:pt idx="2217">
                  <c:v>342</c:v>
                </c:pt>
                <c:pt idx="2218">
                  <c:v>172</c:v>
                </c:pt>
                <c:pt idx="2219">
                  <c:v>168</c:v>
                </c:pt>
                <c:pt idx="2220">
                  <c:v>205</c:v>
                </c:pt>
                <c:pt idx="2221">
                  <c:v>356</c:v>
                </c:pt>
                <c:pt idx="2222">
                  <c:v>199</c:v>
                </c:pt>
                <c:pt idx="2223">
                  <c:v>185</c:v>
                </c:pt>
                <c:pt idx="2224">
                  <c:v>314</c:v>
                </c:pt>
                <c:pt idx="2225">
                  <c:v>222</c:v>
                </c:pt>
                <c:pt idx="2226">
                  <c:v>368</c:v>
                </c:pt>
                <c:pt idx="2227">
                  <c:v>256</c:v>
                </c:pt>
                <c:pt idx="2228">
                  <c:v>340</c:v>
                </c:pt>
                <c:pt idx="2229">
                  <c:v>148</c:v>
                </c:pt>
                <c:pt idx="2230">
                  <c:v>186</c:v>
                </c:pt>
                <c:pt idx="2231">
                  <c:v>142</c:v>
                </c:pt>
                <c:pt idx="2232">
                  <c:v>341</c:v>
                </c:pt>
                <c:pt idx="2233">
                  <c:v>133</c:v>
                </c:pt>
                <c:pt idx="2234">
                  <c:v>329</c:v>
                </c:pt>
                <c:pt idx="2235">
                  <c:v>238</c:v>
                </c:pt>
                <c:pt idx="2236">
                  <c:v>195</c:v>
                </c:pt>
                <c:pt idx="2237">
                  <c:v>363</c:v>
                </c:pt>
                <c:pt idx="2238">
                  <c:v>169</c:v>
                </c:pt>
                <c:pt idx="2239">
                  <c:v>291</c:v>
                </c:pt>
                <c:pt idx="2240">
                  <c:v>327</c:v>
                </c:pt>
                <c:pt idx="2241">
                  <c:v>104</c:v>
                </c:pt>
                <c:pt idx="2242">
                  <c:v>304</c:v>
                </c:pt>
                <c:pt idx="2243">
                  <c:v>58</c:v>
                </c:pt>
                <c:pt idx="2244">
                  <c:v>427</c:v>
                </c:pt>
                <c:pt idx="2245">
                  <c:v>456</c:v>
                </c:pt>
                <c:pt idx="2246">
                  <c:v>89</c:v>
                </c:pt>
                <c:pt idx="2247">
                  <c:v>231</c:v>
                </c:pt>
                <c:pt idx="2248">
                  <c:v>126</c:v>
                </c:pt>
                <c:pt idx="2249">
                  <c:v>195</c:v>
                </c:pt>
                <c:pt idx="2250">
                  <c:v>306</c:v>
                </c:pt>
                <c:pt idx="2251">
                  <c:v>285</c:v>
                </c:pt>
                <c:pt idx="2252">
                  <c:v>173</c:v>
                </c:pt>
                <c:pt idx="2253">
                  <c:v>382</c:v>
                </c:pt>
                <c:pt idx="2254">
                  <c:v>373</c:v>
                </c:pt>
                <c:pt idx="2255">
                  <c:v>272</c:v>
                </c:pt>
                <c:pt idx="2256">
                  <c:v>390</c:v>
                </c:pt>
                <c:pt idx="2257">
                  <c:v>366</c:v>
                </c:pt>
                <c:pt idx="2258">
                  <c:v>139</c:v>
                </c:pt>
                <c:pt idx="2259">
                  <c:v>340</c:v>
                </c:pt>
                <c:pt idx="2260">
                  <c:v>239</c:v>
                </c:pt>
                <c:pt idx="2261">
                  <c:v>387</c:v>
                </c:pt>
                <c:pt idx="2262">
                  <c:v>385</c:v>
                </c:pt>
                <c:pt idx="2263">
                  <c:v>370</c:v>
                </c:pt>
                <c:pt idx="2264">
                  <c:v>243</c:v>
                </c:pt>
                <c:pt idx="2265">
                  <c:v>287</c:v>
                </c:pt>
                <c:pt idx="2266">
                  <c:v>240</c:v>
                </c:pt>
                <c:pt idx="2267">
                  <c:v>356</c:v>
                </c:pt>
                <c:pt idx="2268">
                  <c:v>337</c:v>
                </c:pt>
                <c:pt idx="2269">
                  <c:v>396</c:v>
                </c:pt>
                <c:pt idx="2270">
                  <c:v>161</c:v>
                </c:pt>
                <c:pt idx="2271">
                  <c:v>178</c:v>
                </c:pt>
                <c:pt idx="2272">
                  <c:v>195</c:v>
                </c:pt>
                <c:pt idx="2273">
                  <c:v>198</c:v>
                </c:pt>
                <c:pt idx="2274">
                  <c:v>260</c:v>
                </c:pt>
                <c:pt idx="2275">
                  <c:v>218</c:v>
                </c:pt>
                <c:pt idx="2276">
                  <c:v>289</c:v>
                </c:pt>
                <c:pt idx="2277">
                  <c:v>207</c:v>
                </c:pt>
                <c:pt idx="2278">
                  <c:v>159</c:v>
                </c:pt>
                <c:pt idx="2279">
                  <c:v>148</c:v>
                </c:pt>
                <c:pt idx="2280">
                  <c:v>268</c:v>
                </c:pt>
                <c:pt idx="2281">
                  <c:v>114</c:v>
                </c:pt>
                <c:pt idx="2282">
                  <c:v>401</c:v>
                </c:pt>
                <c:pt idx="2283">
                  <c:v>158</c:v>
                </c:pt>
                <c:pt idx="2284">
                  <c:v>370</c:v>
                </c:pt>
                <c:pt idx="2285">
                  <c:v>317</c:v>
                </c:pt>
                <c:pt idx="2286">
                  <c:v>237</c:v>
                </c:pt>
                <c:pt idx="2287">
                  <c:v>296</c:v>
                </c:pt>
                <c:pt idx="2288">
                  <c:v>181</c:v>
                </c:pt>
                <c:pt idx="2289">
                  <c:v>370</c:v>
                </c:pt>
                <c:pt idx="2290">
                  <c:v>97</c:v>
                </c:pt>
                <c:pt idx="2291">
                  <c:v>170</c:v>
                </c:pt>
                <c:pt idx="2292">
                  <c:v>392</c:v>
                </c:pt>
                <c:pt idx="2293">
                  <c:v>132</c:v>
                </c:pt>
                <c:pt idx="2294">
                  <c:v>218</c:v>
                </c:pt>
                <c:pt idx="2295">
                  <c:v>198</c:v>
                </c:pt>
                <c:pt idx="2296">
                  <c:v>457</c:v>
                </c:pt>
                <c:pt idx="2297">
                  <c:v>233</c:v>
                </c:pt>
                <c:pt idx="2298">
                  <c:v>263</c:v>
                </c:pt>
                <c:pt idx="2299">
                  <c:v>266</c:v>
                </c:pt>
                <c:pt idx="2300">
                  <c:v>124</c:v>
                </c:pt>
                <c:pt idx="2301">
                  <c:v>174</c:v>
                </c:pt>
                <c:pt idx="2302">
                  <c:v>157</c:v>
                </c:pt>
                <c:pt idx="2303">
                  <c:v>299</c:v>
                </c:pt>
                <c:pt idx="2304">
                  <c:v>209</c:v>
                </c:pt>
                <c:pt idx="2305">
                  <c:v>326</c:v>
                </c:pt>
                <c:pt idx="2306">
                  <c:v>302</c:v>
                </c:pt>
                <c:pt idx="2307">
                  <c:v>267</c:v>
                </c:pt>
                <c:pt idx="2308">
                  <c:v>319</c:v>
                </c:pt>
                <c:pt idx="2309">
                  <c:v>359</c:v>
                </c:pt>
                <c:pt idx="2310">
                  <c:v>228</c:v>
                </c:pt>
                <c:pt idx="2311">
                  <c:v>239</c:v>
                </c:pt>
                <c:pt idx="2312">
                  <c:v>311</c:v>
                </c:pt>
                <c:pt idx="2313">
                  <c:v>408</c:v>
                </c:pt>
                <c:pt idx="2314">
                  <c:v>411</c:v>
                </c:pt>
                <c:pt idx="2315">
                  <c:v>425</c:v>
                </c:pt>
                <c:pt idx="2316">
                  <c:v>313</c:v>
                </c:pt>
                <c:pt idx="2317">
                  <c:v>176</c:v>
                </c:pt>
                <c:pt idx="2318">
                  <c:v>409</c:v>
                </c:pt>
                <c:pt idx="2319">
                  <c:v>292</c:v>
                </c:pt>
                <c:pt idx="2320">
                  <c:v>244</c:v>
                </c:pt>
                <c:pt idx="2321">
                  <c:v>213</c:v>
                </c:pt>
                <c:pt idx="2322">
                  <c:v>363</c:v>
                </c:pt>
                <c:pt idx="2323">
                  <c:v>227</c:v>
                </c:pt>
                <c:pt idx="2324">
                  <c:v>330</c:v>
                </c:pt>
                <c:pt idx="2325">
                  <c:v>267</c:v>
                </c:pt>
                <c:pt idx="2326">
                  <c:v>130</c:v>
                </c:pt>
                <c:pt idx="2327">
                  <c:v>247</c:v>
                </c:pt>
                <c:pt idx="2328">
                  <c:v>129</c:v>
                </c:pt>
                <c:pt idx="2329">
                  <c:v>379</c:v>
                </c:pt>
                <c:pt idx="2330">
                  <c:v>215</c:v>
                </c:pt>
                <c:pt idx="2331">
                  <c:v>218</c:v>
                </c:pt>
                <c:pt idx="2332">
                  <c:v>359</c:v>
                </c:pt>
                <c:pt idx="2333">
                  <c:v>397</c:v>
                </c:pt>
                <c:pt idx="2334">
                  <c:v>483</c:v>
                </c:pt>
                <c:pt idx="2335">
                  <c:v>201</c:v>
                </c:pt>
                <c:pt idx="2336">
                  <c:v>450</c:v>
                </c:pt>
                <c:pt idx="2337">
                  <c:v>273</c:v>
                </c:pt>
                <c:pt idx="2338">
                  <c:v>374</c:v>
                </c:pt>
                <c:pt idx="2339">
                  <c:v>247</c:v>
                </c:pt>
                <c:pt idx="2340">
                  <c:v>313</c:v>
                </c:pt>
                <c:pt idx="2341">
                  <c:v>335</c:v>
                </c:pt>
                <c:pt idx="2342">
                  <c:v>406</c:v>
                </c:pt>
                <c:pt idx="2343">
                  <c:v>312</c:v>
                </c:pt>
                <c:pt idx="2344">
                  <c:v>165</c:v>
                </c:pt>
                <c:pt idx="2345">
                  <c:v>346</c:v>
                </c:pt>
                <c:pt idx="2346">
                  <c:v>244</c:v>
                </c:pt>
                <c:pt idx="2347">
                  <c:v>132</c:v>
                </c:pt>
                <c:pt idx="2348">
                  <c:v>184</c:v>
                </c:pt>
                <c:pt idx="2349">
                  <c:v>138</c:v>
                </c:pt>
                <c:pt idx="2350">
                  <c:v>229</c:v>
                </c:pt>
                <c:pt idx="2351">
                  <c:v>422</c:v>
                </c:pt>
                <c:pt idx="2352">
                  <c:v>172</c:v>
                </c:pt>
                <c:pt idx="2353">
                  <c:v>284</c:v>
                </c:pt>
                <c:pt idx="2354">
                  <c:v>411</c:v>
                </c:pt>
                <c:pt idx="2355">
                  <c:v>179</c:v>
                </c:pt>
                <c:pt idx="2356">
                  <c:v>275</c:v>
                </c:pt>
                <c:pt idx="2357">
                  <c:v>333</c:v>
                </c:pt>
                <c:pt idx="2358">
                  <c:v>384</c:v>
                </c:pt>
                <c:pt idx="2359">
                  <c:v>388</c:v>
                </c:pt>
                <c:pt idx="2360">
                  <c:v>131</c:v>
                </c:pt>
                <c:pt idx="2361">
                  <c:v>367</c:v>
                </c:pt>
                <c:pt idx="2362">
                  <c:v>228</c:v>
                </c:pt>
                <c:pt idx="2363">
                  <c:v>172</c:v>
                </c:pt>
                <c:pt idx="2364">
                  <c:v>139</c:v>
                </c:pt>
                <c:pt idx="2365">
                  <c:v>239</c:v>
                </c:pt>
                <c:pt idx="2366">
                  <c:v>235</c:v>
                </c:pt>
                <c:pt idx="2367">
                  <c:v>316</c:v>
                </c:pt>
                <c:pt idx="2368">
                  <c:v>284</c:v>
                </c:pt>
                <c:pt idx="2369">
                  <c:v>160</c:v>
                </c:pt>
                <c:pt idx="2370">
                  <c:v>433</c:v>
                </c:pt>
                <c:pt idx="2371">
                  <c:v>336</c:v>
                </c:pt>
                <c:pt idx="2372">
                  <c:v>207</c:v>
                </c:pt>
                <c:pt idx="2373">
                  <c:v>238</c:v>
                </c:pt>
                <c:pt idx="2374">
                  <c:v>203</c:v>
                </c:pt>
                <c:pt idx="2375">
                  <c:v>431</c:v>
                </c:pt>
                <c:pt idx="2376">
                  <c:v>348</c:v>
                </c:pt>
                <c:pt idx="2377">
                  <c:v>170</c:v>
                </c:pt>
                <c:pt idx="2378">
                  <c:v>274</c:v>
                </c:pt>
                <c:pt idx="2379">
                  <c:v>246</c:v>
                </c:pt>
                <c:pt idx="2380">
                  <c:v>440</c:v>
                </c:pt>
                <c:pt idx="2381">
                  <c:v>313</c:v>
                </c:pt>
                <c:pt idx="2382">
                  <c:v>297</c:v>
                </c:pt>
                <c:pt idx="2383">
                  <c:v>291</c:v>
                </c:pt>
                <c:pt idx="2384">
                  <c:v>222</c:v>
                </c:pt>
                <c:pt idx="2385">
                  <c:v>188</c:v>
                </c:pt>
                <c:pt idx="2386">
                  <c:v>251</c:v>
                </c:pt>
                <c:pt idx="2387">
                  <c:v>398</c:v>
                </c:pt>
                <c:pt idx="2388">
                  <c:v>310</c:v>
                </c:pt>
                <c:pt idx="2389">
                  <c:v>273</c:v>
                </c:pt>
                <c:pt idx="2390">
                  <c:v>341</c:v>
                </c:pt>
                <c:pt idx="2391">
                  <c:v>116</c:v>
                </c:pt>
                <c:pt idx="2392">
                  <c:v>160</c:v>
                </c:pt>
                <c:pt idx="2393">
                  <c:v>176</c:v>
                </c:pt>
                <c:pt idx="2394">
                  <c:v>219</c:v>
                </c:pt>
                <c:pt idx="2395">
                  <c:v>166</c:v>
                </c:pt>
                <c:pt idx="2396">
                  <c:v>297</c:v>
                </c:pt>
                <c:pt idx="2397">
                  <c:v>361</c:v>
                </c:pt>
                <c:pt idx="2398">
                  <c:v>186</c:v>
                </c:pt>
                <c:pt idx="2399">
                  <c:v>257</c:v>
                </c:pt>
                <c:pt idx="2400">
                  <c:v>244</c:v>
                </c:pt>
                <c:pt idx="2401">
                  <c:v>389</c:v>
                </c:pt>
                <c:pt idx="2402">
                  <c:v>141</c:v>
                </c:pt>
                <c:pt idx="2403">
                  <c:v>151</c:v>
                </c:pt>
                <c:pt idx="2404">
                  <c:v>304</c:v>
                </c:pt>
                <c:pt idx="2405">
                  <c:v>196</c:v>
                </c:pt>
                <c:pt idx="2406">
                  <c:v>298</c:v>
                </c:pt>
                <c:pt idx="2407">
                  <c:v>194</c:v>
                </c:pt>
                <c:pt idx="2408">
                  <c:v>322</c:v>
                </c:pt>
                <c:pt idx="2409">
                  <c:v>153</c:v>
                </c:pt>
                <c:pt idx="2410">
                  <c:v>276</c:v>
                </c:pt>
                <c:pt idx="2411">
                  <c:v>216</c:v>
                </c:pt>
                <c:pt idx="2412">
                  <c:v>346</c:v>
                </c:pt>
                <c:pt idx="2413">
                  <c:v>261</c:v>
                </c:pt>
                <c:pt idx="2414">
                  <c:v>184</c:v>
                </c:pt>
                <c:pt idx="2415">
                  <c:v>93</c:v>
                </c:pt>
                <c:pt idx="2416">
                  <c:v>199</c:v>
                </c:pt>
                <c:pt idx="2417">
                  <c:v>184</c:v>
                </c:pt>
                <c:pt idx="2418">
                  <c:v>395</c:v>
                </c:pt>
                <c:pt idx="2419">
                  <c:v>273</c:v>
                </c:pt>
                <c:pt idx="2420">
                  <c:v>108</c:v>
                </c:pt>
                <c:pt idx="2421">
                  <c:v>133</c:v>
                </c:pt>
                <c:pt idx="2422">
                  <c:v>67</c:v>
                </c:pt>
                <c:pt idx="2423">
                  <c:v>160</c:v>
                </c:pt>
                <c:pt idx="2424">
                  <c:v>466</c:v>
                </c:pt>
                <c:pt idx="2425">
                  <c:v>269</c:v>
                </c:pt>
                <c:pt idx="2426">
                  <c:v>130</c:v>
                </c:pt>
                <c:pt idx="2427">
                  <c:v>221</c:v>
                </c:pt>
                <c:pt idx="2428">
                  <c:v>180</c:v>
                </c:pt>
                <c:pt idx="2429">
                  <c:v>316</c:v>
                </c:pt>
                <c:pt idx="2430">
                  <c:v>359</c:v>
                </c:pt>
                <c:pt idx="2431">
                  <c:v>353</c:v>
                </c:pt>
                <c:pt idx="2432">
                  <c:v>186</c:v>
                </c:pt>
                <c:pt idx="2433">
                  <c:v>282</c:v>
                </c:pt>
                <c:pt idx="2434">
                  <c:v>312</c:v>
                </c:pt>
                <c:pt idx="2435">
                  <c:v>245</c:v>
                </c:pt>
                <c:pt idx="2436">
                  <c:v>144</c:v>
                </c:pt>
                <c:pt idx="2437">
                  <c:v>332</c:v>
                </c:pt>
                <c:pt idx="2438">
                  <c:v>260</c:v>
                </c:pt>
                <c:pt idx="2439">
                  <c:v>339</c:v>
                </c:pt>
                <c:pt idx="2440">
                  <c:v>221</c:v>
                </c:pt>
                <c:pt idx="2441">
                  <c:v>279</c:v>
                </c:pt>
                <c:pt idx="2442">
                  <c:v>79</c:v>
                </c:pt>
                <c:pt idx="2443">
                  <c:v>376</c:v>
                </c:pt>
                <c:pt idx="2444">
                  <c:v>182</c:v>
                </c:pt>
                <c:pt idx="2445">
                  <c:v>192</c:v>
                </c:pt>
                <c:pt idx="2446">
                  <c:v>142</c:v>
                </c:pt>
                <c:pt idx="2447">
                  <c:v>296</c:v>
                </c:pt>
                <c:pt idx="2448">
                  <c:v>320</c:v>
                </c:pt>
                <c:pt idx="2449">
                  <c:v>392</c:v>
                </c:pt>
                <c:pt idx="2450">
                  <c:v>169</c:v>
                </c:pt>
                <c:pt idx="2451">
                  <c:v>245</c:v>
                </c:pt>
                <c:pt idx="2452">
                  <c:v>341</c:v>
                </c:pt>
                <c:pt idx="2453">
                  <c:v>260</c:v>
                </c:pt>
                <c:pt idx="2454">
                  <c:v>266</c:v>
                </c:pt>
                <c:pt idx="2455">
                  <c:v>114</c:v>
                </c:pt>
                <c:pt idx="2456">
                  <c:v>258</c:v>
                </c:pt>
                <c:pt idx="2457">
                  <c:v>231</c:v>
                </c:pt>
                <c:pt idx="2458">
                  <c:v>401</c:v>
                </c:pt>
                <c:pt idx="2459">
                  <c:v>215</c:v>
                </c:pt>
                <c:pt idx="2460">
                  <c:v>143</c:v>
                </c:pt>
                <c:pt idx="2461">
                  <c:v>312</c:v>
                </c:pt>
                <c:pt idx="2462">
                  <c:v>360</c:v>
                </c:pt>
                <c:pt idx="2463">
                  <c:v>264</c:v>
                </c:pt>
                <c:pt idx="2464">
                  <c:v>264</c:v>
                </c:pt>
                <c:pt idx="2465">
                  <c:v>270</c:v>
                </c:pt>
                <c:pt idx="2466">
                  <c:v>182</c:v>
                </c:pt>
                <c:pt idx="2467">
                  <c:v>240</c:v>
                </c:pt>
                <c:pt idx="2468">
                  <c:v>105</c:v>
                </c:pt>
                <c:pt idx="2469">
                  <c:v>308</c:v>
                </c:pt>
                <c:pt idx="2470">
                  <c:v>272</c:v>
                </c:pt>
                <c:pt idx="2471">
                  <c:v>110</c:v>
                </c:pt>
                <c:pt idx="2472">
                  <c:v>67</c:v>
                </c:pt>
                <c:pt idx="2473">
                  <c:v>256</c:v>
                </c:pt>
                <c:pt idx="2474">
                  <c:v>298</c:v>
                </c:pt>
                <c:pt idx="2475">
                  <c:v>343</c:v>
                </c:pt>
                <c:pt idx="2476">
                  <c:v>308</c:v>
                </c:pt>
                <c:pt idx="2477">
                  <c:v>296</c:v>
                </c:pt>
                <c:pt idx="2478">
                  <c:v>351</c:v>
                </c:pt>
                <c:pt idx="2479">
                  <c:v>156</c:v>
                </c:pt>
                <c:pt idx="2480">
                  <c:v>280</c:v>
                </c:pt>
                <c:pt idx="2481">
                  <c:v>238</c:v>
                </c:pt>
                <c:pt idx="2482">
                  <c:v>291</c:v>
                </c:pt>
                <c:pt idx="2483">
                  <c:v>252</c:v>
                </c:pt>
                <c:pt idx="2484">
                  <c:v>237</c:v>
                </c:pt>
                <c:pt idx="2485">
                  <c:v>203</c:v>
                </c:pt>
                <c:pt idx="2486">
                  <c:v>222</c:v>
                </c:pt>
                <c:pt idx="2487">
                  <c:v>279</c:v>
                </c:pt>
                <c:pt idx="2488">
                  <c:v>181</c:v>
                </c:pt>
                <c:pt idx="2489">
                  <c:v>279</c:v>
                </c:pt>
                <c:pt idx="2490">
                  <c:v>244</c:v>
                </c:pt>
                <c:pt idx="2491">
                  <c:v>317</c:v>
                </c:pt>
                <c:pt idx="2492">
                  <c:v>159</c:v>
                </c:pt>
                <c:pt idx="2493">
                  <c:v>59</c:v>
                </c:pt>
                <c:pt idx="2494">
                  <c:v>241</c:v>
                </c:pt>
                <c:pt idx="2495">
                  <c:v>408</c:v>
                </c:pt>
                <c:pt idx="2496">
                  <c:v>220</c:v>
                </c:pt>
                <c:pt idx="2497">
                  <c:v>402</c:v>
                </c:pt>
                <c:pt idx="2498">
                  <c:v>365</c:v>
                </c:pt>
                <c:pt idx="2499">
                  <c:v>405</c:v>
                </c:pt>
                <c:pt idx="2500">
                  <c:v>122</c:v>
                </c:pt>
                <c:pt idx="2501">
                  <c:v>324</c:v>
                </c:pt>
                <c:pt idx="2502">
                  <c:v>382</c:v>
                </c:pt>
                <c:pt idx="2503">
                  <c:v>334</c:v>
                </c:pt>
                <c:pt idx="2504">
                  <c:v>146</c:v>
                </c:pt>
                <c:pt idx="2505">
                  <c:v>251</c:v>
                </c:pt>
                <c:pt idx="2506">
                  <c:v>145</c:v>
                </c:pt>
                <c:pt idx="2507">
                  <c:v>272</c:v>
                </c:pt>
                <c:pt idx="2508">
                  <c:v>157</c:v>
                </c:pt>
                <c:pt idx="2509">
                  <c:v>389</c:v>
                </c:pt>
                <c:pt idx="2510">
                  <c:v>188</c:v>
                </c:pt>
                <c:pt idx="2511">
                  <c:v>230</c:v>
                </c:pt>
                <c:pt idx="2512">
                  <c:v>368</c:v>
                </c:pt>
                <c:pt idx="2513">
                  <c:v>257</c:v>
                </c:pt>
                <c:pt idx="2514">
                  <c:v>276</c:v>
                </c:pt>
                <c:pt idx="2515">
                  <c:v>216</c:v>
                </c:pt>
                <c:pt idx="2516">
                  <c:v>323</c:v>
                </c:pt>
                <c:pt idx="2517">
                  <c:v>356</c:v>
                </c:pt>
                <c:pt idx="2518">
                  <c:v>337</c:v>
                </c:pt>
                <c:pt idx="2519">
                  <c:v>181</c:v>
                </c:pt>
                <c:pt idx="2520">
                  <c:v>286</c:v>
                </c:pt>
                <c:pt idx="2521">
                  <c:v>112</c:v>
                </c:pt>
                <c:pt idx="2522">
                  <c:v>384</c:v>
                </c:pt>
                <c:pt idx="2523">
                  <c:v>391</c:v>
                </c:pt>
                <c:pt idx="2524">
                  <c:v>307</c:v>
                </c:pt>
                <c:pt idx="2525">
                  <c:v>213</c:v>
                </c:pt>
                <c:pt idx="2526">
                  <c:v>240</c:v>
                </c:pt>
                <c:pt idx="2527">
                  <c:v>77</c:v>
                </c:pt>
                <c:pt idx="2528">
                  <c:v>309</c:v>
                </c:pt>
                <c:pt idx="2529">
                  <c:v>26</c:v>
                </c:pt>
                <c:pt idx="2530">
                  <c:v>317</c:v>
                </c:pt>
                <c:pt idx="2531">
                  <c:v>-142</c:v>
                </c:pt>
                <c:pt idx="2532">
                  <c:v>195</c:v>
                </c:pt>
                <c:pt idx="2533">
                  <c:v>265</c:v>
                </c:pt>
                <c:pt idx="2534">
                  <c:v>223</c:v>
                </c:pt>
                <c:pt idx="2535">
                  <c:v>350</c:v>
                </c:pt>
                <c:pt idx="2536">
                  <c:v>147</c:v>
                </c:pt>
                <c:pt idx="2537">
                  <c:v>160</c:v>
                </c:pt>
                <c:pt idx="2538">
                  <c:v>-6</c:v>
                </c:pt>
                <c:pt idx="2539">
                  <c:v>293</c:v>
                </c:pt>
                <c:pt idx="2540">
                  <c:v>271</c:v>
                </c:pt>
                <c:pt idx="2541">
                  <c:v>228</c:v>
                </c:pt>
                <c:pt idx="2542">
                  <c:v>-39</c:v>
                </c:pt>
                <c:pt idx="2543">
                  <c:v>191</c:v>
                </c:pt>
                <c:pt idx="2544">
                  <c:v>321</c:v>
                </c:pt>
                <c:pt idx="2545">
                  <c:v>224</c:v>
                </c:pt>
                <c:pt idx="2546">
                  <c:v>328</c:v>
                </c:pt>
                <c:pt idx="2547">
                  <c:v>193</c:v>
                </c:pt>
                <c:pt idx="2548">
                  <c:v>313</c:v>
                </c:pt>
                <c:pt idx="2549">
                  <c:v>55</c:v>
                </c:pt>
                <c:pt idx="2550">
                  <c:v>359</c:v>
                </c:pt>
                <c:pt idx="2551">
                  <c:v>257</c:v>
                </c:pt>
                <c:pt idx="2552">
                  <c:v>247</c:v>
                </c:pt>
                <c:pt idx="2553">
                  <c:v>147</c:v>
                </c:pt>
                <c:pt idx="2554">
                  <c:v>216</c:v>
                </c:pt>
                <c:pt idx="2555">
                  <c:v>447</c:v>
                </c:pt>
                <c:pt idx="2556">
                  <c:v>90</c:v>
                </c:pt>
                <c:pt idx="2557">
                  <c:v>360</c:v>
                </c:pt>
                <c:pt idx="2558">
                  <c:v>216</c:v>
                </c:pt>
                <c:pt idx="2559">
                  <c:v>256</c:v>
                </c:pt>
                <c:pt idx="2560">
                  <c:v>71</c:v>
                </c:pt>
                <c:pt idx="2561">
                  <c:v>190</c:v>
                </c:pt>
                <c:pt idx="2562">
                  <c:v>244</c:v>
                </c:pt>
                <c:pt idx="2563">
                  <c:v>54</c:v>
                </c:pt>
                <c:pt idx="2564">
                  <c:v>305</c:v>
                </c:pt>
                <c:pt idx="2565">
                  <c:v>270</c:v>
                </c:pt>
                <c:pt idx="2566">
                  <c:v>70</c:v>
                </c:pt>
                <c:pt idx="2567">
                  <c:v>452</c:v>
                </c:pt>
                <c:pt idx="2568">
                  <c:v>376</c:v>
                </c:pt>
                <c:pt idx="2569">
                  <c:v>324</c:v>
                </c:pt>
                <c:pt idx="2570">
                  <c:v>233</c:v>
                </c:pt>
                <c:pt idx="2571">
                  <c:v>75</c:v>
                </c:pt>
                <c:pt idx="2572">
                  <c:v>388</c:v>
                </c:pt>
                <c:pt idx="2573">
                  <c:v>88</c:v>
                </c:pt>
                <c:pt idx="2574">
                  <c:v>226</c:v>
                </c:pt>
                <c:pt idx="2575">
                  <c:v>355</c:v>
                </c:pt>
                <c:pt idx="2576">
                  <c:v>323</c:v>
                </c:pt>
                <c:pt idx="2577">
                  <c:v>87</c:v>
                </c:pt>
                <c:pt idx="2578">
                  <c:v>396</c:v>
                </c:pt>
                <c:pt idx="2579">
                  <c:v>17</c:v>
                </c:pt>
                <c:pt idx="2580">
                  <c:v>222</c:v>
                </c:pt>
                <c:pt idx="2581">
                  <c:v>206</c:v>
                </c:pt>
                <c:pt idx="2582">
                  <c:v>150</c:v>
                </c:pt>
                <c:pt idx="2583">
                  <c:v>140</c:v>
                </c:pt>
                <c:pt idx="2584">
                  <c:v>171</c:v>
                </c:pt>
                <c:pt idx="2585">
                  <c:v>267</c:v>
                </c:pt>
                <c:pt idx="2586">
                  <c:v>346</c:v>
                </c:pt>
                <c:pt idx="2587">
                  <c:v>205</c:v>
                </c:pt>
                <c:pt idx="2588">
                  <c:v>237</c:v>
                </c:pt>
                <c:pt idx="2589">
                  <c:v>19</c:v>
                </c:pt>
                <c:pt idx="2590">
                  <c:v>141</c:v>
                </c:pt>
                <c:pt idx="2591">
                  <c:v>307</c:v>
                </c:pt>
                <c:pt idx="2592">
                  <c:v>212</c:v>
                </c:pt>
                <c:pt idx="2593">
                  <c:v>254</c:v>
                </c:pt>
                <c:pt idx="2594">
                  <c:v>170</c:v>
                </c:pt>
                <c:pt idx="2595">
                  <c:v>292</c:v>
                </c:pt>
                <c:pt idx="2596">
                  <c:v>246</c:v>
                </c:pt>
                <c:pt idx="2597">
                  <c:v>264</c:v>
                </c:pt>
                <c:pt idx="2598">
                  <c:v>258</c:v>
                </c:pt>
                <c:pt idx="2599">
                  <c:v>237</c:v>
                </c:pt>
                <c:pt idx="2600">
                  <c:v>372</c:v>
                </c:pt>
                <c:pt idx="2601">
                  <c:v>268</c:v>
                </c:pt>
                <c:pt idx="2602">
                  <c:v>223</c:v>
                </c:pt>
                <c:pt idx="2603">
                  <c:v>155</c:v>
                </c:pt>
                <c:pt idx="2604">
                  <c:v>389</c:v>
                </c:pt>
                <c:pt idx="2605">
                  <c:v>280</c:v>
                </c:pt>
                <c:pt idx="2606">
                  <c:v>313</c:v>
                </c:pt>
                <c:pt idx="2607">
                  <c:v>439</c:v>
                </c:pt>
                <c:pt idx="2608">
                  <c:v>138</c:v>
                </c:pt>
                <c:pt idx="2609">
                  <c:v>284</c:v>
                </c:pt>
                <c:pt idx="2610">
                  <c:v>168</c:v>
                </c:pt>
                <c:pt idx="2611">
                  <c:v>35</c:v>
                </c:pt>
                <c:pt idx="2612">
                  <c:v>298</c:v>
                </c:pt>
                <c:pt idx="2613">
                  <c:v>66</c:v>
                </c:pt>
                <c:pt idx="2614">
                  <c:v>308</c:v>
                </c:pt>
                <c:pt idx="2615">
                  <c:v>152</c:v>
                </c:pt>
                <c:pt idx="2616">
                  <c:v>288</c:v>
                </c:pt>
                <c:pt idx="2617">
                  <c:v>344</c:v>
                </c:pt>
                <c:pt idx="2618">
                  <c:v>279</c:v>
                </c:pt>
                <c:pt idx="2619">
                  <c:v>285</c:v>
                </c:pt>
                <c:pt idx="2620">
                  <c:v>194</c:v>
                </c:pt>
                <c:pt idx="2621">
                  <c:v>131</c:v>
                </c:pt>
                <c:pt idx="2622">
                  <c:v>167</c:v>
                </c:pt>
                <c:pt idx="2623">
                  <c:v>185</c:v>
                </c:pt>
                <c:pt idx="2624">
                  <c:v>208</c:v>
                </c:pt>
                <c:pt idx="2625">
                  <c:v>318</c:v>
                </c:pt>
                <c:pt idx="2626">
                  <c:v>193</c:v>
                </c:pt>
                <c:pt idx="2627">
                  <c:v>266</c:v>
                </c:pt>
                <c:pt idx="2628">
                  <c:v>347</c:v>
                </c:pt>
                <c:pt idx="2629">
                  <c:v>143</c:v>
                </c:pt>
                <c:pt idx="2630">
                  <c:v>215</c:v>
                </c:pt>
                <c:pt idx="2631">
                  <c:v>142</c:v>
                </c:pt>
                <c:pt idx="2632">
                  <c:v>285</c:v>
                </c:pt>
                <c:pt idx="2633">
                  <c:v>181</c:v>
                </c:pt>
                <c:pt idx="2634">
                  <c:v>291</c:v>
                </c:pt>
                <c:pt idx="2635">
                  <c:v>240</c:v>
                </c:pt>
                <c:pt idx="2636">
                  <c:v>150</c:v>
                </c:pt>
                <c:pt idx="2637">
                  <c:v>184</c:v>
                </c:pt>
                <c:pt idx="2638">
                  <c:v>409</c:v>
                </c:pt>
                <c:pt idx="2639">
                  <c:v>262</c:v>
                </c:pt>
                <c:pt idx="2640">
                  <c:v>264</c:v>
                </c:pt>
                <c:pt idx="2641">
                  <c:v>188</c:v>
                </c:pt>
                <c:pt idx="2642">
                  <c:v>-72</c:v>
                </c:pt>
                <c:pt idx="2643">
                  <c:v>231</c:v>
                </c:pt>
                <c:pt idx="2644">
                  <c:v>215</c:v>
                </c:pt>
                <c:pt idx="2645">
                  <c:v>248</c:v>
                </c:pt>
                <c:pt idx="2646">
                  <c:v>334</c:v>
                </c:pt>
                <c:pt idx="2647">
                  <c:v>185</c:v>
                </c:pt>
                <c:pt idx="2648">
                  <c:v>311</c:v>
                </c:pt>
                <c:pt idx="2649">
                  <c:v>221</c:v>
                </c:pt>
                <c:pt idx="2650">
                  <c:v>165</c:v>
                </c:pt>
                <c:pt idx="2651">
                  <c:v>242</c:v>
                </c:pt>
                <c:pt idx="2652">
                  <c:v>325</c:v>
                </c:pt>
                <c:pt idx="2653">
                  <c:v>328</c:v>
                </c:pt>
                <c:pt idx="2654">
                  <c:v>390</c:v>
                </c:pt>
                <c:pt idx="2655">
                  <c:v>257</c:v>
                </c:pt>
                <c:pt idx="2656">
                  <c:v>368</c:v>
                </c:pt>
                <c:pt idx="2657">
                  <c:v>262</c:v>
                </c:pt>
                <c:pt idx="2658">
                  <c:v>249</c:v>
                </c:pt>
                <c:pt idx="2659">
                  <c:v>217</c:v>
                </c:pt>
                <c:pt idx="2660">
                  <c:v>258</c:v>
                </c:pt>
                <c:pt idx="2661">
                  <c:v>155</c:v>
                </c:pt>
                <c:pt idx="2662">
                  <c:v>266</c:v>
                </c:pt>
                <c:pt idx="2663">
                  <c:v>152</c:v>
                </c:pt>
                <c:pt idx="2664">
                  <c:v>251</c:v>
                </c:pt>
                <c:pt idx="2665">
                  <c:v>203</c:v>
                </c:pt>
                <c:pt idx="2666">
                  <c:v>263</c:v>
                </c:pt>
                <c:pt idx="2667">
                  <c:v>163</c:v>
                </c:pt>
                <c:pt idx="2668">
                  <c:v>307</c:v>
                </c:pt>
                <c:pt idx="2669">
                  <c:v>154</c:v>
                </c:pt>
                <c:pt idx="2670">
                  <c:v>138</c:v>
                </c:pt>
                <c:pt idx="2671">
                  <c:v>271</c:v>
                </c:pt>
                <c:pt idx="2672">
                  <c:v>220</c:v>
                </c:pt>
                <c:pt idx="2673">
                  <c:v>324</c:v>
                </c:pt>
                <c:pt idx="2674">
                  <c:v>317</c:v>
                </c:pt>
                <c:pt idx="2675">
                  <c:v>294</c:v>
                </c:pt>
                <c:pt idx="2676">
                  <c:v>250</c:v>
                </c:pt>
                <c:pt idx="2677">
                  <c:v>297</c:v>
                </c:pt>
                <c:pt idx="2678">
                  <c:v>79</c:v>
                </c:pt>
                <c:pt idx="2679">
                  <c:v>276</c:v>
                </c:pt>
                <c:pt idx="2680">
                  <c:v>325</c:v>
                </c:pt>
                <c:pt idx="2681">
                  <c:v>335</c:v>
                </c:pt>
                <c:pt idx="2682">
                  <c:v>294</c:v>
                </c:pt>
                <c:pt idx="2683">
                  <c:v>191</c:v>
                </c:pt>
                <c:pt idx="2684">
                  <c:v>288</c:v>
                </c:pt>
                <c:pt idx="2685">
                  <c:v>224</c:v>
                </c:pt>
                <c:pt idx="2686">
                  <c:v>253</c:v>
                </c:pt>
                <c:pt idx="2687">
                  <c:v>353</c:v>
                </c:pt>
                <c:pt idx="2688">
                  <c:v>286</c:v>
                </c:pt>
                <c:pt idx="2689">
                  <c:v>94</c:v>
                </c:pt>
                <c:pt idx="2690">
                  <c:v>234</c:v>
                </c:pt>
                <c:pt idx="2691">
                  <c:v>136</c:v>
                </c:pt>
                <c:pt idx="2692">
                  <c:v>198</c:v>
                </c:pt>
                <c:pt idx="2693">
                  <c:v>136</c:v>
                </c:pt>
                <c:pt idx="2694">
                  <c:v>83</c:v>
                </c:pt>
                <c:pt idx="2695">
                  <c:v>436</c:v>
                </c:pt>
                <c:pt idx="2696">
                  <c:v>399</c:v>
                </c:pt>
                <c:pt idx="2697">
                  <c:v>237</c:v>
                </c:pt>
                <c:pt idx="2698">
                  <c:v>308</c:v>
                </c:pt>
                <c:pt idx="2699">
                  <c:v>213</c:v>
                </c:pt>
                <c:pt idx="2700">
                  <c:v>305</c:v>
                </c:pt>
                <c:pt idx="2701">
                  <c:v>79</c:v>
                </c:pt>
                <c:pt idx="2702">
                  <c:v>259</c:v>
                </c:pt>
                <c:pt idx="2703">
                  <c:v>205</c:v>
                </c:pt>
                <c:pt idx="2704">
                  <c:v>198</c:v>
                </c:pt>
                <c:pt idx="2705">
                  <c:v>306</c:v>
                </c:pt>
                <c:pt idx="2706">
                  <c:v>275</c:v>
                </c:pt>
                <c:pt idx="2707">
                  <c:v>123</c:v>
                </c:pt>
                <c:pt idx="2708">
                  <c:v>175</c:v>
                </c:pt>
                <c:pt idx="2709">
                  <c:v>148</c:v>
                </c:pt>
                <c:pt idx="2710">
                  <c:v>300</c:v>
                </c:pt>
                <c:pt idx="2711">
                  <c:v>321</c:v>
                </c:pt>
                <c:pt idx="2712">
                  <c:v>309</c:v>
                </c:pt>
                <c:pt idx="2713">
                  <c:v>246</c:v>
                </c:pt>
                <c:pt idx="2714">
                  <c:v>278</c:v>
                </c:pt>
                <c:pt idx="2715">
                  <c:v>32</c:v>
                </c:pt>
                <c:pt idx="2716">
                  <c:v>117</c:v>
                </c:pt>
                <c:pt idx="2717">
                  <c:v>400</c:v>
                </c:pt>
                <c:pt idx="2718">
                  <c:v>272</c:v>
                </c:pt>
                <c:pt idx="2719">
                  <c:v>477</c:v>
                </c:pt>
                <c:pt idx="2720">
                  <c:v>318</c:v>
                </c:pt>
                <c:pt idx="2721">
                  <c:v>157</c:v>
                </c:pt>
                <c:pt idx="2722">
                  <c:v>191</c:v>
                </c:pt>
                <c:pt idx="2723">
                  <c:v>193</c:v>
                </c:pt>
                <c:pt idx="2724">
                  <c:v>27</c:v>
                </c:pt>
                <c:pt idx="2725">
                  <c:v>460</c:v>
                </c:pt>
                <c:pt idx="2726">
                  <c:v>278</c:v>
                </c:pt>
                <c:pt idx="2727">
                  <c:v>160</c:v>
                </c:pt>
                <c:pt idx="2728">
                  <c:v>297</c:v>
                </c:pt>
                <c:pt idx="2729">
                  <c:v>296</c:v>
                </c:pt>
                <c:pt idx="2730">
                  <c:v>154</c:v>
                </c:pt>
                <c:pt idx="2731">
                  <c:v>268</c:v>
                </c:pt>
                <c:pt idx="2732">
                  <c:v>253</c:v>
                </c:pt>
                <c:pt idx="2733">
                  <c:v>249</c:v>
                </c:pt>
                <c:pt idx="2734">
                  <c:v>42</c:v>
                </c:pt>
                <c:pt idx="2735">
                  <c:v>241</c:v>
                </c:pt>
                <c:pt idx="2736">
                  <c:v>289</c:v>
                </c:pt>
                <c:pt idx="2737">
                  <c:v>137</c:v>
                </c:pt>
                <c:pt idx="2738">
                  <c:v>275</c:v>
                </c:pt>
                <c:pt idx="2739">
                  <c:v>385</c:v>
                </c:pt>
                <c:pt idx="2740">
                  <c:v>376</c:v>
                </c:pt>
                <c:pt idx="2741">
                  <c:v>197</c:v>
                </c:pt>
                <c:pt idx="2742">
                  <c:v>215</c:v>
                </c:pt>
                <c:pt idx="2743">
                  <c:v>193</c:v>
                </c:pt>
                <c:pt idx="2744">
                  <c:v>312</c:v>
                </c:pt>
                <c:pt idx="2745">
                  <c:v>120</c:v>
                </c:pt>
                <c:pt idx="2746">
                  <c:v>252</c:v>
                </c:pt>
                <c:pt idx="2747">
                  <c:v>313</c:v>
                </c:pt>
                <c:pt idx="2748">
                  <c:v>163</c:v>
                </c:pt>
                <c:pt idx="2749">
                  <c:v>86</c:v>
                </c:pt>
                <c:pt idx="2750">
                  <c:v>242</c:v>
                </c:pt>
                <c:pt idx="2751">
                  <c:v>275</c:v>
                </c:pt>
                <c:pt idx="2752">
                  <c:v>316</c:v>
                </c:pt>
                <c:pt idx="2753">
                  <c:v>192</c:v>
                </c:pt>
                <c:pt idx="2754">
                  <c:v>160</c:v>
                </c:pt>
                <c:pt idx="2755">
                  <c:v>169</c:v>
                </c:pt>
                <c:pt idx="2756">
                  <c:v>236</c:v>
                </c:pt>
                <c:pt idx="2757">
                  <c:v>269</c:v>
                </c:pt>
                <c:pt idx="2758">
                  <c:v>245</c:v>
                </c:pt>
                <c:pt idx="2759">
                  <c:v>214</c:v>
                </c:pt>
                <c:pt idx="2760">
                  <c:v>164</c:v>
                </c:pt>
                <c:pt idx="2761">
                  <c:v>373</c:v>
                </c:pt>
                <c:pt idx="2762">
                  <c:v>246</c:v>
                </c:pt>
                <c:pt idx="2763">
                  <c:v>-160</c:v>
                </c:pt>
                <c:pt idx="2764">
                  <c:v>300</c:v>
                </c:pt>
                <c:pt idx="2765">
                  <c:v>244</c:v>
                </c:pt>
                <c:pt idx="2766">
                  <c:v>351</c:v>
                </c:pt>
                <c:pt idx="2767">
                  <c:v>153</c:v>
                </c:pt>
                <c:pt idx="2768">
                  <c:v>351</c:v>
                </c:pt>
                <c:pt idx="2769">
                  <c:v>153</c:v>
                </c:pt>
                <c:pt idx="2770">
                  <c:v>281</c:v>
                </c:pt>
                <c:pt idx="2771">
                  <c:v>234</c:v>
                </c:pt>
                <c:pt idx="2772">
                  <c:v>47</c:v>
                </c:pt>
                <c:pt idx="2773">
                  <c:v>316</c:v>
                </c:pt>
                <c:pt idx="2774">
                  <c:v>138</c:v>
                </c:pt>
                <c:pt idx="2775">
                  <c:v>254</c:v>
                </c:pt>
                <c:pt idx="2776">
                  <c:v>341</c:v>
                </c:pt>
                <c:pt idx="2777">
                  <c:v>256</c:v>
                </c:pt>
                <c:pt idx="2778">
                  <c:v>255</c:v>
                </c:pt>
                <c:pt idx="2779">
                  <c:v>212</c:v>
                </c:pt>
                <c:pt idx="2780">
                  <c:v>380</c:v>
                </c:pt>
                <c:pt idx="2781">
                  <c:v>226</c:v>
                </c:pt>
                <c:pt idx="2782">
                  <c:v>211</c:v>
                </c:pt>
                <c:pt idx="2783">
                  <c:v>298</c:v>
                </c:pt>
                <c:pt idx="2784">
                  <c:v>185</c:v>
                </c:pt>
                <c:pt idx="2785">
                  <c:v>227</c:v>
                </c:pt>
                <c:pt idx="2786">
                  <c:v>266</c:v>
                </c:pt>
                <c:pt idx="2787">
                  <c:v>235</c:v>
                </c:pt>
                <c:pt idx="2788">
                  <c:v>283</c:v>
                </c:pt>
                <c:pt idx="2789">
                  <c:v>306</c:v>
                </c:pt>
                <c:pt idx="2790">
                  <c:v>119</c:v>
                </c:pt>
                <c:pt idx="2791">
                  <c:v>231</c:v>
                </c:pt>
                <c:pt idx="2792">
                  <c:v>183</c:v>
                </c:pt>
                <c:pt idx="2793">
                  <c:v>160</c:v>
                </c:pt>
                <c:pt idx="2794">
                  <c:v>277</c:v>
                </c:pt>
                <c:pt idx="2795">
                  <c:v>253</c:v>
                </c:pt>
                <c:pt idx="2796">
                  <c:v>273</c:v>
                </c:pt>
                <c:pt idx="2797">
                  <c:v>80</c:v>
                </c:pt>
                <c:pt idx="2798">
                  <c:v>287</c:v>
                </c:pt>
                <c:pt idx="2799">
                  <c:v>187</c:v>
                </c:pt>
                <c:pt idx="2800">
                  <c:v>278</c:v>
                </c:pt>
                <c:pt idx="2801">
                  <c:v>404</c:v>
                </c:pt>
                <c:pt idx="2802">
                  <c:v>219</c:v>
                </c:pt>
                <c:pt idx="2803">
                  <c:v>202</c:v>
                </c:pt>
                <c:pt idx="2804">
                  <c:v>240</c:v>
                </c:pt>
                <c:pt idx="2805">
                  <c:v>199</c:v>
                </c:pt>
                <c:pt idx="2806">
                  <c:v>194</c:v>
                </c:pt>
                <c:pt idx="2807">
                  <c:v>52</c:v>
                </c:pt>
                <c:pt idx="2808">
                  <c:v>294</c:v>
                </c:pt>
                <c:pt idx="2809">
                  <c:v>336</c:v>
                </c:pt>
                <c:pt idx="2810">
                  <c:v>248</c:v>
                </c:pt>
                <c:pt idx="2811">
                  <c:v>311</c:v>
                </c:pt>
                <c:pt idx="2812">
                  <c:v>192</c:v>
                </c:pt>
                <c:pt idx="2813">
                  <c:v>334</c:v>
                </c:pt>
                <c:pt idx="2814">
                  <c:v>108</c:v>
                </c:pt>
                <c:pt idx="2815">
                  <c:v>306</c:v>
                </c:pt>
                <c:pt idx="2816">
                  <c:v>276</c:v>
                </c:pt>
                <c:pt idx="2817">
                  <c:v>299</c:v>
                </c:pt>
                <c:pt idx="2818">
                  <c:v>259</c:v>
                </c:pt>
                <c:pt idx="2819">
                  <c:v>153</c:v>
                </c:pt>
                <c:pt idx="2820">
                  <c:v>81</c:v>
                </c:pt>
                <c:pt idx="2821">
                  <c:v>261</c:v>
                </c:pt>
                <c:pt idx="2822">
                  <c:v>68</c:v>
                </c:pt>
                <c:pt idx="2823">
                  <c:v>235</c:v>
                </c:pt>
                <c:pt idx="2824">
                  <c:v>203</c:v>
                </c:pt>
                <c:pt idx="2825">
                  <c:v>179</c:v>
                </c:pt>
                <c:pt idx="2826">
                  <c:v>120</c:v>
                </c:pt>
                <c:pt idx="2827">
                  <c:v>347</c:v>
                </c:pt>
                <c:pt idx="2828">
                  <c:v>334</c:v>
                </c:pt>
                <c:pt idx="2829">
                  <c:v>157</c:v>
                </c:pt>
                <c:pt idx="2830">
                  <c:v>267</c:v>
                </c:pt>
                <c:pt idx="2831">
                  <c:v>263</c:v>
                </c:pt>
                <c:pt idx="2832">
                  <c:v>240</c:v>
                </c:pt>
                <c:pt idx="2833">
                  <c:v>328</c:v>
                </c:pt>
                <c:pt idx="2834">
                  <c:v>138</c:v>
                </c:pt>
                <c:pt idx="2835">
                  <c:v>147</c:v>
                </c:pt>
                <c:pt idx="2836">
                  <c:v>122</c:v>
                </c:pt>
                <c:pt idx="2837">
                  <c:v>322</c:v>
                </c:pt>
                <c:pt idx="2838">
                  <c:v>302</c:v>
                </c:pt>
                <c:pt idx="2839">
                  <c:v>122</c:v>
                </c:pt>
                <c:pt idx="2840">
                  <c:v>28</c:v>
                </c:pt>
                <c:pt idx="2841">
                  <c:v>252</c:v>
                </c:pt>
                <c:pt idx="2842">
                  <c:v>117</c:v>
                </c:pt>
                <c:pt idx="2843">
                  <c:v>149</c:v>
                </c:pt>
                <c:pt idx="2844">
                  <c:v>119</c:v>
                </c:pt>
                <c:pt idx="2845">
                  <c:v>391</c:v>
                </c:pt>
                <c:pt idx="2846">
                  <c:v>246</c:v>
                </c:pt>
                <c:pt idx="2847">
                  <c:v>353</c:v>
                </c:pt>
                <c:pt idx="2848">
                  <c:v>325</c:v>
                </c:pt>
                <c:pt idx="2849">
                  <c:v>339</c:v>
                </c:pt>
                <c:pt idx="2850">
                  <c:v>-61</c:v>
                </c:pt>
                <c:pt idx="2851">
                  <c:v>200</c:v>
                </c:pt>
                <c:pt idx="2852">
                  <c:v>237</c:v>
                </c:pt>
                <c:pt idx="2853">
                  <c:v>173</c:v>
                </c:pt>
                <c:pt idx="2854">
                  <c:v>250</c:v>
                </c:pt>
                <c:pt idx="2855">
                  <c:v>296</c:v>
                </c:pt>
                <c:pt idx="2856">
                  <c:v>109</c:v>
                </c:pt>
                <c:pt idx="2857">
                  <c:v>202</c:v>
                </c:pt>
                <c:pt idx="2858">
                  <c:v>152</c:v>
                </c:pt>
                <c:pt idx="2859">
                  <c:v>188</c:v>
                </c:pt>
                <c:pt idx="2860">
                  <c:v>337</c:v>
                </c:pt>
                <c:pt idx="2861">
                  <c:v>353</c:v>
                </c:pt>
                <c:pt idx="2862">
                  <c:v>245</c:v>
                </c:pt>
                <c:pt idx="2863">
                  <c:v>123</c:v>
                </c:pt>
                <c:pt idx="2864">
                  <c:v>40</c:v>
                </c:pt>
                <c:pt idx="2865">
                  <c:v>302</c:v>
                </c:pt>
                <c:pt idx="2866">
                  <c:v>248</c:v>
                </c:pt>
                <c:pt idx="2867">
                  <c:v>83</c:v>
                </c:pt>
                <c:pt idx="2868">
                  <c:v>167</c:v>
                </c:pt>
                <c:pt idx="2869">
                  <c:v>158</c:v>
                </c:pt>
                <c:pt idx="2870">
                  <c:v>176</c:v>
                </c:pt>
                <c:pt idx="2871">
                  <c:v>119</c:v>
                </c:pt>
                <c:pt idx="2872">
                  <c:v>10</c:v>
                </c:pt>
                <c:pt idx="2873">
                  <c:v>304</c:v>
                </c:pt>
                <c:pt idx="2874">
                  <c:v>221</c:v>
                </c:pt>
                <c:pt idx="2875">
                  <c:v>367</c:v>
                </c:pt>
                <c:pt idx="2876">
                  <c:v>221</c:v>
                </c:pt>
                <c:pt idx="2877">
                  <c:v>61</c:v>
                </c:pt>
                <c:pt idx="2878">
                  <c:v>-59</c:v>
                </c:pt>
                <c:pt idx="2879">
                  <c:v>-58</c:v>
                </c:pt>
                <c:pt idx="2880">
                  <c:v>449</c:v>
                </c:pt>
                <c:pt idx="2881">
                  <c:v>115</c:v>
                </c:pt>
                <c:pt idx="2882">
                  <c:v>269</c:v>
                </c:pt>
                <c:pt idx="2883">
                  <c:v>108</c:v>
                </c:pt>
                <c:pt idx="2884">
                  <c:v>77</c:v>
                </c:pt>
                <c:pt idx="2885">
                  <c:v>120</c:v>
                </c:pt>
                <c:pt idx="2886">
                  <c:v>246</c:v>
                </c:pt>
                <c:pt idx="2887">
                  <c:v>201</c:v>
                </c:pt>
                <c:pt idx="2888">
                  <c:v>-97</c:v>
                </c:pt>
                <c:pt idx="2889">
                  <c:v>108</c:v>
                </c:pt>
                <c:pt idx="2890">
                  <c:v>162</c:v>
                </c:pt>
                <c:pt idx="2891">
                  <c:v>378</c:v>
                </c:pt>
                <c:pt idx="2892">
                  <c:v>254</c:v>
                </c:pt>
                <c:pt idx="2893">
                  <c:v>270</c:v>
                </c:pt>
                <c:pt idx="2894">
                  <c:v>159</c:v>
                </c:pt>
                <c:pt idx="2895">
                  <c:v>113</c:v>
                </c:pt>
                <c:pt idx="2896">
                  <c:v>208</c:v>
                </c:pt>
                <c:pt idx="2897">
                  <c:v>181</c:v>
                </c:pt>
                <c:pt idx="2898">
                  <c:v>319</c:v>
                </c:pt>
                <c:pt idx="2899">
                  <c:v>74</c:v>
                </c:pt>
                <c:pt idx="2900">
                  <c:v>265</c:v>
                </c:pt>
                <c:pt idx="2901">
                  <c:v>328</c:v>
                </c:pt>
                <c:pt idx="2902">
                  <c:v>262</c:v>
                </c:pt>
                <c:pt idx="2903">
                  <c:v>48</c:v>
                </c:pt>
                <c:pt idx="2904">
                  <c:v>189</c:v>
                </c:pt>
                <c:pt idx="2905">
                  <c:v>322</c:v>
                </c:pt>
                <c:pt idx="2906">
                  <c:v>248</c:v>
                </c:pt>
                <c:pt idx="2907">
                  <c:v>193</c:v>
                </c:pt>
                <c:pt idx="2908">
                  <c:v>331</c:v>
                </c:pt>
                <c:pt idx="2909">
                  <c:v>316</c:v>
                </c:pt>
                <c:pt idx="2910">
                  <c:v>118</c:v>
                </c:pt>
                <c:pt idx="2911">
                  <c:v>307</c:v>
                </c:pt>
                <c:pt idx="2912">
                  <c:v>353</c:v>
                </c:pt>
                <c:pt idx="2913">
                  <c:v>208</c:v>
                </c:pt>
                <c:pt idx="2914">
                  <c:v>147</c:v>
                </c:pt>
                <c:pt idx="2915">
                  <c:v>250</c:v>
                </c:pt>
                <c:pt idx="2916">
                  <c:v>284</c:v>
                </c:pt>
                <c:pt idx="2917">
                  <c:v>282</c:v>
                </c:pt>
                <c:pt idx="2918">
                  <c:v>250</c:v>
                </c:pt>
                <c:pt idx="2919">
                  <c:v>212</c:v>
                </c:pt>
                <c:pt idx="2920">
                  <c:v>194</c:v>
                </c:pt>
                <c:pt idx="2921">
                  <c:v>197</c:v>
                </c:pt>
                <c:pt idx="2922">
                  <c:v>84</c:v>
                </c:pt>
                <c:pt idx="2923">
                  <c:v>243</c:v>
                </c:pt>
                <c:pt idx="2924">
                  <c:v>91</c:v>
                </c:pt>
                <c:pt idx="2925">
                  <c:v>256</c:v>
                </c:pt>
                <c:pt idx="2926">
                  <c:v>299</c:v>
                </c:pt>
                <c:pt idx="2927">
                  <c:v>426</c:v>
                </c:pt>
                <c:pt idx="2928">
                  <c:v>270</c:v>
                </c:pt>
                <c:pt idx="2929">
                  <c:v>240</c:v>
                </c:pt>
                <c:pt idx="2930">
                  <c:v>266</c:v>
                </c:pt>
                <c:pt idx="2931">
                  <c:v>91</c:v>
                </c:pt>
                <c:pt idx="2932">
                  <c:v>247</c:v>
                </c:pt>
                <c:pt idx="2933">
                  <c:v>101</c:v>
                </c:pt>
                <c:pt idx="2934">
                  <c:v>136</c:v>
                </c:pt>
                <c:pt idx="2935">
                  <c:v>252</c:v>
                </c:pt>
                <c:pt idx="2936">
                  <c:v>315</c:v>
                </c:pt>
                <c:pt idx="2937">
                  <c:v>400</c:v>
                </c:pt>
                <c:pt idx="2938">
                  <c:v>107</c:v>
                </c:pt>
                <c:pt idx="2939">
                  <c:v>138</c:v>
                </c:pt>
                <c:pt idx="2940">
                  <c:v>210</c:v>
                </c:pt>
                <c:pt idx="2941">
                  <c:v>187</c:v>
                </c:pt>
                <c:pt idx="2942">
                  <c:v>164</c:v>
                </c:pt>
                <c:pt idx="2943">
                  <c:v>153</c:v>
                </c:pt>
                <c:pt idx="2944">
                  <c:v>246</c:v>
                </c:pt>
                <c:pt idx="2945">
                  <c:v>140</c:v>
                </c:pt>
                <c:pt idx="2946">
                  <c:v>309</c:v>
                </c:pt>
                <c:pt idx="2947">
                  <c:v>170</c:v>
                </c:pt>
                <c:pt idx="2948">
                  <c:v>92</c:v>
                </c:pt>
                <c:pt idx="2949">
                  <c:v>203</c:v>
                </c:pt>
                <c:pt idx="2950">
                  <c:v>51</c:v>
                </c:pt>
                <c:pt idx="2951">
                  <c:v>299</c:v>
                </c:pt>
                <c:pt idx="2952">
                  <c:v>269</c:v>
                </c:pt>
                <c:pt idx="2953">
                  <c:v>159</c:v>
                </c:pt>
                <c:pt idx="2954">
                  <c:v>411</c:v>
                </c:pt>
                <c:pt idx="2955">
                  <c:v>230</c:v>
                </c:pt>
                <c:pt idx="2956">
                  <c:v>276</c:v>
                </c:pt>
                <c:pt idx="2957">
                  <c:v>127</c:v>
                </c:pt>
                <c:pt idx="2958">
                  <c:v>141</c:v>
                </c:pt>
                <c:pt idx="2959">
                  <c:v>196</c:v>
                </c:pt>
                <c:pt idx="2960">
                  <c:v>275</c:v>
                </c:pt>
                <c:pt idx="2961">
                  <c:v>258</c:v>
                </c:pt>
                <c:pt idx="2962">
                  <c:v>316</c:v>
                </c:pt>
                <c:pt idx="2963">
                  <c:v>339</c:v>
                </c:pt>
                <c:pt idx="2964">
                  <c:v>142</c:v>
                </c:pt>
                <c:pt idx="2965">
                  <c:v>182</c:v>
                </c:pt>
                <c:pt idx="2966">
                  <c:v>357</c:v>
                </c:pt>
                <c:pt idx="2967">
                  <c:v>313</c:v>
                </c:pt>
                <c:pt idx="2968">
                  <c:v>237</c:v>
                </c:pt>
                <c:pt idx="2969">
                  <c:v>394</c:v>
                </c:pt>
                <c:pt idx="2970">
                  <c:v>220</c:v>
                </c:pt>
                <c:pt idx="2971">
                  <c:v>210</c:v>
                </c:pt>
                <c:pt idx="2972">
                  <c:v>171</c:v>
                </c:pt>
                <c:pt idx="2973">
                  <c:v>239</c:v>
                </c:pt>
                <c:pt idx="2974">
                  <c:v>274</c:v>
                </c:pt>
                <c:pt idx="2975">
                  <c:v>198</c:v>
                </c:pt>
                <c:pt idx="2976">
                  <c:v>134</c:v>
                </c:pt>
                <c:pt idx="2977">
                  <c:v>284</c:v>
                </c:pt>
                <c:pt idx="2978">
                  <c:v>56</c:v>
                </c:pt>
                <c:pt idx="2979">
                  <c:v>199</c:v>
                </c:pt>
                <c:pt idx="2980">
                  <c:v>177</c:v>
                </c:pt>
                <c:pt idx="2981">
                  <c:v>262</c:v>
                </c:pt>
                <c:pt idx="2982">
                  <c:v>74</c:v>
                </c:pt>
                <c:pt idx="2983">
                  <c:v>83</c:v>
                </c:pt>
                <c:pt idx="2984">
                  <c:v>151</c:v>
                </c:pt>
                <c:pt idx="2985">
                  <c:v>290</c:v>
                </c:pt>
                <c:pt idx="2986">
                  <c:v>441</c:v>
                </c:pt>
                <c:pt idx="2987">
                  <c:v>331</c:v>
                </c:pt>
                <c:pt idx="2988">
                  <c:v>90</c:v>
                </c:pt>
                <c:pt idx="2989">
                  <c:v>123</c:v>
                </c:pt>
                <c:pt idx="2990">
                  <c:v>286</c:v>
                </c:pt>
                <c:pt idx="2991">
                  <c:v>29</c:v>
                </c:pt>
                <c:pt idx="2992">
                  <c:v>0</c:v>
                </c:pt>
                <c:pt idx="2993">
                  <c:v>161</c:v>
                </c:pt>
                <c:pt idx="2994">
                  <c:v>197</c:v>
                </c:pt>
                <c:pt idx="2995">
                  <c:v>193</c:v>
                </c:pt>
                <c:pt idx="2996">
                  <c:v>201</c:v>
                </c:pt>
                <c:pt idx="2997">
                  <c:v>326</c:v>
                </c:pt>
                <c:pt idx="2998">
                  <c:v>-49</c:v>
                </c:pt>
                <c:pt idx="2999">
                  <c:v>205</c:v>
                </c:pt>
                <c:pt idx="3000">
                  <c:v>273</c:v>
                </c:pt>
                <c:pt idx="3001">
                  <c:v>148</c:v>
                </c:pt>
                <c:pt idx="3002">
                  <c:v>-21</c:v>
                </c:pt>
                <c:pt idx="3003">
                  <c:v>179</c:v>
                </c:pt>
                <c:pt idx="3004">
                  <c:v>146</c:v>
                </c:pt>
                <c:pt idx="3005">
                  <c:v>170</c:v>
                </c:pt>
                <c:pt idx="3006">
                  <c:v>38</c:v>
                </c:pt>
                <c:pt idx="3007">
                  <c:v>11</c:v>
                </c:pt>
                <c:pt idx="3008">
                  <c:v>512</c:v>
                </c:pt>
                <c:pt idx="3009">
                  <c:v>151</c:v>
                </c:pt>
                <c:pt idx="3010">
                  <c:v>21</c:v>
                </c:pt>
                <c:pt idx="3011">
                  <c:v>178</c:v>
                </c:pt>
                <c:pt idx="3012">
                  <c:v>68</c:v>
                </c:pt>
                <c:pt idx="3013">
                  <c:v>388</c:v>
                </c:pt>
                <c:pt idx="3014">
                  <c:v>31</c:v>
                </c:pt>
                <c:pt idx="3015">
                  <c:v>258</c:v>
                </c:pt>
                <c:pt idx="3016">
                  <c:v>137</c:v>
                </c:pt>
                <c:pt idx="3017">
                  <c:v>42</c:v>
                </c:pt>
                <c:pt idx="3018">
                  <c:v>312</c:v>
                </c:pt>
                <c:pt idx="3019">
                  <c:v>133</c:v>
                </c:pt>
                <c:pt idx="3020">
                  <c:v>348</c:v>
                </c:pt>
                <c:pt idx="3021">
                  <c:v>150</c:v>
                </c:pt>
                <c:pt idx="3022">
                  <c:v>201</c:v>
                </c:pt>
                <c:pt idx="3023">
                  <c:v>215</c:v>
                </c:pt>
                <c:pt idx="3024">
                  <c:v>222</c:v>
                </c:pt>
                <c:pt idx="3025">
                  <c:v>213</c:v>
                </c:pt>
                <c:pt idx="3026">
                  <c:v>195</c:v>
                </c:pt>
                <c:pt idx="3027">
                  <c:v>223</c:v>
                </c:pt>
                <c:pt idx="3028">
                  <c:v>105</c:v>
                </c:pt>
                <c:pt idx="3029">
                  <c:v>348</c:v>
                </c:pt>
                <c:pt idx="3030">
                  <c:v>289</c:v>
                </c:pt>
                <c:pt idx="3031">
                  <c:v>176</c:v>
                </c:pt>
                <c:pt idx="3032">
                  <c:v>267</c:v>
                </c:pt>
                <c:pt idx="3033">
                  <c:v>44</c:v>
                </c:pt>
                <c:pt idx="3034">
                  <c:v>404</c:v>
                </c:pt>
                <c:pt idx="3035">
                  <c:v>208</c:v>
                </c:pt>
                <c:pt idx="3036">
                  <c:v>249</c:v>
                </c:pt>
                <c:pt idx="3037">
                  <c:v>314</c:v>
                </c:pt>
                <c:pt idx="3038">
                  <c:v>221</c:v>
                </c:pt>
                <c:pt idx="3039">
                  <c:v>166</c:v>
                </c:pt>
                <c:pt idx="3040">
                  <c:v>207</c:v>
                </c:pt>
                <c:pt idx="3041">
                  <c:v>202</c:v>
                </c:pt>
                <c:pt idx="3042">
                  <c:v>113</c:v>
                </c:pt>
                <c:pt idx="3043">
                  <c:v>159</c:v>
                </c:pt>
                <c:pt idx="3044">
                  <c:v>260</c:v>
                </c:pt>
                <c:pt idx="3045">
                  <c:v>15</c:v>
                </c:pt>
                <c:pt idx="3046">
                  <c:v>277</c:v>
                </c:pt>
                <c:pt idx="3047">
                  <c:v>130</c:v>
                </c:pt>
                <c:pt idx="3048">
                  <c:v>150</c:v>
                </c:pt>
                <c:pt idx="3049">
                  <c:v>235</c:v>
                </c:pt>
                <c:pt idx="3050">
                  <c:v>225</c:v>
                </c:pt>
                <c:pt idx="3051">
                  <c:v>177</c:v>
                </c:pt>
                <c:pt idx="3052">
                  <c:v>175</c:v>
                </c:pt>
                <c:pt idx="3053">
                  <c:v>67</c:v>
                </c:pt>
                <c:pt idx="3054">
                  <c:v>66</c:v>
                </c:pt>
                <c:pt idx="3055">
                  <c:v>403</c:v>
                </c:pt>
                <c:pt idx="3056">
                  <c:v>178</c:v>
                </c:pt>
                <c:pt idx="3057">
                  <c:v>187</c:v>
                </c:pt>
                <c:pt idx="3058">
                  <c:v>147</c:v>
                </c:pt>
                <c:pt idx="3059">
                  <c:v>-9</c:v>
                </c:pt>
                <c:pt idx="3060">
                  <c:v>84</c:v>
                </c:pt>
                <c:pt idx="3061">
                  <c:v>248</c:v>
                </c:pt>
                <c:pt idx="3062">
                  <c:v>303</c:v>
                </c:pt>
                <c:pt idx="3063">
                  <c:v>51</c:v>
                </c:pt>
                <c:pt idx="3064">
                  <c:v>194</c:v>
                </c:pt>
                <c:pt idx="3065">
                  <c:v>56</c:v>
                </c:pt>
                <c:pt idx="3066">
                  <c:v>286</c:v>
                </c:pt>
                <c:pt idx="3067">
                  <c:v>142</c:v>
                </c:pt>
                <c:pt idx="3068">
                  <c:v>195</c:v>
                </c:pt>
                <c:pt idx="3069">
                  <c:v>358</c:v>
                </c:pt>
                <c:pt idx="3070">
                  <c:v>196</c:v>
                </c:pt>
                <c:pt idx="3071">
                  <c:v>253</c:v>
                </c:pt>
                <c:pt idx="3072">
                  <c:v>57</c:v>
                </c:pt>
                <c:pt idx="3073">
                  <c:v>182</c:v>
                </c:pt>
                <c:pt idx="3074">
                  <c:v>143</c:v>
                </c:pt>
                <c:pt idx="3075">
                  <c:v>182</c:v>
                </c:pt>
                <c:pt idx="3076">
                  <c:v>159</c:v>
                </c:pt>
                <c:pt idx="3077">
                  <c:v>134</c:v>
                </c:pt>
                <c:pt idx="3078">
                  <c:v>88</c:v>
                </c:pt>
                <c:pt idx="3079">
                  <c:v>-65</c:v>
                </c:pt>
                <c:pt idx="3080">
                  <c:v>266</c:v>
                </c:pt>
                <c:pt idx="3081">
                  <c:v>211</c:v>
                </c:pt>
                <c:pt idx="3082">
                  <c:v>408</c:v>
                </c:pt>
                <c:pt idx="3083">
                  <c:v>167</c:v>
                </c:pt>
                <c:pt idx="3084">
                  <c:v>164</c:v>
                </c:pt>
                <c:pt idx="3085">
                  <c:v>137</c:v>
                </c:pt>
                <c:pt idx="3086">
                  <c:v>229</c:v>
                </c:pt>
                <c:pt idx="3087">
                  <c:v>165</c:v>
                </c:pt>
                <c:pt idx="3088">
                  <c:v>269</c:v>
                </c:pt>
                <c:pt idx="3089">
                  <c:v>451</c:v>
                </c:pt>
                <c:pt idx="3090">
                  <c:v>114</c:v>
                </c:pt>
                <c:pt idx="3091">
                  <c:v>296</c:v>
                </c:pt>
                <c:pt idx="3092">
                  <c:v>221</c:v>
                </c:pt>
                <c:pt idx="3093">
                  <c:v>311</c:v>
                </c:pt>
                <c:pt idx="3094">
                  <c:v>179</c:v>
                </c:pt>
                <c:pt idx="3095">
                  <c:v>173</c:v>
                </c:pt>
                <c:pt idx="3096">
                  <c:v>127</c:v>
                </c:pt>
                <c:pt idx="3097">
                  <c:v>216</c:v>
                </c:pt>
                <c:pt idx="3098">
                  <c:v>221</c:v>
                </c:pt>
                <c:pt idx="3099">
                  <c:v>189</c:v>
                </c:pt>
                <c:pt idx="3100">
                  <c:v>277</c:v>
                </c:pt>
                <c:pt idx="3101">
                  <c:v>151</c:v>
                </c:pt>
                <c:pt idx="3102">
                  <c:v>71</c:v>
                </c:pt>
                <c:pt idx="3103">
                  <c:v>236</c:v>
                </c:pt>
                <c:pt idx="3104">
                  <c:v>143</c:v>
                </c:pt>
                <c:pt idx="3105">
                  <c:v>197</c:v>
                </c:pt>
                <c:pt idx="3106">
                  <c:v>307</c:v>
                </c:pt>
                <c:pt idx="3107">
                  <c:v>280</c:v>
                </c:pt>
                <c:pt idx="3108">
                  <c:v>-22</c:v>
                </c:pt>
                <c:pt idx="3109">
                  <c:v>295</c:v>
                </c:pt>
                <c:pt idx="3110">
                  <c:v>178</c:v>
                </c:pt>
                <c:pt idx="3111">
                  <c:v>81</c:v>
                </c:pt>
                <c:pt idx="3112">
                  <c:v>237</c:v>
                </c:pt>
                <c:pt idx="3113">
                  <c:v>67</c:v>
                </c:pt>
                <c:pt idx="3114">
                  <c:v>168</c:v>
                </c:pt>
                <c:pt idx="3115">
                  <c:v>301</c:v>
                </c:pt>
                <c:pt idx="3116">
                  <c:v>228</c:v>
                </c:pt>
                <c:pt idx="3117">
                  <c:v>186</c:v>
                </c:pt>
                <c:pt idx="3118">
                  <c:v>218</c:v>
                </c:pt>
                <c:pt idx="3119">
                  <c:v>270</c:v>
                </c:pt>
                <c:pt idx="3120">
                  <c:v>173</c:v>
                </c:pt>
                <c:pt idx="3121">
                  <c:v>220</c:v>
                </c:pt>
                <c:pt idx="3122">
                  <c:v>105</c:v>
                </c:pt>
                <c:pt idx="3123">
                  <c:v>43</c:v>
                </c:pt>
                <c:pt idx="3124">
                  <c:v>234</c:v>
                </c:pt>
                <c:pt idx="3125">
                  <c:v>322</c:v>
                </c:pt>
                <c:pt idx="3126">
                  <c:v>199</c:v>
                </c:pt>
                <c:pt idx="3127">
                  <c:v>303</c:v>
                </c:pt>
                <c:pt idx="3128">
                  <c:v>389</c:v>
                </c:pt>
                <c:pt idx="3129">
                  <c:v>135</c:v>
                </c:pt>
                <c:pt idx="3130">
                  <c:v>96</c:v>
                </c:pt>
                <c:pt idx="3131">
                  <c:v>-7</c:v>
                </c:pt>
                <c:pt idx="3132">
                  <c:v>321</c:v>
                </c:pt>
                <c:pt idx="3133">
                  <c:v>229</c:v>
                </c:pt>
                <c:pt idx="3134">
                  <c:v>110</c:v>
                </c:pt>
                <c:pt idx="3135">
                  <c:v>75</c:v>
                </c:pt>
                <c:pt idx="3136">
                  <c:v>176</c:v>
                </c:pt>
                <c:pt idx="3137">
                  <c:v>81</c:v>
                </c:pt>
                <c:pt idx="3138">
                  <c:v>192</c:v>
                </c:pt>
                <c:pt idx="3139">
                  <c:v>245</c:v>
                </c:pt>
                <c:pt idx="3140">
                  <c:v>259</c:v>
                </c:pt>
                <c:pt idx="3141">
                  <c:v>67</c:v>
                </c:pt>
                <c:pt idx="3142">
                  <c:v>16</c:v>
                </c:pt>
                <c:pt idx="3143">
                  <c:v>171</c:v>
                </c:pt>
                <c:pt idx="3144">
                  <c:v>121</c:v>
                </c:pt>
                <c:pt idx="3145">
                  <c:v>80</c:v>
                </c:pt>
                <c:pt idx="3146">
                  <c:v>332</c:v>
                </c:pt>
                <c:pt idx="3147">
                  <c:v>-74</c:v>
                </c:pt>
                <c:pt idx="3148">
                  <c:v>159</c:v>
                </c:pt>
                <c:pt idx="3149">
                  <c:v>68</c:v>
                </c:pt>
                <c:pt idx="3150">
                  <c:v>266</c:v>
                </c:pt>
                <c:pt idx="3151">
                  <c:v>-39</c:v>
                </c:pt>
                <c:pt idx="3152">
                  <c:v>100</c:v>
                </c:pt>
                <c:pt idx="3153">
                  <c:v>188</c:v>
                </c:pt>
                <c:pt idx="3154">
                  <c:v>256</c:v>
                </c:pt>
                <c:pt idx="3155">
                  <c:v>266</c:v>
                </c:pt>
                <c:pt idx="3156">
                  <c:v>186</c:v>
                </c:pt>
                <c:pt idx="3157">
                  <c:v>397</c:v>
                </c:pt>
                <c:pt idx="3158">
                  <c:v>146</c:v>
                </c:pt>
                <c:pt idx="3159">
                  <c:v>208</c:v>
                </c:pt>
                <c:pt idx="3160">
                  <c:v>215</c:v>
                </c:pt>
                <c:pt idx="3161">
                  <c:v>138</c:v>
                </c:pt>
                <c:pt idx="3162">
                  <c:v>259</c:v>
                </c:pt>
                <c:pt idx="3163">
                  <c:v>113</c:v>
                </c:pt>
                <c:pt idx="3164">
                  <c:v>188</c:v>
                </c:pt>
                <c:pt idx="3165">
                  <c:v>255</c:v>
                </c:pt>
                <c:pt idx="3166">
                  <c:v>144</c:v>
                </c:pt>
                <c:pt idx="3167">
                  <c:v>151</c:v>
                </c:pt>
                <c:pt idx="3168">
                  <c:v>241</c:v>
                </c:pt>
                <c:pt idx="3169">
                  <c:v>315</c:v>
                </c:pt>
                <c:pt idx="3170">
                  <c:v>287</c:v>
                </c:pt>
                <c:pt idx="3171">
                  <c:v>199</c:v>
                </c:pt>
                <c:pt idx="3172">
                  <c:v>-28</c:v>
                </c:pt>
                <c:pt idx="3173">
                  <c:v>250</c:v>
                </c:pt>
                <c:pt idx="3174">
                  <c:v>186</c:v>
                </c:pt>
                <c:pt idx="3175">
                  <c:v>61</c:v>
                </c:pt>
                <c:pt idx="3176">
                  <c:v>268</c:v>
                </c:pt>
                <c:pt idx="3177">
                  <c:v>70</c:v>
                </c:pt>
                <c:pt idx="3178">
                  <c:v>182</c:v>
                </c:pt>
                <c:pt idx="3179">
                  <c:v>52</c:v>
                </c:pt>
                <c:pt idx="3180">
                  <c:v>127</c:v>
                </c:pt>
                <c:pt idx="3181">
                  <c:v>36</c:v>
                </c:pt>
                <c:pt idx="3182">
                  <c:v>151</c:v>
                </c:pt>
                <c:pt idx="3183">
                  <c:v>176</c:v>
                </c:pt>
                <c:pt idx="3184">
                  <c:v>172</c:v>
                </c:pt>
                <c:pt idx="3185">
                  <c:v>354</c:v>
                </c:pt>
                <c:pt idx="3186">
                  <c:v>88</c:v>
                </c:pt>
                <c:pt idx="3187">
                  <c:v>267</c:v>
                </c:pt>
                <c:pt idx="3188">
                  <c:v>276</c:v>
                </c:pt>
                <c:pt idx="3189">
                  <c:v>221</c:v>
                </c:pt>
                <c:pt idx="3190">
                  <c:v>213</c:v>
                </c:pt>
                <c:pt idx="3191">
                  <c:v>292</c:v>
                </c:pt>
                <c:pt idx="3192">
                  <c:v>217</c:v>
                </c:pt>
                <c:pt idx="3193">
                  <c:v>152</c:v>
                </c:pt>
                <c:pt idx="3194">
                  <c:v>114</c:v>
                </c:pt>
                <c:pt idx="3195">
                  <c:v>244</c:v>
                </c:pt>
                <c:pt idx="3196">
                  <c:v>301</c:v>
                </c:pt>
                <c:pt idx="3197">
                  <c:v>72</c:v>
                </c:pt>
                <c:pt idx="3198">
                  <c:v>57</c:v>
                </c:pt>
                <c:pt idx="3199">
                  <c:v>145</c:v>
                </c:pt>
                <c:pt idx="3200">
                  <c:v>206</c:v>
                </c:pt>
                <c:pt idx="3201">
                  <c:v>249</c:v>
                </c:pt>
                <c:pt idx="3202">
                  <c:v>200</c:v>
                </c:pt>
                <c:pt idx="3203">
                  <c:v>108</c:v>
                </c:pt>
                <c:pt idx="3204">
                  <c:v>219</c:v>
                </c:pt>
                <c:pt idx="3205">
                  <c:v>37</c:v>
                </c:pt>
                <c:pt idx="3206">
                  <c:v>181</c:v>
                </c:pt>
                <c:pt idx="3207">
                  <c:v>117</c:v>
                </c:pt>
                <c:pt idx="3208">
                  <c:v>96</c:v>
                </c:pt>
                <c:pt idx="3209">
                  <c:v>25</c:v>
                </c:pt>
                <c:pt idx="3210">
                  <c:v>178</c:v>
                </c:pt>
                <c:pt idx="3211">
                  <c:v>315</c:v>
                </c:pt>
                <c:pt idx="3212">
                  <c:v>326</c:v>
                </c:pt>
                <c:pt idx="3213">
                  <c:v>91</c:v>
                </c:pt>
                <c:pt idx="3214">
                  <c:v>125</c:v>
                </c:pt>
                <c:pt idx="3215">
                  <c:v>178</c:v>
                </c:pt>
                <c:pt idx="3216">
                  <c:v>319</c:v>
                </c:pt>
                <c:pt idx="3217">
                  <c:v>167</c:v>
                </c:pt>
                <c:pt idx="3218">
                  <c:v>343</c:v>
                </c:pt>
                <c:pt idx="3219">
                  <c:v>339</c:v>
                </c:pt>
                <c:pt idx="3220">
                  <c:v>286</c:v>
                </c:pt>
                <c:pt idx="3221">
                  <c:v>79</c:v>
                </c:pt>
                <c:pt idx="3222">
                  <c:v>181</c:v>
                </c:pt>
                <c:pt idx="3223">
                  <c:v>190</c:v>
                </c:pt>
                <c:pt idx="3224">
                  <c:v>-54</c:v>
                </c:pt>
                <c:pt idx="3225">
                  <c:v>221</c:v>
                </c:pt>
                <c:pt idx="3226">
                  <c:v>268</c:v>
                </c:pt>
                <c:pt idx="3227">
                  <c:v>156</c:v>
                </c:pt>
                <c:pt idx="3228">
                  <c:v>104</c:v>
                </c:pt>
                <c:pt idx="3229">
                  <c:v>283</c:v>
                </c:pt>
                <c:pt idx="3230">
                  <c:v>168</c:v>
                </c:pt>
                <c:pt idx="3231">
                  <c:v>107</c:v>
                </c:pt>
                <c:pt idx="3232">
                  <c:v>276</c:v>
                </c:pt>
                <c:pt idx="3233">
                  <c:v>155</c:v>
                </c:pt>
                <c:pt idx="3234">
                  <c:v>-6</c:v>
                </c:pt>
                <c:pt idx="3235">
                  <c:v>142</c:v>
                </c:pt>
                <c:pt idx="3236">
                  <c:v>-19</c:v>
                </c:pt>
                <c:pt idx="3237">
                  <c:v>38</c:v>
                </c:pt>
                <c:pt idx="3238">
                  <c:v>161</c:v>
                </c:pt>
                <c:pt idx="3239">
                  <c:v>165</c:v>
                </c:pt>
                <c:pt idx="3240">
                  <c:v>151</c:v>
                </c:pt>
                <c:pt idx="3241">
                  <c:v>155</c:v>
                </c:pt>
                <c:pt idx="3242">
                  <c:v>101</c:v>
                </c:pt>
                <c:pt idx="3243">
                  <c:v>171</c:v>
                </c:pt>
                <c:pt idx="3244">
                  <c:v>114</c:v>
                </c:pt>
                <c:pt idx="3245">
                  <c:v>236</c:v>
                </c:pt>
                <c:pt idx="3246">
                  <c:v>256</c:v>
                </c:pt>
                <c:pt idx="3247">
                  <c:v>213</c:v>
                </c:pt>
                <c:pt idx="3248">
                  <c:v>215</c:v>
                </c:pt>
                <c:pt idx="3249">
                  <c:v>164</c:v>
                </c:pt>
                <c:pt idx="3250">
                  <c:v>173</c:v>
                </c:pt>
                <c:pt idx="3251">
                  <c:v>258</c:v>
                </c:pt>
                <c:pt idx="3252">
                  <c:v>101</c:v>
                </c:pt>
                <c:pt idx="3253">
                  <c:v>278</c:v>
                </c:pt>
                <c:pt idx="3254">
                  <c:v>253</c:v>
                </c:pt>
                <c:pt idx="3255">
                  <c:v>47</c:v>
                </c:pt>
                <c:pt idx="3256">
                  <c:v>10</c:v>
                </c:pt>
                <c:pt idx="3257">
                  <c:v>105</c:v>
                </c:pt>
                <c:pt idx="3258">
                  <c:v>309</c:v>
                </c:pt>
                <c:pt idx="3259">
                  <c:v>178</c:v>
                </c:pt>
                <c:pt idx="3260">
                  <c:v>246</c:v>
                </c:pt>
                <c:pt idx="3261">
                  <c:v>24</c:v>
                </c:pt>
                <c:pt idx="3262">
                  <c:v>183</c:v>
                </c:pt>
                <c:pt idx="3263">
                  <c:v>162</c:v>
                </c:pt>
                <c:pt idx="3264">
                  <c:v>98</c:v>
                </c:pt>
                <c:pt idx="3265">
                  <c:v>183</c:v>
                </c:pt>
                <c:pt idx="3266">
                  <c:v>277</c:v>
                </c:pt>
                <c:pt idx="3267">
                  <c:v>153</c:v>
                </c:pt>
                <c:pt idx="3268">
                  <c:v>151</c:v>
                </c:pt>
                <c:pt idx="3269">
                  <c:v>196</c:v>
                </c:pt>
                <c:pt idx="3270">
                  <c:v>316</c:v>
                </c:pt>
                <c:pt idx="3271">
                  <c:v>256</c:v>
                </c:pt>
                <c:pt idx="3272">
                  <c:v>143</c:v>
                </c:pt>
                <c:pt idx="3273">
                  <c:v>280</c:v>
                </c:pt>
                <c:pt idx="3274">
                  <c:v>152</c:v>
                </c:pt>
                <c:pt idx="3275">
                  <c:v>346</c:v>
                </c:pt>
                <c:pt idx="3276">
                  <c:v>60</c:v>
                </c:pt>
                <c:pt idx="3277">
                  <c:v>209</c:v>
                </c:pt>
                <c:pt idx="3278">
                  <c:v>161</c:v>
                </c:pt>
                <c:pt idx="3279">
                  <c:v>-9</c:v>
                </c:pt>
                <c:pt idx="3280">
                  <c:v>60</c:v>
                </c:pt>
                <c:pt idx="3281">
                  <c:v>228</c:v>
                </c:pt>
                <c:pt idx="3282">
                  <c:v>116</c:v>
                </c:pt>
                <c:pt idx="3283">
                  <c:v>108</c:v>
                </c:pt>
                <c:pt idx="3284">
                  <c:v>389</c:v>
                </c:pt>
                <c:pt idx="3285">
                  <c:v>151</c:v>
                </c:pt>
                <c:pt idx="3286">
                  <c:v>241</c:v>
                </c:pt>
                <c:pt idx="3287">
                  <c:v>76</c:v>
                </c:pt>
                <c:pt idx="3288">
                  <c:v>107</c:v>
                </c:pt>
                <c:pt idx="3289">
                  <c:v>143</c:v>
                </c:pt>
                <c:pt idx="3290">
                  <c:v>198</c:v>
                </c:pt>
                <c:pt idx="3291">
                  <c:v>-60</c:v>
                </c:pt>
                <c:pt idx="3292">
                  <c:v>134</c:v>
                </c:pt>
                <c:pt idx="3293">
                  <c:v>93</c:v>
                </c:pt>
                <c:pt idx="3294">
                  <c:v>105</c:v>
                </c:pt>
                <c:pt idx="3295">
                  <c:v>225</c:v>
                </c:pt>
                <c:pt idx="3296">
                  <c:v>130</c:v>
                </c:pt>
                <c:pt idx="3297">
                  <c:v>103</c:v>
                </c:pt>
                <c:pt idx="3298">
                  <c:v>199</c:v>
                </c:pt>
                <c:pt idx="3299">
                  <c:v>128</c:v>
                </c:pt>
                <c:pt idx="3300">
                  <c:v>-39</c:v>
                </c:pt>
                <c:pt idx="3301">
                  <c:v>54</c:v>
                </c:pt>
                <c:pt idx="3302">
                  <c:v>42</c:v>
                </c:pt>
                <c:pt idx="3303">
                  <c:v>86</c:v>
                </c:pt>
                <c:pt idx="3304">
                  <c:v>131</c:v>
                </c:pt>
                <c:pt idx="3305">
                  <c:v>85</c:v>
                </c:pt>
                <c:pt idx="3306">
                  <c:v>287</c:v>
                </c:pt>
                <c:pt idx="3307">
                  <c:v>176</c:v>
                </c:pt>
                <c:pt idx="3308">
                  <c:v>106</c:v>
                </c:pt>
                <c:pt idx="3309">
                  <c:v>98</c:v>
                </c:pt>
                <c:pt idx="3310">
                  <c:v>144</c:v>
                </c:pt>
                <c:pt idx="3311">
                  <c:v>163</c:v>
                </c:pt>
                <c:pt idx="3312">
                  <c:v>144</c:v>
                </c:pt>
                <c:pt idx="3313">
                  <c:v>429</c:v>
                </c:pt>
                <c:pt idx="3314">
                  <c:v>103</c:v>
                </c:pt>
                <c:pt idx="3315">
                  <c:v>142</c:v>
                </c:pt>
                <c:pt idx="3316">
                  <c:v>266</c:v>
                </c:pt>
                <c:pt idx="3317">
                  <c:v>189</c:v>
                </c:pt>
                <c:pt idx="3318">
                  <c:v>194</c:v>
                </c:pt>
                <c:pt idx="3319">
                  <c:v>46</c:v>
                </c:pt>
                <c:pt idx="3320">
                  <c:v>135</c:v>
                </c:pt>
                <c:pt idx="3321">
                  <c:v>122</c:v>
                </c:pt>
                <c:pt idx="3322">
                  <c:v>213</c:v>
                </c:pt>
                <c:pt idx="3323">
                  <c:v>101</c:v>
                </c:pt>
                <c:pt idx="3324">
                  <c:v>100</c:v>
                </c:pt>
                <c:pt idx="3325">
                  <c:v>101</c:v>
                </c:pt>
                <c:pt idx="3326">
                  <c:v>107</c:v>
                </c:pt>
                <c:pt idx="3327">
                  <c:v>98</c:v>
                </c:pt>
                <c:pt idx="3328">
                  <c:v>185</c:v>
                </c:pt>
                <c:pt idx="3329">
                  <c:v>223</c:v>
                </c:pt>
                <c:pt idx="3330">
                  <c:v>137</c:v>
                </c:pt>
                <c:pt idx="3331">
                  <c:v>175</c:v>
                </c:pt>
                <c:pt idx="3332">
                  <c:v>241</c:v>
                </c:pt>
                <c:pt idx="3333">
                  <c:v>197</c:v>
                </c:pt>
                <c:pt idx="3334">
                  <c:v>-20</c:v>
                </c:pt>
                <c:pt idx="3335">
                  <c:v>197</c:v>
                </c:pt>
                <c:pt idx="3336">
                  <c:v>207</c:v>
                </c:pt>
                <c:pt idx="3337">
                  <c:v>231</c:v>
                </c:pt>
                <c:pt idx="3338">
                  <c:v>138</c:v>
                </c:pt>
                <c:pt idx="3339">
                  <c:v>81</c:v>
                </c:pt>
                <c:pt idx="3340">
                  <c:v>96</c:v>
                </c:pt>
                <c:pt idx="3341">
                  <c:v>189</c:v>
                </c:pt>
                <c:pt idx="3342">
                  <c:v>7</c:v>
                </c:pt>
                <c:pt idx="3343">
                  <c:v>165</c:v>
                </c:pt>
                <c:pt idx="3344">
                  <c:v>50</c:v>
                </c:pt>
                <c:pt idx="3345">
                  <c:v>113</c:v>
                </c:pt>
                <c:pt idx="3346">
                  <c:v>223</c:v>
                </c:pt>
                <c:pt idx="3347">
                  <c:v>255</c:v>
                </c:pt>
                <c:pt idx="3348">
                  <c:v>112</c:v>
                </c:pt>
                <c:pt idx="3349">
                  <c:v>180</c:v>
                </c:pt>
                <c:pt idx="3350">
                  <c:v>115</c:v>
                </c:pt>
                <c:pt idx="3351">
                  <c:v>-1</c:v>
                </c:pt>
                <c:pt idx="3352">
                  <c:v>273</c:v>
                </c:pt>
                <c:pt idx="3353">
                  <c:v>66</c:v>
                </c:pt>
                <c:pt idx="3354">
                  <c:v>77</c:v>
                </c:pt>
                <c:pt idx="3355">
                  <c:v>160</c:v>
                </c:pt>
                <c:pt idx="3356">
                  <c:v>223</c:v>
                </c:pt>
                <c:pt idx="3357">
                  <c:v>237</c:v>
                </c:pt>
                <c:pt idx="3358">
                  <c:v>29</c:v>
                </c:pt>
                <c:pt idx="3359">
                  <c:v>154</c:v>
                </c:pt>
                <c:pt idx="3360">
                  <c:v>21</c:v>
                </c:pt>
                <c:pt idx="3361">
                  <c:v>196</c:v>
                </c:pt>
                <c:pt idx="3362">
                  <c:v>364</c:v>
                </c:pt>
                <c:pt idx="3363">
                  <c:v>366</c:v>
                </c:pt>
                <c:pt idx="3364">
                  <c:v>91</c:v>
                </c:pt>
                <c:pt idx="3365">
                  <c:v>91</c:v>
                </c:pt>
                <c:pt idx="3366">
                  <c:v>121</c:v>
                </c:pt>
                <c:pt idx="3367">
                  <c:v>239</c:v>
                </c:pt>
                <c:pt idx="3368">
                  <c:v>49</c:v>
                </c:pt>
                <c:pt idx="3369">
                  <c:v>187</c:v>
                </c:pt>
                <c:pt idx="3370">
                  <c:v>201</c:v>
                </c:pt>
                <c:pt idx="3371">
                  <c:v>125</c:v>
                </c:pt>
                <c:pt idx="3372">
                  <c:v>80</c:v>
                </c:pt>
                <c:pt idx="3373">
                  <c:v>23</c:v>
                </c:pt>
                <c:pt idx="3374">
                  <c:v>22</c:v>
                </c:pt>
                <c:pt idx="3375">
                  <c:v>40</c:v>
                </c:pt>
                <c:pt idx="3376">
                  <c:v>110</c:v>
                </c:pt>
                <c:pt idx="3377">
                  <c:v>140</c:v>
                </c:pt>
                <c:pt idx="3378">
                  <c:v>20</c:v>
                </c:pt>
                <c:pt idx="3379">
                  <c:v>203</c:v>
                </c:pt>
                <c:pt idx="3380">
                  <c:v>191</c:v>
                </c:pt>
                <c:pt idx="3381">
                  <c:v>328</c:v>
                </c:pt>
                <c:pt idx="3382">
                  <c:v>126</c:v>
                </c:pt>
                <c:pt idx="3383">
                  <c:v>227</c:v>
                </c:pt>
                <c:pt idx="3384">
                  <c:v>81</c:v>
                </c:pt>
                <c:pt idx="3385">
                  <c:v>169</c:v>
                </c:pt>
                <c:pt idx="3386">
                  <c:v>140</c:v>
                </c:pt>
                <c:pt idx="3387">
                  <c:v>285</c:v>
                </c:pt>
                <c:pt idx="3388">
                  <c:v>176</c:v>
                </c:pt>
                <c:pt idx="3389">
                  <c:v>97</c:v>
                </c:pt>
                <c:pt idx="3390">
                  <c:v>263</c:v>
                </c:pt>
                <c:pt idx="3391">
                  <c:v>237</c:v>
                </c:pt>
                <c:pt idx="3392">
                  <c:v>95</c:v>
                </c:pt>
                <c:pt idx="3393">
                  <c:v>304</c:v>
                </c:pt>
                <c:pt idx="3394">
                  <c:v>90</c:v>
                </c:pt>
                <c:pt idx="3395">
                  <c:v>172</c:v>
                </c:pt>
                <c:pt idx="3396">
                  <c:v>206</c:v>
                </c:pt>
                <c:pt idx="3397">
                  <c:v>20</c:v>
                </c:pt>
                <c:pt idx="3398">
                  <c:v>168</c:v>
                </c:pt>
                <c:pt idx="3399">
                  <c:v>238</c:v>
                </c:pt>
                <c:pt idx="3400">
                  <c:v>92</c:v>
                </c:pt>
                <c:pt idx="3401">
                  <c:v>85</c:v>
                </c:pt>
                <c:pt idx="3402">
                  <c:v>168</c:v>
                </c:pt>
                <c:pt idx="3403">
                  <c:v>378</c:v>
                </c:pt>
                <c:pt idx="3404">
                  <c:v>320</c:v>
                </c:pt>
                <c:pt idx="3405">
                  <c:v>18</c:v>
                </c:pt>
                <c:pt idx="3406">
                  <c:v>142</c:v>
                </c:pt>
                <c:pt idx="3407">
                  <c:v>304</c:v>
                </c:pt>
                <c:pt idx="3408">
                  <c:v>82</c:v>
                </c:pt>
                <c:pt idx="3409">
                  <c:v>-42</c:v>
                </c:pt>
                <c:pt idx="3410">
                  <c:v>37</c:v>
                </c:pt>
                <c:pt idx="3411">
                  <c:v>47</c:v>
                </c:pt>
                <c:pt idx="3412">
                  <c:v>107</c:v>
                </c:pt>
                <c:pt idx="3413">
                  <c:v>239</c:v>
                </c:pt>
                <c:pt idx="3414">
                  <c:v>-69</c:v>
                </c:pt>
                <c:pt idx="3415">
                  <c:v>256</c:v>
                </c:pt>
                <c:pt idx="3416">
                  <c:v>327</c:v>
                </c:pt>
                <c:pt idx="3417">
                  <c:v>112</c:v>
                </c:pt>
                <c:pt idx="3418">
                  <c:v>95</c:v>
                </c:pt>
                <c:pt idx="3419">
                  <c:v>135</c:v>
                </c:pt>
                <c:pt idx="3420">
                  <c:v>-37</c:v>
                </c:pt>
                <c:pt idx="3421">
                  <c:v>137</c:v>
                </c:pt>
                <c:pt idx="3422">
                  <c:v>107</c:v>
                </c:pt>
                <c:pt idx="3423">
                  <c:v>232</c:v>
                </c:pt>
                <c:pt idx="3424">
                  <c:v>256</c:v>
                </c:pt>
                <c:pt idx="3425">
                  <c:v>238</c:v>
                </c:pt>
                <c:pt idx="3426">
                  <c:v>235</c:v>
                </c:pt>
                <c:pt idx="3427">
                  <c:v>6</c:v>
                </c:pt>
                <c:pt idx="3428">
                  <c:v>259</c:v>
                </c:pt>
                <c:pt idx="3429">
                  <c:v>216</c:v>
                </c:pt>
                <c:pt idx="3430">
                  <c:v>103</c:v>
                </c:pt>
                <c:pt idx="3431">
                  <c:v>154</c:v>
                </c:pt>
                <c:pt idx="3432">
                  <c:v>348</c:v>
                </c:pt>
                <c:pt idx="3433">
                  <c:v>252</c:v>
                </c:pt>
                <c:pt idx="3434">
                  <c:v>308</c:v>
                </c:pt>
                <c:pt idx="3435">
                  <c:v>413</c:v>
                </c:pt>
                <c:pt idx="3436">
                  <c:v>171</c:v>
                </c:pt>
                <c:pt idx="3437">
                  <c:v>228</c:v>
                </c:pt>
                <c:pt idx="3438">
                  <c:v>142</c:v>
                </c:pt>
                <c:pt idx="3439">
                  <c:v>169</c:v>
                </c:pt>
                <c:pt idx="3440">
                  <c:v>206</c:v>
                </c:pt>
                <c:pt idx="3441">
                  <c:v>113</c:v>
                </c:pt>
                <c:pt idx="3442">
                  <c:v>274</c:v>
                </c:pt>
                <c:pt idx="3443">
                  <c:v>275</c:v>
                </c:pt>
                <c:pt idx="3444">
                  <c:v>88</c:v>
                </c:pt>
                <c:pt idx="3445">
                  <c:v>211</c:v>
                </c:pt>
                <c:pt idx="3446">
                  <c:v>181</c:v>
                </c:pt>
                <c:pt idx="3447">
                  <c:v>218</c:v>
                </c:pt>
                <c:pt idx="3448">
                  <c:v>138</c:v>
                </c:pt>
                <c:pt idx="3449">
                  <c:v>52</c:v>
                </c:pt>
                <c:pt idx="3450">
                  <c:v>43</c:v>
                </c:pt>
                <c:pt idx="3451">
                  <c:v>113</c:v>
                </c:pt>
                <c:pt idx="3452">
                  <c:v>156</c:v>
                </c:pt>
                <c:pt idx="3453">
                  <c:v>246</c:v>
                </c:pt>
                <c:pt idx="3454">
                  <c:v>143</c:v>
                </c:pt>
                <c:pt idx="3455">
                  <c:v>-23</c:v>
                </c:pt>
                <c:pt idx="3456">
                  <c:v>241</c:v>
                </c:pt>
                <c:pt idx="3457">
                  <c:v>138</c:v>
                </c:pt>
                <c:pt idx="3458">
                  <c:v>344</c:v>
                </c:pt>
                <c:pt idx="3459">
                  <c:v>184</c:v>
                </c:pt>
                <c:pt idx="3460">
                  <c:v>67</c:v>
                </c:pt>
                <c:pt idx="3461">
                  <c:v>8</c:v>
                </c:pt>
                <c:pt idx="3462">
                  <c:v>131</c:v>
                </c:pt>
                <c:pt idx="3463">
                  <c:v>120</c:v>
                </c:pt>
                <c:pt idx="3464">
                  <c:v>183</c:v>
                </c:pt>
                <c:pt idx="3465">
                  <c:v>20</c:v>
                </c:pt>
                <c:pt idx="3466">
                  <c:v>84</c:v>
                </c:pt>
                <c:pt idx="3467">
                  <c:v>139</c:v>
                </c:pt>
                <c:pt idx="3468">
                  <c:v>146</c:v>
                </c:pt>
                <c:pt idx="3469">
                  <c:v>100</c:v>
                </c:pt>
                <c:pt idx="3470">
                  <c:v>52</c:v>
                </c:pt>
                <c:pt idx="3471">
                  <c:v>82</c:v>
                </c:pt>
                <c:pt idx="3472">
                  <c:v>255</c:v>
                </c:pt>
                <c:pt idx="3473">
                  <c:v>195</c:v>
                </c:pt>
                <c:pt idx="3474">
                  <c:v>168</c:v>
                </c:pt>
                <c:pt idx="3475">
                  <c:v>195</c:v>
                </c:pt>
                <c:pt idx="3476">
                  <c:v>94</c:v>
                </c:pt>
                <c:pt idx="3477">
                  <c:v>241</c:v>
                </c:pt>
                <c:pt idx="3478">
                  <c:v>290</c:v>
                </c:pt>
                <c:pt idx="3479">
                  <c:v>156</c:v>
                </c:pt>
                <c:pt idx="3480">
                  <c:v>111</c:v>
                </c:pt>
                <c:pt idx="3481">
                  <c:v>53</c:v>
                </c:pt>
                <c:pt idx="3482">
                  <c:v>58</c:v>
                </c:pt>
                <c:pt idx="3483">
                  <c:v>279</c:v>
                </c:pt>
                <c:pt idx="3484">
                  <c:v>148</c:v>
                </c:pt>
                <c:pt idx="3485">
                  <c:v>61</c:v>
                </c:pt>
                <c:pt idx="3486">
                  <c:v>-27</c:v>
                </c:pt>
                <c:pt idx="3487">
                  <c:v>82</c:v>
                </c:pt>
                <c:pt idx="3488">
                  <c:v>256</c:v>
                </c:pt>
                <c:pt idx="3489">
                  <c:v>200</c:v>
                </c:pt>
                <c:pt idx="3490">
                  <c:v>174</c:v>
                </c:pt>
                <c:pt idx="3491">
                  <c:v>169</c:v>
                </c:pt>
                <c:pt idx="3492">
                  <c:v>153</c:v>
                </c:pt>
                <c:pt idx="3493">
                  <c:v>8</c:v>
                </c:pt>
                <c:pt idx="3494">
                  <c:v>164</c:v>
                </c:pt>
                <c:pt idx="3495">
                  <c:v>-59</c:v>
                </c:pt>
                <c:pt idx="3496">
                  <c:v>52</c:v>
                </c:pt>
                <c:pt idx="3497">
                  <c:v>171</c:v>
                </c:pt>
                <c:pt idx="3498">
                  <c:v>42</c:v>
                </c:pt>
                <c:pt idx="3499">
                  <c:v>201</c:v>
                </c:pt>
                <c:pt idx="3500">
                  <c:v>133</c:v>
                </c:pt>
                <c:pt idx="3501">
                  <c:v>142</c:v>
                </c:pt>
                <c:pt idx="3502">
                  <c:v>47</c:v>
                </c:pt>
                <c:pt idx="3503">
                  <c:v>248</c:v>
                </c:pt>
                <c:pt idx="3504">
                  <c:v>195</c:v>
                </c:pt>
                <c:pt idx="3505">
                  <c:v>209</c:v>
                </c:pt>
                <c:pt idx="3506">
                  <c:v>286</c:v>
                </c:pt>
                <c:pt idx="3507">
                  <c:v>91</c:v>
                </c:pt>
                <c:pt idx="3508">
                  <c:v>13</c:v>
                </c:pt>
                <c:pt idx="3509">
                  <c:v>148</c:v>
                </c:pt>
                <c:pt idx="3510">
                  <c:v>61</c:v>
                </c:pt>
                <c:pt idx="3511">
                  <c:v>85</c:v>
                </c:pt>
                <c:pt idx="3512">
                  <c:v>161</c:v>
                </c:pt>
                <c:pt idx="3513">
                  <c:v>221</c:v>
                </c:pt>
                <c:pt idx="3514">
                  <c:v>88</c:v>
                </c:pt>
                <c:pt idx="3515">
                  <c:v>67</c:v>
                </c:pt>
                <c:pt idx="3516">
                  <c:v>149</c:v>
                </c:pt>
                <c:pt idx="3517">
                  <c:v>72</c:v>
                </c:pt>
                <c:pt idx="3518">
                  <c:v>162</c:v>
                </c:pt>
                <c:pt idx="3519">
                  <c:v>239</c:v>
                </c:pt>
                <c:pt idx="3520">
                  <c:v>134</c:v>
                </c:pt>
                <c:pt idx="3521">
                  <c:v>153</c:v>
                </c:pt>
                <c:pt idx="3522">
                  <c:v>154</c:v>
                </c:pt>
                <c:pt idx="3523">
                  <c:v>175</c:v>
                </c:pt>
                <c:pt idx="3524">
                  <c:v>195</c:v>
                </c:pt>
                <c:pt idx="3525">
                  <c:v>112</c:v>
                </c:pt>
                <c:pt idx="3526">
                  <c:v>311</c:v>
                </c:pt>
                <c:pt idx="3527">
                  <c:v>74</c:v>
                </c:pt>
                <c:pt idx="3528">
                  <c:v>184</c:v>
                </c:pt>
                <c:pt idx="3529">
                  <c:v>114</c:v>
                </c:pt>
                <c:pt idx="3530">
                  <c:v>121</c:v>
                </c:pt>
                <c:pt idx="3531">
                  <c:v>77</c:v>
                </c:pt>
                <c:pt idx="3532">
                  <c:v>223</c:v>
                </c:pt>
                <c:pt idx="3533">
                  <c:v>64</c:v>
                </c:pt>
                <c:pt idx="3534">
                  <c:v>65</c:v>
                </c:pt>
                <c:pt idx="3535">
                  <c:v>129</c:v>
                </c:pt>
                <c:pt idx="3536">
                  <c:v>37</c:v>
                </c:pt>
                <c:pt idx="3537">
                  <c:v>90</c:v>
                </c:pt>
                <c:pt idx="3538">
                  <c:v>171</c:v>
                </c:pt>
                <c:pt idx="3539">
                  <c:v>232</c:v>
                </c:pt>
                <c:pt idx="3540">
                  <c:v>318</c:v>
                </c:pt>
                <c:pt idx="3541">
                  <c:v>49</c:v>
                </c:pt>
                <c:pt idx="3542">
                  <c:v>203</c:v>
                </c:pt>
                <c:pt idx="3543">
                  <c:v>91</c:v>
                </c:pt>
                <c:pt idx="3544">
                  <c:v>77</c:v>
                </c:pt>
                <c:pt idx="3545">
                  <c:v>-7</c:v>
                </c:pt>
                <c:pt idx="3546">
                  <c:v>2</c:v>
                </c:pt>
                <c:pt idx="3547">
                  <c:v>150</c:v>
                </c:pt>
                <c:pt idx="3548">
                  <c:v>73</c:v>
                </c:pt>
                <c:pt idx="3549">
                  <c:v>153</c:v>
                </c:pt>
                <c:pt idx="3550">
                  <c:v>102</c:v>
                </c:pt>
                <c:pt idx="3551">
                  <c:v>159</c:v>
                </c:pt>
                <c:pt idx="3552">
                  <c:v>75</c:v>
                </c:pt>
                <c:pt idx="3553">
                  <c:v>152</c:v>
                </c:pt>
                <c:pt idx="3554">
                  <c:v>187</c:v>
                </c:pt>
                <c:pt idx="3555">
                  <c:v>203</c:v>
                </c:pt>
                <c:pt idx="3556">
                  <c:v>222</c:v>
                </c:pt>
                <c:pt idx="3557">
                  <c:v>36</c:v>
                </c:pt>
                <c:pt idx="3558">
                  <c:v>42</c:v>
                </c:pt>
                <c:pt idx="3559">
                  <c:v>204</c:v>
                </c:pt>
                <c:pt idx="3560">
                  <c:v>41</c:v>
                </c:pt>
                <c:pt idx="3561">
                  <c:v>127</c:v>
                </c:pt>
                <c:pt idx="3562">
                  <c:v>143</c:v>
                </c:pt>
                <c:pt idx="3563">
                  <c:v>159</c:v>
                </c:pt>
                <c:pt idx="3564">
                  <c:v>118</c:v>
                </c:pt>
                <c:pt idx="3565">
                  <c:v>36</c:v>
                </c:pt>
                <c:pt idx="3566">
                  <c:v>128</c:v>
                </c:pt>
                <c:pt idx="3567">
                  <c:v>317</c:v>
                </c:pt>
                <c:pt idx="3568">
                  <c:v>232</c:v>
                </c:pt>
                <c:pt idx="3569">
                  <c:v>58</c:v>
                </c:pt>
                <c:pt idx="3570">
                  <c:v>58</c:v>
                </c:pt>
                <c:pt idx="3571">
                  <c:v>66</c:v>
                </c:pt>
                <c:pt idx="3572">
                  <c:v>106</c:v>
                </c:pt>
                <c:pt idx="3573">
                  <c:v>237</c:v>
                </c:pt>
                <c:pt idx="3574">
                  <c:v>237</c:v>
                </c:pt>
                <c:pt idx="3575">
                  <c:v>72</c:v>
                </c:pt>
                <c:pt idx="3576">
                  <c:v>144</c:v>
                </c:pt>
                <c:pt idx="3577">
                  <c:v>66</c:v>
                </c:pt>
                <c:pt idx="3578">
                  <c:v>299</c:v>
                </c:pt>
                <c:pt idx="3579">
                  <c:v>23</c:v>
                </c:pt>
                <c:pt idx="3580">
                  <c:v>134</c:v>
                </c:pt>
                <c:pt idx="3581">
                  <c:v>172</c:v>
                </c:pt>
                <c:pt idx="3582">
                  <c:v>-70</c:v>
                </c:pt>
                <c:pt idx="3583">
                  <c:v>214</c:v>
                </c:pt>
                <c:pt idx="3584">
                  <c:v>268</c:v>
                </c:pt>
                <c:pt idx="3585">
                  <c:v>-68</c:v>
                </c:pt>
                <c:pt idx="3586">
                  <c:v>97</c:v>
                </c:pt>
                <c:pt idx="3587">
                  <c:v>-21</c:v>
                </c:pt>
                <c:pt idx="3588">
                  <c:v>245</c:v>
                </c:pt>
                <c:pt idx="3589">
                  <c:v>121</c:v>
                </c:pt>
                <c:pt idx="3590">
                  <c:v>164</c:v>
                </c:pt>
                <c:pt idx="3591">
                  <c:v>226</c:v>
                </c:pt>
                <c:pt idx="3592">
                  <c:v>360</c:v>
                </c:pt>
                <c:pt idx="3593">
                  <c:v>32</c:v>
                </c:pt>
                <c:pt idx="3594">
                  <c:v>214</c:v>
                </c:pt>
                <c:pt idx="3595">
                  <c:v>-63</c:v>
                </c:pt>
                <c:pt idx="3596">
                  <c:v>45</c:v>
                </c:pt>
                <c:pt idx="3597">
                  <c:v>156</c:v>
                </c:pt>
                <c:pt idx="3598">
                  <c:v>195</c:v>
                </c:pt>
                <c:pt idx="3599">
                  <c:v>-46</c:v>
                </c:pt>
                <c:pt idx="3600">
                  <c:v>182</c:v>
                </c:pt>
                <c:pt idx="3601">
                  <c:v>75</c:v>
                </c:pt>
                <c:pt idx="3602">
                  <c:v>209</c:v>
                </c:pt>
                <c:pt idx="3603">
                  <c:v>9</c:v>
                </c:pt>
                <c:pt idx="3604">
                  <c:v>145</c:v>
                </c:pt>
                <c:pt idx="3605">
                  <c:v>133</c:v>
                </c:pt>
                <c:pt idx="3606">
                  <c:v>86</c:v>
                </c:pt>
                <c:pt idx="3607">
                  <c:v>38</c:v>
                </c:pt>
                <c:pt idx="3608">
                  <c:v>69</c:v>
                </c:pt>
                <c:pt idx="3609">
                  <c:v>83</c:v>
                </c:pt>
                <c:pt idx="3610">
                  <c:v>69</c:v>
                </c:pt>
                <c:pt idx="3611">
                  <c:v>41</c:v>
                </c:pt>
                <c:pt idx="3612">
                  <c:v>26</c:v>
                </c:pt>
                <c:pt idx="3613">
                  <c:v>-68</c:v>
                </c:pt>
                <c:pt idx="3614">
                  <c:v>70</c:v>
                </c:pt>
                <c:pt idx="3615">
                  <c:v>97</c:v>
                </c:pt>
                <c:pt idx="3616">
                  <c:v>0</c:v>
                </c:pt>
                <c:pt idx="3617">
                  <c:v>179</c:v>
                </c:pt>
                <c:pt idx="3618">
                  <c:v>8</c:v>
                </c:pt>
                <c:pt idx="3619">
                  <c:v>323</c:v>
                </c:pt>
                <c:pt idx="3620">
                  <c:v>93</c:v>
                </c:pt>
                <c:pt idx="3621">
                  <c:v>-51</c:v>
                </c:pt>
                <c:pt idx="3622">
                  <c:v>46</c:v>
                </c:pt>
                <c:pt idx="3623">
                  <c:v>99</c:v>
                </c:pt>
                <c:pt idx="3624">
                  <c:v>265</c:v>
                </c:pt>
                <c:pt idx="3625">
                  <c:v>140</c:v>
                </c:pt>
                <c:pt idx="3626">
                  <c:v>377</c:v>
                </c:pt>
                <c:pt idx="3627">
                  <c:v>94</c:v>
                </c:pt>
                <c:pt idx="3628">
                  <c:v>85</c:v>
                </c:pt>
                <c:pt idx="3629">
                  <c:v>31</c:v>
                </c:pt>
                <c:pt idx="3630">
                  <c:v>-83</c:v>
                </c:pt>
                <c:pt idx="3631">
                  <c:v>74</c:v>
                </c:pt>
                <c:pt idx="3632">
                  <c:v>-96</c:v>
                </c:pt>
                <c:pt idx="3633">
                  <c:v>78</c:v>
                </c:pt>
                <c:pt idx="3634">
                  <c:v>108</c:v>
                </c:pt>
                <c:pt idx="3635">
                  <c:v>230</c:v>
                </c:pt>
                <c:pt idx="3636">
                  <c:v>46</c:v>
                </c:pt>
                <c:pt idx="3637">
                  <c:v>219</c:v>
                </c:pt>
                <c:pt idx="3638">
                  <c:v>11</c:v>
                </c:pt>
                <c:pt idx="3639">
                  <c:v>196</c:v>
                </c:pt>
                <c:pt idx="3640">
                  <c:v>-39</c:v>
                </c:pt>
                <c:pt idx="3641">
                  <c:v>96</c:v>
                </c:pt>
                <c:pt idx="3642">
                  <c:v>2</c:v>
                </c:pt>
                <c:pt idx="3643">
                  <c:v>-96</c:v>
                </c:pt>
                <c:pt idx="3644">
                  <c:v>152</c:v>
                </c:pt>
                <c:pt idx="3645">
                  <c:v>91</c:v>
                </c:pt>
                <c:pt idx="3646">
                  <c:v>62</c:v>
                </c:pt>
                <c:pt idx="3647">
                  <c:v>33</c:v>
                </c:pt>
                <c:pt idx="3648">
                  <c:v>6</c:v>
                </c:pt>
                <c:pt idx="3649">
                  <c:v>116</c:v>
                </c:pt>
                <c:pt idx="3650">
                  <c:v>-68</c:v>
                </c:pt>
                <c:pt idx="3651">
                  <c:v>116</c:v>
                </c:pt>
                <c:pt idx="3652">
                  <c:v>178</c:v>
                </c:pt>
                <c:pt idx="3653">
                  <c:v>223</c:v>
                </c:pt>
                <c:pt idx="3654">
                  <c:v>150</c:v>
                </c:pt>
                <c:pt idx="3655">
                  <c:v>328</c:v>
                </c:pt>
                <c:pt idx="3656">
                  <c:v>180</c:v>
                </c:pt>
                <c:pt idx="3657">
                  <c:v>205</c:v>
                </c:pt>
                <c:pt idx="3658">
                  <c:v>186</c:v>
                </c:pt>
                <c:pt idx="3659">
                  <c:v>17</c:v>
                </c:pt>
                <c:pt idx="3660">
                  <c:v>92</c:v>
                </c:pt>
                <c:pt idx="3661">
                  <c:v>66</c:v>
                </c:pt>
                <c:pt idx="3662">
                  <c:v>264</c:v>
                </c:pt>
                <c:pt idx="3663">
                  <c:v>26</c:v>
                </c:pt>
                <c:pt idx="3664">
                  <c:v>177</c:v>
                </c:pt>
                <c:pt idx="3665">
                  <c:v>88</c:v>
                </c:pt>
                <c:pt idx="3666">
                  <c:v>208</c:v>
                </c:pt>
                <c:pt idx="3667">
                  <c:v>81</c:v>
                </c:pt>
                <c:pt idx="3668">
                  <c:v>75</c:v>
                </c:pt>
                <c:pt idx="3669">
                  <c:v>49</c:v>
                </c:pt>
                <c:pt idx="3670">
                  <c:v>86</c:v>
                </c:pt>
                <c:pt idx="3671">
                  <c:v>89</c:v>
                </c:pt>
                <c:pt idx="3672">
                  <c:v>97</c:v>
                </c:pt>
                <c:pt idx="3673">
                  <c:v>152</c:v>
                </c:pt>
                <c:pt idx="3674">
                  <c:v>-79</c:v>
                </c:pt>
                <c:pt idx="3675">
                  <c:v>24</c:v>
                </c:pt>
                <c:pt idx="3676">
                  <c:v>-59</c:v>
                </c:pt>
                <c:pt idx="3677">
                  <c:v>27</c:v>
                </c:pt>
                <c:pt idx="3678">
                  <c:v>31</c:v>
                </c:pt>
                <c:pt idx="3679">
                  <c:v>194</c:v>
                </c:pt>
                <c:pt idx="3680">
                  <c:v>316</c:v>
                </c:pt>
                <c:pt idx="3681">
                  <c:v>3</c:v>
                </c:pt>
                <c:pt idx="3682">
                  <c:v>252</c:v>
                </c:pt>
                <c:pt idx="3683">
                  <c:v>65</c:v>
                </c:pt>
                <c:pt idx="3684">
                  <c:v>28</c:v>
                </c:pt>
                <c:pt idx="3685">
                  <c:v>251</c:v>
                </c:pt>
                <c:pt idx="3686">
                  <c:v>128</c:v>
                </c:pt>
                <c:pt idx="3687">
                  <c:v>313</c:v>
                </c:pt>
                <c:pt idx="3688">
                  <c:v>98</c:v>
                </c:pt>
                <c:pt idx="3689">
                  <c:v>58</c:v>
                </c:pt>
                <c:pt idx="3690">
                  <c:v>70</c:v>
                </c:pt>
                <c:pt idx="3691">
                  <c:v>200</c:v>
                </c:pt>
                <c:pt idx="3692">
                  <c:v>141</c:v>
                </c:pt>
                <c:pt idx="3693">
                  <c:v>215</c:v>
                </c:pt>
                <c:pt idx="3694">
                  <c:v>183</c:v>
                </c:pt>
                <c:pt idx="3695">
                  <c:v>181</c:v>
                </c:pt>
                <c:pt idx="3696">
                  <c:v>215</c:v>
                </c:pt>
                <c:pt idx="3697">
                  <c:v>120</c:v>
                </c:pt>
                <c:pt idx="3698">
                  <c:v>33</c:v>
                </c:pt>
                <c:pt idx="3699">
                  <c:v>0</c:v>
                </c:pt>
                <c:pt idx="3700">
                  <c:v>73</c:v>
                </c:pt>
                <c:pt idx="3701">
                  <c:v>171</c:v>
                </c:pt>
                <c:pt idx="3702">
                  <c:v>261</c:v>
                </c:pt>
                <c:pt idx="3703">
                  <c:v>143</c:v>
                </c:pt>
                <c:pt idx="3704">
                  <c:v>2</c:v>
                </c:pt>
                <c:pt idx="3705">
                  <c:v>-37</c:v>
                </c:pt>
                <c:pt idx="3706">
                  <c:v>242</c:v>
                </c:pt>
                <c:pt idx="3707">
                  <c:v>-27</c:v>
                </c:pt>
                <c:pt idx="3708">
                  <c:v>155</c:v>
                </c:pt>
                <c:pt idx="3709">
                  <c:v>237</c:v>
                </c:pt>
                <c:pt idx="3710">
                  <c:v>-16</c:v>
                </c:pt>
                <c:pt idx="3711">
                  <c:v>107</c:v>
                </c:pt>
                <c:pt idx="3712">
                  <c:v>168</c:v>
                </c:pt>
                <c:pt idx="3713">
                  <c:v>272</c:v>
                </c:pt>
                <c:pt idx="3714">
                  <c:v>-132</c:v>
                </c:pt>
                <c:pt idx="3715">
                  <c:v>139</c:v>
                </c:pt>
                <c:pt idx="3716">
                  <c:v>-143</c:v>
                </c:pt>
                <c:pt idx="3717">
                  <c:v>-52</c:v>
                </c:pt>
                <c:pt idx="3718">
                  <c:v>-4</c:v>
                </c:pt>
                <c:pt idx="3719">
                  <c:v>167</c:v>
                </c:pt>
                <c:pt idx="3720">
                  <c:v>62</c:v>
                </c:pt>
                <c:pt idx="3721">
                  <c:v>233</c:v>
                </c:pt>
                <c:pt idx="3722">
                  <c:v>226</c:v>
                </c:pt>
                <c:pt idx="3723">
                  <c:v>-16</c:v>
                </c:pt>
                <c:pt idx="3724">
                  <c:v>115</c:v>
                </c:pt>
                <c:pt idx="3725">
                  <c:v>42</c:v>
                </c:pt>
                <c:pt idx="3726">
                  <c:v>-5</c:v>
                </c:pt>
                <c:pt idx="3727">
                  <c:v>117</c:v>
                </c:pt>
                <c:pt idx="3728">
                  <c:v>-75</c:v>
                </c:pt>
                <c:pt idx="3729">
                  <c:v>69</c:v>
                </c:pt>
                <c:pt idx="3730">
                  <c:v>222</c:v>
                </c:pt>
                <c:pt idx="3731">
                  <c:v>125</c:v>
                </c:pt>
                <c:pt idx="3732">
                  <c:v>54</c:v>
                </c:pt>
                <c:pt idx="3733">
                  <c:v>117</c:v>
                </c:pt>
                <c:pt idx="3734">
                  <c:v>-40</c:v>
                </c:pt>
                <c:pt idx="3735">
                  <c:v>199</c:v>
                </c:pt>
                <c:pt idx="3736">
                  <c:v>206</c:v>
                </c:pt>
                <c:pt idx="3737">
                  <c:v>261</c:v>
                </c:pt>
                <c:pt idx="3738">
                  <c:v>85</c:v>
                </c:pt>
                <c:pt idx="3739">
                  <c:v>3</c:v>
                </c:pt>
                <c:pt idx="3740">
                  <c:v>129</c:v>
                </c:pt>
                <c:pt idx="3741">
                  <c:v>128</c:v>
                </c:pt>
                <c:pt idx="3742">
                  <c:v>195</c:v>
                </c:pt>
                <c:pt idx="3743">
                  <c:v>-31</c:v>
                </c:pt>
                <c:pt idx="3744">
                  <c:v>63</c:v>
                </c:pt>
                <c:pt idx="3745">
                  <c:v>193</c:v>
                </c:pt>
                <c:pt idx="3746">
                  <c:v>130</c:v>
                </c:pt>
                <c:pt idx="3747">
                  <c:v>173</c:v>
                </c:pt>
                <c:pt idx="3748">
                  <c:v>70</c:v>
                </c:pt>
                <c:pt idx="3749">
                  <c:v>13</c:v>
                </c:pt>
                <c:pt idx="3750">
                  <c:v>72</c:v>
                </c:pt>
                <c:pt idx="3751">
                  <c:v>43</c:v>
                </c:pt>
                <c:pt idx="3752">
                  <c:v>99</c:v>
                </c:pt>
                <c:pt idx="3753">
                  <c:v>76</c:v>
                </c:pt>
                <c:pt idx="3754">
                  <c:v>193</c:v>
                </c:pt>
                <c:pt idx="3755">
                  <c:v>171</c:v>
                </c:pt>
                <c:pt idx="3756">
                  <c:v>-4</c:v>
                </c:pt>
                <c:pt idx="3757">
                  <c:v>71</c:v>
                </c:pt>
                <c:pt idx="3758">
                  <c:v>-15</c:v>
                </c:pt>
                <c:pt idx="3759">
                  <c:v>129</c:v>
                </c:pt>
                <c:pt idx="3760">
                  <c:v>241</c:v>
                </c:pt>
                <c:pt idx="3761">
                  <c:v>35</c:v>
                </c:pt>
                <c:pt idx="3762">
                  <c:v>50</c:v>
                </c:pt>
                <c:pt idx="3763">
                  <c:v>52</c:v>
                </c:pt>
                <c:pt idx="3764">
                  <c:v>142</c:v>
                </c:pt>
                <c:pt idx="3765">
                  <c:v>78</c:v>
                </c:pt>
                <c:pt idx="3766">
                  <c:v>44</c:v>
                </c:pt>
                <c:pt idx="3767">
                  <c:v>84</c:v>
                </c:pt>
                <c:pt idx="3768">
                  <c:v>55</c:v>
                </c:pt>
                <c:pt idx="3769">
                  <c:v>100</c:v>
                </c:pt>
                <c:pt idx="3770">
                  <c:v>29</c:v>
                </c:pt>
                <c:pt idx="3771">
                  <c:v>231</c:v>
                </c:pt>
                <c:pt idx="3772">
                  <c:v>57</c:v>
                </c:pt>
                <c:pt idx="3773">
                  <c:v>9</c:v>
                </c:pt>
                <c:pt idx="3774">
                  <c:v>97</c:v>
                </c:pt>
                <c:pt idx="3775">
                  <c:v>119</c:v>
                </c:pt>
                <c:pt idx="3776">
                  <c:v>110</c:v>
                </c:pt>
                <c:pt idx="3777">
                  <c:v>112</c:v>
                </c:pt>
                <c:pt idx="3778">
                  <c:v>107</c:v>
                </c:pt>
                <c:pt idx="3779">
                  <c:v>172</c:v>
                </c:pt>
                <c:pt idx="3780">
                  <c:v>17</c:v>
                </c:pt>
                <c:pt idx="3781">
                  <c:v>106</c:v>
                </c:pt>
                <c:pt idx="3782">
                  <c:v>30</c:v>
                </c:pt>
                <c:pt idx="3783">
                  <c:v>232</c:v>
                </c:pt>
                <c:pt idx="3784">
                  <c:v>-49</c:v>
                </c:pt>
                <c:pt idx="3785">
                  <c:v>-89</c:v>
                </c:pt>
                <c:pt idx="3786">
                  <c:v>17</c:v>
                </c:pt>
                <c:pt idx="3787">
                  <c:v>250</c:v>
                </c:pt>
                <c:pt idx="3788">
                  <c:v>47</c:v>
                </c:pt>
                <c:pt idx="3789">
                  <c:v>116</c:v>
                </c:pt>
                <c:pt idx="3790">
                  <c:v>111</c:v>
                </c:pt>
                <c:pt idx="3791">
                  <c:v>112</c:v>
                </c:pt>
                <c:pt idx="3792">
                  <c:v>52</c:v>
                </c:pt>
                <c:pt idx="3793">
                  <c:v>123</c:v>
                </c:pt>
                <c:pt idx="3794">
                  <c:v>67</c:v>
                </c:pt>
                <c:pt idx="3795">
                  <c:v>144</c:v>
                </c:pt>
                <c:pt idx="3796">
                  <c:v>270</c:v>
                </c:pt>
                <c:pt idx="3797">
                  <c:v>109</c:v>
                </c:pt>
                <c:pt idx="3798">
                  <c:v>119</c:v>
                </c:pt>
                <c:pt idx="3799">
                  <c:v>207</c:v>
                </c:pt>
                <c:pt idx="3800">
                  <c:v>76</c:v>
                </c:pt>
                <c:pt idx="3801">
                  <c:v>133</c:v>
                </c:pt>
                <c:pt idx="3802">
                  <c:v>-5</c:v>
                </c:pt>
                <c:pt idx="3803">
                  <c:v>112</c:v>
                </c:pt>
                <c:pt idx="3804">
                  <c:v>108</c:v>
                </c:pt>
                <c:pt idx="3805">
                  <c:v>153</c:v>
                </c:pt>
                <c:pt idx="3806">
                  <c:v>89</c:v>
                </c:pt>
                <c:pt idx="3807">
                  <c:v>-36</c:v>
                </c:pt>
                <c:pt idx="3808">
                  <c:v>51</c:v>
                </c:pt>
                <c:pt idx="3809">
                  <c:v>-13</c:v>
                </c:pt>
                <c:pt idx="3810">
                  <c:v>-99</c:v>
                </c:pt>
                <c:pt idx="3811">
                  <c:v>191</c:v>
                </c:pt>
                <c:pt idx="3812">
                  <c:v>64</c:v>
                </c:pt>
                <c:pt idx="3813">
                  <c:v>165</c:v>
                </c:pt>
                <c:pt idx="3814">
                  <c:v>114</c:v>
                </c:pt>
                <c:pt idx="3815">
                  <c:v>141</c:v>
                </c:pt>
                <c:pt idx="3816">
                  <c:v>53</c:v>
                </c:pt>
                <c:pt idx="3817">
                  <c:v>112</c:v>
                </c:pt>
                <c:pt idx="3818">
                  <c:v>62</c:v>
                </c:pt>
                <c:pt idx="3819">
                  <c:v>-93</c:v>
                </c:pt>
                <c:pt idx="3820">
                  <c:v>133</c:v>
                </c:pt>
                <c:pt idx="3821">
                  <c:v>3</c:v>
                </c:pt>
                <c:pt idx="3822">
                  <c:v>111</c:v>
                </c:pt>
                <c:pt idx="3823">
                  <c:v>-3</c:v>
                </c:pt>
                <c:pt idx="3824">
                  <c:v>70</c:v>
                </c:pt>
                <c:pt idx="3825">
                  <c:v>40</c:v>
                </c:pt>
                <c:pt idx="3826">
                  <c:v>70</c:v>
                </c:pt>
                <c:pt idx="3827">
                  <c:v>166</c:v>
                </c:pt>
                <c:pt idx="3828">
                  <c:v>139</c:v>
                </c:pt>
                <c:pt idx="3829">
                  <c:v>78</c:v>
                </c:pt>
                <c:pt idx="3830">
                  <c:v>106</c:v>
                </c:pt>
                <c:pt idx="3831">
                  <c:v>93</c:v>
                </c:pt>
                <c:pt idx="3832">
                  <c:v>-224</c:v>
                </c:pt>
                <c:pt idx="3833">
                  <c:v>-8</c:v>
                </c:pt>
                <c:pt idx="3834">
                  <c:v>21</c:v>
                </c:pt>
                <c:pt idx="3835">
                  <c:v>-9</c:v>
                </c:pt>
                <c:pt idx="3836">
                  <c:v>-26</c:v>
                </c:pt>
                <c:pt idx="3837">
                  <c:v>77</c:v>
                </c:pt>
                <c:pt idx="3838">
                  <c:v>-35</c:v>
                </c:pt>
                <c:pt idx="3839">
                  <c:v>121</c:v>
                </c:pt>
                <c:pt idx="3840">
                  <c:v>55</c:v>
                </c:pt>
                <c:pt idx="3841">
                  <c:v>88</c:v>
                </c:pt>
                <c:pt idx="3842">
                  <c:v>204</c:v>
                </c:pt>
                <c:pt idx="3843">
                  <c:v>-39</c:v>
                </c:pt>
                <c:pt idx="3844">
                  <c:v>140</c:v>
                </c:pt>
                <c:pt idx="3845">
                  <c:v>-1</c:v>
                </c:pt>
                <c:pt idx="3846">
                  <c:v>-5</c:v>
                </c:pt>
                <c:pt idx="3847">
                  <c:v>86</c:v>
                </c:pt>
                <c:pt idx="3848">
                  <c:v>-60</c:v>
                </c:pt>
                <c:pt idx="3849">
                  <c:v>132</c:v>
                </c:pt>
                <c:pt idx="3850">
                  <c:v>-124</c:v>
                </c:pt>
                <c:pt idx="3851">
                  <c:v>-16</c:v>
                </c:pt>
                <c:pt idx="3852">
                  <c:v>-113</c:v>
                </c:pt>
                <c:pt idx="3853">
                  <c:v>183</c:v>
                </c:pt>
                <c:pt idx="3854">
                  <c:v>124</c:v>
                </c:pt>
                <c:pt idx="3855">
                  <c:v>223</c:v>
                </c:pt>
                <c:pt idx="3856">
                  <c:v>91</c:v>
                </c:pt>
                <c:pt idx="3857">
                  <c:v>-142</c:v>
                </c:pt>
                <c:pt idx="3858">
                  <c:v>70</c:v>
                </c:pt>
                <c:pt idx="3859">
                  <c:v>94</c:v>
                </c:pt>
                <c:pt idx="3860">
                  <c:v>110</c:v>
                </c:pt>
                <c:pt idx="3861">
                  <c:v>-110</c:v>
                </c:pt>
                <c:pt idx="3862">
                  <c:v>106</c:v>
                </c:pt>
                <c:pt idx="3863">
                  <c:v>31</c:v>
                </c:pt>
                <c:pt idx="3864">
                  <c:v>-42</c:v>
                </c:pt>
                <c:pt idx="3865">
                  <c:v>17</c:v>
                </c:pt>
                <c:pt idx="3866">
                  <c:v>65</c:v>
                </c:pt>
                <c:pt idx="3867">
                  <c:v>251</c:v>
                </c:pt>
                <c:pt idx="3868">
                  <c:v>-24</c:v>
                </c:pt>
                <c:pt idx="3869">
                  <c:v>-129</c:v>
                </c:pt>
                <c:pt idx="3870">
                  <c:v>-11</c:v>
                </c:pt>
                <c:pt idx="3871">
                  <c:v>288</c:v>
                </c:pt>
                <c:pt idx="3872">
                  <c:v>-15</c:v>
                </c:pt>
                <c:pt idx="3873">
                  <c:v>266</c:v>
                </c:pt>
                <c:pt idx="3874">
                  <c:v>13</c:v>
                </c:pt>
                <c:pt idx="3875">
                  <c:v>-150</c:v>
                </c:pt>
                <c:pt idx="3876">
                  <c:v>2</c:v>
                </c:pt>
                <c:pt idx="3877">
                  <c:v>326</c:v>
                </c:pt>
                <c:pt idx="3878">
                  <c:v>203</c:v>
                </c:pt>
                <c:pt idx="3879">
                  <c:v>-52</c:v>
                </c:pt>
                <c:pt idx="3880">
                  <c:v>30</c:v>
                </c:pt>
                <c:pt idx="3881">
                  <c:v>29</c:v>
                </c:pt>
                <c:pt idx="3882">
                  <c:v>115</c:v>
                </c:pt>
                <c:pt idx="3883">
                  <c:v>-4</c:v>
                </c:pt>
                <c:pt idx="3884">
                  <c:v>28</c:v>
                </c:pt>
                <c:pt idx="3885">
                  <c:v>92</c:v>
                </c:pt>
                <c:pt idx="3886">
                  <c:v>-68</c:v>
                </c:pt>
                <c:pt idx="3887">
                  <c:v>-74</c:v>
                </c:pt>
                <c:pt idx="3888">
                  <c:v>16</c:v>
                </c:pt>
                <c:pt idx="3889">
                  <c:v>81</c:v>
                </c:pt>
                <c:pt idx="3890">
                  <c:v>122</c:v>
                </c:pt>
                <c:pt idx="3891">
                  <c:v>134</c:v>
                </c:pt>
                <c:pt idx="3892">
                  <c:v>-51</c:v>
                </c:pt>
                <c:pt idx="3893">
                  <c:v>102</c:v>
                </c:pt>
                <c:pt idx="3894">
                  <c:v>150</c:v>
                </c:pt>
                <c:pt idx="3895">
                  <c:v>-9</c:v>
                </c:pt>
                <c:pt idx="3896">
                  <c:v>-11</c:v>
                </c:pt>
                <c:pt idx="3897">
                  <c:v>99</c:v>
                </c:pt>
                <c:pt idx="3898">
                  <c:v>69</c:v>
                </c:pt>
                <c:pt idx="3899">
                  <c:v>-23</c:v>
                </c:pt>
                <c:pt idx="3900">
                  <c:v>60</c:v>
                </c:pt>
                <c:pt idx="3901">
                  <c:v>110</c:v>
                </c:pt>
                <c:pt idx="3902">
                  <c:v>206</c:v>
                </c:pt>
                <c:pt idx="3903">
                  <c:v>-1</c:v>
                </c:pt>
                <c:pt idx="3904">
                  <c:v>-160</c:v>
                </c:pt>
                <c:pt idx="3905">
                  <c:v>34</c:v>
                </c:pt>
                <c:pt idx="3906">
                  <c:v>0</c:v>
                </c:pt>
                <c:pt idx="3907">
                  <c:v>105</c:v>
                </c:pt>
                <c:pt idx="3908">
                  <c:v>48</c:v>
                </c:pt>
                <c:pt idx="3909">
                  <c:v>162</c:v>
                </c:pt>
                <c:pt idx="3910">
                  <c:v>114</c:v>
                </c:pt>
                <c:pt idx="3911">
                  <c:v>16</c:v>
                </c:pt>
                <c:pt idx="3912">
                  <c:v>165</c:v>
                </c:pt>
                <c:pt idx="3913">
                  <c:v>-26</c:v>
                </c:pt>
                <c:pt idx="3914">
                  <c:v>-30</c:v>
                </c:pt>
                <c:pt idx="3915">
                  <c:v>64</c:v>
                </c:pt>
                <c:pt idx="3916">
                  <c:v>132</c:v>
                </c:pt>
                <c:pt idx="3917">
                  <c:v>-111</c:v>
                </c:pt>
                <c:pt idx="3918">
                  <c:v>98</c:v>
                </c:pt>
                <c:pt idx="3919">
                  <c:v>210</c:v>
                </c:pt>
                <c:pt idx="3920">
                  <c:v>92</c:v>
                </c:pt>
                <c:pt idx="3921">
                  <c:v>95</c:v>
                </c:pt>
                <c:pt idx="3922">
                  <c:v>116</c:v>
                </c:pt>
                <c:pt idx="3923">
                  <c:v>10</c:v>
                </c:pt>
                <c:pt idx="3924">
                  <c:v>-178</c:v>
                </c:pt>
                <c:pt idx="3925">
                  <c:v>40</c:v>
                </c:pt>
                <c:pt idx="3926">
                  <c:v>-18</c:v>
                </c:pt>
                <c:pt idx="3927">
                  <c:v>112</c:v>
                </c:pt>
                <c:pt idx="3928">
                  <c:v>67</c:v>
                </c:pt>
                <c:pt idx="3929">
                  <c:v>69</c:v>
                </c:pt>
                <c:pt idx="3930">
                  <c:v>129</c:v>
                </c:pt>
                <c:pt idx="3931">
                  <c:v>14</c:v>
                </c:pt>
                <c:pt idx="3932">
                  <c:v>62</c:v>
                </c:pt>
                <c:pt idx="3933">
                  <c:v>105</c:v>
                </c:pt>
                <c:pt idx="3934">
                  <c:v>136</c:v>
                </c:pt>
                <c:pt idx="3935">
                  <c:v>79</c:v>
                </c:pt>
                <c:pt idx="3936">
                  <c:v>177</c:v>
                </c:pt>
                <c:pt idx="3937">
                  <c:v>27</c:v>
                </c:pt>
                <c:pt idx="3938">
                  <c:v>104</c:v>
                </c:pt>
                <c:pt idx="3939">
                  <c:v>186</c:v>
                </c:pt>
                <c:pt idx="3940">
                  <c:v>185</c:v>
                </c:pt>
                <c:pt idx="3941">
                  <c:v>190</c:v>
                </c:pt>
                <c:pt idx="3942">
                  <c:v>168</c:v>
                </c:pt>
                <c:pt idx="3943">
                  <c:v>43</c:v>
                </c:pt>
                <c:pt idx="3944">
                  <c:v>-107</c:v>
                </c:pt>
                <c:pt idx="3945">
                  <c:v>95</c:v>
                </c:pt>
                <c:pt idx="3946">
                  <c:v>-125</c:v>
                </c:pt>
                <c:pt idx="3947">
                  <c:v>-126</c:v>
                </c:pt>
                <c:pt idx="3948">
                  <c:v>-93</c:v>
                </c:pt>
                <c:pt idx="3949">
                  <c:v>140</c:v>
                </c:pt>
                <c:pt idx="3950">
                  <c:v>-49</c:v>
                </c:pt>
                <c:pt idx="3951">
                  <c:v>-28</c:v>
                </c:pt>
                <c:pt idx="3952">
                  <c:v>110</c:v>
                </c:pt>
                <c:pt idx="3953">
                  <c:v>-51</c:v>
                </c:pt>
                <c:pt idx="3954">
                  <c:v>78</c:v>
                </c:pt>
                <c:pt idx="3955">
                  <c:v>-23</c:v>
                </c:pt>
                <c:pt idx="3956">
                  <c:v>-278</c:v>
                </c:pt>
                <c:pt idx="3957">
                  <c:v>105</c:v>
                </c:pt>
                <c:pt idx="3958">
                  <c:v>-29</c:v>
                </c:pt>
                <c:pt idx="3959">
                  <c:v>101</c:v>
                </c:pt>
                <c:pt idx="3960">
                  <c:v>175</c:v>
                </c:pt>
                <c:pt idx="3961">
                  <c:v>41</c:v>
                </c:pt>
                <c:pt idx="3962">
                  <c:v>-40</c:v>
                </c:pt>
                <c:pt idx="3963">
                  <c:v>-7</c:v>
                </c:pt>
                <c:pt idx="3964">
                  <c:v>51</c:v>
                </c:pt>
                <c:pt idx="3965">
                  <c:v>92</c:v>
                </c:pt>
                <c:pt idx="3966">
                  <c:v>4</c:v>
                </c:pt>
                <c:pt idx="3967">
                  <c:v>-65</c:v>
                </c:pt>
                <c:pt idx="3968">
                  <c:v>61</c:v>
                </c:pt>
                <c:pt idx="3969">
                  <c:v>30</c:v>
                </c:pt>
                <c:pt idx="3970">
                  <c:v>139</c:v>
                </c:pt>
                <c:pt idx="3971">
                  <c:v>-50</c:v>
                </c:pt>
                <c:pt idx="3972">
                  <c:v>79</c:v>
                </c:pt>
                <c:pt idx="3973">
                  <c:v>-77</c:v>
                </c:pt>
                <c:pt idx="3974">
                  <c:v>-188</c:v>
                </c:pt>
                <c:pt idx="3975">
                  <c:v>-98</c:v>
                </c:pt>
                <c:pt idx="3976">
                  <c:v>-251</c:v>
                </c:pt>
                <c:pt idx="3977">
                  <c:v>-74</c:v>
                </c:pt>
                <c:pt idx="3978">
                  <c:v>57</c:v>
                </c:pt>
                <c:pt idx="3979">
                  <c:v>87</c:v>
                </c:pt>
                <c:pt idx="3980">
                  <c:v>136</c:v>
                </c:pt>
                <c:pt idx="3981">
                  <c:v>18</c:v>
                </c:pt>
                <c:pt idx="3982">
                  <c:v>-165</c:v>
                </c:pt>
                <c:pt idx="3983">
                  <c:v>-191</c:v>
                </c:pt>
                <c:pt idx="3984">
                  <c:v>18</c:v>
                </c:pt>
                <c:pt idx="3985">
                  <c:v>-9</c:v>
                </c:pt>
                <c:pt idx="3986">
                  <c:v>112</c:v>
                </c:pt>
                <c:pt idx="3987">
                  <c:v>-35</c:v>
                </c:pt>
                <c:pt idx="3988">
                  <c:v>40</c:v>
                </c:pt>
                <c:pt idx="3989">
                  <c:v>-133</c:v>
                </c:pt>
                <c:pt idx="3990">
                  <c:v>18</c:v>
                </c:pt>
                <c:pt idx="3991">
                  <c:v>17</c:v>
                </c:pt>
                <c:pt idx="3992">
                  <c:v>6</c:v>
                </c:pt>
                <c:pt idx="3993">
                  <c:v>10</c:v>
                </c:pt>
                <c:pt idx="3994">
                  <c:v>-121</c:v>
                </c:pt>
                <c:pt idx="3995">
                  <c:v>-37</c:v>
                </c:pt>
                <c:pt idx="3996">
                  <c:v>88</c:v>
                </c:pt>
                <c:pt idx="3997">
                  <c:v>111</c:v>
                </c:pt>
                <c:pt idx="3998">
                  <c:v>-50</c:v>
                </c:pt>
                <c:pt idx="3999">
                  <c:v>-3</c:v>
                </c:pt>
                <c:pt idx="4000">
                  <c:v>150</c:v>
                </c:pt>
                <c:pt idx="4001">
                  <c:v>-174</c:v>
                </c:pt>
                <c:pt idx="4002">
                  <c:v>28</c:v>
                </c:pt>
                <c:pt idx="4003">
                  <c:v>66</c:v>
                </c:pt>
                <c:pt idx="4004">
                  <c:v>99</c:v>
                </c:pt>
                <c:pt idx="4005">
                  <c:v>-86</c:v>
                </c:pt>
                <c:pt idx="4006">
                  <c:v>-36</c:v>
                </c:pt>
                <c:pt idx="4007">
                  <c:v>-42</c:v>
                </c:pt>
                <c:pt idx="4008">
                  <c:v>-103</c:v>
                </c:pt>
                <c:pt idx="4009">
                  <c:v>91</c:v>
                </c:pt>
                <c:pt idx="4010">
                  <c:v>157</c:v>
                </c:pt>
                <c:pt idx="4011">
                  <c:v>58</c:v>
                </c:pt>
                <c:pt idx="4012">
                  <c:v>23</c:v>
                </c:pt>
                <c:pt idx="4013">
                  <c:v>59</c:v>
                </c:pt>
                <c:pt idx="4014">
                  <c:v>-104</c:v>
                </c:pt>
                <c:pt idx="4015">
                  <c:v>-77</c:v>
                </c:pt>
                <c:pt idx="4016">
                  <c:v>-165</c:v>
                </c:pt>
                <c:pt idx="4017">
                  <c:v>57</c:v>
                </c:pt>
                <c:pt idx="4018">
                  <c:v>22</c:v>
                </c:pt>
                <c:pt idx="4019">
                  <c:v>-166</c:v>
                </c:pt>
                <c:pt idx="4020">
                  <c:v>113</c:v>
                </c:pt>
                <c:pt idx="4021">
                  <c:v>-207</c:v>
                </c:pt>
                <c:pt idx="4022">
                  <c:v>26</c:v>
                </c:pt>
                <c:pt idx="4023">
                  <c:v>83</c:v>
                </c:pt>
                <c:pt idx="4024">
                  <c:v>-37</c:v>
                </c:pt>
                <c:pt idx="4025">
                  <c:v>-157</c:v>
                </c:pt>
                <c:pt idx="4026">
                  <c:v>102</c:v>
                </c:pt>
                <c:pt idx="4027">
                  <c:v>1</c:v>
                </c:pt>
                <c:pt idx="4028">
                  <c:v>127</c:v>
                </c:pt>
                <c:pt idx="4029">
                  <c:v>-79</c:v>
                </c:pt>
                <c:pt idx="4030">
                  <c:v>-78</c:v>
                </c:pt>
                <c:pt idx="4031">
                  <c:v>-111</c:v>
                </c:pt>
                <c:pt idx="4032">
                  <c:v>-53</c:v>
                </c:pt>
                <c:pt idx="4033">
                  <c:v>-68</c:v>
                </c:pt>
                <c:pt idx="4034">
                  <c:v>-15</c:v>
                </c:pt>
                <c:pt idx="4035">
                  <c:v>-284</c:v>
                </c:pt>
                <c:pt idx="4036">
                  <c:v>-53</c:v>
                </c:pt>
                <c:pt idx="4037">
                  <c:v>-122</c:v>
                </c:pt>
                <c:pt idx="4038">
                  <c:v>83</c:v>
                </c:pt>
                <c:pt idx="4039">
                  <c:v>9</c:v>
                </c:pt>
                <c:pt idx="4040">
                  <c:v>-18</c:v>
                </c:pt>
                <c:pt idx="4041">
                  <c:v>93</c:v>
                </c:pt>
                <c:pt idx="4042">
                  <c:v>118</c:v>
                </c:pt>
                <c:pt idx="4043">
                  <c:v>110</c:v>
                </c:pt>
                <c:pt idx="4044">
                  <c:v>12</c:v>
                </c:pt>
                <c:pt idx="4045">
                  <c:v>-211</c:v>
                </c:pt>
                <c:pt idx="4046">
                  <c:v>-38</c:v>
                </c:pt>
                <c:pt idx="4047">
                  <c:v>-169</c:v>
                </c:pt>
                <c:pt idx="4048">
                  <c:v>-78</c:v>
                </c:pt>
                <c:pt idx="4049">
                  <c:v>-97</c:v>
                </c:pt>
                <c:pt idx="4050">
                  <c:v>31</c:v>
                </c:pt>
                <c:pt idx="4051">
                  <c:v>-137</c:v>
                </c:pt>
                <c:pt idx="4052">
                  <c:v>98</c:v>
                </c:pt>
                <c:pt idx="4053">
                  <c:v>-68</c:v>
                </c:pt>
                <c:pt idx="4054">
                  <c:v>-62</c:v>
                </c:pt>
                <c:pt idx="4055">
                  <c:v>-37</c:v>
                </c:pt>
                <c:pt idx="4056">
                  <c:v>-127</c:v>
                </c:pt>
                <c:pt idx="4057">
                  <c:v>-50</c:v>
                </c:pt>
                <c:pt idx="4058">
                  <c:v>45</c:v>
                </c:pt>
                <c:pt idx="4059">
                  <c:v>-36</c:v>
                </c:pt>
                <c:pt idx="4060">
                  <c:v>70</c:v>
                </c:pt>
                <c:pt idx="4061">
                  <c:v>-23</c:v>
                </c:pt>
                <c:pt idx="4062">
                  <c:v>-97</c:v>
                </c:pt>
                <c:pt idx="4063">
                  <c:v>-74</c:v>
                </c:pt>
                <c:pt idx="4064">
                  <c:v>-77</c:v>
                </c:pt>
                <c:pt idx="4065">
                  <c:v>-139</c:v>
                </c:pt>
                <c:pt idx="4066">
                  <c:v>-410</c:v>
                </c:pt>
                <c:pt idx="4067">
                  <c:v>0</c:v>
                </c:pt>
                <c:pt idx="4068">
                  <c:v>-36</c:v>
                </c:pt>
                <c:pt idx="4069">
                  <c:v>-9</c:v>
                </c:pt>
                <c:pt idx="4070">
                  <c:v>35</c:v>
                </c:pt>
                <c:pt idx="4071">
                  <c:v>-73</c:v>
                </c:pt>
                <c:pt idx="4072">
                  <c:v>75</c:v>
                </c:pt>
                <c:pt idx="4073">
                  <c:v>-40</c:v>
                </c:pt>
                <c:pt idx="4074">
                  <c:v>-21</c:v>
                </c:pt>
                <c:pt idx="4075">
                  <c:v>-86</c:v>
                </c:pt>
                <c:pt idx="4076">
                  <c:v>0</c:v>
                </c:pt>
                <c:pt idx="4077">
                  <c:v>-147</c:v>
                </c:pt>
                <c:pt idx="4078">
                  <c:v>150</c:v>
                </c:pt>
                <c:pt idx="4079">
                  <c:v>-133</c:v>
                </c:pt>
                <c:pt idx="4080">
                  <c:v>-76</c:v>
                </c:pt>
                <c:pt idx="4081">
                  <c:v>83</c:v>
                </c:pt>
                <c:pt idx="4082">
                  <c:v>-109</c:v>
                </c:pt>
                <c:pt idx="4083">
                  <c:v>-152</c:v>
                </c:pt>
                <c:pt idx="4084">
                  <c:v>-94</c:v>
                </c:pt>
                <c:pt idx="4085">
                  <c:v>-42</c:v>
                </c:pt>
                <c:pt idx="4086">
                  <c:v>-105</c:v>
                </c:pt>
                <c:pt idx="4087">
                  <c:v>-227</c:v>
                </c:pt>
                <c:pt idx="4088">
                  <c:v>-115</c:v>
                </c:pt>
                <c:pt idx="4089">
                  <c:v>-276</c:v>
                </c:pt>
                <c:pt idx="4090">
                  <c:v>-2</c:v>
                </c:pt>
                <c:pt idx="4091">
                  <c:v>-73</c:v>
                </c:pt>
                <c:pt idx="4092">
                  <c:v>-40</c:v>
                </c:pt>
                <c:pt idx="4093">
                  <c:v>-136</c:v>
                </c:pt>
                <c:pt idx="4094">
                  <c:v>-84</c:v>
                </c:pt>
                <c:pt idx="4095">
                  <c:v>-175</c:v>
                </c:pt>
                <c:pt idx="4096">
                  <c:v>-240</c:v>
                </c:pt>
                <c:pt idx="4097">
                  <c:v>-107</c:v>
                </c:pt>
                <c:pt idx="4098">
                  <c:v>-111</c:v>
                </c:pt>
                <c:pt idx="4099">
                  <c:v>-9</c:v>
                </c:pt>
                <c:pt idx="4100">
                  <c:v>-67</c:v>
                </c:pt>
                <c:pt idx="4101">
                  <c:v>-196</c:v>
                </c:pt>
                <c:pt idx="4102">
                  <c:v>-140</c:v>
                </c:pt>
                <c:pt idx="4103">
                  <c:v>-119</c:v>
                </c:pt>
                <c:pt idx="4104">
                  <c:v>-193</c:v>
                </c:pt>
                <c:pt idx="4105">
                  <c:v>-94</c:v>
                </c:pt>
                <c:pt idx="4106">
                  <c:v>-138</c:v>
                </c:pt>
                <c:pt idx="4107">
                  <c:v>-93</c:v>
                </c:pt>
                <c:pt idx="4108">
                  <c:v>-196</c:v>
                </c:pt>
                <c:pt idx="4109">
                  <c:v>-110</c:v>
                </c:pt>
                <c:pt idx="4110">
                  <c:v>-99</c:v>
                </c:pt>
                <c:pt idx="4111">
                  <c:v>-76</c:v>
                </c:pt>
                <c:pt idx="4112">
                  <c:v>-124</c:v>
                </c:pt>
                <c:pt idx="4113">
                  <c:v>-76</c:v>
                </c:pt>
                <c:pt idx="4114">
                  <c:v>-101</c:v>
                </c:pt>
                <c:pt idx="4115">
                  <c:v>-169</c:v>
                </c:pt>
                <c:pt idx="4116">
                  <c:v>-134</c:v>
                </c:pt>
                <c:pt idx="4117">
                  <c:v>-118</c:v>
                </c:pt>
                <c:pt idx="4118">
                  <c:v>54</c:v>
                </c:pt>
                <c:pt idx="4119">
                  <c:v>-81</c:v>
                </c:pt>
                <c:pt idx="4120">
                  <c:v>-160</c:v>
                </c:pt>
                <c:pt idx="4121">
                  <c:v>-102</c:v>
                </c:pt>
                <c:pt idx="4122">
                  <c:v>-172</c:v>
                </c:pt>
                <c:pt idx="4123">
                  <c:v>-111</c:v>
                </c:pt>
                <c:pt idx="4124">
                  <c:v>-143</c:v>
                </c:pt>
                <c:pt idx="4125">
                  <c:v>-111</c:v>
                </c:pt>
                <c:pt idx="4126">
                  <c:v>-243</c:v>
                </c:pt>
                <c:pt idx="4127">
                  <c:v>-56</c:v>
                </c:pt>
                <c:pt idx="4128">
                  <c:v>-57</c:v>
                </c:pt>
                <c:pt idx="4129">
                  <c:v>-170</c:v>
                </c:pt>
                <c:pt idx="4130">
                  <c:v>-496</c:v>
                </c:pt>
                <c:pt idx="4131">
                  <c:v>-274</c:v>
                </c:pt>
                <c:pt idx="4132">
                  <c:v>-135</c:v>
                </c:pt>
                <c:pt idx="4133">
                  <c:v>-150</c:v>
                </c:pt>
              </c:numCache>
            </c:numRef>
          </c:yVal>
        </c:ser>
        <c:axId val="153127936"/>
        <c:axId val="154475520"/>
      </c:scatterChart>
      <c:valAx>
        <c:axId val="153127936"/>
        <c:scaling>
          <c:orientation val="minMax"/>
          <c:max val="900"/>
          <c:min val="-500"/>
        </c:scaling>
        <c:axPos val="b"/>
        <c:title>
          <c:tx>
            <c:rich>
              <a:bodyPr/>
              <a:lstStyle/>
              <a:p>
                <a:pPr>
                  <a:defRPr sz="1200" baseline="0"/>
                </a:pPr>
                <a:r>
                  <a:rPr lang="en-US" sz="1200" baseline="0"/>
                  <a:t>PA Net Merit, April 2010</a:t>
                </a:r>
              </a:p>
            </c:rich>
          </c:tx>
        </c:title>
        <c:numFmt formatCode="General" sourceLinked="1"/>
        <c:tickLblPos val="nextTo"/>
        <c:spPr>
          <a:ln w="25400" cmpd="sng">
            <a:solidFill>
              <a:schemeClr val="tx1"/>
            </a:solidFill>
          </a:ln>
        </c:spPr>
        <c:txPr>
          <a:bodyPr/>
          <a:lstStyle/>
          <a:p>
            <a:pPr>
              <a:defRPr sz="1200" b="1" i="0" baseline="0">
                <a:solidFill>
                  <a:schemeClr val="tx1"/>
                </a:solidFill>
              </a:defRPr>
            </a:pPr>
            <a:endParaRPr lang="en-US"/>
          </a:p>
        </c:txPr>
        <c:crossAx val="154475520"/>
        <c:crossesAt val="-600"/>
        <c:crossBetween val="midCat"/>
      </c:valAx>
      <c:valAx>
        <c:axId val="154475520"/>
        <c:scaling>
          <c:orientation val="minMax"/>
          <c:max val="900"/>
          <c:min val="-500"/>
        </c:scaling>
        <c:axPos val="l"/>
        <c:title>
          <c:tx>
            <c:rich>
              <a:bodyPr rot="-5400000" vert="horz"/>
              <a:lstStyle/>
              <a:p>
                <a:pPr>
                  <a:defRPr/>
                </a:pPr>
                <a:r>
                  <a:rPr lang="en-US" sz="1200" baseline="0" dirty="0"/>
                  <a:t>Net Merit, </a:t>
                </a:r>
                <a:r>
                  <a:rPr lang="en-US" sz="1200" baseline="0" dirty="0" smtClean="0"/>
                  <a:t> Dec</a:t>
                </a:r>
                <a:r>
                  <a:rPr lang="en-US" sz="1200" baseline="0" dirty="0"/>
                  <a:t>. 2013</a:t>
                </a:r>
              </a:p>
            </c:rich>
          </c:tx>
        </c:title>
        <c:numFmt formatCode="General" sourceLinked="1"/>
        <c:tickLblPos val="nextTo"/>
        <c:spPr>
          <a:ln w="25400" cmpd="sng">
            <a:solidFill>
              <a:schemeClr val="tx1"/>
            </a:solidFill>
          </a:ln>
        </c:spPr>
        <c:txPr>
          <a:bodyPr/>
          <a:lstStyle/>
          <a:p>
            <a:pPr>
              <a:defRPr sz="1200" b="1" i="0" baseline="0"/>
            </a:pPr>
            <a:endParaRPr lang="en-US"/>
          </a:p>
        </c:txPr>
        <c:crossAx val="153127936"/>
        <c:crossesAt val="-500"/>
        <c:crossBetween val="midCat"/>
      </c:valAx>
      <c:spPr>
        <a:noFill/>
      </c:spPr>
    </c:plotArea>
    <c:plotVisOnly val="1"/>
  </c:chart>
  <c:spPr>
    <a:no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marker>
            <c:symbol val="diamond"/>
            <c:size val="4"/>
            <c:spPr>
              <a:solidFill>
                <a:schemeClr val="tx1"/>
              </a:solidFill>
              <a:ln>
                <a:noFill/>
              </a:ln>
            </c:spPr>
          </c:marker>
          <c:xVal>
            <c:numRef>
              <c:f>rdcpr3!$C$1:$C$4134</c:f>
              <c:numCache>
                <c:formatCode>General</c:formatCode>
                <c:ptCount val="4134"/>
                <c:pt idx="0">
                  <c:v>827</c:v>
                </c:pt>
                <c:pt idx="1">
                  <c:v>654</c:v>
                </c:pt>
                <c:pt idx="2">
                  <c:v>622</c:v>
                </c:pt>
                <c:pt idx="3">
                  <c:v>615</c:v>
                </c:pt>
                <c:pt idx="4">
                  <c:v>609</c:v>
                </c:pt>
                <c:pt idx="5">
                  <c:v>602</c:v>
                </c:pt>
                <c:pt idx="6">
                  <c:v>595</c:v>
                </c:pt>
                <c:pt idx="7">
                  <c:v>592</c:v>
                </c:pt>
                <c:pt idx="8">
                  <c:v>592</c:v>
                </c:pt>
                <c:pt idx="9">
                  <c:v>588</c:v>
                </c:pt>
                <c:pt idx="10">
                  <c:v>585</c:v>
                </c:pt>
                <c:pt idx="11">
                  <c:v>583</c:v>
                </c:pt>
                <c:pt idx="12">
                  <c:v>579</c:v>
                </c:pt>
                <c:pt idx="13">
                  <c:v>577</c:v>
                </c:pt>
                <c:pt idx="14">
                  <c:v>576</c:v>
                </c:pt>
                <c:pt idx="15">
                  <c:v>569</c:v>
                </c:pt>
                <c:pt idx="16">
                  <c:v>568</c:v>
                </c:pt>
                <c:pt idx="17">
                  <c:v>563</c:v>
                </c:pt>
                <c:pt idx="18">
                  <c:v>559</c:v>
                </c:pt>
                <c:pt idx="19">
                  <c:v>559</c:v>
                </c:pt>
                <c:pt idx="20">
                  <c:v>557</c:v>
                </c:pt>
                <c:pt idx="21">
                  <c:v>556</c:v>
                </c:pt>
                <c:pt idx="22">
                  <c:v>556</c:v>
                </c:pt>
                <c:pt idx="23">
                  <c:v>550</c:v>
                </c:pt>
                <c:pt idx="24">
                  <c:v>549</c:v>
                </c:pt>
                <c:pt idx="25">
                  <c:v>548</c:v>
                </c:pt>
                <c:pt idx="26">
                  <c:v>547</c:v>
                </c:pt>
                <c:pt idx="27">
                  <c:v>547</c:v>
                </c:pt>
                <c:pt idx="28">
                  <c:v>545</c:v>
                </c:pt>
                <c:pt idx="29">
                  <c:v>538</c:v>
                </c:pt>
                <c:pt idx="30">
                  <c:v>537</c:v>
                </c:pt>
                <c:pt idx="31">
                  <c:v>530</c:v>
                </c:pt>
                <c:pt idx="32">
                  <c:v>527</c:v>
                </c:pt>
                <c:pt idx="33">
                  <c:v>527</c:v>
                </c:pt>
                <c:pt idx="34">
                  <c:v>524</c:v>
                </c:pt>
                <c:pt idx="35">
                  <c:v>523</c:v>
                </c:pt>
                <c:pt idx="36">
                  <c:v>522</c:v>
                </c:pt>
                <c:pt idx="37">
                  <c:v>520</c:v>
                </c:pt>
                <c:pt idx="38">
                  <c:v>519</c:v>
                </c:pt>
                <c:pt idx="39">
                  <c:v>513</c:v>
                </c:pt>
                <c:pt idx="40">
                  <c:v>512</c:v>
                </c:pt>
                <c:pt idx="41">
                  <c:v>512</c:v>
                </c:pt>
                <c:pt idx="42">
                  <c:v>511</c:v>
                </c:pt>
                <c:pt idx="43">
                  <c:v>507</c:v>
                </c:pt>
                <c:pt idx="44">
                  <c:v>507</c:v>
                </c:pt>
                <c:pt idx="45">
                  <c:v>506</c:v>
                </c:pt>
                <c:pt idx="46">
                  <c:v>505</c:v>
                </c:pt>
                <c:pt idx="47">
                  <c:v>503</c:v>
                </c:pt>
                <c:pt idx="48">
                  <c:v>503</c:v>
                </c:pt>
                <c:pt idx="49">
                  <c:v>502</c:v>
                </c:pt>
                <c:pt idx="50">
                  <c:v>501</c:v>
                </c:pt>
                <c:pt idx="51">
                  <c:v>498</c:v>
                </c:pt>
                <c:pt idx="52">
                  <c:v>498</c:v>
                </c:pt>
                <c:pt idx="53">
                  <c:v>495</c:v>
                </c:pt>
                <c:pt idx="54">
                  <c:v>495</c:v>
                </c:pt>
                <c:pt idx="55">
                  <c:v>494</c:v>
                </c:pt>
                <c:pt idx="56">
                  <c:v>494</c:v>
                </c:pt>
                <c:pt idx="57">
                  <c:v>492</c:v>
                </c:pt>
                <c:pt idx="58">
                  <c:v>490</c:v>
                </c:pt>
                <c:pt idx="59">
                  <c:v>490</c:v>
                </c:pt>
                <c:pt idx="60">
                  <c:v>489</c:v>
                </c:pt>
                <c:pt idx="61">
                  <c:v>486</c:v>
                </c:pt>
                <c:pt idx="62">
                  <c:v>486</c:v>
                </c:pt>
                <c:pt idx="63">
                  <c:v>484</c:v>
                </c:pt>
                <c:pt idx="64">
                  <c:v>482</c:v>
                </c:pt>
                <c:pt idx="65">
                  <c:v>482</c:v>
                </c:pt>
                <c:pt idx="66">
                  <c:v>482</c:v>
                </c:pt>
                <c:pt idx="67">
                  <c:v>481</c:v>
                </c:pt>
                <c:pt idx="68">
                  <c:v>481</c:v>
                </c:pt>
                <c:pt idx="69">
                  <c:v>481</c:v>
                </c:pt>
                <c:pt idx="70">
                  <c:v>480</c:v>
                </c:pt>
                <c:pt idx="71">
                  <c:v>479</c:v>
                </c:pt>
                <c:pt idx="72">
                  <c:v>475</c:v>
                </c:pt>
                <c:pt idx="73">
                  <c:v>473</c:v>
                </c:pt>
                <c:pt idx="74">
                  <c:v>472</c:v>
                </c:pt>
                <c:pt idx="75">
                  <c:v>470</c:v>
                </c:pt>
                <c:pt idx="76">
                  <c:v>468</c:v>
                </c:pt>
                <c:pt idx="77">
                  <c:v>466</c:v>
                </c:pt>
                <c:pt idx="78">
                  <c:v>465</c:v>
                </c:pt>
                <c:pt idx="79">
                  <c:v>464</c:v>
                </c:pt>
                <c:pt idx="80">
                  <c:v>463</c:v>
                </c:pt>
                <c:pt idx="81">
                  <c:v>462</c:v>
                </c:pt>
                <c:pt idx="82">
                  <c:v>461</c:v>
                </c:pt>
                <c:pt idx="83">
                  <c:v>461</c:v>
                </c:pt>
                <c:pt idx="84">
                  <c:v>459</c:v>
                </c:pt>
                <c:pt idx="85">
                  <c:v>459</c:v>
                </c:pt>
                <c:pt idx="86">
                  <c:v>459</c:v>
                </c:pt>
                <c:pt idx="87">
                  <c:v>458</c:v>
                </c:pt>
                <c:pt idx="88">
                  <c:v>457</c:v>
                </c:pt>
                <c:pt idx="89">
                  <c:v>456</c:v>
                </c:pt>
                <c:pt idx="90">
                  <c:v>455</c:v>
                </c:pt>
                <c:pt idx="91">
                  <c:v>454</c:v>
                </c:pt>
                <c:pt idx="92">
                  <c:v>454</c:v>
                </c:pt>
                <c:pt idx="93">
                  <c:v>454</c:v>
                </c:pt>
                <c:pt idx="94">
                  <c:v>454</c:v>
                </c:pt>
                <c:pt idx="95">
                  <c:v>452</c:v>
                </c:pt>
                <c:pt idx="96">
                  <c:v>452</c:v>
                </c:pt>
                <c:pt idx="97">
                  <c:v>452</c:v>
                </c:pt>
                <c:pt idx="98">
                  <c:v>451</c:v>
                </c:pt>
                <c:pt idx="99">
                  <c:v>451</c:v>
                </c:pt>
                <c:pt idx="100">
                  <c:v>450</c:v>
                </c:pt>
                <c:pt idx="101">
                  <c:v>450</c:v>
                </c:pt>
                <c:pt idx="102">
                  <c:v>449</c:v>
                </c:pt>
                <c:pt idx="103">
                  <c:v>448</c:v>
                </c:pt>
                <c:pt idx="104">
                  <c:v>447</c:v>
                </c:pt>
                <c:pt idx="105">
                  <c:v>447</c:v>
                </c:pt>
                <c:pt idx="106">
                  <c:v>447</c:v>
                </c:pt>
                <c:pt idx="107">
                  <c:v>446</c:v>
                </c:pt>
                <c:pt idx="108">
                  <c:v>446</c:v>
                </c:pt>
                <c:pt idx="109">
                  <c:v>446</c:v>
                </c:pt>
                <c:pt idx="110">
                  <c:v>445</c:v>
                </c:pt>
                <c:pt idx="111">
                  <c:v>445</c:v>
                </c:pt>
                <c:pt idx="112">
                  <c:v>444</c:v>
                </c:pt>
                <c:pt idx="113">
                  <c:v>444</c:v>
                </c:pt>
                <c:pt idx="114">
                  <c:v>444</c:v>
                </c:pt>
                <c:pt idx="115">
                  <c:v>442</c:v>
                </c:pt>
                <c:pt idx="116">
                  <c:v>441</c:v>
                </c:pt>
                <c:pt idx="117">
                  <c:v>441</c:v>
                </c:pt>
                <c:pt idx="118">
                  <c:v>441</c:v>
                </c:pt>
                <c:pt idx="119">
                  <c:v>440</c:v>
                </c:pt>
                <c:pt idx="120">
                  <c:v>440</c:v>
                </c:pt>
                <c:pt idx="121">
                  <c:v>440</c:v>
                </c:pt>
                <c:pt idx="122">
                  <c:v>439</c:v>
                </c:pt>
                <c:pt idx="123">
                  <c:v>439</c:v>
                </c:pt>
                <c:pt idx="124">
                  <c:v>438</c:v>
                </c:pt>
                <c:pt idx="125">
                  <c:v>437</c:v>
                </c:pt>
                <c:pt idx="126">
                  <c:v>437</c:v>
                </c:pt>
                <c:pt idx="127">
                  <c:v>436</c:v>
                </c:pt>
                <c:pt idx="128">
                  <c:v>436</c:v>
                </c:pt>
                <c:pt idx="129">
                  <c:v>436</c:v>
                </c:pt>
                <c:pt idx="130">
                  <c:v>436</c:v>
                </c:pt>
                <c:pt idx="131">
                  <c:v>435</c:v>
                </c:pt>
                <c:pt idx="132">
                  <c:v>435</c:v>
                </c:pt>
                <c:pt idx="133">
                  <c:v>434</c:v>
                </c:pt>
                <c:pt idx="134">
                  <c:v>433</c:v>
                </c:pt>
                <c:pt idx="135">
                  <c:v>433</c:v>
                </c:pt>
                <c:pt idx="136">
                  <c:v>433</c:v>
                </c:pt>
                <c:pt idx="137">
                  <c:v>432</c:v>
                </c:pt>
                <c:pt idx="138">
                  <c:v>432</c:v>
                </c:pt>
                <c:pt idx="139">
                  <c:v>432</c:v>
                </c:pt>
                <c:pt idx="140">
                  <c:v>430</c:v>
                </c:pt>
                <c:pt idx="141">
                  <c:v>430</c:v>
                </c:pt>
                <c:pt idx="142">
                  <c:v>429</c:v>
                </c:pt>
                <c:pt idx="143">
                  <c:v>429</c:v>
                </c:pt>
                <c:pt idx="144">
                  <c:v>429</c:v>
                </c:pt>
                <c:pt idx="145">
                  <c:v>428</c:v>
                </c:pt>
                <c:pt idx="146">
                  <c:v>428</c:v>
                </c:pt>
                <c:pt idx="147">
                  <c:v>427</c:v>
                </c:pt>
                <c:pt idx="148">
                  <c:v>427</c:v>
                </c:pt>
                <c:pt idx="149">
                  <c:v>427</c:v>
                </c:pt>
                <c:pt idx="150">
                  <c:v>425</c:v>
                </c:pt>
                <c:pt idx="151">
                  <c:v>424</c:v>
                </c:pt>
                <c:pt idx="152">
                  <c:v>423</c:v>
                </c:pt>
                <c:pt idx="153">
                  <c:v>421</c:v>
                </c:pt>
                <c:pt idx="154">
                  <c:v>421</c:v>
                </c:pt>
                <c:pt idx="155">
                  <c:v>420</c:v>
                </c:pt>
                <c:pt idx="156">
                  <c:v>420</c:v>
                </c:pt>
                <c:pt idx="157">
                  <c:v>420</c:v>
                </c:pt>
                <c:pt idx="158">
                  <c:v>420</c:v>
                </c:pt>
                <c:pt idx="159">
                  <c:v>419</c:v>
                </c:pt>
                <c:pt idx="160">
                  <c:v>418</c:v>
                </c:pt>
                <c:pt idx="161">
                  <c:v>417</c:v>
                </c:pt>
                <c:pt idx="162">
                  <c:v>416</c:v>
                </c:pt>
                <c:pt idx="163">
                  <c:v>415</c:v>
                </c:pt>
                <c:pt idx="164">
                  <c:v>413</c:v>
                </c:pt>
                <c:pt idx="165">
                  <c:v>413</c:v>
                </c:pt>
                <c:pt idx="166">
                  <c:v>413</c:v>
                </c:pt>
                <c:pt idx="167">
                  <c:v>413</c:v>
                </c:pt>
                <c:pt idx="168">
                  <c:v>412</c:v>
                </c:pt>
                <c:pt idx="169">
                  <c:v>411</c:v>
                </c:pt>
                <c:pt idx="170">
                  <c:v>411</c:v>
                </c:pt>
                <c:pt idx="171">
                  <c:v>411</c:v>
                </c:pt>
                <c:pt idx="172">
                  <c:v>410</c:v>
                </c:pt>
                <c:pt idx="173">
                  <c:v>410</c:v>
                </c:pt>
                <c:pt idx="174">
                  <c:v>407</c:v>
                </c:pt>
                <c:pt idx="175">
                  <c:v>406</c:v>
                </c:pt>
                <c:pt idx="176">
                  <c:v>406</c:v>
                </c:pt>
                <c:pt idx="177">
                  <c:v>405</c:v>
                </c:pt>
                <c:pt idx="178">
                  <c:v>403</c:v>
                </c:pt>
                <c:pt idx="179">
                  <c:v>402</c:v>
                </c:pt>
                <c:pt idx="180">
                  <c:v>402</c:v>
                </c:pt>
                <c:pt idx="181">
                  <c:v>402</c:v>
                </c:pt>
                <c:pt idx="182">
                  <c:v>402</c:v>
                </c:pt>
                <c:pt idx="183">
                  <c:v>402</c:v>
                </c:pt>
                <c:pt idx="184">
                  <c:v>401</c:v>
                </c:pt>
                <c:pt idx="185">
                  <c:v>401</c:v>
                </c:pt>
                <c:pt idx="186">
                  <c:v>400</c:v>
                </c:pt>
                <c:pt idx="187">
                  <c:v>400</c:v>
                </c:pt>
                <c:pt idx="188">
                  <c:v>399</c:v>
                </c:pt>
                <c:pt idx="189">
                  <c:v>398</c:v>
                </c:pt>
                <c:pt idx="190">
                  <c:v>397</c:v>
                </c:pt>
                <c:pt idx="191">
                  <c:v>397</c:v>
                </c:pt>
                <c:pt idx="192">
                  <c:v>397</c:v>
                </c:pt>
                <c:pt idx="193">
                  <c:v>397</c:v>
                </c:pt>
                <c:pt idx="194">
                  <c:v>396</c:v>
                </c:pt>
                <c:pt idx="195">
                  <c:v>395</c:v>
                </c:pt>
                <c:pt idx="196">
                  <c:v>395</c:v>
                </c:pt>
                <c:pt idx="197">
                  <c:v>394</c:v>
                </c:pt>
                <c:pt idx="198">
                  <c:v>394</c:v>
                </c:pt>
                <c:pt idx="199">
                  <c:v>394</c:v>
                </c:pt>
                <c:pt idx="200">
                  <c:v>394</c:v>
                </c:pt>
                <c:pt idx="201">
                  <c:v>394</c:v>
                </c:pt>
                <c:pt idx="202">
                  <c:v>394</c:v>
                </c:pt>
                <c:pt idx="203">
                  <c:v>394</c:v>
                </c:pt>
                <c:pt idx="204">
                  <c:v>393</c:v>
                </c:pt>
                <c:pt idx="205">
                  <c:v>393</c:v>
                </c:pt>
                <c:pt idx="206">
                  <c:v>392</c:v>
                </c:pt>
                <c:pt idx="207">
                  <c:v>392</c:v>
                </c:pt>
                <c:pt idx="208">
                  <c:v>391</c:v>
                </c:pt>
                <c:pt idx="209">
                  <c:v>391</c:v>
                </c:pt>
                <c:pt idx="210">
                  <c:v>391</c:v>
                </c:pt>
                <c:pt idx="211">
                  <c:v>391</c:v>
                </c:pt>
                <c:pt idx="212">
                  <c:v>391</c:v>
                </c:pt>
                <c:pt idx="213">
                  <c:v>390</c:v>
                </c:pt>
                <c:pt idx="214">
                  <c:v>389</c:v>
                </c:pt>
                <c:pt idx="215">
                  <c:v>389</c:v>
                </c:pt>
                <c:pt idx="216">
                  <c:v>389</c:v>
                </c:pt>
                <c:pt idx="217">
                  <c:v>388</c:v>
                </c:pt>
                <c:pt idx="218">
                  <c:v>388</c:v>
                </c:pt>
                <c:pt idx="219">
                  <c:v>388</c:v>
                </c:pt>
                <c:pt idx="220">
                  <c:v>388</c:v>
                </c:pt>
                <c:pt idx="221">
                  <c:v>387</c:v>
                </c:pt>
                <c:pt idx="222">
                  <c:v>386</c:v>
                </c:pt>
                <c:pt idx="223">
                  <c:v>386</c:v>
                </c:pt>
                <c:pt idx="224">
                  <c:v>385</c:v>
                </c:pt>
                <c:pt idx="225">
                  <c:v>384</c:v>
                </c:pt>
                <c:pt idx="226">
                  <c:v>383</c:v>
                </c:pt>
                <c:pt idx="227">
                  <c:v>382</c:v>
                </c:pt>
                <c:pt idx="228">
                  <c:v>382</c:v>
                </c:pt>
                <c:pt idx="229">
                  <c:v>382</c:v>
                </c:pt>
                <c:pt idx="230">
                  <c:v>381</c:v>
                </c:pt>
                <c:pt idx="231">
                  <c:v>381</c:v>
                </c:pt>
                <c:pt idx="232">
                  <c:v>381</c:v>
                </c:pt>
                <c:pt idx="233">
                  <c:v>381</c:v>
                </c:pt>
                <c:pt idx="234">
                  <c:v>380</c:v>
                </c:pt>
                <c:pt idx="235">
                  <c:v>379</c:v>
                </c:pt>
                <c:pt idx="236">
                  <c:v>379</c:v>
                </c:pt>
                <c:pt idx="237">
                  <c:v>378</c:v>
                </c:pt>
                <c:pt idx="238">
                  <c:v>378</c:v>
                </c:pt>
                <c:pt idx="239">
                  <c:v>378</c:v>
                </c:pt>
                <c:pt idx="240">
                  <c:v>378</c:v>
                </c:pt>
                <c:pt idx="241">
                  <c:v>378</c:v>
                </c:pt>
                <c:pt idx="242">
                  <c:v>377</c:v>
                </c:pt>
                <c:pt idx="243">
                  <c:v>377</c:v>
                </c:pt>
                <c:pt idx="244">
                  <c:v>377</c:v>
                </c:pt>
                <c:pt idx="245">
                  <c:v>376</c:v>
                </c:pt>
                <c:pt idx="246">
                  <c:v>376</c:v>
                </c:pt>
                <c:pt idx="247">
                  <c:v>375</c:v>
                </c:pt>
                <c:pt idx="248">
                  <c:v>374</c:v>
                </c:pt>
                <c:pt idx="249">
                  <c:v>373</c:v>
                </c:pt>
                <c:pt idx="250">
                  <c:v>373</c:v>
                </c:pt>
                <c:pt idx="251">
                  <c:v>372</c:v>
                </c:pt>
                <c:pt idx="252">
                  <c:v>372</c:v>
                </c:pt>
                <c:pt idx="253">
                  <c:v>372</c:v>
                </c:pt>
                <c:pt idx="254">
                  <c:v>371</c:v>
                </c:pt>
                <c:pt idx="255">
                  <c:v>370</c:v>
                </c:pt>
                <c:pt idx="256">
                  <c:v>370</c:v>
                </c:pt>
                <c:pt idx="257">
                  <c:v>370</c:v>
                </c:pt>
                <c:pt idx="258">
                  <c:v>369</c:v>
                </c:pt>
                <c:pt idx="259">
                  <c:v>369</c:v>
                </c:pt>
                <c:pt idx="260">
                  <c:v>369</c:v>
                </c:pt>
                <c:pt idx="261">
                  <c:v>369</c:v>
                </c:pt>
                <c:pt idx="262">
                  <c:v>368</c:v>
                </c:pt>
                <c:pt idx="263">
                  <c:v>368</c:v>
                </c:pt>
                <c:pt idx="264">
                  <c:v>368</c:v>
                </c:pt>
                <c:pt idx="265">
                  <c:v>368</c:v>
                </c:pt>
                <c:pt idx="266">
                  <c:v>368</c:v>
                </c:pt>
                <c:pt idx="267">
                  <c:v>366</c:v>
                </c:pt>
                <c:pt idx="268">
                  <c:v>366</c:v>
                </c:pt>
                <c:pt idx="269">
                  <c:v>365</c:v>
                </c:pt>
                <c:pt idx="270">
                  <c:v>365</c:v>
                </c:pt>
                <c:pt idx="271">
                  <c:v>365</c:v>
                </c:pt>
                <c:pt idx="272">
                  <c:v>365</c:v>
                </c:pt>
                <c:pt idx="273">
                  <c:v>364</c:v>
                </c:pt>
                <c:pt idx="274">
                  <c:v>364</c:v>
                </c:pt>
                <c:pt idx="275">
                  <c:v>364</c:v>
                </c:pt>
                <c:pt idx="276">
                  <c:v>364</c:v>
                </c:pt>
                <c:pt idx="277">
                  <c:v>364</c:v>
                </c:pt>
                <c:pt idx="278">
                  <c:v>364</c:v>
                </c:pt>
                <c:pt idx="279">
                  <c:v>363</c:v>
                </c:pt>
                <c:pt idx="280">
                  <c:v>362</c:v>
                </c:pt>
                <c:pt idx="281">
                  <c:v>362</c:v>
                </c:pt>
                <c:pt idx="282">
                  <c:v>361</c:v>
                </c:pt>
                <c:pt idx="283">
                  <c:v>361</c:v>
                </c:pt>
                <c:pt idx="284">
                  <c:v>360</c:v>
                </c:pt>
                <c:pt idx="285">
                  <c:v>360</c:v>
                </c:pt>
                <c:pt idx="286">
                  <c:v>360</c:v>
                </c:pt>
                <c:pt idx="287">
                  <c:v>360</c:v>
                </c:pt>
                <c:pt idx="288">
                  <c:v>359</c:v>
                </c:pt>
                <c:pt idx="289">
                  <c:v>359</c:v>
                </c:pt>
                <c:pt idx="290">
                  <c:v>359</c:v>
                </c:pt>
                <c:pt idx="291">
                  <c:v>358</c:v>
                </c:pt>
                <c:pt idx="292">
                  <c:v>358</c:v>
                </c:pt>
                <c:pt idx="293">
                  <c:v>358</c:v>
                </c:pt>
                <c:pt idx="294">
                  <c:v>357</c:v>
                </c:pt>
                <c:pt idx="295">
                  <c:v>357</c:v>
                </c:pt>
                <c:pt idx="296">
                  <c:v>356</c:v>
                </c:pt>
                <c:pt idx="297">
                  <c:v>356</c:v>
                </c:pt>
                <c:pt idx="298">
                  <c:v>356</c:v>
                </c:pt>
                <c:pt idx="299">
                  <c:v>356</c:v>
                </c:pt>
                <c:pt idx="300">
                  <c:v>355</c:v>
                </c:pt>
                <c:pt idx="301">
                  <c:v>355</c:v>
                </c:pt>
                <c:pt idx="302">
                  <c:v>355</c:v>
                </c:pt>
                <c:pt idx="303">
                  <c:v>355</c:v>
                </c:pt>
                <c:pt idx="304">
                  <c:v>354</c:v>
                </c:pt>
                <c:pt idx="305">
                  <c:v>353</c:v>
                </c:pt>
                <c:pt idx="306">
                  <c:v>353</c:v>
                </c:pt>
                <c:pt idx="307">
                  <c:v>353</c:v>
                </c:pt>
                <c:pt idx="308">
                  <c:v>352</c:v>
                </c:pt>
                <c:pt idx="309">
                  <c:v>351</c:v>
                </c:pt>
                <c:pt idx="310">
                  <c:v>351</c:v>
                </c:pt>
                <c:pt idx="311">
                  <c:v>351</c:v>
                </c:pt>
                <c:pt idx="312">
                  <c:v>351</c:v>
                </c:pt>
                <c:pt idx="313">
                  <c:v>351</c:v>
                </c:pt>
                <c:pt idx="314">
                  <c:v>351</c:v>
                </c:pt>
                <c:pt idx="315">
                  <c:v>350</c:v>
                </c:pt>
                <c:pt idx="316">
                  <c:v>350</c:v>
                </c:pt>
                <c:pt idx="317">
                  <c:v>350</c:v>
                </c:pt>
                <c:pt idx="318">
                  <c:v>350</c:v>
                </c:pt>
                <c:pt idx="319">
                  <c:v>349</c:v>
                </c:pt>
                <c:pt idx="320">
                  <c:v>349</c:v>
                </c:pt>
                <c:pt idx="321">
                  <c:v>348</c:v>
                </c:pt>
                <c:pt idx="322">
                  <c:v>348</c:v>
                </c:pt>
                <c:pt idx="323">
                  <c:v>347</c:v>
                </c:pt>
                <c:pt idx="324">
                  <c:v>347</c:v>
                </c:pt>
                <c:pt idx="325">
                  <c:v>347</c:v>
                </c:pt>
                <c:pt idx="326">
                  <c:v>347</c:v>
                </c:pt>
                <c:pt idx="327">
                  <c:v>347</c:v>
                </c:pt>
                <c:pt idx="328">
                  <c:v>347</c:v>
                </c:pt>
                <c:pt idx="329">
                  <c:v>346</c:v>
                </c:pt>
                <c:pt idx="330">
                  <c:v>345</c:v>
                </c:pt>
                <c:pt idx="331">
                  <c:v>344</c:v>
                </c:pt>
                <c:pt idx="332">
                  <c:v>344</c:v>
                </c:pt>
                <c:pt idx="333">
                  <c:v>344</c:v>
                </c:pt>
                <c:pt idx="334">
                  <c:v>344</c:v>
                </c:pt>
                <c:pt idx="335">
                  <c:v>343</c:v>
                </c:pt>
                <c:pt idx="336">
                  <c:v>343</c:v>
                </c:pt>
                <c:pt idx="337">
                  <c:v>343</c:v>
                </c:pt>
                <c:pt idx="338">
                  <c:v>342</c:v>
                </c:pt>
                <c:pt idx="339">
                  <c:v>342</c:v>
                </c:pt>
                <c:pt idx="340">
                  <c:v>342</c:v>
                </c:pt>
                <c:pt idx="341">
                  <c:v>341</c:v>
                </c:pt>
                <c:pt idx="342">
                  <c:v>341</c:v>
                </c:pt>
                <c:pt idx="343">
                  <c:v>341</c:v>
                </c:pt>
                <c:pt idx="344">
                  <c:v>341</c:v>
                </c:pt>
                <c:pt idx="345">
                  <c:v>341</c:v>
                </c:pt>
                <c:pt idx="346">
                  <c:v>341</c:v>
                </c:pt>
                <c:pt idx="347">
                  <c:v>341</c:v>
                </c:pt>
                <c:pt idx="348">
                  <c:v>340</c:v>
                </c:pt>
                <c:pt idx="349">
                  <c:v>340</c:v>
                </c:pt>
                <c:pt idx="350">
                  <c:v>340</c:v>
                </c:pt>
                <c:pt idx="351">
                  <c:v>340</c:v>
                </c:pt>
                <c:pt idx="352">
                  <c:v>339</c:v>
                </c:pt>
                <c:pt idx="353">
                  <c:v>339</c:v>
                </c:pt>
                <c:pt idx="354">
                  <c:v>339</c:v>
                </c:pt>
                <c:pt idx="355">
                  <c:v>339</c:v>
                </c:pt>
                <c:pt idx="356">
                  <c:v>338</c:v>
                </c:pt>
                <c:pt idx="357">
                  <c:v>338</c:v>
                </c:pt>
                <c:pt idx="358">
                  <c:v>338</c:v>
                </c:pt>
                <c:pt idx="359">
                  <c:v>338</c:v>
                </c:pt>
                <c:pt idx="360">
                  <c:v>337</c:v>
                </c:pt>
                <c:pt idx="361">
                  <c:v>337</c:v>
                </c:pt>
                <c:pt idx="362">
                  <c:v>337</c:v>
                </c:pt>
                <c:pt idx="363">
                  <c:v>337</c:v>
                </c:pt>
                <c:pt idx="364">
                  <c:v>337</c:v>
                </c:pt>
                <c:pt idx="365">
                  <c:v>337</c:v>
                </c:pt>
                <c:pt idx="366">
                  <c:v>337</c:v>
                </c:pt>
                <c:pt idx="367">
                  <c:v>336</c:v>
                </c:pt>
                <c:pt idx="368">
                  <c:v>335</c:v>
                </c:pt>
                <c:pt idx="369">
                  <c:v>335</c:v>
                </c:pt>
                <c:pt idx="370">
                  <c:v>334</c:v>
                </c:pt>
                <c:pt idx="371">
                  <c:v>332</c:v>
                </c:pt>
                <c:pt idx="372">
                  <c:v>332</c:v>
                </c:pt>
                <c:pt idx="373">
                  <c:v>332</c:v>
                </c:pt>
                <c:pt idx="374">
                  <c:v>332</c:v>
                </c:pt>
                <c:pt idx="375">
                  <c:v>331</c:v>
                </c:pt>
                <c:pt idx="376">
                  <c:v>331</c:v>
                </c:pt>
                <c:pt idx="377">
                  <c:v>331</c:v>
                </c:pt>
                <c:pt idx="378">
                  <c:v>331</c:v>
                </c:pt>
                <c:pt idx="379">
                  <c:v>331</c:v>
                </c:pt>
                <c:pt idx="380">
                  <c:v>330</c:v>
                </c:pt>
                <c:pt idx="381">
                  <c:v>330</c:v>
                </c:pt>
                <c:pt idx="382">
                  <c:v>329</c:v>
                </c:pt>
                <c:pt idx="383">
                  <c:v>329</c:v>
                </c:pt>
                <c:pt idx="384">
                  <c:v>329</c:v>
                </c:pt>
                <c:pt idx="385">
                  <c:v>328</c:v>
                </c:pt>
                <c:pt idx="386">
                  <c:v>328</c:v>
                </c:pt>
                <c:pt idx="387">
                  <c:v>328</c:v>
                </c:pt>
                <c:pt idx="388">
                  <c:v>328</c:v>
                </c:pt>
                <c:pt idx="389">
                  <c:v>327</c:v>
                </c:pt>
                <c:pt idx="390">
                  <c:v>327</c:v>
                </c:pt>
                <c:pt idx="391">
                  <c:v>326</c:v>
                </c:pt>
                <c:pt idx="392">
                  <c:v>326</c:v>
                </c:pt>
                <c:pt idx="393">
                  <c:v>326</c:v>
                </c:pt>
                <c:pt idx="394">
                  <c:v>326</c:v>
                </c:pt>
                <c:pt idx="395">
                  <c:v>326</c:v>
                </c:pt>
                <c:pt idx="396">
                  <c:v>326</c:v>
                </c:pt>
                <c:pt idx="397">
                  <c:v>325</c:v>
                </c:pt>
                <c:pt idx="398">
                  <c:v>325</c:v>
                </c:pt>
                <c:pt idx="399">
                  <c:v>325</c:v>
                </c:pt>
                <c:pt idx="400">
                  <c:v>324</c:v>
                </c:pt>
                <c:pt idx="401">
                  <c:v>323</c:v>
                </c:pt>
                <c:pt idx="402">
                  <c:v>323</c:v>
                </c:pt>
                <c:pt idx="403">
                  <c:v>323</c:v>
                </c:pt>
                <c:pt idx="404">
                  <c:v>322</c:v>
                </c:pt>
                <c:pt idx="405">
                  <c:v>322</c:v>
                </c:pt>
                <c:pt idx="406">
                  <c:v>322</c:v>
                </c:pt>
                <c:pt idx="407">
                  <c:v>322</c:v>
                </c:pt>
                <c:pt idx="408">
                  <c:v>321</c:v>
                </c:pt>
                <c:pt idx="409">
                  <c:v>321</c:v>
                </c:pt>
                <c:pt idx="410">
                  <c:v>319</c:v>
                </c:pt>
                <c:pt idx="411">
                  <c:v>319</c:v>
                </c:pt>
                <c:pt idx="412">
                  <c:v>318</c:v>
                </c:pt>
                <c:pt idx="413">
                  <c:v>318</c:v>
                </c:pt>
                <c:pt idx="414">
                  <c:v>318</c:v>
                </c:pt>
                <c:pt idx="415">
                  <c:v>318</c:v>
                </c:pt>
                <c:pt idx="416">
                  <c:v>318</c:v>
                </c:pt>
                <c:pt idx="417">
                  <c:v>317</c:v>
                </c:pt>
                <c:pt idx="418">
                  <c:v>317</c:v>
                </c:pt>
                <c:pt idx="419">
                  <c:v>317</c:v>
                </c:pt>
                <c:pt idx="420">
                  <c:v>316</c:v>
                </c:pt>
                <c:pt idx="421">
                  <c:v>316</c:v>
                </c:pt>
                <c:pt idx="422">
                  <c:v>316</c:v>
                </c:pt>
                <c:pt idx="423">
                  <c:v>315</c:v>
                </c:pt>
                <c:pt idx="424">
                  <c:v>315</c:v>
                </c:pt>
                <c:pt idx="425">
                  <c:v>315</c:v>
                </c:pt>
                <c:pt idx="426">
                  <c:v>314</c:v>
                </c:pt>
                <c:pt idx="427">
                  <c:v>313</c:v>
                </c:pt>
                <c:pt idx="428">
                  <c:v>313</c:v>
                </c:pt>
                <c:pt idx="429">
                  <c:v>312</c:v>
                </c:pt>
                <c:pt idx="430">
                  <c:v>312</c:v>
                </c:pt>
                <c:pt idx="431">
                  <c:v>311</c:v>
                </c:pt>
                <c:pt idx="432">
                  <c:v>311</c:v>
                </c:pt>
                <c:pt idx="433">
                  <c:v>311</c:v>
                </c:pt>
                <c:pt idx="434">
                  <c:v>311</c:v>
                </c:pt>
                <c:pt idx="435">
                  <c:v>311</c:v>
                </c:pt>
                <c:pt idx="436">
                  <c:v>310</c:v>
                </c:pt>
                <c:pt idx="437">
                  <c:v>310</c:v>
                </c:pt>
                <c:pt idx="438">
                  <c:v>310</c:v>
                </c:pt>
                <c:pt idx="439">
                  <c:v>309</c:v>
                </c:pt>
                <c:pt idx="440">
                  <c:v>308</c:v>
                </c:pt>
                <c:pt idx="441">
                  <c:v>308</c:v>
                </c:pt>
                <c:pt idx="442">
                  <c:v>308</c:v>
                </c:pt>
                <c:pt idx="443">
                  <c:v>307</c:v>
                </c:pt>
                <c:pt idx="444">
                  <c:v>306</c:v>
                </c:pt>
                <c:pt idx="445">
                  <c:v>306</c:v>
                </c:pt>
                <c:pt idx="446">
                  <c:v>305</c:v>
                </c:pt>
                <c:pt idx="447">
                  <c:v>305</c:v>
                </c:pt>
                <c:pt idx="448">
                  <c:v>304</c:v>
                </c:pt>
                <c:pt idx="449">
                  <c:v>304</c:v>
                </c:pt>
                <c:pt idx="450">
                  <c:v>304</c:v>
                </c:pt>
                <c:pt idx="451">
                  <c:v>304</c:v>
                </c:pt>
                <c:pt idx="452">
                  <c:v>304</c:v>
                </c:pt>
                <c:pt idx="453">
                  <c:v>303</c:v>
                </c:pt>
                <c:pt idx="454">
                  <c:v>303</c:v>
                </c:pt>
                <c:pt idx="455">
                  <c:v>303</c:v>
                </c:pt>
                <c:pt idx="456">
                  <c:v>303</c:v>
                </c:pt>
                <c:pt idx="457">
                  <c:v>303</c:v>
                </c:pt>
                <c:pt idx="458">
                  <c:v>302</c:v>
                </c:pt>
                <c:pt idx="459">
                  <c:v>302</c:v>
                </c:pt>
                <c:pt idx="460">
                  <c:v>302</c:v>
                </c:pt>
                <c:pt idx="461">
                  <c:v>302</c:v>
                </c:pt>
                <c:pt idx="462">
                  <c:v>302</c:v>
                </c:pt>
                <c:pt idx="463">
                  <c:v>302</c:v>
                </c:pt>
                <c:pt idx="464">
                  <c:v>300</c:v>
                </c:pt>
                <c:pt idx="465">
                  <c:v>300</c:v>
                </c:pt>
                <c:pt idx="466">
                  <c:v>300</c:v>
                </c:pt>
                <c:pt idx="467">
                  <c:v>300</c:v>
                </c:pt>
                <c:pt idx="468">
                  <c:v>300</c:v>
                </c:pt>
                <c:pt idx="469">
                  <c:v>300</c:v>
                </c:pt>
                <c:pt idx="470">
                  <c:v>299</c:v>
                </c:pt>
                <c:pt idx="471">
                  <c:v>299</c:v>
                </c:pt>
                <c:pt idx="472">
                  <c:v>299</c:v>
                </c:pt>
                <c:pt idx="473">
                  <c:v>299</c:v>
                </c:pt>
                <c:pt idx="474">
                  <c:v>299</c:v>
                </c:pt>
                <c:pt idx="475">
                  <c:v>299</c:v>
                </c:pt>
                <c:pt idx="476">
                  <c:v>298</c:v>
                </c:pt>
                <c:pt idx="477">
                  <c:v>298</c:v>
                </c:pt>
                <c:pt idx="478">
                  <c:v>298</c:v>
                </c:pt>
                <c:pt idx="479">
                  <c:v>298</c:v>
                </c:pt>
                <c:pt idx="480">
                  <c:v>298</c:v>
                </c:pt>
                <c:pt idx="481">
                  <c:v>297</c:v>
                </c:pt>
                <c:pt idx="482">
                  <c:v>297</c:v>
                </c:pt>
                <c:pt idx="483">
                  <c:v>297</c:v>
                </c:pt>
                <c:pt idx="484">
                  <c:v>297</c:v>
                </c:pt>
                <c:pt idx="485">
                  <c:v>297</c:v>
                </c:pt>
                <c:pt idx="486">
                  <c:v>297</c:v>
                </c:pt>
                <c:pt idx="487">
                  <c:v>297</c:v>
                </c:pt>
                <c:pt idx="488">
                  <c:v>297</c:v>
                </c:pt>
                <c:pt idx="489">
                  <c:v>297</c:v>
                </c:pt>
                <c:pt idx="490">
                  <c:v>296</c:v>
                </c:pt>
                <c:pt idx="491">
                  <c:v>296</c:v>
                </c:pt>
                <c:pt idx="492">
                  <c:v>295</c:v>
                </c:pt>
                <c:pt idx="493">
                  <c:v>295</c:v>
                </c:pt>
                <c:pt idx="494">
                  <c:v>295</c:v>
                </c:pt>
                <c:pt idx="495">
                  <c:v>295</c:v>
                </c:pt>
                <c:pt idx="496">
                  <c:v>295</c:v>
                </c:pt>
                <c:pt idx="497">
                  <c:v>295</c:v>
                </c:pt>
                <c:pt idx="498">
                  <c:v>295</c:v>
                </c:pt>
                <c:pt idx="499">
                  <c:v>294</c:v>
                </c:pt>
                <c:pt idx="500">
                  <c:v>294</c:v>
                </c:pt>
                <c:pt idx="501">
                  <c:v>294</c:v>
                </c:pt>
                <c:pt idx="502">
                  <c:v>294</c:v>
                </c:pt>
                <c:pt idx="503">
                  <c:v>294</c:v>
                </c:pt>
                <c:pt idx="504">
                  <c:v>292</c:v>
                </c:pt>
                <c:pt idx="505">
                  <c:v>292</c:v>
                </c:pt>
                <c:pt idx="506">
                  <c:v>292</c:v>
                </c:pt>
                <c:pt idx="507">
                  <c:v>291</c:v>
                </c:pt>
                <c:pt idx="508">
                  <c:v>291</c:v>
                </c:pt>
                <c:pt idx="509">
                  <c:v>290</c:v>
                </c:pt>
                <c:pt idx="510">
                  <c:v>290</c:v>
                </c:pt>
                <c:pt idx="511">
                  <c:v>290</c:v>
                </c:pt>
                <c:pt idx="512">
                  <c:v>289</c:v>
                </c:pt>
                <c:pt idx="513">
                  <c:v>289</c:v>
                </c:pt>
                <c:pt idx="514">
                  <c:v>289</c:v>
                </c:pt>
                <c:pt idx="515">
                  <c:v>289</c:v>
                </c:pt>
                <c:pt idx="516">
                  <c:v>289</c:v>
                </c:pt>
                <c:pt idx="517">
                  <c:v>289</c:v>
                </c:pt>
                <c:pt idx="518">
                  <c:v>289</c:v>
                </c:pt>
                <c:pt idx="519">
                  <c:v>289</c:v>
                </c:pt>
                <c:pt idx="520">
                  <c:v>289</c:v>
                </c:pt>
                <c:pt idx="521">
                  <c:v>288</c:v>
                </c:pt>
                <c:pt idx="522">
                  <c:v>288</c:v>
                </c:pt>
                <c:pt idx="523">
                  <c:v>288</c:v>
                </c:pt>
                <c:pt idx="524">
                  <c:v>287</c:v>
                </c:pt>
                <c:pt idx="525">
                  <c:v>287</c:v>
                </c:pt>
                <c:pt idx="526">
                  <c:v>287</c:v>
                </c:pt>
                <c:pt idx="527">
                  <c:v>287</c:v>
                </c:pt>
                <c:pt idx="528">
                  <c:v>287</c:v>
                </c:pt>
                <c:pt idx="529">
                  <c:v>286</c:v>
                </c:pt>
                <c:pt idx="530">
                  <c:v>286</c:v>
                </c:pt>
                <c:pt idx="531">
                  <c:v>286</c:v>
                </c:pt>
                <c:pt idx="532">
                  <c:v>286</c:v>
                </c:pt>
                <c:pt idx="533">
                  <c:v>285</c:v>
                </c:pt>
                <c:pt idx="534">
                  <c:v>285</c:v>
                </c:pt>
                <c:pt idx="535">
                  <c:v>284</c:v>
                </c:pt>
                <c:pt idx="536">
                  <c:v>284</c:v>
                </c:pt>
                <c:pt idx="537">
                  <c:v>284</c:v>
                </c:pt>
                <c:pt idx="538">
                  <c:v>283</c:v>
                </c:pt>
                <c:pt idx="539">
                  <c:v>283</c:v>
                </c:pt>
                <c:pt idx="540">
                  <c:v>282</c:v>
                </c:pt>
                <c:pt idx="541">
                  <c:v>282</c:v>
                </c:pt>
                <c:pt idx="542">
                  <c:v>282</c:v>
                </c:pt>
                <c:pt idx="543">
                  <c:v>282</c:v>
                </c:pt>
                <c:pt idx="544">
                  <c:v>282</c:v>
                </c:pt>
                <c:pt idx="545">
                  <c:v>282</c:v>
                </c:pt>
                <c:pt idx="546">
                  <c:v>282</c:v>
                </c:pt>
                <c:pt idx="547">
                  <c:v>281</c:v>
                </c:pt>
                <c:pt idx="548">
                  <c:v>281</c:v>
                </c:pt>
                <c:pt idx="549">
                  <c:v>281</c:v>
                </c:pt>
                <c:pt idx="550">
                  <c:v>281</c:v>
                </c:pt>
                <c:pt idx="551">
                  <c:v>281</c:v>
                </c:pt>
                <c:pt idx="552">
                  <c:v>280</c:v>
                </c:pt>
                <c:pt idx="553">
                  <c:v>280</c:v>
                </c:pt>
                <c:pt idx="554">
                  <c:v>280</c:v>
                </c:pt>
                <c:pt idx="555">
                  <c:v>280</c:v>
                </c:pt>
                <c:pt idx="556">
                  <c:v>280</c:v>
                </c:pt>
                <c:pt idx="557">
                  <c:v>280</c:v>
                </c:pt>
                <c:pt idx="558">
                  <c:v>280</c:v>
                </c:pt>
                <c:pt idx="559">
                  <c:v>279</c:v>
                </c:pt>
                <c:pt idx="560">
                  <c:v>279</c:v>
                </c:pt>
                <c:pt idx="561">
                  <c:v>279</c:v>
                </c:pt>
                <c:pt idx="562">
                  <c:v>279</c:v>
                </c:pt>
                <c:pt idx="563">
                  <c:v>279</c:v>
                </c:pt>
                <c:pt idx="564">
                  <c:v>279</c:v>
                </c:pt>
                <c:pt idx="565">
                  <c:v>278</c:v>
                </c:pt>
                <c:pt idx="566">
                  <c:v>278</c:v>
                </c:pt>
                <c:pt idx="567">
                  <c:v>278</c:v>
                </c:pt>
                <c:pt idx="568">
                  <c:v>277</c:v>
                </c:pt>
                <c:pt idx="569">
                  <c:v>277</c:v>
                </c:pt>
                <c:pt idx="570">
                  <c:v>277</c:v>
                </c:pt>
                <c:pt idx="571">
                  <c:v>276</c:v>
                </c:pt>
                <c:pt idx="572">
                  <c:v>276</c:v>
                </c:pt>
                <c:pt idx="573">
                  <c:v>276</c:v>
                </c:pt>
                <c:pt idx="574">
                  <c:v>276</c:v>
                </c:pt>
                <c:pt idx="575">
                  <c:v>276</c:v>
                </c:pt>
                <c:pt idx="576">
                  <c:v>275</c:v>
                </c:pt>
                <c:pt idx="577">
                  <c:v>275</c:v>
                </c:pt>
                <c:pt idx="578">
                  <c:v>274</c:v>
                </c:pt>
                <c:pt idx="579">
                  <c:v>274</c:v>
                </c:pt>
                <c:pt idx="580">
                  <c:v>274</c:v>
                </c:pt>
                <c:pt idx="581">
                  <c:v>274</c:v>
                </c:pt>
                <c:pt idx="582">
                  <c:v>274</c:v>
                </c:pt>
                <c:pt idx="583">
                  <c:v>273</c:v>
                </c:pt>
                <c:pt idx="584">
                  <c:v>272</c:v>
                </c:pt>
                <c:pt idx="585">
                  <c:v>272</c:v>
                </c:pt>
                <c:pt idx="586">
                  <c:v>272</c:v>
                </c:pt>
                <c:pt idx="587">
                  <c:v>272</c:v>
                </c:pt>
                <c:pt idx="588">
                  <c:v>272</c:v>
                </c:pt>
                <c:pt idx="589">
                  <c:v>272</c:v>
                </c:pt>
                <c:pt idx="590">
                  <c:v>271</c:v>
                </c:pt>
                <c:pt idx="591">
                  <c:v>271</c:v>
                </c:pt>
                <c:pt idx="592">
                  <c:v>271</c:v>
                </c:pt>
                <c:pt idx="593">
                  <c:v>271</c:v>
                </c:pt>
                <c:pt idx="594">
                  <c:v>271</c:v>
                </c:pt>
                <c:pt idx="595">
                  <c:v>271</c:v>
                </c:pt>
                <c:pt idx="596">
                  <c:v>271</c:v>
                </c:pt>
                <c:pt idx="597">
                  <c:v>270</c:v>
                </c:pt>
                <c:pt idx="598">
                  <c:v>270</c:v>
                </c:pt>
                <c:pt idx="599">
                  <c:v>270</c:v>
                </c:pt>
                <c:pt idx="600">
                  <c:v>270</c:v>
                </c:pt>
                <c:pt idx="601">
                  <c:v>270</c:v>
                </c:pt>
                <c:pt idx="602">
                  <c:v>269</c:v>
                </c:pt>
                <c:pt idx="603">
                  <c:v>269</c:v>
                </c:pt>
                <c:pt idx="604">
                  <c:v>269</c:v>
                </c:pt>
                <c:pt idx="605">
                  <c:v>269</c:v>
                </c:pt>
                <c:pt idx="606">
                  <c:v>269</c:v>
                </c:pt>
                <c:pt idx="607">
                  <c:v>269</c:v>
                </c:pt>
                <c:pt idx="608">
                  <c:v>268</c:v>
                </c:pt>
                <c:pt idx="609">
                  <c:v>267</c:v>
                </c:pt>
                <c:pt idx="610">
                  <c:v>267</c:v>
                </c:pt>
                <c:pt idx="611">
                  <c:v>267</c:v>
                </c:pt>
                <c:pt idx="612">
                  <c:v>267</c:v>
                </c:pt>
                <c:pt idx="613">
                  <c:v>266</c:v>
                </c:pt>
                <c:pt idx="614">
                  <c:v>266</c:v>
                </c:pt>
                <c:pt idx="615">
                  <c:v>265</c:v>
                </c:pt>
                <c:pt idx="616">
                  <c:v>265</c:v>
                </c:pt>
                <c:pt idx="617">
                  <c:v>265</c:v>
                </c:pt>
                <c:pt idx="618">
                  <c:v>265</c:v>
                </c:pt>
                <c:pt idx="619">
                  <c:v>265</c:v>
                </c:pt>
                <c:pt idx="620">
                  <c:v>264</c:v>
                </c:pt>
                <c:pt idx="621">
                  <c:v>264</c:v>
                </c:pt>
                <c:pt idx="622">
                  <c:v>264</c:v>
                </c:pt>
                <c:pt idx="623">
                  <c:v>264</c:v>
                </c:pt>
                <c:pt idx="624">
                  <c:v>263</c:v>
                </c:pt>
                <c:pt idx="625">
                  <c:v>263</c:v>
                </c:pt>
                <c:pt idx="626">
                  <c:v>263</c:v>
                </c:pt>
                <c:pt idx="627">
                  <c:v>263</c:v>
                </c:pt>
                <c:pt idx="628">
                  <c:v>263</c:v>
                </c:pt>
                <c:pt idx="629">
                  <c:v>263</c:v>
                </c:pt>
                <c:pt idx="630">
                  <c:v>263</c:v>
                </c:pt>
                <c:pt idx="631">
                  <c:v>263</c:v>
                </c:pt>
                <c:pt idx="632">
                  <c:v>263</c:v>
                </c:pt>
                <c:pt idx="633">
                  <c:v>262</c:v>
                </c:pt>
                <c:pt idx="634">
                  <c:v>262</c:v>
                </c:pt>
                <c:pt idx="635">
                  <c:v>262</c:v>
                </c:pt>
                <c:pt idx="636">
                  <c:v>262</c:v>
                </c:pt>
                <c:pt idx="637">
                  <c:v>262</c:v>
                </c:pt>
                <c:pt idx="638">
                  <c:v>262</c:v>
                </c:pt>
                <c:pt idx="639">
                  <c:v>261</c:v>
                </c:pt>
                <c:pt idx="640">
                  <c:v>261</c:v>
                </c:pt>
                <c:pt idx="641">
                  <c:v>261</c:v>
                </c:pt>
                <c:pt idx="642">
                  <c:v>260</c:v>
                </c:pt>
                <c:pt idx="643">
                  <c:v>260</c:v>
                </c:pt>
                <c:pt idx="644">
                  <c:v>260</c:v>
                </c:pt>
                <c:pt idx="645">
                  <c:v>260</c:v>
                </c:pt>
                <c:pt idx="646">
                  <c:v>259</c:v>
                </c:pt>
                <c:pt idx="647">
                  <c:v>258</c:v>
                </c:pt>
                <c:pt idx="648">
                  <c:v>258</c:v>
                </c:pt>
                <c:pt idx="649">
                  <c:v>258</c:v>
                </c:pt>
                <c:pt idx="650">
                  <c:v>258</c:v>
                </c:pt>
                <c:pt idx="651">
                  <c:v>258</c:v>
                </c:pt>
                <c:pt idx="652">
                  <c:v>258</c:v>
                </c:pt>
                <c:pt idx="653">
                  <c:v>257</c:v>
                </c:pt>
                <c:pt idx="654">
                  <c:v>257</c:v>
                </c:pt>
                <c:pt idx="655">
                  <c:v>257</c:v>
                </c:pt>
                <c:pt idx="656">
                  <c:v>257</c:v>
                </c:pt>
                <c:pt idx="657">
                  <c:v>257</c:v>
                </c:pt>
                <c:pt idx="658">
                  <c:v>257</c:v>
                </c:pt>
                <c:pt idx="659">
                  <c:v>256</c:v>
                </c:pt>
                <c:pt idx="660">
                  <c:v>256</c:v>
                </c:pt>
                <c:pt idx="661">
                  <c:v>256</c:v>
                </c:pt>
                <c:pt idx="662">
                  <c:v>256</c:v>
                </c:pt>
                <c:pt idx="663">
                  <c:v>256</c:v>
                </c:pt>
                <c:pt idx="664">
                  <c:v>255</c:v>
                </c:pt>
                <c:pt idx="665">
                  <c:v>255</c:v>
                </c:pt>
                <c:pt idx="666">
                  <c:v>255</c:v>
                </c:pt>
                <c:pt idx="667">
                  <c:v>255</c:v>
                </c:pt>
                <c:pt idx="668">
                  <c:v>255</c:v>
                </c:pt>
                <c:pt idx="669">
                  <c:v>255</c:v>
                </c:pt>
                <c:pt idx="670">
                  <c:v>254</c:v>
                </c:pt>
                <c:pt idx="671">
                  <c:v>254</c:v>
                </c:pt>
                <c:pt idx="672">
                  <c:v>254</c:v>
                </c:pt>
                <c:pt idx="673">
                  <c:v>254</c:v>
                </c:pt>
                <c:pt idx="674">
                  <c:v>254</c:v>
                </c:pt>
                <c:pt idx="675">
                  <c:v>253</c:v>
                </c:pt>
                <c:pt idx="676">
                  <c:v>253</c:v>
                </c:pt>
                <c:pt idx="677">
                  <c:v>253</c:v>
                </c:pt>
                <c:pt idx="678">
                  <c:v>253</c:v>
                </c:pt>
                <c:pt idx="679">
                  <c:v>253</c:v>
                </c:pt>
                <c:pt idx="680">
                  <c:v>252</c:v>
                </c:pt>
                <c:pt idx="681">
                  <c:v>252</c:v>
                </c:pt>
                <c:pt idx="682">
                  <c:v>252</c:v>
                </c:pt>
                <c:pt idx="683">
                  <c:v>251</c:v>
                </c:pt>
                <c:pt idx="684">
                  <c:v>251</c:v>
                </c:pt>
                <c:pt idx="685">
                  <c:v>251</c:v>
                </c:pt>
                <c:pt idx="686">
                  <c:v>251</c:v>
                </c:pt>
                <c:pt idx="687">
                  <c:v>251</c:v>
                </c:pt>
                <c:pt idx="688">
                  <c:v>250</c:v>
                </c:pt>
                <c:pt idx="689">
                  <c:v>250</c:v>
                </c:pt>
                <c:pt idx="690">
                  <c:v>250</c:v>
                </c:pt>
                <c:pt idx="691">
                  <c:v>250</c:v>
                </c:pt>
                <c:pt idx="692">
                  <c:v>250</c:v>
                </c:pt>
                <c:pt idx="693">
                  <c:v>250</c:v>
                </c:pt>
                <c:pt idx="694">
                  <c:v>250</c:v>
                </c:pt>
                <c:pt idx="695">
                  <c:v>249</c:v>
                </c:pt>
                <c:pt idx="696">
                  <c:v>249</c:v>
                </c:pt>
                <c:pt idx="697">
                  <c:v>249</c:v>
                </c:pt>
                <c:pt idx="698">
                  <c:v>249</c:v>
                </c:pt>
                <c:pt idx="699">
                  <c:v>248</c:v>
                </c:pt>
                <c:pt idx="700">
                  <c:v>248</c:v>
                </c:pt>
                <c:pt idx="701">
                  <c:v>248</c:v>
                </c:pt>
                <c:pt idx="702">
                  <c:v>248</c:v>
                </c:pt>
                <c:pt idx="703">
                  <c:v>247</c:v>
                </c:pt>
                <c:pt idx="704">
                  <c:v>247</c:v>
                </c:pt>
                <c:pt idx="705">
                  <c:v>246</c:v>
                </c:pt>
                <c:pt idx="706">
                  <c:v>246</c:v>
                </c:pt>
                <c:pt idx="707">
                  <c:v>246</c:v>
                </c:pt>
                <c:pt idx="708">
                  <c:v>244</c:v>
                </c:pt>
                <c:pt idx="709">
                  <c:v>244</c:v>
                </c:pt>
                <c:pt idx="710">
                  <c:v>244</c:v>
                </c:pt>
                <c:pt idx="711">
                  <c:v>244</c:v>
                </c:pt>
                <c:pt idx="712">
                  <c:v>244</c:v>
                </c:pt>
                <c:pt idx="713">
                  <c:v>244</c:v>
                </c:pt>
                <c:pt idx="714">
                  <c:v>244</c:v>
                </c:pt>
                <c:pt idx="715">
                  <c:v>243</c:v>
                </c:pt>
                <c:pt idx="716">
                  <c:v>243</c:v>
                </c:pt>
                <c:pt idx="717">
                  <c:v>243</c:v>
                </c:pt>
                <c:pt idx="718">
                  <c:v>243</c:v>
                </c:pt>
                <c:pt idx="719">
                  <c:v>243</c:v>
                </c:pt>
                <c:pt idx="720">
                  <c:v>243</c:v>
                </c:pt>
                <c:pt idx="721">
                  <c:v>242</c:v>
                </c:pt>
                <c:pt idx="722">
                  <c:v>242</c:v>
                </c:pt>
                <c:pt idx="723">
                  <c:v>242</c:v>
                </c:pt>
                <c:pt idx="724">
                  <c:v>242</c:v>
                </c:pt>
                <c:pt idx="725">
                  <c:v>241</c:v>
                </c:pt>
                <c:pt idx="726">
                  <c:v>241</c:v>
                </c:pt>
                <c:pt idx="727">
                  <c:v>241</c:v>
                </c:pt>
                <c:pt idx="728">
                  <c:v>241</c:v>
                </c:pt>
                <c:pt idx="729">
                  <c:v>241</c:v>
                </c:pt>
                <c:pt idx="730">
                  <c:v>241</c:v>
                </c:pt>
                <c:pt idx="731">
                  <c:v>241</c:v>
                </c:pt>
                <c:pt idx="732">
                  <c:v>241</c:v>
                </c:pt>
                <c:pt idx="733">
                  <c:v>240</c:v>
                </c:pt>
                <c:pt idx="734">
                  <c:v>240</c:v>
                </c:pt>
                <c:pt idx="735">
                  <c:v>240</c:v>
                </c:pt>
                <c:pt idx="736">
                  <c:v>240</c:v>
                </c:pt>
                <c:pt idx="737">
                  <c:v>240</c:v>
                </c:pt>
                <c:pt idx="738">
                  <c:v>239</c:v>
                </c:pt>
                <c:pt idx="739">
                  <c:v>238</c:v>
                </c:pt>
                <c:pt idx="740">
                  <c:v>238</c:v>
                </c:pt>
                <c:pt idx="741">
                  <c:v>238</c:v>
                </c:pt>
                <c:pt idx="742">
                  <c:v>238</c:v>
                </c:pt>
                <c:pt idx="743">
                  <c:v>237</c:v>
                </c:pt>
                <c:pt idx="744">
                  <c:v>237</c:v>
                </c:pt>
                <c:pt idx="745">
                  <c:v>237</c:v>
                </c:pt>
                <c:pt idx="746">
                  <c:v>237</c:v>
                </c:pt>
                <c:pt idx="747">
                  <c:v>237</c:v>
                </c:pt>
                <c:pt idx="748">
                  <c:v>236</c:v>
                </c:pt>
                <c:pt idx="749">
                  <c:v>236</c:v>
                </c:pt>
                <c:pt idx="750">
                  <c:v>236</c:v>
                </c:pt>
                <c:pt idx="751">
                  <c:v>236</c:v>
                </c:pt>
                <c:pt idx="752">
                  <c:v>236</c:v>
                </c:pt>
                <c:pt idx="753">
                  <c:v>236</c:v>
                </c:pt>
                <c:pt idx="754">
                  <c:v>236</c:v>
                </c:pt>
                <c:pt idx="755">
                  <c:v>236</c:v>
                </c:pt>
                <c:pt idx="756">
                  <c:v>235</c:v>
                </c:pt>
                <c:pt idx="757">
                  <c:v>235</c:v>
                </c:pt>
                <c:pt idx="758">
                  <c:v>235</c:v>
                </c:pt>
                <c:pt idx="759">
                  <c:v>235</c:v>
                </c:pt>
                <c:pt idx="760">
                  <c:v>235</c:v>
                </c:pt>
                <c:pt idx="761">
                  <c:v>235</c:v>
                </c:pt>
                <c:pt idx="762">
                  <c:v>235</c:v>
                </c:pt>
                <c:pt idx="763">
                  <c:v>234</c:v>
                </c:pt>
                <c:pt idx="764">
                  <c:v>234</c:v>
                </c:pt>
                <c:pt idx="765">
                  <c:v>234</c:v>
                </c:pt>
                <c:pt idx="766">
                  <c:v>234</c:v>
                </c:pt>
                <c:pt idx="767">
                  <c:v>233</c:v>
                </c:pt>
                <c:pt idx="768">
                  <c:v>233</c:v>
                </c:pt>
                <c:pt idx="769">
                  <c:v>233</c:v>
                </c:pt>
                <c:pt idx="770">
                  <c:v>233</c:v>
                </c:pt>
                <c:pt idx="771">
                  <c:v>233</c:v>
                </c:pt>
                <c:pt idx="772">
                  <c:v>233</c:v>
                </c:pt>
                <c:pt idx="773">
                  <c:v>233</c:v>
                </c:pt>
                <c:pt idx="774">
                  <c:v>233</c:v>
                </c:pt>
                <c:pt idx="775">
                  <c:v>233</c:v>
                </c:pt>
                <c:pt idx="776">
                  <c:v>233</c:v>
                </c:pt>
                <c:pt idx="777">
                  <c:v>232</c:v>
                </c:pt>
                <c:pt idx="778">
                  <c:v>232</c:v>
                </c:pt>
                <c:pt idx="779">
                  <c:v>232</c:v>
                </c:pt>
                <c:pt idx="780">
                  <c:v>232</c:v>
                </c:pt>
                <c:pt idx="781">
                  <c:v>232</c:v>
                </c:pt>
                <c:pt idx="782">
                  <c:v>232</c:v>
                </c:pt>
                <c:pt idx="783">
                  <c:v>231</c:v>
                </c:pt>
                <c:pt idx="784">
                  <c:v>231</c:v>
                </c:pt>
                <c:pt idx="785">
                  <c:v>231</c:v>
                </c:pt>
                <c:pt idx="786">
                  <c:v>231</c:v>
                </c:pt>
                <c:pt idx="787">
                  <c:v>231</c:v>
                </c:pt>
                <c:pt idx="788">
                  <c:v>231</c:v>
                </c:pt>
                <c:pt idx="789">
                  <c:v>230</c:v>
                </c:pt>
                <c:pt idx="790">
                  <c:v>230</c:v>
                </c:pt>
                <c:pt idx="791">
                  <c:v>230</c:v>
                </c:pt>
                <c:pt idx="792">
                  <c:v>230</c:v>
                </c:pt>
                <c:pt idx="793">
                  <c:v>230</c:v>
                </c:pt>
                <c:pt idx="794">
                  <c:v>230</c:v>
                </c:pt>
                <c:pt idx="795">
                  <c:v>229</c:v>
                </c:pt>
                <c:pt idx="796">
                  <c:v>229</c:v>
                </c:pt>
                <c:pt idx="797">
                  <c:v>229</c:v>
                </c:pt>
                <c:pt idx="798">
                  <c:v>229</c:v>
                </c:pt>
                <c:pt idx="799">
                  <c:v>228</c:v>
                </c:pt>
                <c:pt idx="800">
                  <c:v>228</c:v>
                </c:pt>
                <c:pt idx="801">
                  <c:v>227</c:v>
                </c:pt>
                <c:pt idx="802">
                  <c:v>227</c:v>
                </c:pt>
                <c:pt idx="803">
                  <c:v>227</c:v>
                </c:pt>
                <c:pt idx="804">
                  <c:v>227</c:v>
                </c:pt>
                <c:pt idx="805">
                  <c:v>227</c:v>
                </c:pt>
                <c:pt idx="806">
                  <c:v>227</c:v>
                </c:pt>
                <c:pt idx="807">
                  <c:v>226</c:v>
                </c:pt>
                <c:pt idx="808">
                  <c:v>226</c:v>
                </c:pt>
                <c:pt idx="809">
                  <c:v>226</c:v>
                </c:pt>
                <c:pt idx="810">
                  <c:v>226</c:v>
                </c:pt>
                <c:pt idx="811">
                  <c:v>225</c:v>
                </c:pt>
                <c:pt idx="812">
                  <c:v>225</c:v>
                </c:pt>
                <c:pt idx="813">
                  <c:v>225</c:v>
                </c:pt>
                <c:pt idx="814">
                  <c:v>225</c:v>
                </c:pt>
                <c:pt idx="815">
                  <c:v>224</c:v>
                </c:pt>
                <c:pt idx="816">
                  <c:v>224</c:v>
                </c:pt>
                <c:pt idx="817">
                  <c:v>224</c:v>
                </c:pt>
                <c:pt idx="818">
                  <c:v>224</c:v>
                </c:pt>
                <c:pt idx="819">
                  <c:v>224</c:v>
                </c:pt>
                <c:pt idx="820">
                  <c:v>224</c:v>
                </c:pt>
                <c:pt idx="821">
                  <c:v>224</c:v>
                </c:pt>
                <c:pt idx="822">
                  <c:v>223</c:v>
                </c:pt>
                <c:pt idx="823">
                  <c:v>223</c:v>
                </c:pt>
                <c:pt idx="824">
                  <c:v>223</c:v>
                </c:pt>
                <c:pt idx="825">
                  <c:v>223</c:v>
                </c:pt>
                <c:pt idx="826">
                  <c:v>223</c:v>
                </c:pt>
                <c:pt idx="827">
                  <c:v>222</c:v>
                </c:pt>
                <c:pt idx="828">
                  <c:v>222</c:v>
                </c:pt>
                <c:pt idx="829">
                  <c:v>222</c:v>
                </c:pt>
                <c:pt idx="830">
                  <c:v>221</c:v>
                </c:pt>
                <c:pt idx="831">
                  <c:v>221</c:v>
                </c:pt>
                <c:pt idx="832">
                  <c:v>221</c:v>
                </c:pt>
                <c:pt idx="833">
                  <c:v>221</c:v>
                </c:pt>
                <c:pt idx="834">
                  <c:v>221</c:v>
                </c:pt>
                <c:pt idx="835">
                  <c:v>220</c:v>
                </c:pt>
                <c:pt idx="836">
                  <c:v>220</c:v>
                </c:pt>
                <c:pt idx="837">
                  <c:v>220</c:v>
                </c:pt>
                <c:pt idx="838">
                  <c:v>220</c:v>
                </c:pt>
                <c:pt idx="839">
                  <c:v>220</c:v>
                </c:pt>
                <c:pt idx="840">
                  <c:v>220</c:v>
                </c:pt>
                <c:pt idx="841">
                  <c:v>220</c:v>
                </c:pt>
                <c:pt idx="842">
                  <c:v>219</c:v>
                </c:pt>
                <c:pt idx="843">
                  <c:v>219</c:v>
                </c:pt>
                <c:pt idx="844">
                  <c:v>218</c:v>
                </c:pt>
                <c:pt idx="845">
                  <c:v>218</c:v>
                </c:pt>
                <c:pt idx="846">
                  <c:v>218</c:v>
                </c:pt>
                <c:pt idx="847">
                  <c:v>217</c:v>
                </c:pt>
                <c:pt idx="848">
                  <c:v>217</c:v>
                </c:pt>
                <c:pt idx="849">
                  <c:v>217</c:v>
                </c:pt>
                <c:pt idx="850">
                  <c:v>216</c:v>
                </c:pt>
                <c:pt idx="851">
                  <c:v>216</c:v>
                </c:pt>
                <c:pt idx="852">
                  <c:v>216</c:v>
                </c:pt>
                <c:pt idx="853">
                  <c:v>216</c:v>
                </c:pt>
                <c:pt idx="854">
                  <c:v>216</c:v>
                </c:pt>
                <c:pt idx="855">
                  <c:v>216</c:v>
                </c:pt>
                <c:pt idx="856">
                  <c:v>215</c:v>
                </c:pt>
                <c:pt idx="857">
                  <c:v>215</c:v>
                </c:pt>
                <c:pt idx="858">
                  <c:v>215</c:v>
                </c:pt>
                <c:pt idx="859">
                  <c:v>215</c:v>
                </c:pt>
                <c:pt idx="860">
                  <c:v>215</c:v>
                </c:pt>
                <c:pt idx="861">
                  <c:v>215</c:v>
                </c:pt>
                <c:pt idx="862">
                  <c:v>215</c:v>
                </c:pt>
                <c:pt idx="863">
                  <c:v>215</c:v>
                </c:pt>
                <c:pt idx="864">
                  <c:v>215</c:v>
                </c:pt>
                <c:pt idx="865">
                  <c:v>215</c:v>
                </c:pt>
                <c:pt idx="866">
                  <c:v>214</c:v>
                </c:pt>
                <c:pt idx="867">
                  <c:v>214</c:v>
                </c:pt>
                <c:pt idx="868">
                  <c:v>214</c:v>
                </c:pt>
                <c:pt idx="869">
                  <c:v>214</c:v>
                </c:pt>
                <c:pt idx="870">
                  <c:v>214</c:v>
                </c:pt>
                <c:pt idx="871">
                  <c:v>214</c:v>
                </c:pt>
                <c:pt idx="872">
                  <c:v>214</c:v>
                </c:pt>
                <c:pt idx="873">
                  <c:v>213</c:v>
                </c:pt>
                <c:pt idx="874">
                  <c:v>213</c:v>
                </c:pt>
                <c:pt idx="875">
                  <c:v>213</c:v>
                </c:pt>
                <c:pt idx="876">
                  <c:v>213</c:v>
                </c:pt>
                <c:pt idx="877">
                  <c:v>213</c:v>
                </c:pt>
                <c:pt idx="878">
                  <c:v>213</c:v>
                </c:pt>
                <c:pt idx="879">
                  <c:v>212</c:v>
                </c:pt>
                <c:pt idx="880">
                  <c:v>212</c:v>
                </c:pt>
                <c:pt idx="881">
                  <c:v>212</c:v>
                </c:pt>
                <c:pt idx="882">
                  <c:v>211</c:v>
                </c:pt>
                <c:pt idx="883">
                  <c:v>211</c:v>
                </c:pt>
                <c:pt idx="884">
                  <c:v>211</c:v>
                </c:pt>
                <c:pt idx="885">
                  <c:v>211</c:v>
                </c:pt>
                <c:pt idx="886">
                  <c:v>210</c:v>
                </c:pt>
                <c:pt idx="887">
                  <c:v>210</c:v>
                </c:pt>
                <c:pt idx="888">
                  <c:v>210</c:v>
                </c:pt>
                <c:pt idx="889">
                  <c:v>210</c:v>
                </c:pt>
                <c:pt idx="890">
                  <c:v>210</c:v>
                </c:pt>
                <c:pt idx="891">
                  <c:v>209</c:v>
                </c:pt>
                <c:pt idx="892">
                  <c:v>209</c:v>
                </c:pt>
                <c:pt idx="893">
                  <c:v>209</c:v>
                </c:pt>
                <c:pt idx="894">
                  <c:v>209</c:v>
                </c:pt>
                <c:pt idx="895">
                  <c:v>209</c:v>
                </c:pt>
                <c:pt idx="896">
                  <c:v>209</c:v>
                </c:pt>
                <c:pt idx="897">
                  <c:v>208</c:v>
                </c:pt>
                <c:pt idx="898">
                  <c:v>208</c:v>
                </c:pt>
                <c:pt idx="899">
                  <c:v>208</c:v>
                </c:pt>
                <c:pt idx="900">
                  <c:v>208</c:v>
                </c:pt>
                <c:pt idx="901">
                  <c:v>208</c:v>
                </c:pt>
                <c:pt idx="902">
                  <c:v>207</c:v>
                </c:pt>
                <c:pt idx="903">
                  <c:v>207</c:v>
                </c:pt>
                <c:pt idx="904">
                  <c:v>206</c:v>
                </c:pt>
                <c:pt idx="905">
                  <c:v>206</c:v>
                </c:pt>
                <c:pt idx="906">
                  <c:v>206</c:v>
                </c:pt>
                <c:pt idx="907">
                  <c:v>206</c:v>
                </c:pt>
                <c:pt idx="908">
                  <c:v>205</c:v>
                </c:pt>
                <c:pt idx="909">
                  <c:v>205</c:v>
                </c:pt>
                <c:pt idx="910">
                  <c:v>205</c:v>
                </c:pt>
                <c:pt idx="911">
                  <c:v>205</c:v>
                </c:pt>
                <c:pt idx="912">
                  <c:v>205</c:v>
                </c:pt>
                <c:pt idx="913">
                  <c:v>204</c:v>
                </c:pt>
                <c:pt idx="914">
                  <c:v>204</c:v>
                </c:pt>
                <c:pt idx="915">
                  <c:v>204</c:v>
                </c:pt>
                <c:pt idx="916">
                  <c:v>204</c:v>
                </c:pt>
                <c:pt idx="917">
                  <c:v>204</c:v>
                </c:pt>
                <c:pt idx="918">
                  <c:v>204</c:v>
                </c:pt>
                <c:pt idx="919">
                  <c:v>204</c:v>
                </c:pt>
                <c:pt idx="920">
                  <c:v>204</c:v>
                </c:pt>
                <c:pt idx="921">
                  <c:v>203</c:v>
                </c:pt>
                <c:pt idx="922">
                  <c:v>203</c:v>
                </c:pt>
                <c:pt idx="923">
                  <c:v>203</c:v>
                </c:pt>
                <c:pt idx="924">
                  <c:v>203</c:v>
                </c:pt>
                <c:pt idx="925">
                  <c:v>203</c:v>
                </c:pt>
                <c:pt idx="926">
                  <c:v>203</c:v>
                </c:pt>
                <c:pt idx="927">
                  <c:v>203</c:v>
                </c:pt>
                <c:pt idx="928">
                  <c:v>203</c:v>
                </c:pt>
                <c:pt idx="929">
                  <c:v>202</c:v>
                </c:pt>
                <c:pt idx="930">
                  <c:v>202</c:v>
                </c:pt>
                <c:pt idx="931">
                  <c:v>202</c:v>
                </c:pt>
                <c:pt idx="932">
                  <c:v>202</c:v>
                </c:pt>
                <c:pt idx="933">
                  <c:v>202</c:v>
                </c:pt>
                <c:pt idx="934">
                  <c:v>202</c:v>
                </c:pt>
                <c:pt idx="935">
                  <c:v>202</c:v>
                </c:pt>
                <c:pt idx="936">
                  <c:v>202</c:v>
                </c:pt>
                <c:pt idx="937">
                  <c:v>201</c:v>
                </c:pt>
                <c:pt idx="938">
                  <c:v>201</c:v>
                </c:pt>
                <c:pt idx="939">
                  <c:v>201</c:v>
                </c:pt>
                <c:pt idx="940">
                  <c:v>201</c:v>
                </c:pt>
                <c:pt idx="941">
                  <c:v>201</c:v>
                </c:pt>
                <c:pt idx="942">
                  <c:v>200</c:v>
                </c:pt>
                <c:pt idx="943">
                  <c:v>200</c:v>
                </c:pt>
                <c:pt idx="944">
                  <c:v>200</c:v>
                </c:pt>
                <c:pt idx="945">
                  <c:v>199</c:v>
                </c:pt>
                <c:pt idx="946">
                  <c:v>199</c:v>
                </c:pt>
                <c:pt idx="947">
                  <c:v>199</c:v>
                </c:pt>
                <c:pt idx="948">
                  <c:v>199</c:v>
                </c:pt>
                <c:pt idx="949">
                  <c:v>199</c:v>
                </c:pt>
                <c:pt idx="950">
                  <c:v>198</c:v>
                </c:pt>
                <c:pt idx="951">
                  <c:v>198</c:v>
                </c:pt>
                <c:pt idx="952">
                  <c:v>198</c:v>
                </c:pt>
                <c:pt idx="953">
                  <c:v>198</c:v>
                </c:pt>
                <c:pt idx="954">
                  <c:v>198</c:v>
                </c:pt>
                <c:pt idx="955">
                  <c:v>198</c:v>
                </c:pt>
                <c:pt idx="956">
                  <c:v>197</c:v>
                </c:pt>
                <c:pt idx="957">
                  <c:v>197</c:v>
                </c:pt>
                <c:pt idx="958">
                  <c:v>197</c:v>
                </c:pt>
                <c:pt idx="959">
                  <c:v>197</c:v>
                </c:pt>
                <c:pt idx="960">
                  <c:v>197</c:v>
                </c:pt>
                <c:pt idx="961">
                  <c:v>196</c:v>
                </c:pt>
                <c:pt idx="962">
                  <c:v>196</c:v>
                </c:pt>
                <c:pt idx="963">
                  <c:v>196</c:v>
                </c:pt>
                <c:pt idx="964">
                  <c:v>196</c:v>
                </c:pt>
                <c:pt idx="965">
                  <c:v>196</c:v>
                </c:pt>
                <c:pt idx="966">
                  <c:v>196</c:v>
                </c:pt>
                <c:pt idx="967">
                  <c:v>196</c:v>
                </c:pt>
                <c:pt idx="968">
                  <c:v>196</c:v>
                </c:pt>
                <c:pt idx="969">
                  <c:v>196</c:v>
                </c:pt>
                <c:pt idx="970">
                  <c:v>195</c:v>
                </c:pt>
                <c:pt idx="971">
                  <c:v>195</c:v>
                </c:pt>
                <c:pt idx="972">
                  <c:v>195</c:v>
                </c:pt>
                <c:pt idx="973">
                  <c:v>195</c:v>
                </c:pt>
                <c:pt idx="974">
                  <c:v>195</c:v>
                </c:pt>
                <c:pt idx="975">
                  <c:v>195</c:v>
                </c:pt>
                <c:pt idx="976">
                  <c:v>195</c:v>
                </c:pt>
                <c:pt idx="977">
                  <c:v>194</c:v>
                </c:pt>
                <c:pt idx="978">
                  <c:v>194</c:v>
                </c:pt>
                <c:pt idx="979">
                  <c:v>194</c:v>
                </c:pt>
                <c:pt idx="980">
                  <c:v>194</c:v>
                </c:pt>
                <c:pt idx="981">
                  <c:v>193</c:v>
                </c:pt>
                <c:pt idx="982">
                  <c:v>193</c:v>
                </c:pt>
                <c:pt idx="983">
                  <c:v>192</c:v>
                </c:pt>
                <c:pt idx="984">
                  <c:v>192</c:v>
                </c:pt>
                <c:pt idx="985">
                  <c:v>191</c:v>
                </c:pt>
                <c:pt idx="986">
                  <c:v>191</c:v>
                </c:pt>
                <c:pt idx="987">
                  <c:v>191</c:v>
                </c:pt>
                <c:pt idx="988">
                  <c:v>190</c:v>
                </c:pt>
                <c:pt idx="989">
                  <c:v>190</c:v>
                </c:pt>
                <c:pt idx="990">
                  <c:v>190</c:v>
                </c:pt>
                <c:pt idx="991">
                  <c:v>190</c:v>
                </c:pt>
                <c:pt idx="992">
                  <c:v>190</c:v>
                </c:pt>
                <c:pt idx="993">
                  <c:v>190</c:v>
                </c:pt>
                <c:pt idx="994">
                  <c:v>190</c:v>
                </c:pt>
                <c:pt idx="995">
                  <c:v>189</c:v>
                </c:pt>
                <c:pt idx="996">
                  <c:v>189</c:v>
                </c:pt>
                <c:pt idx="997">
                  <c:v>189</c:v>
                </c:pt>
                <c:pt idx="998">
                  <c:v>188</c:v>
                </c:pt>
                <c:pt idx="999">
                  <c:v>188</c:v>
                </c:pt>
                <c:pt idx="1000">
                  <c:v>188</c:v>
                </c:pt>
                <c:pt idx="1001">
                  <c:v>188</c:v>
                </c:pt>
                <c:pt idx="1002">
                  <c:v>188</c:v>
                </c:pt>
                <c:pt idx="1003">
                  <c:v>188</c:v>
                </c:pt>
                <c:pt idx="1004">
                  <c:v>187</c:v>
                </c:pt>
                <c:pt idx="1005">
                  <c:v>186</c:v>
                </c:pt>
                <c:pt idx="1006">
                  <c:v>186</c:v>
                </c:pt>
                <c:pt idx="1007">
                  <c:v>186</c:v>
                </c:pt>
                <c:pt idx="1008">
                  <c:v>186</c:v>
                </c:pt>
                <c:pt idx="1009">
                  <c:v>186</c:v>
                </c:pt>
                <c:pt idx="1010">
                  <c:v>185</c:v>
                </c:pt>
                <c:pt idx="1011">
                  <c:v>185</c:v>
                </c:pt>
                <c:pt idx="1012">
                  <c:v>185</c:v>
                </c:pt>
                <c:pt idx="1013">
                  <c:v>185</c:v>
                </c:pt>
                <c:pt idx="1014">
                  <c:v>185</c:v>
                </c:pt>
                <c:pt idx="1015">
                  <c:v>185</c:v>
                </c:pt>
                <c:pt idx="1016">
                  <c:v>185</c:v>
                </c:pt>
                <c:pt idx="1017">
                  <c:v>185</c:v>
                </c:pt>
                <c:pt idx="1018">
                  <c:v>185</c:v>
                </c:pt>
                <c:pt idx="1019">
                  <c:v>185</c:v>
                </c:pt>
                <c:pt idx="1020">
                  <c:v>185</c:v>
                </c:pt>
                <c:pt idx="1021">
                  <c:v>185</c:v>
                </c:pt>
                <c:pt idx="1022">
                  <c:v>184</c:v>
                </c:pt>
                <c:pt idx="1023">
                  <c:v>184</c:v>
                </c:pt>
                <c:pt idx="1024">
                  <c:v>184</c:v>
                </c:pt>
                <c:pt idx="1025">
                  <c:v>184</c:v>
                </c:pt>
                <c:pt idx="1026">
                  <c:v>184</c:v>
                </c:pt>
                <c:pt idx="1027">
                  <c:v>184</c:v>
                </c:pt>
                <c:pt idx="1028">
                  <c:v>184</c:v>
                </c:pt>
                <c:pt idx="1029">
                  <c:v>184</c:v>
                </c:pt>
                <c:pt idx="1030">
                  <c:v>183</c:v>
                </c:pt>
                <c:pt idx="1031">
                  <c:v>183</c:v>
                </c:pt>
                <c:pt idx="1032">
                  <c:v>183</c:v>
                </c:pt>
                <c:pt idx="1033">
                  <c:v>182</c:v>
                </c:pt>
                <c:pt idx="1034">
                  <c:v>182</c:v>
                </c:pt>
                <c:pt idx="1035">
                  <c:v>181</c:v>
                </c:pt>
                <c:pt idx="1036">
                  <c:v>181</c:v>
                </c:pt>
                <c:pt idx="1037">
                  <c:v>181</c:v>
                </c:pt>
                <c:pt idx="1038">
                  <c:v>181</c:v>
                </c:pt>
                <c:pt idx="1039">
                  <c:v>181</c:v>
                </c:pt>
                <c:pt idx="1040">
                  <c:v>181</c:v>
                </c:pt>
                <c:pt idx="1041">
                  <c:v>181</c:v>
                </c:pt>
                <c:pt idx="1042">
                  <c:v>180</c:v>
                </c:pt>
                <c:pt idx="1043">
                  <c:v>180</c:v>
                </c:pt>
                <c:pt idx="1044">
                  <c:v>180</c:v>
                </c:pt>
                <c:pt idx="1045">
                  <c:v>180</c:v>
                </c:pt>
                <c:pt idx="1046">
                  <c:v>180</c:v>
                </c:pt>
                <c:pt idx="1047">
                  <c:v>180</c:v>
                </c:pt>
                <c:pt idx="1048">
                  <c:v>180</c:v>
                </c:pt>
                <c:pt idx="1049">
                  <c:v>180</c:v>
                </c:pt>
                <c:pt idx="1050">
                  <c:v>180</c:v>
                </c:pt>
                <c:pt idx="1051">
                  <c:v>180</c:v>
                </c:pt>
                <c:pt idx="1052">
                  <c:v>179</c:v>
                </c:pt>
                <c:pt idx="1053">
                  <c:v>179</c:v>
                </c:pt>
                <c:pt idx="1054">
                  <c:v>179</c:v>
                </c:pt>
                <c:pt idx="1055">
                  <c:v>179</c:v>
                </c:pt>
                <c:pt idx="1056">
                  <c:v>179</c:v>
                </c:pt>
                <c:pt idx="1057">
                  <c:v>179</c:v>
                </c:pt>
                <c:pt idx="1058">
                  <c:v>179</c:v>
                </c:pt>
                <c:pt idx="1059">
                  <c:v>179</c:v>
                </c:pt>
                <c:pt idx="1060">
                  <c:v>179</c:v>
                </c:pt>
                <c:pt idx="1061">
                  <c:v>179</c:v>
                </c:pt>
                <c:pt idx="1062">
                  <c:v>179</c:v>
                </c:pt>
                <c:pt idx="1063">
                  <c:v>178</c:v>
                </c:pt>
                <c:pt idx="1064">
                  <c:v>178</c:v>
                </c:pt>
                <c:pt idx="1065">
                  <c:v>177</c:v>
                </c:pt>
                <c:pt idx="1066">
                  <c:v>177</c:v>
                </c:pt>
                <c:pt idx="1067">
                  <c:v>177</c:v>
                </c:pt>
                <c:pt idx="1068">
                  <c:v>177</c:v>
                </c:pt>
                <c:pt idx="1069">
                  <c:v>177</c:v>
                </c:pt>
                <c:pt idx="1070">
                  <c:v>177</c:v>
                </c:pt>
                <c:pt idx="1071">
                  <c:v>177</c:v>
                </c:pt>
                <c:pt idx="1072">
                  <c:v>177</c:v>
                </c:pt>
                <c:pt idx="1073">
                  <c:v>177</c:v>
                </c:pt>
                <c:pt idx="1074">
                  <c:v>177</c:v>
                </c:pt>
                <c:pt idx="1075">
                  <c:v>177</c:v>
                </c:pt>
                <c:pt idx="1076">
                  <c:v>176</c:v>
                </c:pt>
                <c:pt idx="1077">
                  <c:v>176</c:v>
                </c:pt>
                <c:pt idx="1078">
                  <c:v>176</c:v>
                </c:pt>
                <c:pt idx="1079">
                  <c:v>176</c:v>
                </c:pt>
                <c:pt idx="1080">
                  <c:v>176</c:v>
                </c:pt>
                <c:pt idx="1081">
                  <c:v>175</c:v>
                </c:pt>
                <c:pt idx="1082">
                  <c:v>175</c:v>
                </c:pt>
                <c:pt idx="1083">
                  <c:v>175</c:v>
                </c:pt>
                <c:pt idx="1084">
                  <c:v>175</c:v>
                </c:pt>
                <c:pt idx="1085">
                  <c:v>175</c:v>
                </c:pt>
                <c:pt idx="1086">
                  <c:v>174</c:v>
                </c:pt>
                <c:pt idx="1087">
                  <c:v>174</c:v>
                </c:pt>
                <c:pt idx="1088">
                  <c:v>174</c:v>
                </c:pt>
                <c:pt idx="1089">
                  <c:v>174</c:v>
                </c:pt>
                <c:pt idx="1090">
                  <c:v>174</c:v>
                </c:pt>
                <c:pt idx="1091">
                  <c:v>174</c:v>
                </c:pt>
                <c:pt idx="1092">
                  <c:v>174</c:v>
                </c:pt>
                <c:pt idx="1093">
                  <c:v>173</c:v>
                </c:pt>
                <c:pt idx="1094">
                  <c:v>173</c:v>
                </c:pt>
                <c:pt idx="1095">
                  <c:v>173</c:v>
                </c:pt>
                <c:pt idx="1096">
                  <c:v>173</c:v>
                </c:pt>
                <c:pt idx="1097">
                  <c:v>173</c:v>
                </c:pt>
                <c:pt idx="1098">
                  <c:v>173</c:v>
                </c:pt>
                <c:pt idx="1099">
                  <c:v>173</c:v>
                </c:pt>
                <c:pt idx="1100">
                  <c:v>173</c:v>
                </c:pt>
                <c:pt idx="1101">
                  <c:v>173</c:v>
                </c:pt>
                <c:pt idx="1102">
                  <c:v>173</c:v>
                </c:pt>
                <c:pt idx="1103">
                  <c:v>172</c:v>
                </c:pt>
                <c:pt idx="1104">
                  <c:v>172</c:v>
                </c:pt>
                <c:pt idx="1105">
                  <c:v>171</c:v>
                </c:pt>
                <c:pt idx="1106">
                  <c:v>171</c:v>
                </c:pt>
                <c:pt idx="1107">
                  <c:v>171</c:v>
                </c:pt>
                <c:pt idx="1108">
                  <c:v>171</c:v>
                </c:pt>
                <c:pt idx="1109">
                  <c:v>170</c:v>
                </c:pt>
                <c:pt idx="1110">
                  <c:v>170</c:v>
                </c:pt>
                <c:pt idx="1111">
                  <c:v>170</c:v>
                </c:pt>
                <c:pt idx="1112">
                  <c:v>170</c:v>
                </c:pt>
                <c:pt idx="1113">
                  <c:v>170</c:v>
                </c:pt>
                <c:pt idx="1114">
                  <c:v>170</c:v>
                </c:pt>
                <c:pt idx="1115">
                  <c:v>170</c:v>
                </c:pt>
                <c:pt idx="1116">
                  <c:v>170</c:v>
                </c:pt>
                <c:pt idx="1117">
                  <c:v>170</c:v>
                </c:pt>
                <c:pt idx="1118">
                  <c:v>170</c:v>
                </c:pt>
                <c:pt idx="1119">
                  <c:v>169</c:v>
                </c:pt>
                <c:pt idx="1120">
                  <c:v>169</c:v>
                </c:pt>
                <c:pt idx="1121">
                  <c:v>169</c:v>
                </c:pt>
                <c:pt idx="1122">
                  <c:v>169</c:v>
                </c:pt>
                <c:pt idx="1123">
                  <c:v>169</c:v>
                </c:pt>
                <c:pt idx="1124">
                  <c:v>169</c:v>
                </c:pt>
                <c:pt idx="1125">
                  <c:v>168</c:v>
                </c:pt>
                <c:pt idx="1126">
                  <c:v>168</c:v>
                </c:pt>
                <c:pt idx="1127">
                  <c:v>168</c:v>
                </c:pt>
                <c:pt idx="1128">
                  <c:v>168</c:v>
                </c:pt>
                <c:pt idx="1129">
                  <c:v>168</c:v>
                </c:pt>
                <c:pt idx="1130">
                  <c:v>168</c:v>
                </c:pt>
                <c:pt idx="1131">
                  <c:v>168</c:v>
                </c:pt>
                <c:pt idx="1132">
                  <c:v>167</c:v>
                </c:pt>
                <c:pt idx="1133">
                  <c:v>167</c:v>
                </c:pt>
                <c:pt idx="1134">
                  <c:v>167</c:v>
                </c:pt>
                <c:pt idx="1135">
                  <c:v>167</c:v>
                </c:pt>
                <c:pt idx="1136">
                  <c:v>167</c:v>
                </c:pt>
                <c:pt idx="1137">
                  <c:v>167</c:v>
                </c:pt>
                <c:pt idx="1138">
                  <c:v>166</c:v>
                </c:pt>
                <c:pt idx="1139">
                  <c:v>166</c:v>
                </c:pt>
                <c:pt idx="1140">
                  <c:v>166</c:v>
                </c:pt>
                <c:pt idx="1141">
                  <c:v>166</c:v>
                </c:pt>
                <c:pt idx="1142">
                  <c:v>166</c:v>
                </c:pt>
                <c:pt idx="1143">
                  <c:v>166</c:v>
                </c:pt>
                <c:pt idx="1144">
                  <c:v>165</c:v>
                </c:pt>
                <c:pt idx="1145">
                  <c:v>165</c:v>
                </c:pt>
                <c:pt idx="1146">
                  <c:v>165</c:v>
                </c:pt>
                <c:pt idx="1147">
                  <c:v>165</c:v>
                </c:pt>
                <c:pt idx="1148">
                  <c:v>165</c:v>
                </c:pt>
                <c:pt idx="1149">
                  <c:v>165</c:v>
                </c:pt>
                <c:pt idx="1150">
                  <c:v>165</c:v>
                </c:pt>
                <c:pt idx="1151">
                  <c:v>165</c:v>
                </c:pt>
                <c:pt idx="1152">
                  <c:v>164</c:v>
                </c:pt>
                <c:pt idx="1153">
                  <c:v>164</c:v>
                </c:pt>
                <c:pt idx="1154">
                  <c:v>164</c:v>
                </c:pt>
                <c:pt idx="1155">
                  <c:v>164</c:v>
                </c:pt>
                <c:pt idx="1156">
                  <c:v>164</c:v>
                </c:pt>
                <c:pt idx="1157">
                  <c:v>164</c:v>
                </c:pt>
                <c:pt idx="1158">
                  <c:v>164</c:v>
                </c:pt>
                <c:pt idx="1159">
                  <c:v>163</c:v>
                </c:pt>
                <c:pt idx="1160">
                  <c:v>163</c:v>
                </c:pt>
                <c:pt idx="1161">
                  <c:v>163</c:v>
                </c:pt>
                <c:pt idx="1162">
                  <c:v>163</c:v>
                </c:pt>
                <c:pt idx="1163">
                  <c:v>163</c:v>
                </c:pt>
                <c:pt idx="1164">
                  <c:v>162</c:v>
                </c:pt>
                <c:pt idx="1165">
                  <c:v>162</c:v>
                </c:pt>
                <c:pt idx="1166">
                  <c:v>161</c:v>
                </c:pt>
                <c:pt idx="1167">
                  <c:v>161</c:v>
                </c:pt>
                <c:pt idx="1168">
                  <c:v>161</c:v>
                </c:pt>
                <c:pt idx="1169">
                  <c:v>161</c:v>
                </c:pt>
                <c:pt idx="1170">
                  <c:v>161</c:v>
                </c:pt>
                <c:pt idx="1171">
                  <c:v>161</c:v>
                </c:pt>
                <c:pt idx="1172">
                  <c:v>160</c:v>
                </c:pt>
                <c:pt idx="1173">
                  <c:v>160</c:v>
                </c:pt>
                <c:pt idx="1174">
                  <c:v>160</c:v>
                </c:pt>
                <c:pt idx="1175">
                  <c:v>160</c:v>
                </c:pt>
                <c:pt idx="1176">
                  <c:v>159</c:v>
                </c:pt>
                <c:pt idx="1177">
                  <c:v>159</c:v>
                </c:pt>
                <c:pt idx="1178">
                  <c:v>159</c:v>
                </c:pt>
                <c:pt idx="1179">
                  <c:v>159</c:v>
                </c:pt>
                <c:pt idx="1180">
                  <c:v>159</c:v>
                </c:pt>
                <c:pt idx="1181">
                  <c:v>158</c:v>
                </c:pt>
                <c:pt idx="1182">
                  <c:v>158</c:v>
                </c:pt>
                <c:pt idx="1183">
                  <c:v>158</c:v>
                </c:pt>
                <c:pt idx="1184">
                  <c:v>157</c:v>
                </c:pt>
                <c:pt idx="1185">
                  <c:v>157</c:v>
                </c:pt>
                <c:pt idx="1186">
                  <c:v>157</c:v>
                </c:pt>
                <c:pt idx="1187">
                  <c:v>157</c:v>
                </c:pt>
                <c:pt idx="1188">
                  <c:v>157</c:v>
                </c:pt>
                <c:pt idx="1189">
                  <c:v>156</c:v>
                </c:pt>
                <c:pt idx="1190">
                  <c:v>156</c:v>
                </c:pt>
                <c:pt idx="1191">
                  <c:v>156</c:v>
                </c:pt>
                <c:pt idx="1192">
                  <c:v>156</c:v>
                </c:pt>
                <c:pt idx="1193">
                  <c:v>156</c:v>
                </c:pt>
                <c:pt idx="1194">
                  <c:v>156</c:v>
                </c:pt>
                <c:pt idx="1195">
                  <c:v>156</c:v>
                </c:pt>
                <c:pt idx="1196">
                  <c:v>156</c:v>
                </c:pt>
                <c:pt idx="1197">
                  <c:v>155</c:v>
                </c:pt>
                <c:pt idx="1198">
                  <c:v>155</c:v>
                </c:pt>
                <c:pt idx="1199">
                  <c:v>155</c:v>
                </c:pt>
                <c:pt idx="1200">
                  <c:v>154</c:v>
                </c:pt>
                <c:pt idx="1201">
                  <c:v>154</c:v>
                </c:pt>
                <c:pt idx="1202">
                  <c:v>154</c:v>
                </c:pt>
                <c:pt idx="1203">
                  <c:v>154</c:v>
                </c:pt>
                <c:pt idx="1204">
                  <c:v>154</c:v>
                </c:pt>
                <c:pt idx="1205">
                  <c:v>153</c:v>
                </c:pt>
                <c:pt idx="1206">
                  <c:v>153</c:v>
                </c:pt>
                <c:pt idx="1207">
                  <c:v>153</c:v>
                </c:pt>
                <c:pt idx="1208">
                  <c:v>152</c:v>
                </c:pt>
                <c:pt idx="1209">
                  <c:v>152</c:v>
                </c:pt>
                <c:pt idx="1210">
                  <c:v>152</c:v>
                </c:pt>
                <c:pt idx="1211">
                  <c:v>152</c:v>
                </c:pt>
                <c:pt idx="1212">
                  <c:v>152</c:v>
                </c:pt>
                <c:pt idx="1213">
                  <c:v>151</c:v>
                </c:pt>
                <c:pt idx="1214">
                  <c:v>151</c:v>
                </c:pt>
                <c:pt idx="1215">
                  <c:v>151</c:v>
                </c:pt>
                <c:pt idx="1216">
                  <c:v>151</c:v>
                </c:pt>
                <c:pt idx="1217">
                  <c:v>151</c:v>
                </c:pt>
                <c:pt idx="1218">
                  <c:v>151</c:v>
                </c:pt>
                <c:pt idx="1219">
                  <c:v>151</c:v>
                </c:pt>
                <c:pt idx="1220">
                  <c:v>151</c:v>
                </c:pt>
                <c:pt idx="1221">
                  <c:v>150</c:v>
                </c:pt>
                <c:pt idx="1222">
                  <c:v>150</c:v>
                </c:pt>
                <c:pt idx="1223">
                  <c:v>150</c:v>
                </c:pt>
                <c:pt idx="1224">
                  <c:v>150</c:v>
                </c:pt>
                <c:pt idx="1225">
                  <c:v>150</c:v>
                </c:pt>
                <c:pt idx="1226">
                  <c:v>150</c:v>
                </c:pt>
                <c:pt idx="1227">
                  <c:v>149</c:v>
                </c:pt>
                <c:pt idx="1228">
                  <c:v>149</c:v>
                </c:pt>
                <c:pt idx="1229">
                  <c:v>149</c:v>
                </c:pt>
                <c:pt idx="1230">
                  <c:v>149</c:v>
                </c:pt>
                <c:pt idx="1231">
                  <c:v>149</c:v>
                </c:pt>
                <c:pt idx="1232">
                  <c:v>149</c:v>
                </c:pt>
                <c:pt idx="1233">
                  <c:v>149</c:v>
                </c:pt>
                <c:pt idx="1234">
                  <c:v>148</c:v>
                </c:pt>
                <c:pt idx="1235">
                  <c:v>148</c:v>
                </c:pt>
                <c:pt idx="1236">
                  <c:v>148</c:v>
                </c:pt>
                <c:pt idx="1237">
                  <c:v>148</c:v>
                </c:pt>
                <c:pt idx="1238">
                  <c:v>148</c:v>
                </c:pt>
                <c:pt idx="1239">
                  <c:v>148</c:v>
                </c:pt>
                <c:pt idx="1240">
                  <c:v>148</c:v>
                </c:pt>
                <c:pt idx="1241">
                  <c:v>148</c:v>
                </c:pt>
                <c:pt idx="1242">
                  <c:v>148</c:v>
                </c:pt>
                <c:pt idx="1243">
                  <c:v>147</c:v>
                </c:pt>
                <c:pt idx="1244">
                  <c:v>147</c:v>
                </c:pt>
                <c:pt idx="1245">
                  <c:v>147</c:v>
                </c:pt>
                <c:pt idx="1246">
                  <c:v>147</c:v>
                </c:pt>
                <c:pt idx="1247">
                  <c:v>147</c:v>
                </c:pt>
                <c:pt idx="1248">
                  <c:v>147</c:v>
                </c:pt>
                <c:pt idx="1249">
                  <c:v>147</c:v>
                </c:pt>
                <c:pt idx="1250">
                  <c:v>146</c:v>
                </c:pt>
                <c:pt idx="1251">
                  <c:v>146</c:v>
                </c:pt>
                <c:pt idx="1252">
                  <c:v>146</c:v>
                </c:pt>
                <c:pt idx="1253">
                  <c:v>146</c:v>
                </c:pt>
                <c:pt idx="1254">
                  <c:v>145</c:v>
                </c:pt>
                <c:pt idx="1255">
                  <c:v>145</c:v>
                </c:pt>
                <c:pt idx="1256">
                  <c:v>145</c:v>
                </c:pt>
                <c:pt idx="1257">
                  <c:v>145</c:v>
                </c:pt>
                <c:pt idx="1258">
                  <c:v>145</c:v>
                </c:pt>
                <c:pt idx="1259">
                  <c:v>145</c:v>
                </c:pt>
                <c:pt idx="1260">
                  <c:v>145</c:v>
                </c:pt>
                <c:pt idx="1261">
                  <c:v>145</c:v>
                </c:pt>
                <c:pt idx="1262">
                  <c:v>145</c:v>
                </c:pt>
                <c:pt idx="1263">
                  <c:v>145</c:v>
                </c:pt>
                <c:pt idx="1264">
                  <c:v>144</c:v>
                </c:pt>
                <c:pt idx="1265">
                  <c:v>144</c:v>
                </c:pt>
                <c:pt idx="1266">
                  <c:v>144</c:v>
                </c:pt>
                <c:pt idx="1267">
                  <c:v>144</c:v>
                </c:pt>
                <c:pt idx="1268">
                  <c:v>144</c:v>
                </c:pt>
                <c:pt idx="1269">
                  <c:v>144</c:v>
                </c:pt>
                <c:pt idx="1270">
                  <c:v>144</c:v>
                </c:pt>
                <c:pt idx="1271">
                  <c:v>143</c:v>
                </c:pt>
                <c:pt idx="1272">
                  <c:v>143</c:v>
                </c:pt>
                <c:pt idx="1273">
                  <c:v>143</c:v>
                </c:pt>
                <c:pt idx="1274">
                  <c:v>143</c:v>
                </c:pt>
                <c:pt idx="1275">
                  <c:v>142</c:v>
                </c:pt>
                <c:pt idx="1276">
                  <c:v>142</c:v>
                </c:pt>
                <c:pt idx="1277">
                  <c:v>142</c:v>
                </c:pt>
                <c:pt idx="1278">
                  <c:v>141</c:v>
                </c:pt>
                <c:pt idx="1279">
                  <c:v>141</c:v>
                </c:pt>
                <c:pt idx="1280">
                  <c:v>141</c:v>
                </c:pt>
                <c:pt idx="1281">
                  <c:v>140</c:v>
                </c:pt>
                <c:pt idx="1282">
                  <c:v>140</c:v>
                </c:pt>
                <c:pt idx="1283">
                  <c:v>140</c:v>
                </c:pt>
                <c:pt idx="1284">
                  <c:v>140</c:v>
                </c:pt>
                <c:pt idx="1285">
                  <c:v>140</c:v>
                </c:pt>
                <c:pt idx="1286">
                  <c:v>140</c:v>
                </c:pt>
                <c:pt idx="1287">
                  <c:v>140</c:v>
                </c:pt>
                <c:pt idx="1288">
                  <c:v>139</c:v>
                </c:pt>
                <c:pt idx="1289">
                  <c:v>139</c:v>
                </c:pt>
                <c:pt idx="1290">
                  <c:v>139</c:v>
                </c:pt>
                <c:pt idx="1291">
                  <c:v>138</c:v>
                </c:pt>
                <c:pt idx="1292">
                  <c:v>138</c:v>
                </c:pt>
                <c:pt idx="1293">
                  <c:v>138</c:v>
                </c:pt>
                <c:pt idx="1294">
                  <c:v>138</c:v>
                </c:pt>
                <c:pt idx="1295">
                  <c:v>138</c:v>
                </c:pt>
                <c:pt idx="1296">
                  <c:v>138</c:v>
                </c:pt>
                <c:pt idx="1297">
                  <c:v>138</c:v>
                </c:pt>
                <c:pt idx="1298">
                  <c:v>137</c:v>
                </c:pt>
                <c:pt idx="1299">
                  <c:v>137</c:v>
                </c:pt>
                <c:pt idx="1300">
                  <c:v>137</c:v>
                </c:pt>
                <c:pt idx="1301">
                  <c:v>136</c:v>
                </c:pt>
                <c:pt idx="1302">
                  <c:v>136</c:v>
                </c:pt>
                <c:pt idx="1303">
                  <c:v>136</c:v>
                </c:pt>
                <c:pt idx="1304">
                  <c:v>136</c:v>
                </c:pt>
                <c:pt idx="1305">
                  <c:v>135</c:v>
                </c:pt>
                <c:pt idx="1306">
                  <c:v>135</c:v>
                </c:pt>
                <c:pt idx="1307">
                  <c:v>135</c:v>
                </c:pt>
                <c:pt idx="1308">
                  <c:v>135</c:v>
                </c:pt>
                <c:pt idx="1309">
                  <c:v>134</c:v>
                </c:pt>
                <c:pt idx="1310">
                  <c:v>134</c:v>
                </c:pt>
                <c:pt idx="1311">
                  <c:v>134</c:v>
                </c:pt>
                <c:pt idx="1312">
                  <c:v>134</c:v>
                </c:pt>
                <c:pt idx="1313">
                  <c:v>134</c:v>
                </c:pt>
                <c:pt idx="1314">
                  <c:v>133</c:v>
                </c:pt>
                <c:pt idx="1315">
                  <c:v>133</c:v>
                </c:pt>
                <c:pt idx="1316">
                  <c:v>133</c:v>
                </c:pt>
                <c:pt idx="1317">
                  <c:v>133</c:v>
                </c:pt>
                <c:pt idx="1318">
                  <c:v>133</c:v>
                </c:pt>
                <c:pt idx="1319">
                  <c:v>133</c:v>
                </c:pt>
                <c:pt idx="1320">
                  <c:v>133</c:v>
                </c:pt>
                <c:pt idx="1321">
                  <c:v>132</c:v>
                </c:pt>
                <c:pt idx="1322">
                  <c:v>132</c:v>
                </c:pt>
                <c:pt idx="1323">
                  <c:v>132</c:v>
                </c:pt>
                <c:pt idx="1324">
                  <c:v>132</c:v>
                </c:pt>
                <c:pt idx="1325">
                  <c:v>132</c:v>
                </c:pt>
                <c:pt idx="1326">
                  <c:v>131</c:v>
                </c:pt>
                <c:pt idx="1327">
                  <c:v>131</c:v>
                </c:pt>
                <c:pt idx="1328">
                  <c:v>130</c:v>
                </c:pt>
                <c:pt idx="1329">
                  <c:v>130</c:v>
                </c:pt>
                <c:pt idx="1330">
                  <c:v>130</c:v>
                </c:pt>
                <c:pt idx="1331">
                  <c:v>130</c:v>
                </c:pt>
                <c:pt idx="1332">
                  <c:v>130</c:v>
                </c:pt>
                <c:pt idx="1333">
                  <c:v>130</c:v>
                </c:pt>
                <c:pt idx="1334">
                  <c:v>129</c:v>
                </c:pt>
                <c:pt idx="1335">
                  <c:v>129</c:v>
                </c:pt>
                <c:pt idx="1336">
                  <c:v>129</c:v>
                </c:pt>
                <c:pt idx="1337">
                  <c:v>129</c:v>
                </c:pt>
                <c:pt idx="1338">
                  <c:v>128</c:v>
                </c:pt>
                <c:pt idx="1339">
                  <c:v>128</c:v>
                </c:pt>
                <c:pt idx="1340">
                  <c:v>128</c:v>
                </c:pt>
                <c:pt idx="1341">
                  <c:v>128</c:v>
                </c:pt>
                <c:pt idx="1342">
                  <c:v>128</c:v>
                </c:pt>
                <c:pt idx="1343">
                  <c:v>128</c:v>
                </c:pt>
                <c:pt idx="1344">
                  <c:v>127</c:v>
                </c:pt>
                <c:pt idx="1345">
                  <c:v>127</c:v>
                </c:pt>
                <c:pt idx="1346">
                  <c:v>127</c:v>
                </c:pt>
                <c:pt idx="1347">
                  <c:v>126</c:v>
                </c:pt>
                <c:pt idx="1348">
                  <c:v>126</c:v>
                </c:pt>
                <c:pt idx="1349">
                  <c:v>126</c:v>
                </c:pt>
                <c:pt idx="1350">
                  <c:v>126</c:v>
                </c:pt>
                <c:pt idx="1351">
                  <c:v>126</c:v>
                </c:pt>
                <c:pt idx="1352">
                  <c:v>126</c:v>
                </c:pt>
                <c:pt idx="1353">
                  <c:v>125</c:v>
                </c:pt>
                <c:pt idx="1354">
                  <c:v>125</c:v>
                </c:pt>
                <c:pt idx="1355">
                  <c:v>125</c:v>
                </c:pt>
                <c:pt idx="1356">
                  <c:v>124</c:v>
                </c:pt>
                <c:pt idx="1357">
                  <c:v>124</c:v>
                </c:pt>
                <c:pt idx="1358">
                  <c:v>124</c:v>
                </c:pt>
                <c:pt idx="1359">
                  <c:v>124</c:v>
                </c:pt>
                <c:pt idx="1360">
                  <c:v>123</c:v>
                </c:pt>
                <c:pt idx="1361">
                  <c:v>122</c:v>
                </c:pt>
                <c:pt idx="1362">
                  <c:v>122</c:v>
                </c:pt>
                <c:pt idx="1363">
                  <c:v>122</c:v>
                </c:pt>
                <c:pt idx="1364">
                  <c:v>122</c:v>
                </c:pt>
                <c:pt idx="1365">
                  <c:v>122</c:v>
                </c:pt>
                <c:pt idx="1366">
                  <c:v>121</c:v>
                </c:pt>
                <c:pt idx="1367">
                  <c:v>121</c:v>
                </c:pt>
                <c:pt idx="1368">
                  <c:v>121</c:v>
                </c:pt>
                <c:pt idx="1369">
                  <c:v>121</c:v>
                </c:pt>
                <c:pt idx="1370">
                  <c:v>121</c:v>
                </c:pt>
                <c:pt idx="1371">
                  <c:v>120</c:v>
                </c:pt>
                <c:pt idx="1372">
                  <c:v>120</c:v>
                </c:pt>
                <c:pt idx="1373">
                  <c:v>120</c:v>
                </c:pt>
                <c:pt idx="1374">
                  <c:v>120</c:v>
                </c:pt>
                <c:pt idx="1375">
                  <c:v>120</c:v>
                </c:pt>
                <c:pt idx="1376">
                  <c:v>120</c:v>
                </c:pt>
                <c:pt idx="1377">
                  <c:v>120</c:v>
                </c:pt>
                <c:pt idx="1378">
                  <c:v>119</c:v>
                </c:pt>
                <c:pt idx="1379">
                  <c:v>119</c:v>
                </c:pt>
                <c:pt idx="1380">
                  <c:v>119</c:v>
                </c:pt>
                <c:pt idx="1381">
                  <c:v>119</c:v>
                </c:pt>
                <c:pt idx="1382">
                  <c:v>119</c:v>
                </c:pt>
                <c:pt idx="1383">
                  <c:v>117</c:v>
                </c:pt>
                <c:pt idx="1384">
                  <c:v>117</c:v>
                </c:pt>
                <c:pt idx="1385">
                  <c:v>117</c:v>
                </c:pt>
                <c:pt idx="1386">
                  <c:v>117</c:v>
                </c:pt>
                <c:pt idx="1387">
                  <c:v>116</c:v>
                </c:pt>
                <c:pt idx="1388">
                  <c:v>116</c:v>
                </c:pt>
                <c:pt idx="1389">
                  <c:v>116</c:v>
                </c:pt>
                <c:pt idx="1390">
                  <c:v>116</c:v>
                </c:pt>
                <c:pt idx="1391">
                  <c:v>116</c:v>
                </c:pt>
                <c:pt idx="1392">
                  <c:v>116</c:v>
                </c:pt>
                <c:pt idx="1393">
                  <c:v>116</c:v>
                </c:pt>
                <c:pt idx="1394">
                  <c:v>115</c:v>
                </c:pt>
                <c:pt idx="1395">
                  <c:v>115</c:v>
                </c:pt>
                <c:pt idx="1396">
                  <c:v>115</c:v>
                </c:pt>
                <c:pt idx="1397">
                  <c:v>115</c:v>
                </c:pt>
                <c:pt idx="1398">
                  <c:v>115</c:v>
                </c:pt>
                <c:pt idx="1399">
                  <c:v>115</c:v>
                </c:pt>
                <c:pt idx="1400">
                  <c:v>115</c:v>
                </c:pt>
                <c:pt idx="1401">
                  <c:v>115</c:v>
                </c:pt>
                <c:pt idx="1402">
                  <c:v>115</c:v>
                </c:pt>
                <c:pt idx="1403">
                  <c:v>115</c:v>
                </c:pt>
                <c:pt idx="1404">
                  <c:v>115</c:v>
                </c:pt>
                <c:pt idx="1405">
                  <c:v>115</c:v>
                </c:pt>
                <c:pt idx="1406">
                  <c:v>115</c:v>
                </c:pt>
                <c:pt idx="1407">
                  <c:v>114</c:v>
                </c:pt>
                <c:pt idx="1408">
                  <c:v>114</c:v>
                </c:pt>
                <c:pt idx="1409">
                  <c:v>114</c:v>
                </c:pt>
                <c:pt idx="1410">
                  <c:v>114</c:v>
                </c:pt>
                <c:pt idx="1411">
                  <c:v>114</c:v>
                </c:pt>
                <c:pt idx="1412">
                  <c:v>114</c:v>
                </c:pt>
                <c:pt idx="1413">
                  <c:v>114</c:v>
                </c:pt>
                <c:pt idx="1414">
                  <c:v>113</c:v>
                </c:pt>
                <c:pt idx="1415">
                  <c:v>113</c:v>
                </c:pt>
                <c:pt idx="1416">
                  <c:v>113</c:v>
                </c:pt>
                <c:pt idx="1417">
                  <c:v>113</c:v>
                </c:pt>
                <c:pt idx="1418">
                  <c:v>113</c:v>
                </c:pt>
                <c:pt idx="1419">
                  <c:v>113</c:v>
                </c:pt>
                <c:pt idx="1420">
                  <c:v>113</c:v>
                </c:pt>
                <c:pt idx="1421">
                  <c:v>113</c:v>
                </c:pt>
                <c:pt idx="1422">
                  <c:v>112</c:v>
                </c:pt>
                <c:pt idx="1423">
                  <c:v>112</c:v>
                </c:pt>
                <c:pt idx="1424">
                  <c:v>112</c:v>
                </c:pt>
                <c:pt idx="1425">
                  <c:v>112</c:v>
                </c:pt>
                <c:pt idx="1426">
                  <c:v>112</c:v>
                </c:pt>
                <c:pt idx="1427">
                  <c:v>112</c:v>
                </c:pt>
                <c:pt idx="1428">
                  <c:v>112</c:v>
                </c:pt>
                <c:pt idx="1429">
                  <c:v>111</c:v>
                </c:pt>
                <c:pt idx="1430">
                  <c:v>111</c:v>
                </c:pt>
                <c:pt idx="1431">
                  <c:v>111</c:v>
                </c:pt>
                <c:pt idx="1432">
                  <c:v>111</c:v>
                </c:pt>
                <c:pt idx="1433">
                  <c:v>111</c:v>
                </c:pt>
                <c:pt idx="1434">
                  <c:v>110</c:v>
                </c:pt>
                <c:pt idx="1435">
                  <c:v>110</c:v>
                </c:pt>
                <c:pt idx="1436">
                  <c:v>110</c:v>
                </c:pt>
                <c:pt idx="1437">
                  <c:v>110</c:v>
                </c:pt>
                <c:pt idx="1438">
                  <c:v>110</c:v>
                </c:pt>
                <c:pt idx="1439">
                  <c:v>110</c:v>
                </c:pt>
                <c:pt idx="1440">
                  <c:v>109</c:v>
                </c:pt>
                <c:pt idx="1441">
                  <c:v>109</c:v>
                </c:pt>
                <c:pt idx="1442">
                  <c:v>109</c:v>
                </c:pt>
                <c:pt idx="1443">
                  <c:v>109</c:v>
                </c:pt>
                <c:pt idx="1444">
                  <c:v>109</c:v>
                </c:pt>
                <c:pt idx="1445">
                  <c:v>109</c:v>
                </c:pt>
                <c:pt idx="1446">
                  <c:v>109</c:v>
                </c:pt>
                <c:pt idx="1447">
                  <c:v>109</c:v>
                </c:pt>
                <c:pt idx="1448">
                  <c:v>109</c:v>
                </c:pt>
                <c:pt idx="1449">
                  <c:v>108</c:v>
                </c:pt>
                <c:pt idx="1450">
                  <c:v>108</c:v>
                </c:pt>
                <c:pt idx="1451">
                  <c:v>108</c:v>
                </c:pt>
                <c:pt idx="1452">
                  <c:v>108</c:v>
                </c:pt>
                <c:pt idx="1453">
                  <c:v>108</c:v>
                </c:pt>
                <c:pt idx="1454">
                  <c:v>108</c:v>
                </c:pt>
                <c:pt idx="1455">
                  <c:v>107</c:v>
                </c:pt>
                <c:pt idx="1456">
                  <c:v>107</c:v>
                </c:pt>
                <c:pt idx="1457">
                  <c:v>107</c:v>
                </c:pt>
                <c:pt idx="1458">
                  <c:v>107</c:v>
                </c:pt>
                <c:pt idx="1459">
                  <c:v>107</c:v>
                </c:pt>
                <c:pt idx="1460">
                  <c:v>107</c:v>
                </c:pt>
                <c:pt idx="1461">
                  <c:v>107</c:v>
                </c:pt>
                <c:pt idx="1462">
                  <c:v>106</c:v>
                </c:pt>
                <c:pt idx="1463">
                  <c:v>106</c:v>
                </c:pt>
                <c:pt idx="1464">
                  <c:v>106</c:v>
                </c:pt>
                <c:pt idx="1465">
                  <c:v>106</c:v>
                </c:pt>
                <c:pt idx="1466">
                  <c:v>106</c:v>
                </c:pt>
                <c:pt idx="1467">
                  <c:v>106</c:v>
                </c:pt>
                <c:pt idx="1468">
                  <c:v>106</c:v>
                </c:pt>
                <c:pt idx="1469">
                  <c:v>106</c:v>
                </c:pt>
                <c:pt idx="1470">
                  <c:v>106</c:v>
                </c:pt>
                <c:pt idx="1471">
                  <c:v>105</c:v>
                </c:pt>
                <c:pt idx="1472">
                  <c:v>105</c:v>
                </c:pt>
                <c:pt idx="1473">
                  <c:v>105</c:v>
                </c:pt>
                <c:pt idx="1474">
                  <c:v>105</c:v>
                </c:pt>
                <c:pt idx="1475">
                  <c:v>104</c:v>
                </c:pt>
                <c:pt idx="1476">
                  <c:v>104</c:v>
                </c:pt>
                <c:pt idx="1477">
                  <c:v>104</c:v>
                </c:pt>
                <c:pt idx="1478">
                  <c:v>103</c:v>
                </c:pt>
                <c:pt idx="1479">
                  <c:v>103</c:v>
                </c:pt>
                <c:pt idx="1480">
                  <c:v>103</c:v>
                </c:pt>
                <c:pt idx="1481">
                  <c:v>103</c:v>
                </c:pt>
                <c:pt idx="1482">
                  <c:v>103</c:v>
                </c:pt>
                <c:pt idx="1483">
                  <c:v>103</c:v>
                </c:pt>
                <c:pt idx="1484">
                  <c:v>103</c:v>
                </c:pt>
                <c:pt idx="1485">
                  <c:v>103</c:v>
                </c:pt>
                <c:pt idx="1486">
                  <c:v>102</c:v>
                </c:pt>
                <c:pt idx="1487">
                  <c:v>102</c:v>
                </c:pt>
                <c:pt idx="1488">
                  <c:v>102</c:v>
                </c:pt>
                <c:pt idx="1489">
                  <c:v>102</c:v>
                </c:pt>
                <c:pt idx="1490">
                  <c:v>101</c:v>
                </c:pt>
                <c:pt idx="1491">
                  <c:v>101</c:v>
                </c:pt>
                <c:pt idx="1492">
                  <c:v>101</c:v>
                </c:pt>
                <c:pt idx="1493">
                  <c:v>101</c:v>
                </c:pt>
                <c:pt idx="1494">
                  <c:v>101</c:v>
                </c:pt>
                <c:pt idx="1495">
                  <c:v>101</c:v>
                </c:pt>
                <c:pt idx="1496">
                  <c:v>101</c:v>
                </c:pt>
                <c:pt idx="1497">
                  <c:v>100</c:v>
                </c:pt>
                <c:pt idx="1498">
                  <c:v>100</c:v>
                </c:pt>
                <c:pt idx="1499">
                  <c:v>100</c:v>
                </c:pt>
                <c:pt idx="1500">
                  <c:v>100</c:v>
                </c:pt>
                <c:pt idx="1501">
                  <c:v>100</c:v>
                </c:pt>
                <c:pt idx="1502">
                  <c:v>100</c:v>
                </c:pt>
                <c:pt idx="1503">
                  <c:v>100</c:v>
                </c:pt>
                <c:pt idx="1504">
                  <c:v>100</c:v>
                </c:pt>
                <c:pt idx="1505">
                  <c:v>100</c:v>
                </c:pt>
                <c:pt idx="1506">
                  <c:v>99</c:v>
                </c:pt>
                <c:pt idx="1507">
                  <c:v>99</c:v>
                </c:pt>
                <c:pt idx="1508">
                  <c:v>99</c:v>
                </c:pt>
                <c:pt idx="1509">
                  <c:v>98</c:v>
                </c:pt>
                <c:pt idx="1510">
                  <c:v>98</c:v>
                </c:pt>
                <c:pt idx="1511">
                  <c:v>98</c:v>
                </c:pt>
                <c:pt idx="1512">
                  <c:v>98</c:v>
                </c:pt>
                <c:pt idx="1513">
                  <c:v>97</c:v>
                </c:pt>
                <c:pt idx="1514">
                  <c:v>97</c:v>
                </c:pt>
                <c:pt idx="1515">
                  <c:v>97</c:v>
                </c:pt>
                <c:pt idx="1516">
                  <c:v>97</c:v>
                </c:pt>
                <c:pt idx="1517">
                  <c:v>96</c:v>
                </c:pt>
                <c:pt idx="1518">
                  <c:v>96</c:v>
                </c:pt>
                <c:pt idx="1519">
                  <c:v>96</c:v>
                </c:pt>
                <c:pt idx="1520">
                  <c:v>96</c:v>
                </c:pt>
                <c:pt idx="1521">
                  <c:v>96</c:v>
                </c:pt>
                <c:pt idx="1522">
                  <c:v>95</c:v>
                </c:pt>
                <c:pt idx="1523">
                  <c:v>95</c:v>
                </c:pt>
                <c:pt idx="1524">
                  <c:v>95</c:v>
                </c:pt>
                <c:pt idx="1525">
                  <c:v>95</c:v>
                </c:pt>
                <c:pt idx="1526">
                  <c:v>94</c:v>
                </c:pt>
                <c:pt idx="1527">
                  <c:v>94</c:v>
                </c:pt>
                <c:pt idx="1528">
                  <c:v>94</c:v>
                </c:pt>
                <c:pt idx="1529">
                  <c:v>94</c:v>
                </c:pt>
                <c:pt idx="1530">
                  <c:v>94</c:v>
                </c:pt>
                <c:pt idx="1531">
                  <c:v>93</c:v>
                </c:pt>
                <c:pt idx="1532">
                  <c:v>93</c:v>
                </c:pt>
                <c:pt idx="1533">
                  <c:v>93</c:v>
                </c:pt>
                <c:pt idx="1534">
                  <c:v>93</c:v>
                </c:pt>
                <c:pt idx="1535">
                  <c:v>93</c:v>
                </c:pt>
                <c:pt idx="1536">
                  <c:v>93</c:v>
                </c:pt>
                <c:pt idx="1537">
                  <c:v>92</c:v>
                </c:pt>
                <c:pt idx="1538">
                  <c:v>92</c:v>
                </c:pt>
                <c:pt idx="1539">
                  <c:v>92</c:v>
                </c:pt>
                <c:pt idx="1540">
                  <c:v>92</c:v>
                </c:pt>
                <c:pt idx="1541">
                  <c:v>92</c:v>
                </c:pt>
                <c:pt idx="1542">
                  <c:v>91</c:v>
                </c:pt>
                <c:pt idx="1543">
                  <c:v>91</c:v>
                </c:pt>
                <c:pt idx="1544">
                  <c:v>91</c:v>
                </c:pt>
                <c:pt idx="1545">
                  <c:v>91</c:v>
                </c:pt>
                <c:pt idx="1546">
                  <c:v>91</c:v>
                </c:pt>
                <c:pt idx="1547">
                  <c:v>91</c:v>
                </c:pt>
                <c:pt idx="1548">
                  <c:v>90</c:v>
                </c:pt>
                <c:pt idx="1549">
                  <c:v>90</c:v>
                </c:pt>
                <c:pt idx="1550">
                  <c:v>90</c:v>
                </c:pt>
                <c:pt idx="1551">
                  <c:v>89</c:v>
                </c:pt>
                <c:pt idx="1552">
                  <c:v>89</c:v>
                </c:pt>
                <c:pt idx="1553">
                  <c:v>89</c:v>
                </c:pt>
                <c:pt idx="1554">
                  <c:v>89</c:v>
                </c:pt>
                <c:pt idx="1555">
                  <c:v>89</c:v>
                </c:pt>
                <c:pt idx="1556">
                  <c:v>89</c:v>
                </c:pt>
                <c:pt idx="1557">
                  <c:v>89</c:v>
                </c:pt>
                <c:pt idx="1558">
                  <c:v>88</c:v>
                </c:pt>
                <c:pt idx="1559">
                  <c:v>88</c:v>
                </c:pt>
                <c:pt idx="1560">
                  <c:v>88</c:v>
                </c:pt>
                <c:pt idx="1561">
                  <c:v>88</c:v>
                </c:pt>
                <c:pt idx="1562">
                  <c:v>88</c:v>
                </c:pt>
                <c:pt idx="1563">
                  <c:v>87</c:v>
                </c:pt>
                <c:pt idx="1564">
                  <c:v>87</c:v>
                </c:pt>
                <c:pt idx="1565">
                  <c:v>87</c:v>
                </c:pt>
                <c:pt idx="1566">
                  <c:v>87</c:v>
                </c:pt>
                <c:pt idx="1567">
                  <c:v>86</c:v>
                </c:pt>
                <c:pt idx="1568">
                  <c:v>86</c:v>
                </c:pt>
                <c:pt idx="1569">
                  <c:v>86</c:v>
                </c:pt>
                <c:pt idx="1570">
                  <c:v>85</c:v>
                </c:pt>
                <c:pt idx="1571">
                  <c:v>85</c:v>
                </c:pt>
                <c:pt idx="1572">
                  <c:v>85</c:v>
                </c:pt>
                <c:pt idx="1573">
                  <c:v>85</c:v>
                </c:pt>
                <c:pt idx="1574">
                  <c:v>85</c:v>
                </c:pt>
                <c:pt idx="1575">
                  <c:v>85</c:v>
                </c:pt>
                <c:pt idx="1576">
                  <c:v>85</c:v>
                </c:pt>
                <c:pt idx="1577">
                  <c:v>85</c:v>
                </c:pt>
                <c:pt idx="1578">
                  <c:v>84</c:v>
                </c:pt>
                <c:pt idx="1579">
                  <c:v>84</c:v>
                </c:pt>
                <c:pt idx="1580">
                  <c:v>84</c:v>
                </c:pt>
                <c:pt idx="1581">
                  <c:v>84</c:v>
                </c:pt>
                <c:pt idx="1582">
                  <c:v>83</c:v>
                </c:pt>
                <c:pt idx="1583">
                  <c:v>83</c:v>
                </c:pt>
                <c:pt idx="1584">
                  <c:v>83</c:v>
                </c:pt>
                <c:pt idx="1585">
                  <c:v>83</c:v>
                </c:pt>
                <c:pt idx="1586">
                  <c:v>83</c:v>
                </c:pt>
                <c:pt idx="1587">
                  <c:v>82</c:v>
                </c:pt>
                <c:pt idx="1588">
                  <c:v>82</c:v>
                </c:pt>
                <c:pt idx="1589">
                  <c:v>82</c:v>
                </c:pt>
                <c:pt idx="1590">
                  <c:v>82</c:v>
                </c:pt>
                <c:pt idx="1591">
                  <c:v>82</c:v>
                </c:pt>
                <c:pt idx="1592">
                  <c:v>81</c:v>
                </c:pt>
                <c:pt idx="1593">
                  <c:v>81</c:v>
                </c:pt>
                <c:pt idx="1594">
                  <c:v>80</c:v>
                </c:pt>
                <c:pt idx="1595">
                  <c:v>80</c:v>
                </c:pt>
                <c:pt idx="1596">
                  <c:v>80</c:v>
                </c:pt>
                <c:pt idx="1597">
                  <c:v>80</c:v>
                </c:pt>
                <c:pt idx="1598">
                  <c:v>80</c:v>
                </c:pt>
                <c:pt idx="1599">
                  <c:v>79</c:v>
                </c:pt>
                <c:pt idx="1600">
                  <c:v>79</c:v>
                </c:pt>
                <c:pt idx="1601">
                  <c:v>79</c:v>
                </c:pt>
                <c:pt idx="1602">
                  <c:v>79</c:v>
                </c:pt>
                <c:pt idx="1603">
                  <c:v>79</c:v>
                </c:pt>
                <c:pt idx="1604">
                  <c:v>79</c:v>
                </c:pt>
                <c:pt idx="1605">
                  <c:v>78</c:v>
                </c:pt>
                <c:pt idx="1606">
                  <c:v>78</c:v>
                </c:pt>
                <c:pt idx="1607">
                  <c:v>78</c:v>
                </c:pt>
                <c:pt idx="1608">
                  <c:v>78</c:v>
                </c:pt>
                <c:pt idx="1609">
                  <c:v>78</c:v>
                </c:pt>
                <c:pt idx="1610">
                  <c:v>77</c:v>
                </c:pt>
                <c:pt idx="1611">
                  <c:v>77</c:v>
                </c:pt>
                <c:pt idx="1612">
                  <c:v>77</c:v>
                </c:pt>
                <c:pt idx="1613">
                  <c:v>77</c:v>
                </c:pt>
                <c:pt idx="1614">
                  <c:v>76</c:v>
                </c:pt>
                <c:pt idx="1615">
                  <c:v>76</c:v>
                </c:pt>
                <c:pt idx="1616">
                  <c:v>75</c:v>
                </c:pt>
                <c:pt idx="1617">
                  <c:v>75</c:v>
                </c:pt>
                <c:pt idx="1618">
                  <c:v>75</c:v>
                </c:pt>
                <c:pt idx="1619">
                  <c:v>75</c:v>
                </c:pt>
                <c:pt idx="1620">
                  <c:v>75</c:v>
                </c:pt>
                <c:pt idx="1621">
                  <c:v>75</c:v>
                </c:pt>
                <c:pt idx="1622">
                  <c:v>74</c:v>
                </c:pt>
                <c:pt idx="1623">
                  <c:v>74</c:v>
                </c:pt>
                <c:pt idx="1624">
                  <c:v>74</c:v>
                </c:pt>
                <c:pt idx="1625">
                  <c:v>74</c:v>
                </c:pt>
                <c:pt idx="1626">
                  <c:v>74</c:v>
                </c:pt>
                <c:pt idx="1627">
                  <c:v>74</c:v>
                </c:pt>
                <c:pt idx="1628">
                  <c:v>74</c:v>
                </c:pt>
                <c:pt idx="1629">
                  <c:v>74</c:v>
                </c:pt>
                <c:pt idx="1630">
                  <c:v>74</c:v>
                </c:pt>
                <c:pt idx="1631">
                  <c:v>73</c:v>
                </c:pt>
                <c:pt idx="1632">
                  <c:v>73</c:v>
                </c:pt>
                <c:pt idx="1633">
                  <c:v>73</c:v>
                </c:pt>
                <c:pt idx="1634">
                  <c:v>72</c:v>
                </c:pt>
                <c:pt idx="1635">
                  <c:v>72</c:v>
                </c:pt>
                <c:pt idx="1636">
                  <c:v>72</c:v>
                </c:pt>
                <c:pt idx="1637">
                  <c:v>72</c:v>
                </c:pt>
                <c:pt idx="1638">
                  <c:v>72</c:v>
                </c:pt>
                <c:pt idx="1639">
                  <c:v>72</c:v>
                </c:pt>
                <c:pt idx="1640">
                  <c:v>71</c:v>
                </c:pt>
                <c:pt idx="1641">
                  <c:v>71</c:v>
                </c:pt>
                <c:pt idx="1642">
                  <c:v>71</c:v>
                </c:pt>
                <c:pt idx="1643">
                  <c:v>71</c:v>
                </c:pt>
                <c:pt idx="1644">
                  <c:v>71</c:v>
                </c:pt>
                <c:pt idx="1645">
                  <c:v>71</c:v>
                </c:pt>
                <c:pt idx="1646">
                  <c:v>71</c:v>
                </c:pt>
                <c:pt idx="1647">
                  <c:v>71</c:v>
                </c:pt>
                <c:pt idx="1648">
                  <c:v>71</c:v>
                </c:pt>
                <c:pt idx="1649">
                  <c:v>71</c:v>
                </c:pt>
                <c:pt idx="1650">
                  <c:v>70</c:v>
                </c:pt>
                <c:pt idx="1651">
                  <c:v>70</c:v>
                </c:pt>
                <c:pt idx="1652">
                  <c:v>70</c:v>
                </c:pt>
                <c:pt idx="1653">
                  <c:v>70</c:v>
                </c:pt>
                <c:pt idx="1654">
                  <c:v>70</c:v>
                </c:pt>
                <c:pt idx="1655">
                  <c:v>69</c:v>
                </c:pt>
                <c:pt idx="1656">
                  <c:v>69</c:v>
                </c:pt>
                <c:pt idx="1657">
                  <c:v>69</c:v>
                </c:pt>
                <c:pt idx="1658">
                  <c:v>69</c:v>
                </c:pt>
                <c:pt idx="1659">
                  <c:v>68</c:v>
                </c:pt>
                <c:pt idx="1660">
                  <c:v>68</c:v>
                </c:pt>
                <c:pt idx="1661">
                  <c:v>68</c:v>
                </c:pt>
                <c:pt idx="1662">
                  <c:v>68</c:v>
                </c:pt>
                <c:pt idx="1663">
                  <c:v>68</c:v>
                </c:pt>
                <c:pt idx="1664">
                  <c:v>68</c:v>
                </c:pt>
                <c:pt idx="1665">
                  <c:v>68</c:v>
                </c:pt>
                <c:pt idx="1666">
                  <c:v>68</c:v>
                </c:pt>
                <c:pt idx="1667">
                  <c:v>68</c:v>
                </c:pt>
                <c:pt idx="1668">
                  <c:v>67</c:v>
                </c:pt>
                <c:pt idx="1669">
                  <c:v>67</c:v>
                </c:pt>
                <c:pt idx="1670">
                  <c:v>67</c:v>
                </c:pt>
                <c:pt idx="1671">
                  <c:v>67</c:v>
                </c:pt>
                <c:pt idx="1672">
                  <c:v>67</c:v>
                </c:pt>
                <c:pt idx="1673">
                  <c:v>67</c:v>
                </c:pt>
                <c:pt idx="1674">
                  <c:v>67</c:v>
                </c:pt>
                <c:pt idx="1675">
                  <c:v>66</c:v>
                </c:pt>
                <c:pt idx="1676">
                  <c:v>66</c:v>
                </c:pt>
                <c:pt idx="1677">
                  <c:v>65</c:v>
                </c:pt>
                <c:pt idx="1678">
                  <c:v>65</c:v>
                </c:pt>
                <c:pt idx="1679">
                  <c:v>65</c:v>
                </c:pt>
                <c:pt idx="1680">
                  <c:v>65</c:v>
                </c:pt>
                <c:pt idx="1681">
                  <c:v>65</c:v>
                </c:pt>
                <c:pt idx="1682">
                  <c:v>65</c:v>
                </c:pt>
                <c:pt idx="1683">
                  <c:v>64</c:v>
                </c:pt>
                <c:pt idx="1684">
                  <c:v>64</c:v>
                </c:pt>
                <c:pt idx="1685">
                  <c:v>63</c:v>
                </c:pt>
                <c:pt idx="1686">
                  <c:v>63</c:v>
                </c:pt>
                <c:pt idx="1687">
                  <c:v>63</c:v>
                </c:pt>
                <c:pt idx="1688">
                  <c:v>63</c:v>
                </c:pt>
                <c:pt idx="1689">
                  <c:v>63</c:v>
                </c:pt>
                <c:pt idx="1690">
                  <c:v>63</c:v>
                </c:pt>
                <c:pt idx="1691">
                  <c:v>62</c:v>
                </c:pt>
                <c:pt idx="1692">
                  <c:v>62</c:v>
                </c:pt>
                <c:pt idx="1693">
                  <c:v>62</c:v>
                </c:pt>
                <c:pt idx="1694">
                  <c:v>62</c:v>
                </c:pt>
                <c:pt idx="1695">
                  <c:v>62</c:v>
                </c:pt>
                <c:pt idx="1696">
                  <c:v>61</c:v>
                </c:pt>
                <c:pt idx="1697">
                  <c:v>61</c:v>
                </c:pt>
                <c:pt idx="1698">
                  <c:v>61</c:v>
                </c:pt>
                <c:pt idx="1699">
                  <c:v>61</c:v>
                </c:pt>
                <c:pt idx="1700">
                  <c:v>61</c:v>
                </c:pt>
                <c:pt idx="1701">
                  <c:v>60</c:v>
                </c:pt>
                <c:pt idx="1702">
                  <c:v>60</c:v>
                </c:pt>
                <c:pt idx="1703">
                  <c:v>60</c:v>
                </c:pt>
                <c:pt idx="1704">
                  <c:v>60</c:v>
                </c:pt>
                <c:pt idx="1705">
                  <c:v>60</c:v>
                </c:pt>
                <c:pt idx="1706">
                  <c:v>59</c:v>
                </c:pt>
                <c:pt idx="1707">
                  <c:v>59</c:v>
                </c:pt>
                <c:pt idx="1708">
                  <c:v>59</c:v>
                </c:pt>
                <c:pt idx="1709">
                  <c:v>59</c:v>
                </c:pt>
                <c:pt idx="1710">
                  <c:v>59</c:v>
                </c:pt>
                <c:pt idx="1711">
                  <c:v>58</c:v>
                </c:pt>
                <c:pt idx="1712">
                  <c:v>58</c:v>
                </c:pt>
                <c:pt idx="1713">
                  <c:v>58</c:v>
                </c:pt>
                <c:pt idx="1714">
                  <c:v>58</c:v>
                </c:pt>
                <c:pt idx="1715">
                  <c:v>57</c:v>
                </c:pt>
                <c:pt idx="1716">
                  <c:v>57</c:v>
                </c:pt>
                <c:pt idx="1717">
                  <c:v>57</c:v>
                </c:pt>
                <c:pt idx="1718">
                  <c:v>57</c:v>
                </c:pt>
                <c:pt idx="1719">
                  <c:v>57</c:v>
                </c:pt>
                <c:pt idx="1720">
                  <c:v>57</c:v>
                </c:pt>
                <c:pt idx="1721">
                  <c:v>57</c:v>
                </c:pt>
                <c:pt idx="1722">
                  <c:v>57</c:v>
                </c:pt>
                <c:pt idx="1723">
                  <c:v>57</c:v>
                </c:pt>
                <c:pt idx="1724">
                  <c:v>57</c:v>
                </c:pt>
                <c:pt idx="1725">
                  <c:v>57</c:v>
                </c:pt>
                <c:pt idx="1726">
                  <c:v>56</c:v>
                </c:pt>
                <c:pt idx="1727">
                  <c:v>56</c:v>
                </c:pt>
                <c:pt idx="1728">
                  <c:v>56</c:v>
                </c:pt>
                <c:pt idx="1729">
                  <c:v>55</c:v>
                </c:pt>
                <c:pt idx="1730">
                  <c:v>55</c:v>
                </c:pt>
                <c:pt idx="1731">
                  <c:v>55</c:v>
                </c:pt>
                <c:pt idx="1732">
                  <c:v>55</c:v>
                </c:pt>
                <c:pt idx="1733">
                  <c:v>55</c:v>
                </c:pt>
                <c:pt idx="1734">
                  <c:v>55</c:v>
                </c:pt>
                <c:pt idx="1735">
                  <c:v>55</c:v>
                </c:pt>
                <c:pt idx="1736">
                  <c:v>55</c:v>
                </c:pt>
                <c:pt idx="1737">
                  <c:v>54</c:v>
                </c:pt>
                <c:pt idx="1738">
                  <c:v>54</c:v>
                </c:pt>
                <c:pt idx="1739">
                  <c:v>54</c:v>
                </c:pt>
                <c:pt idx="1740">
                  <c:v>54</c:v>
                </c:pt>
                <c:pt idx="1741">
                  <c:v>54</c:v>
                </c:pt>
                <c:pt idx="1742">
                  <c:v>54</c:v>
                </c:pt>
                <c:pt idx="1743">
                  <c:v>53</c:v>
                </c:pt>
                <c:pt idx="1744">
                  <c:v>53</c:v>
                </c:pt>
                <c:pt idx="1745">
                  <c:v>53</c:v>
                </c:pt>
                <c:pt idx="1746">
                  <c:v>53</c:v>
                </c:pt>
                <c:pt idx="1747">
                  <c:v>53</c:v>
                </c:pt>
                <c:pt idx="1748">
                  <c:v>53</c:v>
                </c:pt>
                <c:pt idx="1749">
                  <c:v>52</c:v>
                </c:pt>
                <c:pt idx="1750">
                  <c:v>52</c:v>
                </c:pt>
                <c:pt idx="1751">
                  <c:v>52</c:v>
                </c:pt>
                <c:pt idx="1752">
                  <c:v>52</c:v>
                </c:pt>
                <c:pt idx="1753">
                  <c:v>52</c:v>
                </c:pt>
                <c:pt idx="1754">
                  <c:v>51</c:v>
                </c:pt>
                <c:pt idx="1755">
                  <c:v>51</c:v>
                </c:pt>
                <c:pt idx="1756">
                  <c:v>51</c:v>
                </c:pt>
                <c:pt idx="1757">
                  <c:v>51</c:v>
                </c:pt>
                <c:pt idx="1758">
                  <c:v>51</c:v>
                </c:pt>
                <c:pt idx="1759">
                  <c:v>51</c:v>
                </c:pt>
                <c:pt idx="1760">
                  <c:v>51</c:v>
                </c:pt>
                <c:pt idx="1761">
                  <c:v>51</c:v>
                </c:pt>
                <c:pt idx="1762">
                  <c:v>51</c:v>
                </c:pt>
                <c:pt idx="1763">
                  <c:v>50</c:v>
                </c:pt>
                <c:pt idx="1764">
                  <c:v>50</c:v>
                </c:pt>
                <c:pt idx="1765">
                  <c:v>50</c:v>
                </c:pt>
                <c:pt idx="1766">
                  <c:v>50</c:v>
                </c:pt>
                <c:pt idx="1767">
                  <c:v>49</c:v>
                </c:pt>
                <c:pt idx="1768">
                  <c:v>49</c:v>
                </c:pt>
                <c:pt idx="1769">
                  <c:v>49</c:v>
                </c:pt>
                <c:pt idx="1770">
                  <c:v>49</c:v>
                </c:pt>
                <c:pt idx="1771">
                  <c:v>49</c:v>
                </c:pt>
                <c:pt idx="1772">
                  <c:v>49</c:v>
                </c:pt>
                <c:pt idx="1773">
                  <c:v>49</c:v>
                </c:pt>
                <c:pt idx="1774">
                  <c:v>49</c:v>
                </c:pt>
                <c:pt idx="1775">
                  <c:v>48</c:v>
                </c:pt>
                <c:pt idx="1776">
                  <c:v>48</c:v>
                </c:pt>
                <c:pt idx="1777">
                  <c:v>48</c:v>
                </c:pt>
                <c:pt idx="1778">
                  <c:v>48</c:v>
                </c:pt>
                <c:pt idx="1779">
                  <c:v>48</c:v>
                </c:pt>
                <c:pt idx="1780">
                  <c:v>47</c:v>
                </c:pt>
                <c:pt idx="1781">
                  <c:v>47</c:v>
                </c:pt>
                <c:pt idx="1782">
                  <c:v>47</c:v>
                </c:pt>
                <c:pt idx="1783">
                  <c:v>47</c:v>
                </c:pt>
                <c:pt idx="1784">
                  <c:v>46</c:v>
                </c:pt>
                <c:pt idx="1785">
                  <c:v>46</c:v>
                </c:pt>
                <c:pt idx="1786">
                  <c:v>46</c:v>
                </c:pt>
                <c:pt idx="1787">
                  <c:v>46</c:v>
                </c:pt>
                <c:pt idx="1788">
                  <c:v>46</c:v>
                </c:pt>
                <c:pt idx="1789">
                  <c:v>46</c:v>
                </c:pt>
                <c:pt idx="1790">
                  <c:v>45</c:v>
                </c:pt>
                <c:pt idx="1791">
                  <c:v>45</c:v>
                </c:pt>
                <c:pt idx="1792">
                  <c:v>45</c:v>
                </c:pt>
                <c:pt idx="1793">
                  <c:v>45</c:v>
                </c:pt>
                <c:pt idx="1794">
                  <c:v>45</c:v>
                </c:pt>
                <c:pt idx="1795">
                  <c:v>44</c:v>
                </c:pt>
                <c:pt idx="1796">
                  <c:v>44</c:v>
                </c:pt>
                <c:pt idx="1797">
                  <c:v>44</c:v>
                </c:pt>
                <c:pt idx="1798">
                  <c:v>44</c:v>
                </c:pt>
                <c:pt idx="1799">
                  <c:v>44</c:v>
                </c:pt>
                <c:pt idx="1800">
                  <c:v>44</c:v>
                </c:pt>
                <c:pt idx="1801">
                  <c:v>44</c:v>
                </c:pt>
                <c:pt idx="1802">
                  <c:v>44</c:v>
                </c:pt>
                <c:pt idx="1803">
                  <c:v>43</c:v>
                </c:pt>
                <c:pt idx="1804">
                  <c:v>43</c:v>
                </c:pt>
                <c:pt idx="1805">
                  <c:v>43</c:v>
                </c:pt>
                <c:pt idx="1806">
                  <c:v>43</c:v>
                </c:pt>
                <c:pt idx="1807">
                  <c:v>42</c:v>
                </c:pt>
                <c:pt idx="1808">
                  <c:v>42</c:v>
                </c:pt>
                <c:pt idx="1809">
                  <c:v>42</c:v>
                </c:pt>
                <c:pt idx="1810">
                  <c:v>42</c:v>
                </c:pt>
                <c:pt idx="1811">
                  <c:v>42</c:v>
                </c:pt>
                <c:pt idx="1812">
                  <c:v>42</c:v>
                </c:pt>
                <c:pt idx="1813">
                  <c:v>42</c:v>
                </c:pt>
                <c:pt idx="1814">
                  <c:v>41</c:v>
                </c:pt>
                <c:pt idx="1815">
                  <c:v>41</c:v>
                </c:pt>
                <c:pt idx="1816">
                  <c:v>41</c:v>
                </c:pt>
                <c:pt idx="1817">
                  <c:v>41</c:v>
                </c:pt>
                <c:pt idx="1818">
                  <c:v>41</c:v>
                </c:pt>
                <c:pt idx="1819">
                  <c:v>41</c:v>
                </c:pt>
                <c:pt idx="1820">
                  <c:v>41</c:v>
                </c:pt>
                <c:pt idx="1821">
                  <c:v>40</c:v>
                </c:pt>
                <c:pt idx="1822">
                  <c:v>40</c:v>
                </c:pt>
                <c:pt idx="1823">
                  <c:v>40</c:v>
                </c:pt>
                <c:pt idx="1824">
                  <c:v>40</c:v>
                </c:pt>
                <c:pt idx="1825">
                  <c:v>40</c:v>
                </c:pt>
                <c:pt idx="1826">
                  <c:v>40</c:v>
                </c:pt>
                <c:pt idx="1827">
                  <c:v>39</c:v>
                </c:pt>
                <c:pt idx="1828">
                  <c:v>39</c:v>
                </c:pt>
                <c:pt idx="1829">
                  <c:v>39</c:v>
                </c:pt>
                <c:pt idx="1830">
                  <c:v>39</c:v>
                </c:pt>
                <c:pt idx="1831">
                  <c:v>39</c:v>
                </c:pt>
                <c:pt idx="1832">
                  <c:v>38</c:v>
                </c:pt>
                <c:pt idx="1833">
                  <c:v>38</c:v>
                </c:pt>
                <c:pt idx="1834">
                  <c:v>37</c:v>
                </c:pt>
                <c:pt idx="1835">
                  <c:v>37</c:v>
                </c:pt>
                <c:pt idx="1836">
                  <c:v>36</c:v>
                </c:pt>
                <c:pt idx="1837">
                  <c:v>36</c:v>
                </c:pt>
                <c:pt idx="1838">
                  <c:v>36</c:v>
                </c:pt>
                <c:pt idx="1839">
                  <c:v>35</c:v>
                </c:pt>
                <c:pt idx="1840">
                  <c:v>35</c:v>
                </c:pt>
                <c:pt idx="1841">
                  <c:v>35</c:v>
                </c:pt>
                <c:pt idx="1842">
                  <c:v>35</c:v>
                </c:pt>
                <c:pt idx="1843">
                  <c:v>35</c:v>
                </c:pt>
                <c:pt idx="1844">
                  <c:v>34</c:v>
                </c:pt>
                <c:pt idx="1845">
                  <c:v>34</c:v>
                </c:pt>
                <c:pt idx="1846">
                  <c:v>34</c:v>
                </c:pt>
                <c:pt idx="1847">
                  <c:v>34</c:v>
                </c:pt>
                <c:pt idx="1848">
                  <c:v>34</c:v>
                </c:pt>
                <c:pt idx="1849">
                  <c:v>34</c:v>
                </c:pt>
                <c:pt idx="1850">
                  <c:v>33</c:v>
                </c:pt>
                <c:pt idx="1851">
                  <c:v>32</c:v>
                </c:pt>
                <c:pt idx="1852">
                  <c:v>32</c:v>
                </c:pt>
                <c:pt idx="1853">
                  <c:v>31</c:v>
                </c:pt>
                <c:pt idx="1854">
                  <c:v>31</c:v>
                </c:pt>
                <c:pt idx="1855">
                  <c:v>31</c:v>
                </c:pt>
                <c:pt idx="1856">
                  <c:v>31</c:v>
                </c:pt>
                <c:pt idx="1857">
                  <c:v>31</c:v>
                </c:pt>
                <c:pt idx="1858">
                  <c:v>31</c:v>
                </c:pt>
                <c:pt idx="1859">
                  <c:v>30</c:v>
                </c:pt>
                <c:pt idx="1860">
                  <c:v>30</c:v>
                </c:pt>
                <c:pt idx="1861">
                  <c:v>30</c:v>
                </c:pt>
                <c:pt idx="1862">
                  <c:v>30</c:v>
                </c:pt>
                <c:pt idx="1863">
                  <c:v>29</c:v>
                </c:pt>
                <c:pt idx="1864">
                  <c:v>29</c:v>
                </c:pt>
                <c:pt idx="1865">
                  <c:v>29</c:v>
                </c:pt>
                <c:pt idx="1866">
                  <c:v>29</c:v>
                </c:pt>
                <c:pt idx="1867">
                  <c:v>29</c:v>
                </c:pt>
                <c:pt idx="1868">
                  <c:v>29</c:v>
                </c:pt>
                <c:pt idx="1869">
                  <c:v>29</c:v>
                </c:pt>
                <c:pt idx="1870">
                  <c:v>28</c:v>
                </c:pt>
                <c:pt idx="1871">
                  <c:v>28</c:v>
                </c:pt>
                <c:pt idx="1872">
                  <c:v>28</c:v>
                </c:pt>
                <c:pt idx="1873">
                  <c:v>28</c:v>
                </c:pt>
                <c:pt idx="1874">
                  <c:v>28</c:v>
                </c:pt>
                <c:pt idx="1875">
                  <c:v>28</c:v>
                </c:pt>
                <c:pt idx="1876">
                  <c:v>27</c:v>
                </c:pt>
                <c:pt idx="1877">
                  <c:v>27</c:v>
                </c:pt>
                <c:pt idx="1878">
                  <c:v>26</c:v>
                </c:pt>
                <c:pt idx="1879">
                  <c:v>26</c:v>
                </c:pt>
                <c:pt idx="1880">
                  <c:v>26</c:v>
                </c:pt>
                <c:pt idx="1881">
                  <c:v>25</c:v>
                </c:pt>
                <c:pt idx="1882">
                  <c:v>25</c:v>
                </c:pt>
                <c:pt idx="1883">
                  <c:v>25</c:v>
                </c:pt>
                <c:pt idx="1884">
                  <c:v>25</c:v>
                </c:pt>
                <c:pt idx="1885">
                  <c:v>24</c:v>
                </c:pt>
                <c:pt idx="1886">
                  <c:v>24</c:v>
                </c:pt>
                <c:pt idx="1887">
                  <c:v>24</c:v>
                </c:pt>
                <c:pt idx="1888">
                  <c:v>23</c:v>
                </c:pt>
                <c:pt idx="1889">
                  <c:v>23</c:v>
                </c:pt>
                <c:pt idx="1890">
                  <c:v>23</c:v>
                </c:pt>
                <c:pt idx="1891">
                  <c:v>23</c:v>
                </c:pt>
                <c:pt idx="1892">
                  <c:v>23</c:v>
                </c:pt>
                <c:pt idx="1893">
                  <c:v>23</c:v>
                </c:pt>
                <c:pt idx="1894">
                  <c:v>23</c:v>
                </c:pt>
                <c:pt idx="1895">
                  <c:v>23</c:v>
                </c:pt>
                <c:pt idx="1896">
                  <c:v>22</c:v>
                </c:pt>
                <c:pt idx="1897">
                  <c:v>22</c:v>
                </c:pt>
                <c:pt idx="1898">
                  <c:v>22</c:v>
                </c:pt>
                <c:pt idx="1899">
                  <c:v>22</c:v>
                </c:pt>
                <c:pt idx="1900">
                  <c:v>22</c:v>
                </c:pt>
                <c:pt idx="1901">
                  <c:v>21</c:v>
                </c:pt>
                <c:pt idx="1902">
                  <c:v>21</c:v>
                </c:pt>
                <c:pt idx="1903">
                  <c:v>21</c:v>
                </c:pt>
                <c:pt idx="1904">
                  <c:v>21</c:v>
                </c:pt>
                <c:pt idx="1905">
                  <c:v>20</c:v>
                </c:pt>
                <c:pt idx="1906">
                  <c:v>20</c:v>
                </c:pt>
                <c:pt idx="1907">
                  <c:v>20</c:v>
                </c:pt>
                <c:pt idx="1908">
                  <c:v>20</c:v>
                </c:pt>
                <c:pt idx="1909">
                  <c:v>20</c:v>
                </c:pt>
                <c:pt idx="1910">
                  <c:v>20</c:v>
                </c:pt>
                <c:pt idx="1911">
                  <c:v>20</c:v>
                </c:pt>
                <c:pt idx="1912">
                  <c:v>19</c:v>
                </c:pt>
                <c:pt idx="1913">
                  <c:v>19</c:v>
                </c:pt>
                <c:pt idx="1914">
                  <c:v>19</c:v>
                </c:pt>
                <c:pt idx="1915">
                  <c:v>19</c:v>
                </c:pt>
                <c:pt idx="1916">
                  <c:v>19</c:v>
                </c:pt>
                <c:pt idx="1917">
                  <c:v>19</c:v>
                </c:pt>
                <c:pt idx="1918">
                  <c:v>19</c:v>
                </c:pt>
                <c:pt idx="1919">
                  <c:v>18</c:v>
                </c:pt>
                <c:pt idx="1920">
                  <c:v>18</c:v>
                </c:pt>
                <c:pt idx="1921">
                  <c:v>18</c:v>
                </c:pt>
                <c:pt idx="1922">
                  <c:v>18</c:v>
                </c:pt>
                <c:pt idx="1923">
                  <c:v>18</c:v>
                </c:pt>
                <c:pt idx="1924">
                  <c:v>17</c:v>
                </c:pt>
                <c:pt idx="1925">
                  <c:v>17</c:v>
                </c:pt>
                <c:pt idx="1926">
                  <c:v>16</c:v>
                </c:pt>
                <c:pt idx="1927">
                  <c:v>16</c:v>
                </c:pt>
                <c:pt idx="1928">
                  <c:v>16</c:v>
                </c:pt>
                <c:pt idx="1929">
                  <c:v>16</c:v>
                </c:pt>
                <c:pt idx="1930">
                  <c:v>16</c:v>
                </c:pt>
                <c:pt idx="1931">
                  <c:v>16</c:v>
                </c:pt>
                <c:pt idx="1932">
                  <c:v>16</c:v>
                </c:pt>
                <c:pt idx="1933">
                  <c:v>15</c:v>
                </c:pt>
                <c:pt idx="1934">
                  <c:v>15</c:v>
                </c:pt>
                <c:pt idx="1935">
                  <c:v>15</c:v>
                </c:pt>
                <c:pt idx="1936">
                  <c:v>15</c:v>
                </c:pt>
                <c:pt idx="1937">
                  <c:v>15</c:v>
                </c:pt>
                <c:pt idx="1938">
                  <c:v>14</c:v>
                </c:pt>
                <c:pt idx="1939">
                  <c:v>14</c:v>
                </c:pt>
                <c:pt idx="1940">
                  <c:v>13</c:v>
                </c:pt>
                <c:pt idx="1941">
                  <c:v>13</c:v>
                </c:pt>
                <c:pt idx="1942">
                  <c:v>13</c:v>
                </c:pt>
                <c:pt idx="1943">
                  <c:v>13</c:v>
                </c:pt>
                <c:pt idx="1944">
                  <c:v>12</c:v>
                </c:pt>
                <c:pt idx="1945">
                  <c:v>12</c:v>
                </c:pt>
                <c:pt idx="1946">
                  <c:v>12</c:v>
                </c:pt>
                <c:pt idx="1947">
                  <c:v>12</c:v>
                </c:pt>
                <c:pt idx="1948">
                  <c:v>12</c:v>
                </c:pt>
                <c:pt idx="1949">
                  <c:v>11</c:v>
                </c:pt>
                <c:pt idx="1950">
                  <c:v>11</c:v>
                </c:pt>
                <c:pt idx="1951">
                  <c:v>11</c:v>
                </c:pt>
                <c:pt idx="1952">
                  <c:v>11</c:v>
                </c:pt>
                <c:pt idx="1953">
                  <c:v>11</c:v>
                </c:pt>
                <c:pt idx="1954">
                  <c:v>11</c:v>
                </c:pt>
                <c:pt idx="1955">
                  <c:v>10</c:v>
                </c:pt>
                <c:pt idx="1956">
                  <c:v>10</c:v>
                </c:pt>
                <c:pt idx="1957">
                  <c:v>10</c:v>
                </c:pt>
                <c:pt idx="1958">
                  <c:v>10</c:v>
                </c:pt>
                <c:pt idx="1959">
                  <c:v>10</c:v>
                </c:pt>
                <c:pt idx="1960">
                  <c:v>10</c:v>
                </c:pt>
                <c:pt idx="1961">
                  <c:v>10</c:v>
                </c:pt>
                <c:pt idx="1962">
                  <c:v>9</c:v>
                </c:pt>
                <c:pt idx="1963">
                  <c:v>9</c:v>
                </c:pt>
                <c:pt idx="1964">
                  <c:v>9</c:v>
                </c:pt>
                <c:pt idx="1965">
                  <c:v>8</c:v>
                </c:pt>
                <c:pt idx="1966">
                  <c:v>8</c:v>
                </c:pt>
                <c:pt idx="1967">
                  <c:v>8</c:v>
                </c:pt>
                <c:pt idx="1968">
                  <c:v>8</c:v>
                </c:pt>
                <c:pt idx="1969">
                  <c:v>7</c:v>
                </c:pt>
                <c:pt idx="1970">
                  <c:v>7</c:v>
                </c:pt>
                <c:pt idx="1971">
                  <c:v>7</c:v>
                </c:pt>
                <c:pt idx="1972">
                  <c:v>7</c:v>
                </c:pt>
                <c:pt idx="1973">
                  <c:v>7</c:v>
                </c:pt>
                <c:pt idx="1974">
                  <c:v>7</c:v>
                </c:pt>
                <c:pt idx="1975">
                  <c:v>6</c:v>
                </c:pt>
                <c:pt idx="1976">
                  <c:v>6</c:v>
                </c:pt>
                <c:pt idx="1977">
                  <c:v>5</c:v>
                </c:pt>
                <c:pt idx="1978">
                  <c:v>5</c:v>
                </c:pt>
                <c:pt idx="1979">
                  <c:v>5</c:v>
                </c:pt>
                <c:pt idx="1980">
                  <c:v>4</c:v>
                </c:pt>
                <c:pt idx="1981">
                  <c:v>4</c:v>
                </c:pt>
                <c:pt idx="1982">
                  <c:v>3</c:v>
                </c:pt>
                <c:pt idx="1983">
                  <c:v>2</c:v>
                </c:pt>
                <c:pt idx="1984">
                  <c:v>2</c:v>
                </c:pt>
                <c:pt idx="1985">
                  <c:v>2</c:v>
                </c:pt>
                <c:pt idx="1986">
                  <c:v>2</c:v>
                </c:pt>
                <c:pt idx="1987">
                  <c:v>2</c:v>
                </c:pt>
                <c:pt idx="1988">
                  <c:v>1</c:v>
                </c:pt>
                <c:pt idx="1989">
                  <c:v>1</c:v>
                </c:pt>
                <c:pt idx="1990">
                  <c:v>1</c:v>
                </c:pt>
                <c:pt idx="1991">
                  <c:v>1</c:v>
                </c:pt>
                <c:pt idx="1992">
                  <c:v>1</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-1</c:v>
                </c:pt>
                <c:pt idx="2006">
                  <c:v>-1</c:v>
                </c:pt>
                <c:pt idx="2007">
                  <c:v>-1</c:v>
                </c:pt>
                <c:pt idx="2008">
                  <c:v>-1</c:v>
                </c:pt>
                <c:pt idx="2009">
                  <c:v>-1</c:v>
                </c:pt>
                <c:pt idx="2010">
                  <c:v>-1</c:v>
                </c:pt>
                <c:pt idx="2011">
                  <c:v>-1</c:v>
                </c:pt>
                <c:pt idx="2012">
                  <c:v>-1</c:v>
                </c:pt>
                <c:pt idx="2013">
                  <c:v>-2</c:v>
                </c:pt>
                <c:pt idx="2014">
                  <c:v>-2</c:v>
                </c:pt>
                <c:pt idx="2015">
                  <c:v>-2</c:v>
                </c:pt>
                <c:pt idx="2016">
                  <c:v>-2</c:v>
                </c:pt>
                <c:pt idx="2017">
                  <c:v>-2</c:v>
                </c:pt>
                <c:pt idx="2018">
                  <c:v>-2</c:v>
                </c:pt>
                <c:pt idx="2019">
                  <c:v>-2</c:v>
                </c:pt>
                <c:pt idx="2020">
                  <c:v>-2</c:v>
                </c:pt>
                <c:pt idx="2021">
                  <c:v>-2</c:v>
                </c:pt>
                <c:pt idx="2022">
                  <c:v>-3</c:v>
                </c:pt>
                <c:pt idx="2023">
                  <c:v>-3</c:v>
                </c:pt>
                <c:pt idx="2024">
                  <c:v>-3</c:v>
                </c:pt>
                <c:pt idx="2025">
                  <c:v>-3</c:v>
                </c:pt>
                <c:pt idx="2026">
                  <c:v>-3</c:v>
                </c:pt>
                <c:pt idx="2027">
                  <c:v>-3</c:v>
                </c:pt>
                <c:pt idx="2028">
                  <c:v>-4</c:v>
                </c:pt>
                <c:pt idx="2029">
                  <c:v>-4</c:v>
                </c:pt>
                <c:pt idx="2030">
                  <c:v>-4</c:v>
                </c:pt>
                <c:pt idx="2031">
                  <c:v>-4</c:v>
                </c:pt>
                <c:pt idx="2032">
                  <c:v>-4</c:v>
                </c:pt>
                <c:pt idx="2033">
                  <c:v>-5</c:v>
                </c:pt>
                <c:pt idx="2034">
                  <c:v>-5</c:v>
                </c:pt>
                <c:pt idx="2035">
                  <c:v>-5</c:v>
                </c:pt>
                <c:pt idx="2036">
                  <c:v>-6</c:v>
                </c:pt>
                <c:pt idx="2037">
                  <c:v>-6</c:v>
                </c:pt>
                <c:pt idx="2038">
                  <c:v>-6</c:v>
                </c:pt>
                <c:pt idx="2039">
                  <c:v>-6</c:v>
                </c:pt>
                <c:pt idx="2040">
                  <c:v>-8</c:v>
                </c:pt>
                <c:pt idx="2041">
                  <c:v>-8</c:v>
                </c:pt>
                <c:pt idx="2042">
                  <c:v>-8</c:v>
                </c:pt>
                <c:pt idx="2043">
                  <c:v>-8</c:v>
                </c:pt>
                <c:pt idx="2044">
                  <c:v>-8</c:v>
                </c:pt>
                <c:pt idx="2045">
                  <c:v>-9</c:v>
                </c:pt>
                <c:pt idx="2046">
                  <c:v>-9</c:v>
                </c:pt>
                <c:pt idx="2047">
                  <c:v>-10</c:v>
                </c:pt>
                <c:pt idx="2048">
                  <c:v>-10</c:v>
                </c:pt>
                <c:pt idx="2049">
                  <c:v>-10</c:v>
                </c:pt>
                <c:pt idx="2050">
                  <c:v>-10</c:v>
                </c:pt>
                <c:pt idx="2051">
                  <c:v>-10</c:v>
                </c:pt>
                <c:pt idx="2052">
                  <c:v>-10</c:v>
                </c:pt>
                <c:pt idx="2053">
                  <c:v>-11</c:v>
                </c:pt>
                <c:pt idx="2054">
                  <c:v>-11</c:v>
                </c:pt>
                <c:pt idx="2055">
                  <c:v>-11</c:v>
                </c:pt>
                <c:pt idx="2056">
                  <c:v>-11</c:v>
                </c:pt>
                <c:pt idx="2057">
                  <c:v>-12</c:v>
                </c:pt>
                <c:pt idx="2058">
                  <c:v>-14</c:v>
                </c:pt>
                <c:pt idx="2059">
                  <c:v>-15</c:v>
                </c:pt>
                <c:pt idx="2060">
                  <c:v>-15</c:v>
                </c:pt>
                <c:pt idx="2061">
                  <c:v>-15</c:v>
                </c:pt>
                <c:pt idx="2062">
                  <c:v>-16</c:v>
                </c:pt>
                <c:pt idx="2063">
                  <c:v>-16</c:v>
                </c:pt>
                <c:pt idx="2064">
                  <c:v>-16</c:v>
                </c:pt>
                <c:pt idx="2065">
                  <c:v>-16</c:v>
                </c:pt>
                <c:pt idx="2066">
                  <c:v>-16</c:v>
                </c:pt>
                <c:pt idx="2067">
                  <c:v>-17</c:v>
                </c:pt>
                <c:pt idx="2068">
                  <c:v>-17</c:v>
                </c:pt>
                <c:pt idx="2069">
                  <c:v>-17</c:v>
                </c:pt>
                <c:pt idx="2070">
                  <c:v>-17</c:v>
                </c:pt>
                <c:pt idx="2071">
                  <c:v>-17</c:v>
                </c:pt>
                <c:pt idx="2072">
                  <c:v>-17</c:v>
                </c:pt>
                <c:pt idx="2073">
                  <c:v>-18</c:v>
                </c:pt>
                <c:pt idx="2074">
                  <c:v>-18</c:v>
                </c:pt>
                <c:pt idx="2075">
                  <c:v>-18</c:v>
                </c:pt>
                <c:pt idx="2076">
                  <c:v>-18</c:v>
                </c:pt>
                <c:pt idx="2077">
                  <c:v>-18</c:v>
                </c:pt>
                <c:pt idx="2078">
                  <c:v>-19</c:v>
                </c:pt>
                <c:pt idx="2079">
                  <c:v>-19</c:v>
                </c:pt>
                <c:pt idx="2080">
                  <c:v>-19</c:v>
                </c:pt>
                <c:pt idx="2081">
                  <c:v>-20</c:v>
                </c:pt>
                <c:pt idx="2082">
                  <c:v>-20</c:v>
                </c:pt>
                <c:pt idx="2083">
                  <c:v>-20</c:v>
                </c:pt>
                <c:pt idx="2084">
                  <c:v>-21</c:v>
                </c:pt>
                <c:pt idx="2085">
                  <c:v>-21</c:v>
                </c:pt>
                <c:pt idx="2086">
                  <c:v>-22</c:v>
                </c:pt>
                <c:pt idx="2087">
                  <c:v>-22</c:v>
                </c:pt>
                <c:pt idx="2088">
                  <c:v>-22</c:v>
                </c:pt>
                <c:pt idx="2089">
                  <c:v>-22</c:v>
                </c:pt>
                <c:pt idx="2090">
                  <c:v>-23</c:v>
                </c:pt>
                <c:pt idx="2091">
                  <c:v>-23</c:v>
                </c:pt>
                <c:pt idx="2092">
                  <c:v>-23</c:v>
                </c:pt>
                <c:pt idx="2093">
                  <c:v>-23</c:v>
                </c:pt>
                <c:pt idx="2094">
                  <c:v>-23</c:v>
                </c:pt>
                <c:pt idx="2095">
                  <c:v>-23</c:v>
                </c:pt>
                <c:pt idx="2096">
                  <c:v>-24</c:v>
                </c:pt>
                <c:pt idx="2097">
                  <c:v>-24</c:v>
                </c:pt>
                <c:pt idx="2098">
                  <c:v>-24</c:v>
                </c:pt>
                <c:pt idx="2099">
                  <c:v>-24</c:v>
                </c:pt>
                <c:pt idx="2100">
                  <c:v>-24</c:v>
                </c:pt>
                <c:pt idx="2101">
                  <c:v>-24</c:v>
                </c:pt>
                <c:pt idx="2102">
                  <c:v>-25</c:v>
                </c:pt>
                <c:pt idx="2103">
                  <c:v>-25</c:v>
                </c:pt>
                <c:pt idx="2104">
                  <c:v>-25</c:v>
                </c:pt>
                <c:pt idx="2105">
                  <c:v>-26</c:v>
                </c:pt>
                <c:pt idx="2106">
                  <c:v>-26</c:v>
                </c:pt>
                <c:pt idx="2107">
                  <c:v>-26</c:v>
                </c:pt>
                <c:pt idx="2108">
                  <c:v>-26</c:v>
                </c:pt>
                <c:pt idx="2109">
                  <c:v>-26</c:v>
                </c:pt>
                <c:pt idx="2110">
                  <c:v>-27</c:v>
                </c:pt>
                <c:pt idx="2111">
                  <c:v>-27</c:v>
                </c:pt>
                <c:pt idx="2112">
                  <c:v>-27</c:v>
                </c:pt>
                <c:pt idx="2113">
                  <c:v>-27</c:v>
                </c:pt>
                <c:pt idx="2114">
                  <c:v>-28</c:v>
                </c:pt>
                <c:pt idx="2115">
                  <c:v>-28</c:v>
                </c:pt>
                <c:pt idx="2116">
                  <c:v>-28</c:v>
                </c:pt>
                <c:pt idx="2117">
                  <c:v>-29</c:v>
                </c:pt>
                <c:pt idx="2118">
                  <c:v>-29</c:v>
                </c:pt>
                <c:pt idx="2119">
                  <c:v>-30</c:v>
                </c:pt>
                <c:pt idx="2120">
                  <c:v>-30</c:v>
                </c:pt>
                <c:pt idx="2121">
                  <c:v>-30</c:v>
                </c:pt>
                <c:pt idx="2122">
                  <c:v>-30</c:v>
                </c:pt>
                <c:pt idx="2123">
                  <c:v>-31</c:v>
                </c:pt>
                <c:pt idx="2124">
                  <c:v>-31</c:v>
                </c:pt>
                <c:pt idx="2125">
                  <c:v>-31</c:v>
                </c:pt>
                <c:pt idx="2126">
                  <c:v>-31</c:v>
                </c:pt>
                <c:pt idx="2127">
                  <c:v>-32</c:v>
                </c:pt>
                <c:pt idx="2128">
                  <c:v>-32</c:v>
                </c:pt>
                <c:pt idx="2129">
                  <c:v>-33</c:v>
                </c:pt>
                <c:pt idx="2130">
                  <c:v>-33</c:v>
                </c:pt>
                <c:pt idx="2131">
                  <c:v>-33</c:v>
                </c:pt>
                <c:pt idx="2132">
                  <c:v>-34</c:v>
                </c:pt>
                <c:pt idx="2133">
                  <c:v>-34</c:v>
                </c:pt>
                <c:pt idx="2134">
                  <c:v>-35</c:v>
                </c:pt>
                <c:pt idx="2135">
                  <c:v>-35</c:v>
                </c:pt>
                <c:pt idx="2136">
                  <c:v>-35</c:v>
                </c:pt>
                <c:pt idx="2137">
                  <c:v>-35</c:v>
                </c:pt>
                <c:pt idx="2138">
                  <c:v>-35</c:v>
                </c:pt>
                <c:pt idx="2139">
                  <c:v>-35</c:v>
                </c:pt>
                <c:pt idx="2140">
                  <c:v>-35</c:v>
                </c:pt>
                <c:pt idx="2141">
                  <c:v>-35</c:v>
                </c:pt>
                <c:pt idx="2142">
                  <c:v>-36</c:v>
                </c:pt>
                <c:pt idx="2143">
                  <c:v>-36</c:v>
                </c:pt>
                <c:pt idx="2144">
                  <c:v>-36</c:v>
                </c:pt>
                <c:pt idx="2145">
                  <c:v>-36</c:v>
                </c:pt>
                <c:pt idx="2146">
                  <c:v>-37</c:v>
                </c:pt>
                <c:pt idx="2147">
                  <c:v>-37</c:v>
                </c:pt>
                <c:pt idx="2148">
                  <c:v>-37</c:v>
                </c:pt>
                <c:pt idx="2149">
                  <c:v>-37</c:v>
                </c:pt>
                <c:pt idx="2150">
                  <c:v>-38</c:v>
                </c:pt>
                <c:pt idx="2151">
                  <c:v>-38</c:v>
                </c:pt>
                <c:pt idx="2152">
                  <c:v>-38</c:v>
                </c:pt>
                <c:pt idx="2153">
                  <c:v>-38</c:v>
                </c:pt>
                <c:pt idx="2154">
                  <c:v>-39</c:v>
                </c:pt>
                <c:pt idx="2155">
                  <c:v>-39</c:v>
                </c:pt>
                <c:pt idx="2156">
                  <c:v>-39</c:v>
                </c:pt>
                <c:pt idx="2157">
                  <c:v>-39</c:v>
                </c:pt>
                <c:pt idx="2158">
                  <c:v>-40</c:v>
                </c:pt>
                <c:pt idx="2159">
                  <c:v>-40</c:v>
                </c:pt>
                <c:pt idx="2160">
                  <c:v>-40</c:v>
                </c:pt>
                <c:pt idx="2161">
                  <c:v>-40</c:v>
                </c:pt>
                <c:pt idx="2162">
                  <c:v>-41</c:v>
                </c:pt>
                <c:pt idx="2163">
                  <c:v>-41</c:v>
                </c:pt>
                <c:pt idx="2164">
                  <c:v>-41</c:v>
                </c:pt>
                <c:pt idx="2165">
                  <c:v>-42</c:v>
                </c:pt>
                <c:pt idx="2166">
                  <c:v>-42</c:v>
                </c:pt>
                <c:pt idx="2167">
                  <c:v>-42</c:v>
                </c:pt>
                <c:pt idx="2168">
                  <c:v>-42</c:v>
                </c:pt>
                <c:pt idx="2169">
                  <c:v>-42</c:v>
                </c:pt>
                <c:pt idx="2170">
                  <c:v>-42</c:v>
                </c:pt>
                <c:pt idx="2171">
                  <c:v>-43</c:v>
                </c:pt>
                <c:pt idx="2172">
                  <c:v>-43</c:v>
                </c:pt>
                <c:pt idx="2173">
                  <c:v>-43</c:v>
                </c:pt>
                <c:pt idx="2174">
                  <c:v>-43</c:v>
                </c:pt>
                <c:pt idx="2175">
                  <c:v>-43</c:v>
                </c:pt>
                <c:pt idx="2176">
                  <c:v>-43</c:v>
                </c:pt>
                <c:pt idx="2177">
                  <c:v>-44</c:v>
                </c:pt>
                <c:pt idx="2178">
                  <c:v>-44</c:v>
                </c:pt>
                <c:pt idx="2179">
                  <c:v>-44</c:v>
                </c:pt>
                <c:pt idx="2180">
                  <c:v>-45</c:v>
                </c:pt>
                <c:pt idx="2181">
                  <c:v>-45</c:v>
                </c:pt>
                <c:pt idx="2182">
                  <c:v>-45</c:v>
                </c:pt>
                <c:pt idx="2183">
                  <c:v>-45</c:v>
                </c:pt>
                <c:pt idx="2184">
                  <c:v>-46</c:v>
                </c:pt>
                <c:pt idx="2185">
                  <c:v>-46</c:v>
                </c:pt>
                <c:pt idx="2186">
                  <c:v>-46</c:v>
                </c:pt>
                <c:pt idx="2187">
                  <c:v>-46</c:v>
                </c:pt>
                <c:pt idx="2188">
                  <c:v>-46</c:v>
                </c:pt>
                <c:pt idx="2189">
                  <c:v>-46</c:v>
                </c:pt>
                <c:pt idx="2190">
                  <c:v>-47</c:v>
                </c:pt>
                <c:pt idx="2191">
                  <c:v>-47</c:v>
                </c:pt>
                <c:pt idx="2192">
                  <c:v>-47</c:v>
                </c:pt>
                <c:pt idx="2193">
                  <c:v>-47</c:v>
                </c:pt>
                <c:pt idx="2194">
                  <c:v>-48</c:v>
                </c:pt>
                <c:pt idx="2195">
                  <c:v>-48</c:v>
                </c:pt>
                <c:pt idx="2196">
                  <c:v>-48</c:v>
                </c:pt>
                <c:pt idx="2197">
                  <c:v>-48</c:v>
                </c:pt>
                <c:pt idx="2198">
                  <c:v>-49</c:v>
                </c:pt>
                <c:pt idx="2199">
                  <c:v>-49</c:v>
                </c:pt>
                <c:pt idx="2200">
                  <c:v>-49</c:v>
                </c:pt>
                <c:pt idx="2201">
                  <c:v>-49</c:v>
                </c:pt>
                <c:pt idx="2202">
                  <c:v>-49</c:v>
                </c:pt>
                <c:pt idx="2203">
                  <c:v>-49</c:v>
                </c:pt>
                <c:pt idx="2204">
                  <c:v>-50</c:v>
                </c:pt>
                <c:pt idx="2205">
                  <c:v>-51</c:v>
                </c:pt>
                <c:pt idx="2206">
                  <c:v>-51</c:v>
                </c:pt>
                <c:pt idx="2207">
                  <c:v>-51</c:v>
                </c:pt>
                <c:pt idx="2208">
                  <c:v>-51</c:v>
                </c:pt>
                <c:pt idx="2209">
                  <c:v>-51</c:v>
                </c:pt>
                <c:pt idx="2210">
                  <c:v>-51</c:v>
                </c:pt>
                <c:pt idx="2211">
                  <c:v>-52</c:v>
                </c:pt>
                <c:pt idx="2212">
                  <c:v>-52</c:v>
                </c:pt>
                <c:pt idx="2213">
                  <c:v>-52</c:v>
                </c:pt>
                <c:pt idx="2214">
                  <c:v>-52</c:v>
                </c:pt>
                <c:pt idx="2215">
                  <c:v>-53</c:v>
                </c:pt>
                <c:pt idx="2216">
                  <c:v>-53</c:v>
                </c:pt>
                <c:pt idx="2217">
                  <c:v>-53</c:v>
                </c:pt>
                <c:pt idx="2218">
                  <c:v>-53</c:v>
                </c:pt>
                <c:pt idx="2219">
                  <c:v>-53</c:v>
                </c:pt>
                <c:pt idx="2220">
                  <c:v>-53</c:v>
                </c:pt>
                <c:pt idx="2221">
                  <c:v>-54</c:v>
                </c:pt>
                <c:pt idx="2222">
                  <c:v>-54</c:v>
                </c:pt>
                <c:pt idx="2223">
                  <c:v>-54</c:v>
                </c:pt>
                <c:pt idx="2224">
                  <c:v>-55</c:v>
                </c:pt>
                <c:pt idx="2225">
                  <c:v>-55</c:v>
                </c:pt>
                <c:pt idx="2226">
                  <c:v>-56</c:v>
                </c:pt>
                <c:pt idx="2227">
                  <c:v>-56</c:v>
                </c:pt>
                <c:pt idx="2228">
                  <c:v>-56</c:v>
                </c:pt>
                <c:pt idx="2229">
                  <c:v>-56</c:v>
                </c:pt>
                <c:pt idx="2230">
                  <c:v>-56</c:v>
                </c:pt>
                <c:pt idx="2231">
                  <c:v>-57</c:v>
                </c:pt>
                <c:pt idx="2232">
                  <c:v>-57</c:v>
                </c:pt>
                <c:pt idx="2233">
                  <c:v>-58</c:v>
                </c:pt>
                <c:pt idx="2234">
                  <c:v>-58</c:v>
                </c:pt>
                <c:pt idx="2235">
                  <c:v>-58</c:v>
                </c:pt>
                <c:pt idx="2236">
                  <c:v>-58</c:v>
                </c:pt>
                <c:pt idx="2237">
                  <c:v>-59</c:v>
                </c:pt>
                <c:pt idx="2238">
                  <c:v>-59</c:v>
                </c:pt>
                <c:pt idx="2239">
                  <c:v>-61</c:v>
                </c:pt>
                <c:pt idx="2240">
                  <c:v>-61</c:v>
                </c:pt>
                <c:pt idx="2241">
                  <c:v>-61</c:v>
                </c:pt>
                <c:pt idx="2242">
                  <c:v>-61</c:v>
                </c:pt>
                <c:pt idx="2243">
                  <c:v>-61</c:v>
                </c:pt>
                <c:pt idx="2244">
                  <c:v>-62</c:v>
                </c:pt>
                <c:pt idx="2245">
                  <c:v>-62</c:v>
                </c:pt>
                <c:pt idx="2246">
                  <c:v>-62</c:v>
                </c:pt>
                <c:pt idx="2247">
                  <c:v>-62</c:v>
                </c:pt>
                <c:pt idx="2248">
                  <c:v>-62</c:v>
                </c:pt>
                <c:pt idx="2249">
                  <c:v>-62</c:v>
                </c:pt>
                <c:pt idx="2250">
                  <c:v>-63</c:v>
                </c:pt>
                <c:pt idx="2251">
                  <c:v>-63</c:v>
                </c:pt>
                <c:pt idx="2252">
                  <c:v>-64</c:v>
                </c:pt>
                <c:pt idx="2253">
                  <c:v>-64</c:v>
                </c:pt>
                <c:pt idx="2254">
                  <c:v>-65</c:v>
                </c:pt>
                <c:pt idx="2255">
                  <c:v>-65</c:v>
                </c:pt>
                <c:pt idx="2256">
                  <c:v>-65</c:v>
                </c:pt>
                <c:pt idx="2257">
                  <c:v>-65</c:v>
                </c:pt>
                <c:pt idx="2258">
                  <c:v>-66</c:v>
                </c:pt>
                <c:pt idx="2259">
                  <c:v>-66</c:v>
                </c:pt>
                <c:pt idx="2260">
                  <c:v>-67</c:v>
                </c:pt>
                <c:pt idx="2261">
                  <c:v>-67</c:v>
                </c:pt>
                <c:pt idx="2262">
                  <c:v>-67</c:v>
                </c:pt>
                <c:pt idx="2263">
                  <c:v>-68</c:v>
                </c:pt>
                <c:pt idx="2264">
                  <c:v>-69</c:v>
                </c:pt>
                <c:pt idx="2265">
                  <c:v>-69</c:v>
                </c:pt>
                <c:pt idx="2266">
                  <c:v>-69</c:v>
                </c:pt>
                <c:pt idx="2267">
                  <c:v>-69</c:v>
                </c:pt>
                <c:pt idx="2268">
                  <c:v>-69</c:v>
                </c:pt>
                <c:pt idx="2269">
                  <c:v>-69</c:v>
                </c:pt>
                <c:pt idx="2270">
                  <c:v>-69</c:v>
                </c:pt>
                <c:pt idx="2271">
                  <c:v>-70</c:v>
                </c:pt>
                <c:pt idx="2272">
                  <c:v>-70</c:v>
                </c:pt>
                <c:pt idx="2273">
                  <c:v>-70</c:v>
                </c:pt>
                <c:pt idx="2274">
                  <c:v>-71</c:v>
                </c:pt>
                <c:pt idx="2275">
                  <c:v>-71</c:v>
                </c:pt>
                <c:pt idx="2276">
                  <c:v>-72</c:v>
                </c:pt>
                <c:pt idx="2277">
                  <c:v>-73</c:v>
                </c:pt>
                <c:pt idx="2278">
                  <c:v>-73</c:v>
                </c:pt>
                <c:pt idx="2279">
                  <c:v>-73</c:v>
                </c:pt>
                <c:pt idx="2280">
                  <c:v>-73</c:v>
                </c:pt>
                <c:pt idx="2281">
                  <c:v>-74</c:v>
                </c:pt>
                <c:pt idx="2282">
                  <c:v>-74</c:v>
                </c:pt>
                <c:pt idx="2283">
                  <c:v>-74</c:v>
                </c:pt>
                <c:pt idx="2284">
                  <c:v>-74</c:v>
                </c:pt>
                <c:pt idx="2285">
                  <c:v>-74</c:v>
                </c:pt>
                <c:pt idx="2286">
                  <c:v>-74</c:v>
                </c:pt>
                <c:pt idx="2287">
                  <c:v>-74</c:v>
                </c:pt>
                <c:pt idx="2288">
                  <c:v>-75</c:v>
                </c:pt>
                <c:pt idx="2289">
                  <c:v>-75</c:v>
                </c:pt>
                <c:pt idx="2290">
                  <c:v>-75</c:v>
                </c:pt>
                <c:pt idx="2291">
                  <c:v>-76</c:v>
                </c:pt>
                <c:pt idx="2292">
                  <c:v>-76</c:v>
                </c:pt>
                <c:pt idx="2293">
                  <c:v>-76</c:v>
                </c:pt>
                <c:pt idx="2294">
                  <c:v>-76</c:v>
                </c:pt>
                <c:pt idx="2295">
                  <c:v>-76</c:v>
                </c:pt>
                <c:pt idx="2296">
                  <c:v>-77</c:v>
                </c:pt>
                <c:pt idx="2297">
                  <c:v>-77</c:v>
                </c:pt>
                <c:pt idx="2298">
                  <c:v>-79</c:v>
                </c:pt>
                <c:pt idx="2299">
                  <c:v>-79</c:v>
                </c:pt>
                <c:pt idx="2300">
                  <c:v>-79</c:v>
                </c:pt>
                <c:pt idx="2301">
                  <c:v>-80</c:v>
                </c:pt>
                <c:pt idx="2302">
                  <c:v>-80</c:v>
                </c:pt>
                <c:pt idx="2303">
                  <c:v>-80</c:v>
                </c:pt>
                <c:pt idx="2304">
                  <c:v>-81</c:v>
                </c:pt>
                <c:pt idx="2305">
                  <c:v>-81</c:v>
                </c:pt>
                <c:pt idx="2306">
                  <c:v>-81</c:v>
                </c:pt>
                <c:pt idx="2307">
                  <c:v>-82</c:v>
                </c:pt>
                <c:pt idx="2308">
                  <c:v>-82</c:v>
                </c:pt>
                <c:pt idx="2309">
                  <c:v>-83</c:v>
                </c:pt>
                <c:pt idx="2310">
                  <c:v>-83</c:v>
                </c:pt>
                <c:pt idx="2311">
                  <c:v>-84</c:v>
                </c:pt>
                <c:pt idx="2312">
                  <c:v>-84</c:v>
                </c:pt>
                <c:pt idx="2313">
                  <c:v>-84</c:v>
                </c:pt>
                <c:pt idx="2314">
                  <c:v>-84</c:v>
                </c:pt>
                <c:pt idx="2315">
                  <c:v>-85</c:v>
                </c:pt>
                <c:pt idx="2316">
                  <c:v>-85</c:v>
                </c:pt>
                <c:pt idx="2317">
                  <c:v>-86</c:v>
                </c:pt>
                <c:pt idx="2318">
                  <c:v>-87</c:v>
                </c:pt>
                <c:pt idx="2319">
                  <c:v>-87</c:v>
                </c:pt>
                <c:pt idx="2320">
                  <c:v>-88</c:v>
                </c:pt>
                <c:pt idx="2321">
                  <c:v>-88</c:v>
                </c:pt>
                <c:pt idx="2322">
                  <c:v>-88</c:v>
                </c:pt>
                <c:pt idx="2323">
                  <c:v>-89</c:v>
                </c:pt>
                <c:pt idx="2324">
                  <c:v>-90</c:v>
                </c:pt>
                <c:pt idx="2325">
                  <c:v>-90</c:v>
                </c:pt>
                <c:pt idx="2326">
                  <c:v>-90</c:v>
                </c:pt>
                <c:pt idx="2327">
                  <c:v>-91</c:v>
                </c:pt>
                <c:pt idx="2328">
                  <c:v>-91</c:v>
                </c:pt>
                <c:pt idx="2329">
                  <c:v>-91</c:v>
                </c:pt>
                <c:pt idx="2330">
                  <c:v>-91</c:v>
                </c:pt>
                <c:pt idx="2331">
                  <c:v>-91</c:v>
                </c:pt>
                <c:pt idx="2332">
                  <c:v>-92</c:v>
                </c:pt>
                <c:pt idx="2333">
                  <c:v>-92</c:v>
                </c:pt>
                <c:pt idx="2334">
                  <c:v>-92</c:v>
                </c:pt>
                <c:pt idx="2335">
                  <c:v>-93</c:v>
                </c:pt>
                <c:pt idx="2336">
                  <c:v>-93</c:v>
                </c:pt>
                <c:pt idx="2337">
                  <c:v>-93</c:v>
                </c:pt>
                <c:pt idx="2338">
                  <c:v>-94</c:v>
                </c:pt>
                <c:pt idx="2339">
                  <c:v>-94</c:v>
                </c:pt>
                <c:pt idx="2340">
                  <c:v>-95</c:v>
                </c:pt>
                <c:pt idx="2341">
                  <c:v>-95</c:v>
                </c:pt>
                <c:pt idx="2342">
                  <c:v>-95</c:v>
                </c:pt>
                <c:pt idx="2343">
                  <c:v>-95</c:v>
                </c:pt>
                <c:pt idx="2344">
                  <c:v>-96</c:v>
                </c:pt>
                <c:pt idx="2345">
                  <c:v>-97</c:v>
                </c:pt>
                <c:pt idx="2346">
                  <c:v>-97</c:v>
                </c:pt>
                <c:pt idx="2347">
                  <c:v>-98</c:v>
                </c:pt>
                <c:pt idx="2348">
                  <c:v>-99</c:v>
                </c:pt>
                <c:pt idx="2349">
                  <c:v>-99</c:v>
                </c:pt>
                <c:pt idx="2350">
                  <c:v>-99</c:v>
                </c:pt>
                <c:pt idx="2351">
                  <c:v>-99</c:v>
                </c:pt>
                <c:pt idx="2352">
                  <c:v>-99</c:v>
                </c:pt>
                <c:pt idx="2353">
                  <c:v>-99</c:v>
                </c:pt>
                <c:pt idx="2354">
                  <c:v>-101</c:v>
                </c:pt>
                <c:pt idx="2355">
                  <c:v>-101</c:v>
                </c:pt>
                <c:pt idx="2356">
                  <c:v>-102</c:v>
                </c:pt>
                <c:pt idx="2357">
                  <c:v>-102</c:v>
                </c:pt>
                <c:pt idx="2358">
                  <c:v>-102</c:v>
                </c:pt>
                <c:pt idx="2359">
                  <c:v>-103</c:v>
                </c:pt>
                <c:pt idx="2360">
                  <c:v>-103</c:v>
                </c:pt>
                <c:pt idx="2361">
                  <c:v>-103</c:v>
                </c:pt>
                <c:pt idx="2362">
                  <c:v>-104</c:v>
                </c:pt>
                <c:pt idx="2363">
                  <c:v>-105</c:v>
                </c:pt>
                <c:pt idx="2364">
                  <c:v>-106</c:v>
                </c:pt>
                <c:pt idx="2365">
                  <c:v>-106</c:v>
                </c:pt>
                <c:pt idx="2366">
                  <c:v>-107</c:v>
                </c:pt>
                <c:pt idx="2367">
                  <c:v>-107</c:v>
                </c:pt>
                <c:pt idx="2368">
                  <c:v>-108</c:v>
                </c:pt>
                <c:pt idx="2369">
                  <c:v>-108</c:v>
                </c:pt>
                <c:pt idx="2370">
                  <c:v>-108</c:v>
                </c:pt>
                <c:pt idx="2371">
                  <c:v>-108</c:v>
                </c:pt>
                <c:pt idx="2372">
                  <c:v>-108</c:v>
                </c:pt>
                <c:pt idx="2373">
                  <c:v>-108</c:v>
                </c:pt>
                <c:pt idx="2374">
                  <c:v>-108</c:v>
                </c:pt>
                <c:pt idx="2375">
                  <c:v>-109</c:v>
                </c:pt>
                <c:pt idx="2376">
                  <c:v>-110</c:v>
                </c:pt>
                <c:pt idx="2377">
                  <c:v>-111</c:v>
                </c:pt>
                <c:pt idx="2378">
                  <c:v>-111</c:v>
                </c:pt>
                <c:pt idx="2379">
                  <c:v>-111</c:v>
                </c:pt>
                <c:pt idx="2380">
                  <c:v>-111</c:v>
                </c:pt>
                <c:pt idx="2381">
                  <c:v>-111</c:v>
                </c:pt>
                <c:pt idx="2382">
                  <c:v>-111</c:v>
                </c:pt>
                <c:pt idx="2383">
                  <c:v>-112</c:v>
                </c:pt>
                <c:pt idx="2384">
                  <c:v>-112</c:v>
                </c:pt>
                <c:pt idx="2385">
                  <c:v>-112</c:v>
                </c:pt>
                <c:pt idx="2386">
                  <c:v>-112</c:v>
                </c:pt>
                <c:pt idx="2387">
                  <c:v>-113</c:v>
                </c:pt>
                <c:pt idx="2388">
                  <c:v>-113</c:v>
                </c:pt>
                <c:pt idx="2389">
                  <c:v>-114</c:v>
                </c:pt>
                <c:pt idx="2390">
                  <c:v>-114</c:v>
                </c:pt>
                <c:pt idx="2391">
                  <c:v>-115</c:v>
                </c:pt>
                <c:pt idx="2392">
                  <c:v>-115</c:v>
                </c:pt>
                <c:pt idx="2393">
                  <c:v>-115</c:v>
                </c:pt>
                <c:pt idx="2394">
                  <c:v>-116</c:v>
                </c:pt>
                <c:pt idx="2395">
                  <c:v>-116</c:v>
                </c:pt>
                <c:pt idx="2396">
                  <c:v>-116</c:v>
                </c:pt>
                <c:pt idx="2397">
                  <c:v>-117</c:v>
                </c:pt>
                <c:pt idx="2398">
                  <c:v>-117</c:v>
                </c:pt>
                <c:pt idx="2399">
                  <c:v>-118</c:v>
                </c:pt>
                <c:pt idx="2400">
                  <c:v>-118</c:v>
                </c:pt>
                <c:pt idx="2401">
                  <c:v>-119</c:v>
                </c:pt>
                <c:pt idx="2402">
                  <c:v>-120</c:v>
                </c:pt>
                <c:pt idx="2403">
                  <c:v>-120</c:v>
                </c:pt>
                <c:pt idx="2404">
                  <c:v>-120</c:v>
                </c:pt>
                <c:pt idx="2405">
                  <c:v>-121</c:v>
                </c:pt>
                <c:pt idx="2406">
                  <c:v>-123</c:v>
                </c:pt>
                <c:pt idx="2407">
                  <c:v>-123</c:v>
                </c:pt>
                <c:pt idx="2408">
                  <c:v>-123</c:v>
                </c:pt>
                <c:pt idx="2409">
                  <c:v>-123</c:v>
                </c:pt>
                <c:pt idx="2410">
                  <c:v>-124</c:v>
                </c:pt>
                <c:pt idx="2411">
                  <c:v>-126</c:v>
                </c:pt>
                <c:pt idx="2412">
                  <c:v>-126</c:v>
                </c:pt>
                <c:pt idx="2413">
                  <c:v>-126</c:v>
                </c:pt>
                <c:pt idx="2414">
                  <c:v>-126</c:v>
                </c:pt>
                <c:pt idx="2415">
                  <c:v>-126</c:v>
                </c:pt>
                <c:pt idx="2416">
                  <c:v>-127</c:v>
                </c:pt>
                <c:pt idx="2417">
                  <c:v>-127</c:v>
                </c:pt>
                <c:pt idx="2418">
                  <c:v>-128</c:v>
                </c:pt>
                <c:pt idx="2419">
                  <c:v>-128</c:v>
                </c:pt>
                <c:pt idx="2420">
                  <c:v>-129</c:v>
                </c:pt>
                <c:pt idx="2421">
                  <c:v>-130</c:v>
                </c:pt>
                <c:pt idx="2422">
                  <c:v>-130</c:v>
                </c:pt>
                <c:pt idx="2423">
                  <c:v>-130</c:v>
                </c:pt>
                <c:pt idx="2424">
                  <c:v>-130</c:v>
                </c:pt>
                <c:pt idx="2425">
                  <c:v>-131</c:v>
                </c:pt>
                <c:pt idx="2426">
                  <c:v>-131</c:v>
                </c:pt>
                <c:pt idx="2427">
                  <c:v>-131</c:v>
                </c:pt>
                <c:pt idx="2428">
                  <c:v>-131</c:v>
                </c:pt>
                <c:pt idx="2429">
                  <c:v>-133</c:v>
                </c:pt>
                <c:pt idx="2430">
                  <c:v>-133</c:v>
                </c:pt>
                <c:pt idx="2431">
                  <c:v>-135</c:v>
                </c:pt>
                <c:pt idx="2432">
                  <c:v>-136</c:v>
                </c:pt>
                <c:pt idx="2433">
                  <c:v>-136</c:v>
                </c:pt>
                <c:pt idx="2434">
                  <c:v>-138</c:v>
                </c:pt>
                <c:pt idx="2435">
                  <c:v>-138</c:v>
                </c:pt>
                <c:pt idx="2436">
                  <c:v>-138</c:v>
                </c:pt>
                <c:pt idx="2437">
                  <c:v>-139</c:v>
                </c:pt>
                <c:pt idx="2438">
                  <c:v>-139</c:v>
                </c:pt>
                <c:pt idx="2439">
                  <c:v>-139</c:v>
                </c:pt>
                <c:pt idx="2440">
                  <c:v>-140</c:v>
                </c:pt>
                <c:pt idx="2441">
                  <c:v>-140</c:v>
                </c:pt>
                <c:pt idx="2442">
                  <c:v>-141</c:v>
                </c:pt>
                <c:pt idx="2443">
                  <c:v>-141</c:v>
                </c:pt>
                <c:pt idx="2444">
                  <c:v>-141</c:v>
                </c:pt>
                <c:pt idx="2445">
                  <c:v>-142</c:v>
                </c:pt>
                <c:pt idx="2446">
                  <c:v>-142</c:v>
                </c:pt>
                <c:pt idx="2447">
                  <c:v>-143</c:v>
                </c:pt>
                <c:pt idx="2448">
                  <c:v>-145</c:v>
                </c:pt>
                <c:pt idx="2449">
                  <c:v>-147</c:v>
                </c:pt>
                <c:pt idx="2450">
                  <c:v>-148</c:v>
                </c:pt>
                <c:pt idx="2451">
                  <c:v>-148</c:v>
                </c:pt>
                <c:pt idx="2452">
                  <c:v>-149</c:v>
                </c:pt>
                <c:pt idx="2453">
                  <c:v>-149</c:v>
                </c:pt>
                <c:pt idx="2454">
                  <c:v>-150</c:v>
                </c:pt>
                <c:pt idx="2455">
                  <c:v>-150</c:v>
                </c:pt>
                <c:pt idx="2456">
                  <c:v>-152</c:v>
                </c:pt>
                <c:pt idx="2457">
                  <c:v>-152</c:v>
                </c:pt>
                <c:pt idx="2458">
                  <c:v>-152</c:v>
                </c:pt>
                <c:pt idx="2459">
                  <c:v>-154</c:v>
                </c:pt>
                <c:pt idx="2460">
                  <c:v>-154</c:v>
                </c:pt>
                <c:pt idx="2461">
                  <c:v>-155</c:v>
                </c:pt>
                <c:pt idx="2462">
                  <c:v>-156</c:v>
                </c:pt>
                <c:pt idx="2463">
                  <c:v>-156</c:v>
                </c:pt>
                <c:pt idx="2464">
                  <c:v>-156</c:v>
                </c:pt>
                <c:pt idx="2465">
                  <c:v>-157</c:v>
                </c:pt>
                <c:pt idx="2466">
                  <c:v>-158</c:v>
                </c:pt>
                <c:pt idx="2467">
                  <c:v>-158</c:v>
                </c:pt>
                <c:pt idx="2468">
                  <c:v>-159</c:v>
                </c:pt>
                <c:pt idx="2469">
                  <c:v>-159</c:v>
                </c:pt>
                <c:pt idx="2470">
                  <c:v>-159</c:v>
                </c:pt>
                <c:pt idx="2471">
                  <c:v>-160</c:v>
                </c:pt>
                <c:pt idx="2472">
                  <c:v>-161</c:v>
                </c:pt>
                <c:pt idx="2473">
                  <c:v>-161</c:v>
                </c:pt>
                <c:pt idx="2474">
                  <c:v>-162</c:v>
                </c:pt>
                <c:pt idx="2475">
                  <c:v>-162</c:v>
                </c:pt>
                <c:pt idx="2476">
                  <c:v>-163</c:v>
                </c:pt>
                <c:pt idx="2477">
                  <c:v>-163</c:v>
                </c:pt>
                <c:pt idx="2478">
                  <c:v>-164</c:v>
                </c:pt>
                <c:pt idx="2479">
                  <c:v>-164</c:v>
                </c:pt>
                <c:pt idx="2480">
                  <c:v>-165</c:v>
                </c:pt>
                <c:pt idx="2481">
                  <c:v>-165</c:v>
                </c:pt>
                <c:pt idx="2482">
                  <c:v>-166</c:v>
                </c:pt>
                <c:pt idx="2483">
                  <c:v>-166</c:v>
                </c:pt>
                <c:pt idx="2484">
                  <c:v>-168</c:v>
                </c:pt>
                <c:pt idx="2485">
                  <c:v>-168</c:v>
                </c:pt>
                <c:pt idx="2486">
                  <c:v>-168</c:v>
                </c:pt>
                <c:pt idx="2487">
                  <c:v>-169</c:v>
                </c:pt>
                <c:pt idx="2488">
                  <c:v>-171</c:v>
                </c:pt>
                <c:pt idx="2489">
                  <c:v>-171</c:v>
                </c:pt>
                <c:pt idx="2490">
                  <c:v>-171</c:v>
                </c:pt>
                <c:pt idx="2491">
                  <c:v>-171</c:v>
                </c:pt>
                <c:pt idx="2492">
                  <c:v>-172</c:v>
                </c:pt>
                <c:pt idx="2493">
                  <c:v>-172</c:v>
                </c:pt>
                <c:pt idx="2494">
                  <c:v>-173</c:v>
                </c:pt>
                <c:pt idx="2495">
                  <c:v>-174</c:v>
                </c:pt>
                <c:pt idx="2496">
                  <c:v>-178</c:v>
                </c:pt>
                <c:pt idx="2497">
                  <c:v>-178</c:v>
                </c:pt>
                <c:pt idx="2498">
                  <c:v>-178</c:v>
                </c:pt>
                <c:pt idx="2499">
                  <c:v>-178</c:v>
                </c:pt>
                <c:pt idx="2500">
                  <c:v>-179</c:v>
                </c:pt>
                <c:pt idx="2501">
                  <c:v>-179</c:v>
                </c:pt>
                <c:pt idx="2502">
                  <c:v>-179</c:v>
                </c:pt>
                <c:pt idx="2503">
                  <c:v>-184</c:v>
                </c:pt>
                <c:pt idx="2504">
                  <c:v>-186</c:v>
                </c:pt>
                <c:pt idx="2505">
                  <c:v>-186</c:v>
                </c:pt>
                <c:pt idx="2506">
                  <c:v>-186</c:v>
                </c:pt>
                <c:pt idx="2507">
                  <c:v>-186</c:v>
                </c:pt>
                <c:pt idx="2508">
                  <c:v>-187</c:v>
                </c:pt>
                <c:pt idx="2509">
                  <c:v>-187</c:v>
                </c:pt>
                <c:pt idx="2510">
                  <c:v>-188</c:v>
                </c:pt>
                <c:pt idx="2511">
                  <c:v>-188</c:v>
                </c:pt>
                <c:pt idx="2512">
                  <c:v>-188</c:v>
                </c:pt>
                <c:pt idx="2513">
                  <c:v>-189</c:v>
                </c:pt>
                <c:pt idx="2514">
                  <c:v>-190</c:v>
                </c:pt>
                <c:pt idx="2515">
                  <c:v>-191</c:v>
                </c:pt>
                <c:pt idx="2516">
                  <c:v>-191</c:v>
                </c:pt>
                <c:pt idx="2517">
                  <c:v>-192</c:v>
                </c:pt>
                <c:pt idx="2518">
                  <c:v>-192</c:v>
                </c:pt>
                <c:pt idx="2519">
                  <c:v>-193</c:v>
                </c:pt>
                <c:pt idx="2520">
                  <c:v>-193</c:v>
                </c:pt>
                <c:pt idx="2521">
                  <c:v>-194</c:v>
                </c:pt>
                <c:pt idx="2522">
                  <c:v>-194</c:v>
                </c:pt>
                <c:pt idx="2523">
                  <c:v>-195</c:v>
                </c:pt>
                <c:pt idx="2524">
                  <c:v>-197</c:v>
                </c:pt>
                <c:pt idx="2525">
                  <c:v>-197</c:v>
                </c:pt>
                <c:pt idx="2526">
                  <c:v>-197</c:v>
                </c:pt>
                <c:pt idx="2527">
                  <c:v>-198</c:v>
                </c:pt>
                <c:pt idx="2528">
                  <c:v>-198</c:v>
                </c:pt>
                <c:pt idx="2529">
                  <c:v>-199</c:v>
                </c:pt>
                <c:pt idx="2530">
                  <c:v>-200</c:v>
                </c:pt>
                <c:pt idx="2531">
                  <c:v>-200</c:v>
                </c:pt>
                <c:pt idx="2532">
                  <c:v>-201</c:v>
                </c:pt>
                <c:pt idx="2533">
                  <c:v>-201</c:v>
                </c:pt>
                <c:pt idx="2534">
                  <c:v>-201</c:v>
                </c:pt>
                <c:pt idx="2535">
                  <c:v>-203</c:v>
                </c:pt>
                <c:pt idx="2536">
                  <c:v>-203</c:v>
                </c:pt>
                <c:pt idx="2537">
                  <c:v>-204</c:v>
                </c:pt>
                <c:pt idx="2538">
                  <c:v>-206</c:v>
                </c:pt>
                <c:pt idx="2539">
                  <c:v>-206</c:v>
                </c:pt>
                <c:pt idx="2540">
                  <c:v>-207</c:v>
                </c:pt>
                <c:pt idx="2541">
                  <c:v>-208</c:v>
                </c:pt>
                <c:pt idx="2542">
                  <c:v>-208</c:v>
                </c:pt>
                <c:pt idx="2543">
                  <c:v>-209</c:v>
                </c:pt>
                <c:pt idx="2544">
                  <c:v>-211</c:v>
                </c:pt>
                <c:pt idx="2545">
                  <c:v>-212</c:v>
                </c:pt>
                <c:pt idx="2546">
                  <c:v>-212</c:v>
                </c:pt>
                <c:pt idx="2547">
                  <c:v>-213</c:v>
                </c:pt>
                <c:pt idx="2548">
                  <c:v>-213</c:v>
                </c:pt>
                <c:pt idx="2549">
                  <c:v>-214</c:v>
                </c:pt>
                <c:pt idx="2550">
                  <c:v>-215</c:v>
                </c:pt>
                <c:pt idx="2551">
                  <c:v>-215</c:v>
                </c:pt>
                <c:pt idx="2552">
                  <c:v>-217</c:v>
                </c:pt>
                <c:pt idx="2553">
                  <c:v>-217</c:v>
                </c:pt>
                <c:pt idx="2554">
                  <c:v>-218</c:v>
                </c:pt>
                <c:pt idx="2555">
                  <c:v>-219</c:v>
                </c:pt>
                <c:pt idx="2556">
                  <c:v>-219</c:v>
                </c:pt>
                <c:pt idx="2557">
                  <c:v>-221</c:v>
                </c:pt>
                <c:pt idx="2558">
                  <c:v>-222</c:v>
                </c:pt>
                <c:pt idx="2559">
                  <c:v>-222</c:v>
                </c:pt>
                <c:pt idx="2560">
                  <c:v>-225</c:v>
                </c:pt>
                <c:pt idx="2561">
                  <c:v>-227</c:v>
                </c:pt>
                <c:pt idx="2562">
                  <c:v>-227</c:v>
                </c:pt>
                <c:pt idx="2563">
                  <c:v>-228</c:v>
                </c:pt>
                <c:pt idx="2564">
                  <c:v>-233</c:v>
                </c:pt>
                <c:pt idx="2565">
                  <c:v>-233</c:v>
                </c:pt>
                <c:pt idx="2566">
                  <c:v>-239</c:v>
                </c:pt>
                <c:pt idx="2567">
                  <c:v>-241</c:v>
                </c:pt>
                <c:pt idx="2568">
                  <c:v>-242</c:v>
                </c:pt>
                <c:pt idx="2569">
                  <c:v>-243</c:v>
                </c:pt>
                <c:pt idx="2570">
                  <c:v>-250</c:v>
                </c:pt>
                <c:pt idx="2571">
                  <c:v>-251</c:v>
                </c:pt>
                <c:pt idx="2572">
                  <c:v>-253</c:v>
                </c:pt>
                <c:pt idx="2573">
                  <c:v>-253</c:v>
                </c:pt>
                <c:pt idx="2574">
                  <c:v>-253</c:v>
                </c:pt>
                <c:pt idx="2575">
                  <c:v>-254</c:v>
                </c:pt>
                <c:pt idx="2576">
                  <c:v>-256</c:v>
                </c:pt>
                <c:pt idx="2577">
                  <c:v>-261</c:v>
                </c:pt>
                <c:pt idx="2578">
                  <c:v>-262</c:v>
                </c:pt>
                <c:pt idx="2579">
                  <c:v>-270</c:v>
                </c:pt>
                <c:pt idx="2580">
                  <c:v>-273</c:v>
                </c:pt>
                <c:pt idx="2581">
                  <c:v>-277</c:v>
                </c:pt>
                <c:pt idx="2582">
                  <c:v>-279</c:v>
                </c:pt>
                <c:pt idx="2583">
                  <c:v>-279</c:v>
                </c:pt>
                <c:pt idx="2584">
                  <c:v>-284</c:v>
                </c:pt>
                <c:pt idx="2585">
                  <c:v>-285</c:v>
                </c:pt>
                <c:pt idx="2586">
                  <c:v>-288</c:v>
                </c:pt>
                <c:pt idx="2587">
                  <c:v>-295</c:v>
                </c:pt>
                <c:pt idx="2588">
                  <c:v>-303</c:v>
                </c:pt>
                <c:pt idx="2589">
                  <c:v>-312</c:v>
                </c:pt>
                <c:pt idx="2590">
                  <c:v>-317</c:v>
                </c:pt>
                <c:pt idx="2591">
                  <c:v>-325</c:v>
                </c:pt>
                <c:pt idx="2592">
                  <c:v>-326</c:v>
                </c:pt>
                <c:pt idx="2593">
                  <c:v>-329</c:v>
                </c:pt>
                <c:pt idx="2594">
                  <c:v>-330</c:v>
                </c:pt>
                <c:pt idx="2595">
                  <c:v>-331</c:v>
                </c:pt>
                <c:pt idx="2596">
                  <c:v>-331</c:v>
                </c:pt>
                <c:pt idx="2597">
                  <c:v>-335</c:v>
                </c:pt>
                <c:pt idx="2598">
                  <c:v>-341</c:v>
                </c:pt>
                <c:pt idx="2599">
                  <c:v>-352</c:v>
                </c:pt>
                <c:pt idx="2600">
                  <c:v>-355</c:v>
                </c:pt>
                <c:pt idx="2601">
                  <c:v>-358</c:v>
                </c:pt>
                <c:pt idx="2602">
                  <c:v>-370</c:v>
                </c:pt>
                <c:pt idx="2603">
                  <c:v>-378</c:v>
                </c:pt>
                <c:pt idx="2604">
                  <c:v>-393</c:v>
                </c:pt>
                <c:pt idx="2605">
                  <c:v>-395</c:v>
                </c:pt>
                <c:pt idx="2606">
                  <c:v>-409</c:v>
                </c:pt>
                <c:pt idx="2607">
                  <c:v>-424</c:v>
                </c:pt>
                <c:pt idx="2608">
                  <c:v>-425</c:v>
                </c:pt>
                <c:pt idx="2609">
                  <c:v>-475</c:v>
                </c:pt>
                <c:pt idx="2610">
                  <c:v>287</c:v>
                </c:pt>
                <c:pt idx="2611">
                  <c:v>287</c:v>
                </c:pt>
                <c:pt idx="2612">
                  <c:v>287</c:v>
                </c:pt>
                <c:pt idx="2613">
                  <c:v>287</c:v>
                </c:pt>
                <c:pt idx="2614">
                  <c:v>287</c:v>
                </c:pt>
                <c:pt idx="2615">
                  <c:v>286</c:v>
                </c:pt>
                <c:pt idx="2616">
                  <c:v>286</c:v>
                </c:pt>
                <c:pt idx="2617">
                  <c:v>286</c:v>
                </c:pt>
                <c:pt idx="2618">
                  <c:v>286</c:v>
                </c:pt>
                <c:pt idx="2619">
                  <c:v>286</c:v>
                </c:pt>
                <c:pt idx="2620">
                  <c:v>286</c:v>
                </c:pt>
                <c:pt idx="2621">
                  <c:v>285</c:v>
                </c:pt>
                <c:pt idx="2622">
                  <c:v>285</c:v>
                </c:pt>
                <c:pt idx="2623">
                  <c:v>285</c:v>
                </c:pt>
                <c:pt idx="2624">
                  <c:v>285</c:v>
                </c:pt>
                <c:pt idx="2625">
                  <c:v>285</c:v>
                </c:pt>
                <c:pt idx="2626">
                  <c:v>285</c:v>
                </c:pt>
                <c:pt idx="2627">
                  <c:v>285</c:v>
                </c:pt>
                <c:pt idx="2628">
                  <c:v>285</c:v>
                </c:pt>
                <c:pt idx="2629">
                  <c:v>285</c:v>
                </c:pt>
                <c:pt idx="2630">
                  <c:v>285</c:v>
                </c:pt>
                <c:pt idx="2631">
                  <c:v>284</c:v>
                </c:pt>
                <c:pt idx="2632">
                  <c:v>284</c:v>
                </c:pt>
                <c:pt idx="2633">
                  <c:v>284</c:v>
                </c:pt>
                <c:pt idx="2634">
                  <c:v>284</c:v>
                </c:pt>
                <c:pt idx="2635">
                  <c:v>284</c:v>
                </c:pt>
                <c:pt idx="2636">
                  <c:v>284</c:v>
                </c:pt>
                <c:pt idx="2637">
                  <c:v>284</c:v>
                </c:pt>
                <c:pt idx="2638">
                  <c:v>283</c:v>
                </c:pt>
                <c:pt idx="2639">
                  <c:v>283</c:v>
                </c:pt>
                <c:pt idx="2640">
                  <c:v>283</c:v>
                </c:pt>
                <c:pt idx="2641">
                  <c:v>283</c:v>
                </c:pt>
                <c:pt idx="2642">
                  <c:v>283</c:v>
                </c:pt>
                <c:pt idx="2643">
                  <c:v>283</c:v>
                </c:pt>
                <c:pt idx="2644">
                  <c:v>282</c:v>
                </c:pt>
                <c:pt idx="2645">
                  <c:v>282</c:v>
                </c:pt>
                <c:pt idx="2646">
                  <c:v>282</c:v>
                </c:pt>
                <c:pt idx="2647">
                  <c:v>282</c:v>
                </c:pt>
                <c:pt idx="2648">
                  <c:v>282</c:v>
                </c:pt>
                <c:pt idx="2649">
                  <c:v>282</c:v>
                </c:pt>
                <c:pt idx="2650">
                  <c:v>281</c:v>
                </c:pt>
                <c:pt idx="2651">
                  <c:v>281</c:v>
                </c:pt>
                <c:pt idx="2652">
                  <c:v>281</c:v>
                </c:pt>
                <c:pt idx="2653">
                  <c:v>281</c:v>
                </c:pt>
                <c:pt idx="2654">
                  <c:v>281</c:v>
                </c:pt>
                <c:pt idx="2655">
                  <c:v>281</c:v>
                </c:pt>
                <c:pt idx="2656">
                  <c:v>281</c:v>
                </c:pt>
                <c:pt idx="2657">
                  <c:v>281</c:v>
                </c:pt>
                <c:pt idx="2658">
                  <c:v>281</c:v>
                </c:pt>
                <c:pt idx="2659">
                  <c:v>281</c:v>
                </c:pt>
                <c:pt idx="2660">
                  <c:v>281</c:v>
                </c:pt>
                <c:pt idx="2661">
                  <c:v>281</c:v>
                </c:pt>
                <c:pt idx="2662">
                  <c:v>280</c:v>
                </c:pt>
                <c:pt idx="2663">
                  <c:v>280</c:v>
                </c:pt>
                <c:pt idx="2664">
                  <c:v>280</c:v>
                </c:pt>
                <c:pt idx="2665">
                  <c:v>280</c:v>
                </c:pt>
                <c:pt idx="2666">
                  <c:v>280</c:v>
                </c:pt>
                <c:pt idx="2667">
                  <c:v>280</c:v>
                </c:pt>
                <c:pt idx="2668">
                  <c:v>280</c:v>
                </c:pt>
                <c:pt idx="2669">
                  <c:v>280</c:v>
                </c:pt>
                <c:pt idx="2670">
                  <c:v>280</c:v>
                </c:pt>
                <c:pt idx="2671">
                  <c:v>280</c:v>
                </c:pt>
                <c:pt idx="2672">
                  <c:v>280</c:v>
                </c:pt>
                <c:pt idx="2673">
                  <c:v>280</c:v>
                </c:pt>
                <c:pt idx="2674">
                  <c:v>279</c:v>
                </c:pt>
                <c:pt idx="2675">
                  <c:v>279</c:v>
                </c:pt>
                <c:pt idx="2676">
                  <c:v>279</c:v>
                </c:pt>
                <c:pt idx="2677">
                  <c:v>279</c:v>
                </c:pt>
                <c:pt idx="2678">
                  <c:v>279</c:v>
                </c:pt>
                <c:pt idx="2679">
                  <c:v>279</c:v>
                </c:pt>
                <c:pt idx="2680">
                  <c:v>279</c:v>
                </c:pt>
                <c:pt idx="2681">
                  <c:v>278</c:v>
                </c:pt>
                <c:pt idx="2682">
                  <c:v>278</c:v>
                </c:pt>
                <c:pt idx="2683">
                  <c:v>278</c:v>
                </c:pt>
                <c:pt idx="2684">
                  <c:v>278</c:v>
                </c:pt>
                <c:pt idx="2685">
                  <c:v>278</c:v>
                </c:pt>
                <c:pt idx="2686">
                  <c:v>277</c:v>
                </c:pt>
                <c:pt idx="2687">
                  <c:v>277</c:v>
                </c:pt>
                <c:pt idx="2688">
                  <c:v>277</c:v>
                </c:pt>
                <c:pt idx="2689">
                  <c:v>277</c:v>
                </c:pt>
                <c:pt idx="2690">
                  <c:v>277</c:v>
                </c:pt>
                <c:pt idx="2691">
                  <c:v>277</c:v>
                </c:pt>
                <c:pt idx="2692">
                  <c:v>277</c:v>
                </c:pt>
                <c:pt idx="2693">
                  <c:v>277</c:v>
                </c:pt>
                <c:pt idx="2694">
                  <c:v>276</c:v>
                </c:pt>
                <c:pt idx="2695">
                  <c:v>276</c:v>
                </c:pt>
                <c:pt idx="2696">
                  <c:v>276</c:v>
                </c:pt>
                <c:pt idx="2697">
                  <c:v>276</c:v>
                </c:pt>
                <c:pt idx="2698">
                  <c:v>276</c:v>
                </c:pt>
                <c:pt idx="2699">
                  <c:v>276</c:v>
                </c:pt>
                <c:pt idx="2700">
                  <c:v>276</c:v>
                </c:pt>
                <c:pt idx="2701">
                  <c:v>276</c:v>
                </c:pt>
                <c:pt idx="2702">
                  <c:v>276</c:v>
                </c:pt>
                <c:pt idx="2703">
                  <c:v>276</c:v>
                </c:pt>
                <c:pt idx="2704">
                  <c:v>275</c:v>
                </c:pt>
                <c:pt idx="2705">
                  <c:v>275</c:v>
                </c:pt>
                <c:pt idx="2706">
                  <c:v>275</c:v>
                </c:pt>
                <c:pt idx="2707">
                  <c:v>275</c:v>
                </c:pt>
                <c:pt idx="2708">
                  <c:v>275</c:v>
                </c:pt>
                <c:pt idx="2709">
                  <c:v>275</c:v>
                </c:pt>
                <c:pt idx="2710">
                  <c:v>275</c:v>
                </c:pt>
                <c:pt idx="2711">
                  <c:v>275</c:v>
                </c:pt>
                <c:pt idx="2712">
                  <c:v>274</c:v>
                </c:pt>
                <c:pt idx="2713">
                  <c:v>274</c:v>
                </c:pt>
                <c:pt idx="2714">
                  <c:v>274</c:v>
                </c:pt>
                <c:pt idx="2715">
                  <c:v>274</c:v>
                </c:pt>
                <c:pt idx="2716">
                  <c:v>274</c:v>
                </c:pt>
                <c:pt idx="2717">
                  <c:v>274</c:v>
                </c:pt>
                <c:pt idx="2718">
                  <c:v>274</c:v>
                </c:pt>
                <c:pt idx="2719">
                  <c:v>274</c:v>
                </c:pt>
                <c:pt idx="2720">
                  <c:v>274</c:v>
                </c:pt>
                <c:pt idx="2721">
                  <c:v>274</c:v>
                </c:pt>
                <c:pt idx="2722">
                  <c:v>273</c:v>
                </c:pt>
                <c:pt idx="2723">
                  <c:v>273</c:v>
                </c:pt>
                <c:pt idx="2724">
                  <c:v>273</c:v>
                </c:pt>
                <c:pt idx="2725">
                  <c:v>273</c:v>
                </c:pt>
                <c:pt idx="2726">
                  <c:v>273</c:v>
                </c:pt>
                <c:pt idx="2727">
                  <c:v>273</c:v>
                </c:pt>
                <c:pt idx="2728">
                  <c:v>273</c:v>
                </c:pt>
                <c:pt idx="2729">
                  <c:v>273</c:v>
                </c:pt>
                <c:pt idx="2730">
                  <c:v>273</c:v>
                </c:pt>
                <c:pt idx="2731">
                  <c:v>273</c:v>
                </c:pt>
                <c:pt idx="2732">
                  <c:v>273</c:v>
                </c:pt>
                <c:pt idx="2733">
                  <c:v>273</c:v>
                </c:pt>
                <c:pt idx="2734">
                  <c:v>272</c:v>
                </c:pt>
                <c:pt idx="2735">
                  <c:v>272</c:v>
                </c:pt>
                <c:pt idx="2736">
                  <c:v>272</c:v>
                </c:pt>
                <c:pt idx="2737">
                  <c:v>272</c:v>
                </c:pt>
                <c:pt idx="2738">
                  <c:v>272</c:v>
                </c:pt>
                <c:pt idx="2739">
                  <c:v>272</c:v>
                </c:pt>
                <c:pt idx="2740">
                  <c:v>272</c:v>
                </c:pt>
                <c:pt idx="2741">
                  <c:v>272</c:v>
                </c:pt>
                <c:pt idx="2742">
                  <c:v>272</c:v>
                </c:pt>
                <c:pt idx="2743">
                  <c:v>271</c:v>
                </c:pt>
                <c:pt idx="2744">
                  <c:v>271</c:v>
                </c:pt>
                <c:pt idx="2745">
                  <c:v>271</c:v>
                </c:pt>
                <c:pt idx="2746">
                  <c:v>271</c:v>
                </c:pt>
                <c:pt idx="2747">
                  <c:v>271</c:v>
                </c:pt>
                <c:pt idx="2748">
                  <c:v>271</c:v>
                </c:pt>
                <c:pt idx="2749">
                  <c:v>270</c:v>
                </c:pt>
                <c:pt idx="2750">
                  <c:v>270</c:v>
                </c:pt>
                <c:pt idx="2751">
                  <c:v>270</c:v>
                </c:pt>
                <c:pt idx="2752">
                  <c:v>270</c:v>
                </c:pt>
                <c:pt idx="2753">
                  <c:v>270</c:v>
                </c:pt>
                <c:pt idx="2754">
                  <c:v>270</c:v>
                </c:pt>
                <c:pt idx="2755">
                  <c:v>269</c:v>
                </c:pt>
                <c:pt idx="2756">
                  <c:v>269</c:v>
                </c:pt>
                <c:pt idx="2757">
                  <c:v>269</c:v>
                </c:pt>
                <c:pt idx="2758">
                  <c:v>269</c:v>
                </c:pt>
                <c:pt idx="2759">
                  <c:v>269</c:v>
                </c:pt>
                <c:pt idx="2760">
                  <c:v>269</c:v>
                </c:pt>
                <c:pt idx="2761">
                  <c:v>269</c:v>
                </c:pt>
                <c:pt idx="2762">
                  <c:v>268</c:v>
                </c:pt>
                <c:pt idx="2763">
                  <c:v>268</c:v>
                </c:pt>
                <c:pt idx="2764">
                  <c:v>268</c:v>
                </c:pt>
                <c:pt idx="2765">
                  <c:v>268</c:v>
                </c:pt>
                <c:pt idx="2766">
                  <c:v>268</c:v>
                </c:pt>
                <c:pt idx="2767">
                  <c:v>268</c:v>
                </c:pt>
                <c:pt idx="2768">
                  <c:v>268</c:v>
                </c:pt>
                <c:pt idx="2769">
                  <c:v>268</c:v>
                </c:pt>
                <c:pt idx="2770">
                  <c:v>268</c:v>
                </c:pt>
                <c:pt idx="2771">
                  <c:v>268</c:v>
                </c:pt>
                <c:pt idx="2772">
                  <c:v>267</c:v>
                </c:pt>
                <c:pt idx="2773">
                  <c:v>267</c:v>
                </c:pt>
                <c:pt idx="2774">
                  <c:v>267</c:v>
                </c:pt>
                <c:pt idx="2775">
                  <c:v>267</c:v>
                </c:pt>
                <c:pt idx="2776">
                  <c:v>267</c:v>
                </c:pt>
                <c:pt idx="2777">
                  <c:v>267</c:v>
                </c:pt>
                <c:pt idx="2778">
                  <c:v>267</c:v>
                </c:pt>
                <c:pt idx="2779">
                  <c:v>267</c:v>
                </c:pt>
                <c:pt idx="2780">
                  <c:v>267</c:v>
                </c:pt>
                <c:pt idx="2781">
                  <c:v>267</c:v>
                </c:pt>
                <c:pt idx="2782">
                  <c:v>267</c:v>
                </c:pt>
                <c:pt idx="2783">
                  <c:v>267</c:v>
                </c:pt>
                <c:pt idx="2784">
                  <c:v>267</c:v>
                </c:pt>
                <c:pt idx="2785">
                  <c:v>266</c:v>
                </c:pt>
                <c:pt idx="2786">
                  <c:v>266</c:v>
                </c:pt>
                <c:pt idx="2787">
                  <c:v>266</c:v>
                </c:pt>
                <c:pt idx="2788">
                  <c:v>266</c:v>
                </c:pt>
                <c:pt idx="2789">
                  <c:v>266</c:v>
                </c:pt>
                <c:pt idx="2790">
                  <c:v>266</c:v>
                </c:pt>
                <c:pt idx="2791">
                  <c:v>265</c:v>
                </c:pt>
                <c:pt idx="2792">
                  <c:v>265</c:v>
                </c:pt>
                <c:pt idx="2793">
                  <c:v>265</c:v>
                </c:pt>
                <c:pt idx="2794">
                  <c:v>265</c:v>
                </c:pt>
                <c:pt idx="2795">
                  <c:v>265</c:v>
                </c:pt>
                <c:pt idx="2796">
                  <c:v>265</c:v>
                </c:pt>
                <c:pt idx="2797">
                  <c:v>265</c:v>
                </c:pt>
                <c:pt idx="2798">
                  <c:v>264</c:v>
                </c:pt>
                <c:pt idx="2799">
                  <c:v>264</c:v>
                </c:pt>
                <c:pt idx="2800">
                  <c:v>264</c:v>
                </c:pt>
                <c:pt idx="2801">
                  <c:v>264</c:v>
                </c:pt>
                <c:pt idx="2802">
                  <c:v>264</c:v>
                </c:pt>
                <c:pt idx="2803">
                  <c:v>264</c:v>
                </c:pt>
                <c:pt idx="2804">
                  <c:v>264</c:v>
                </c:pt>
                <c:pt idx="2805">
                  <c:v>263</c:v>
                </c:pt>
                <c:pt idx="2806">
                  <c:v>263</c:v>
                </c:pt>
                <c:pt idx="2807">
                  <c:v>263</c:v>
                </c:pt>
                <c:pt idx="2808">
                  <c:v>263</c:v>
                </c:pt>
                <c:pt idx="2809">
                  <c:v>263</c:v>
                </c:pt>
                <c:pt idx="2810">
                  <c:v>263</c:v>
                </c:pt>
                <c:pt idx="2811">
                  <c:v>263</c:v>
                </c:pt>
                <c:pt idx="2812">
                  <c:v>263</c:v>
                </c:pt>
                <c:pt idx="2813">
                  <c:v>262</c:v>
                </c:pt>
                <c:pt idx="2814">
                  <c:v>262</c:v>
                </c:pt>
                <c:pt idx="2815">
                  <c:v>262</c:v>
                </c:pt>
                <c:pt idx="2816">
                  <c:v>262</c:v>
                </c:pt>
                <c:pt idx="2817">
                  <c:v>262</c:v>
                </c:pt>
                <c:pt idx="2818">
                  <c:v>262</c:v>
                </c:pt>
                <c:pt idx="2819">
                  <c:v>262</c:v>
                </c:pt>
                <c:pt idx="2820">
                  <c:v>262</c:v>
                </c:pt>
                <c:pt idx="2821">
                  <c:v>262</c:v>
                </c:pt>
                <c:pt idx="2822">
                  <c:v>262</c:v>
                </c:pt>
                <c:pt idx="2823">
                  <c:v>262</c:v>
                </c:pt>
                <c:pt idx="2824">
                  <c:v>262</c:v>
                </c:pt>
                <c:pt idx="2825">
                  <c:v>261</c:v>
                </c:pt>
                <c:pt idx="2826">
                  <c:v>261</c:v>
                </c:pt>
                <c:pt idx="2827">
                  <c:v>261</c:v>
                </c:pt>
                <c:pt idx="2828">
                  <c:v>261</c:v>
                </c:pt>
                <c:pt idx="2829">
                  <c:v>261</c:v>
                </c:pt>
                <c:pt idx="2830">
                  <c:v>261</c:v>
                </c:pt>
                <c:pt idx="2831">
                  <c:v>261</c:v>
                </c:pt>
                <c:pt idx="2832">
                  <c:v>261</c:v>
                </c:pt>
                <c:pt idx="2833">
                  <c:v>261</c:v>
                </c:pt>
                <c:pt idx="2834">
                  <c:v>260</c:v>
                </c:pt>
                <c:pt idx="2835">
                  <c:v>260</c:v>
                </c:pt>
                <c:pt idx="2836">
                  <c:v>260</c:v>
                </c:pt>
                <c:pt idx="2837">
                  <c:v>260</c:v>
                </c:pt>
                <c:pt idx="2838">
                  <c:v>260</c:v>
                </c:pt>
                <c:pt idx="2839">
                  <c:v>260</c:v>
                </c:pt>
                <c:pt idx="2840">
                  <c:v>260</c:v>
                </c:pt>
                <c:pt idx="2841">
                  <c:v>260</c:v>
                </c:pt>
                <c:pt idx="2842">
                  <c:v>260</c:v>
                </c:pt>
                <c:pt idx="2843">
                  <c:v>260</c:v>
                </c:pt>
                <c:pt idx="2844">
                  <c:v>259</c:v>
                </c:pt>
                <c:pt idx="2845">
                  <c:v>259</c:v>
                </c:pt>
                <c:pt idx="2846">
                  <c:v>259</c:v>
                </c:pt>
                <c:pt idx="2847">
                  <c:v>259</c:v>
                </c:pt>
                <c:pt idx="2848">
                  <c:v>259</c:v>
                </c:pt>
                <c:pt idx="2849">
                  <c:v>259</c:v>
                </c:pt>
                <c:pt idx="2850">
                  <c:v>259</c:v>
                </c:pt>
                <c:pt idx="2851">
                  <c:v>259</c:v>
                </c:pt>
                <c:pt idx="2852">
                  <c:v>259</c:v>
                </c:pt>
                <c:pt idx="2853">
                  <c:v>258</c:v>
                </c:pt>
                <c:pt idx="2854">
                  <c:v>258</c:v>
                </c:pt>
                <c:pt idx="2855">
                  <c:v>258</c:v>
                </c:pt>
                <c:pt idx="2856">
                  <c:v>258</c:v>
                </c:pt>
                <c:pt idx="2857">
                  <c:v>257</c:v>
                </c:pt>
                <c:pt idx="2858">
                  <c:v>257</c:v>
                </c:pt>
                <c:pt idx="2859">
                  <c:v>257</c:v>
                </c:pt>
                <c:pt idx="2860">
                  <c:v>257</c:v>
                </c:pt>
                <c:pt idx="2861">
                  <c:v>257</c:v>
                </c:pt>
                <c:pt idx="2862">
                  <c:v>257</c:v>
                </c:pt>
                <c:pt idx="2863">
                  <c:v>256</c:v>
                </c:pt>
                <c:pt idx="2864">
                  <c:v>256</c:v>
                </c:pt>
                <c:pt idx="2865">
                  <c:v>256</c:v>
                </c:pt>
                <c:pt idx="2866">
                  <c:v>256</c:v>
                </c:pt>
                <c:pt idx="2867">
                  <c:v>256</c:v>
                </c:pt>
                <c:pt idx="2868">
                  <c:v>256</c:v>
                </c:pt>
                <c:pt idx="2869">
                  <c:v>256</c:v>
                </c:pt>
                <c:pt idx="2870">
                  <c:v>256</c:v>
                </c:pt>
                <c:pt idx="2871">
                  <c:v>256</c:v>
                </c:pt>
                <c:pt idx="2872">
                  <c:v>256</c:v>
                </c:pt>
                <c:pt idx="2873">
                  <c:v>256</c:v>
                </c:pt>
                <c:pt idx="2874">
                  <c:v>256</c:v>
                </c:pt>
                <c:pt idx="2875">
                  <c:v>256</c:v>
                </c:pt>
                <c:pt idx="2876">
                  <c:v>256</c:v>
                </c:pt>
                <c:pt idx="2877">
                  <c:v>256</c:v>
                </c:pt>
                <c:pt idx="2878">
                  <c:v>256</c:v>
                </c:pt>
                <c:pt idx="2879">
                  <c:v>255</c:v>
                </c:pt>
                <c:pt idx="2880">
                  <c:v>255</c:v>
                </c:pt>
                <c:pt idx="2881">
                  <c:v>255</c:v>
                </c:pt>
                <c:pt idx="2882">
                  <c:v>255</c:v>
                </c:pt>
                <c:pt idx="2883">
                  <c:v>255</c:v>
                </c:pt>
                <c:pt idx="2884">
                  <c:v>255</c:v>
                </c:pt>
                <c:pt idx="2885">
                  <c:v>255</c:v>
                </c:pt>
                <c:pt idx="2886">
                  <c:v>255</c:v>
                </c:pt>
                <c:pt idx="2887">
                  <c:v>255</c:v>
                </c:pt>
                <c:pt idx="2888">
                  <c:v>255</c:v>
                </c:pt>
                <c:pt idx="2889">
                  <c:v>255</c:v>
                </c:pt>
                <c:pt idx="2890">
                  <c:v>254</c:v>
                </c:pt>
                <c:pt idx="2891">
                  <c:v>254</c:v>
                </c:pt>
                <c:pt idx="2892">
                  <c:v>254</c:v>
                </c:pt>
                <c:pt idx="2893">
                  <c:v>254</c:v>
                </c:pt>
                <c:pt idx="2894">
                  <c:v>254</c:v>
                </c:pt>
                <c:pt idx="2895">
                  <c:v>254</c:v>
                </c:pt>
                <c:pt idx="2896">
                  <c:v>254</c:v>
                </c:pt>
                <c:pt idx="2897">
                  <c:v>254</c:v>
                </c:pt>
                <c:pt idx="2898">
                  <c:v>253</c:v>
                </c:pt>
                <c:pt idx="2899">
                  <c:v>253</c:v>
                </c:pt>
                <c:pt idx="2900">
                  <c:v>253</c:v>
                </c:pt>
                <c:pt idx="2901">
                  <c:v>252</c:v>
                </c:pt>
                <c:pt idx="2902">
                  <c:v>252</c:v>
                </c:pt>
                <c:pt idx="2903">
                  <c:v>252</c:v>
                </c:pt>
                <c:pt idx="2904">
                  <c:v>252</c:v>
                </c:pt>
                <c:pt idx="2905">
                  <c:v>252</c:v>
                </c:pt>
                <c:pt idx="2906">
                  <c:v>251</c:v>
                </c:pt>
                <c:pt idx="2907">
                  <c:v>251</c:v>
                </c:pt>
                <c:pt idx="2908">
                  <c:v>251</c:v>
                </c:pt>
                <c:pt idx="2909">
                  <c:v>251</c:v>
                </c:pt>
                <c:pt idx="2910">
                  <c:v>251</c:v>
                </c:pt>
                <c:pt idx="2911">
                  <c:v>251</c:v>
                </c:pt>
                <c:pt idx="2912">
                  <c:v>251</c:v>
                </c:pt>
                <c:pt idx="2913">
                  <c:v>251</c:v>
                </c:pt>
                <c:pt idx="2914">
                  <c:v>250</c:v>
                </c:pt>
                <c:pt idx="2915">
                  <c:v>250</c:v>
                </c:pt>
                <c:pt idx="2916">
                  <c:v>250</c:v>
                </c:pt>
                <c:pt idx="2917">
                  <c:v>250</c:v>
                </c:pt>
                <c:pt idx="2918">
                  <c:v>250</c:v>
                </c:pt>
                <c:pt idx="2919">
                  <c:v>249</c:v>
                </c:pt>
                <c:pt idx="2920">
                  <c:v>249</c:v>
                </c:pt>
                <c:pt idx="2921">
                  <c:v>249</c:v>
                </c:pt>
                <c:pt idx="2922">
                  <c:v>249</c:v>
                </c:pt>
                <c:pt idx="2923">
                  <c:v>249</c:v>
                </c:pt>
                <c:pt idx="2924">
                  <c:v>249</c:v>
                </c:pt>
                <c:pt idx="2925">
                  <c:v>248</c:v>
                </c:pt>
                <c:pt idx="2926">
                  <c:v>248</c:v>
                </c:pt>
                <c:pt idx="2927">
                  <c:v>248</c:v>
                </c:pt>
                <c:pt idx="2928">
                  <c:v>248</c:v>
                </c:pt>
                <c:pt idx="2929">
                  <c:v>248</c:v>
                </c:pt>
                <c:pt idx="2930">
                  <c:v>248</c:v>
                </c:pt>
                <c:pt idx="2931">
                  <c:v>248</c:v>
                </c:pt>
                <c:pt idx="2932">
                  <c:v>248</c:v>
                </c:pt>
                <c:pt idx="2933">
                  <c:v>248</c:v>
                </c:pt>
                <c:pt idx="2934">
                  <c:v>248</c:v>
                </c:pt>
                <c:pt idx="2935">
                  <c:v>248</c:v>
                </c:pt>
                <c:pt idx="2936">
                  <c:v>248</c:v>
                </c:pt>
                <c:pt idx="2937">
                  <c:v>247</c:v>
                </c:pt>
                <c:pt idx="2938">
                  <c:v>247</c:v>
                </c:pt>
                <c:pt idx="2939">
                  <c:v>247</c:v>
                </c:pt>
                <c:pt idx="2940">
                  <c:v>247</c:v>
                </c:pt>
                <c:pt idx="2941">
                  <c:v>247</c:v>
                </c:pt>
                <c:pt idx="2942">
                  <c:v>247</c:v>
                </c:pt>
                <c:pt idx="2943">
                  <c:v>247</c:v>
                </c:pt>
                <c:pt idx="2944">
                  <c:v>247</c:v>
                </c:pt>
                <c:pt idx="2945">
                  <c:v>246</c:v>
                </c:pt>
                <c:pt idx="2946">
                  <c:v>246</c:v>
                </c:pt>
                <c:pt idx="2947">
                  <c:v>246</c:v>
                </c:pt>
                <c:pt idx="2948">
                  <c:v>246</c:v>
                </c:pt>
                <c:pt idx="2949">
                  <c:v>246</c:v>
                </c:pt>
                <c:pt idx="2950">
                  <c:v>246</c:v>
                </c:pt>
                <c:pt idx="2951">
                  <c:v>246</c:v>
                </c:pt>
                <c:pt idx="2952">
                  <c:v>246</c:v>
                </c:pt>
                <c:pt idx="2953">
                  <c:v>246</c:v>
                </c:pt>
                <c:pt idx="2954">
                  <c:v>246</c:v>
                </c:pt>
                <c:pt idx="2955">
                  <c:v>246</c:v>
                </c:pt>
                <c:pt idx="2956">
                  <c:v>246</c:v>
                </c:pt>
                <c:pt idx="2957">
                  <c:v>246</c:v>
                </c:pt>
                <c:pt idx="2958">
                  <c:v>246</c:v>
                </c:pt>
                <c:pt idx="2959">
                  <c:v>245</c:v>
                </c:pt>
                <c:pt idx="2960">
                  <c:v>245</c:v>
                </c:pt>
                <c:pt idx="2961">
                  <c:v>245</c:v>
                </c:pt>
                <c:pt idx="2962">
                  <c:v>245</c:v>
                </c:pt>
                <c:pt idx="2963">
                  <c:v>245</c:v>
                </c:pt>
                <c:pt idx="2964">
                  <c:v>245</c:v>
                </c:pt>
                <c:pt idx="2965">
                  <c:v>244</c:v>
                </c:pt>
                <c:pt idx="2966">
                  <c:v>244</c:v>
                </c:pt>
                <c:pt idx="2967">
                  <c:v>244</c:v>
                </c:pt>
                <c:pt idx="2968">
                  <c:v>244</c:v>
                </c:pt>
                <c:pt idx="2969">
                  <c:v>244</c:v>
                </c:pt>
                <c:pt idx="2970">
                  <c:v>244</c:v>
                </c:pt>
                <c:pt idx="2971">
                  <c:v>244</c:v>
                </c:pt>
                <c:pt idx="2972">
                  <c:v>243</c:v>
                </c:pt>
                <c:pt idx="2973">
                  <c:v>243</c:v>
                </c:pt>
                <c:pt idx="2974">
                  <c:v>243</c:v>
                </c:pt>
                <c:pt idx="2975">
                  <c:v>243</c:v>
                </c:pt>
                <c:pt idx="2976">
                  <c:v>243</c:v>
                </c:pt>
                <c:pt idx="2977">
                  <c:v>242</c:v>
                </c:pt>
                <c:pt idx="2978">
                  <c:v>242</c:v>
                </c:pt>
                <c:pt idx="2979">
                  <c:v>242</c:v>
                </c:pt>
                <c:pt idx="2980">
                  <c:v>242</c:v>
                </c:pt>
                <c:pt idx="2981">
                  <c:v>242</c:v>
                </c:pt>
                <c:pt idx="2982">
                  <c:v>242</c:v>
                </c:pt>
                <c:pt idx="2983">
                  <c:v>242</c:v>
                </c:pt>
                <c:pt idx="2984">
                  <c:v>242</c:v>
                </c:pt>
                <c:pt idx="2985">
                  <c:v>242</c:v>
                </c:pt>
                <c:pt idx="2986">
                  <c:v>242</c:v>
                </c:pt>
                <c:pt idx="2987">
                  <c:v>241</c:v>
                </c:pt>
                <c:pt idx="2988">
                  <c:v>241</c:v>
                </c:pt>
                <c:pt idx="2989">
                  <c:v>241</c:v>
                </c:pt>
                <c:pt idx="2990">
                  <c:v>241</c:v>
                </c:pt>
                <c:pt idx="2991">
                  <c:v>241</c:v>
                </c:pt>
                <c:pt idx="2992">
                  <c:v>241</c:v>
                </c:pt>
                <c:pt idx="2993">
                  <c:v>240</c:v>
                </c:pt>
                <c:pt idx="2994">
                  <c:v>240</c:v>
                </c:pt>
                <c:pt idx="2995">
                  <c:v>240</c:v>
                </c:pt>
                <c:pt idx="2996">
                  <c:v>240</c:v>
                </c:pt>
                <c:pt idx="2997">
                  <c:v>240</c:v>
                </c:pt>
                <c:pt idx="2998">
                  <c:v>240</c:v>
                </c:pt>
                <c:pt idx="2999">
                  <c:v>240</c:v>
                </c:pt>
                <c:pt idx="3000">
                  <c:v>240</c:v>
                </c:pt>
                <c:pt idx="3001">
                  <c:v>240</c:v>
                </c:pt>
                <c:pt idx="3002">
                  <c:v>240</c:v>
                </c:pt>
                <c:pt idx="3003">
                  <c:v>240</c:v>
                </c:pt>
                <c:pt idx="3004">
                  <c:v>240</c:v>
                </c:pt>
                <c:pt idx="3005">
                  <c:v>240</c:v>
                </c:pt>
                <c:pt idx="3006">
                  <c:v>239</c:v>
                </c:pt>
                <c:pt idx="3007">
                  <c:v>239</c:v>
                </c:pt>
                <c:pt idx="3008">
                  <c:v>239</c:v>
                </c:pt>
                <c:pt idx="3009">
                  <c:v>239</c:v>
                </c:pt>
                <c:pt idx="3010">
                  <c:v>239</c:v>
                </c:pt>
                <c:pt idx="3011">
                  <c:v>239</c:v>
                </c:pt>
                <c:pt idx="3012">
                  <c:v>238</c:v>
                </c:pt>
                <c:pt idx="3013">
                  <c:v>238</c:v>
                </c:pt>
                <c:pt idx="3014">
                  <c:v>238</c:v>
                </c:pt>
                <c:pt idx="3015">
                  <c:v>238</c:v>
                </c:pt>
                <c:pt idx="3016">
                  <c:v>238</c:v>
                </c:pt>
                <c:pt idx="3017">
                  <c:v>238</c:v>
                </c:pt>
                <c:pt idx="3018">
                  <c:v>238</c:v>
                </c:pt>
                <c:pt idx="3019">
                  <c:v>238</c:v>
                </c:pt>
                <c:pt idx="3020">
                  <c:v>237</c:v>
                </c:pt>
                <c:pt idx="3021">
                  <c:v>237</c:v>
                </c:pt>
                <c:pt idx="3022">
                  <c:v>237</c:v>
                </c:pt>
                <c:pt idx="3023">
                  <c:v>237</c:v>
                </c:pt>
                <c:pt idx="3024">
                  <c:v>237</c:v>
                </c:pt>
                <c:pt idx="3025">
                  <c:v>237</c:v>
                </c:pt>
                <c:pt idx="3026">
                  <c:v>237</c:v>
                </c:pt>
                <c:pt idx="3027">
                  <c:v>237</c:v>
                </c:pt>
                <c:pt idx="3028">
                  <c:v>237</c:v>
                </c:pt>
                <c:pt idx="3029">
                  <c:v>236</c:v>
                </c:pt>
                <c:pt idx="3030">
                  <c:v>236</c:v>
                </c:pt>
                <c:pt idx="3031">
                  <c:v>236</c:v>
                </c:pt>
                <c:pt idx="3032">
                  <c:v>236</c:v>
                </c:pt>
                <c:pt idx="3033">
                  <c:v>236</c:v>
                </c:pt>
                <c:pt idx="3034">
                  <c:v>236</c:v>
                </c:pt>
                <c:pt idx="3035">
                  <c:v>236</c:v>
                </c:pt>
                <c:pt idx="3036">
                  <c:v>236</c:v>
                </c:pt>
                <c:pt idx="3037">
                  <c:v>236</c:v>
                </c:pt>
                <c:pt idx="3038">
                  <c:v>236</c:v>
                </c:pt>
                <c:pt idx="3039">
                  <c:v>236</c:v>
                </c:pt>
                <c:pt idx="3040">
                  <c:v>236</c:v>
                </c:pt>
                <c:pt idx="3041">
                  <c:v>236</c:v>
                </c:pt>
                <c:pt idx="3042">
                  <c:v>235</c:v>
                </c:pt>
                <c:pt idx="3043">
                  <c:v>235</c:v>
                </c:pt>
                <c:pt idx="3044">
                  <c:v>235</c:v>
                </c:pt>
                <c:pt idx="3045">
                  <c:v>235</c:v>
                </c:pt>
                <c:pt idx="3046">
                  <c:v>235</c:v>
                </c:pt>
                <c:pt idx="3047">
                  <c:v>235</c:v>
                </c:pt>
                <c:pt idx="3048">
                  <c:v>235</c:v>
                </c:pt>
                <c:pt idx="3049">
                  <c:v>235</c:v>
                </c:pt>
                <c:pt idx="3050">
                  <c:v>235</c:v>
                </c:pt>
                <c:pt idx="3051">
                  <c:v>235</c:v>
                </c:pt>
                <c:pt idx="3052">
                  <c:v>235</c:v>
                </c:pt>
                <c:pt idx="3053">
                  <c:v>235</c:v>
                </c:pt>
                <c:pt idx="3054">
                  <c:v>235</c:v>
                </c:pt>
                <c:pt idx="3055">
                  <c:v>234</c:v>
                </c:pt>
                <c:pt idx="3056">
                  <c:v>234</c:v>
                </c:pt>
                <c:pt idx="3057">
                  <c:v>234</c:v>
                </c:pt>
                <c:pt idx="3058">
                  <c:v>234</c:v>
                </c:pt>
                <c:pt idx="3059">
                  <c:v>234</c:v>
                </c:pt>
                <c:pt idx="3060">
                  <c:v>234</c:v>
                </c:pt>
                <c:pt idx="3061">
                  <c:v>234</c:v>
                </c:pt>
                <c:pt idx="3062">
                  <c:v>234</c:v>
                </c:pt>
                <c:pt idx="3063">
                  <c:v>234</c:v>
                </c:pt>
                <c:pt idx="3064">
                  <c:v>234</c:v>
                </c:pt>
                <c:pt idx="3065">
                  <c:v>234</c:v>
                </c:pt>
                <c:pt idx="3066">
                  <c:v>233</c:v>
                </c:pt>
                <c:pt idx="3067">
                  <c:v>233</c:v>
                </c:pt>
                <c:pt idx="3068">
                  <c:v>233</c:v>
                </c:pt>
                <c:pt idx="3069">
                  <c:v>233</c:v>
                </c:pt>
                <c:pt idx="3070">
                  <c:v>233</c:v>
                </c:pt>
                <c:pt idx="3071">
                  <c:v>233</c:v>
                </c:pt>
                <c:pt idx="3072">
                  <c:v>233</c:v>
                </c:pt>
                <c:pt idx="3073">
                  <c:v>233</c:v>
                </c:pt>
                <c:pt idx="3074">
                  <c:v>233</c:v>
                </c:pt>
                <c:pt idx="3075">
                  <c:v>232</c:v>
                </c:pt>
                <c:pt idx="3076">
                  <c:v>232</c:v>
                </c:pt>
                <c:pt idx="3077">
                  <c:v>232</c:v>
                </c:pt>
                <c:pt idx="3078">
                  <c:v>232</c:v>
                </c:pt>
                <c:pt idx="3079">
                  <c:v>231</c:v>
                </c:pt>
                <c:pt idx="3080">
                  <c:v>231</c:v>
                </c:pt>
                <c:pt idx="3081">
                  <c:v>231</c:v>
                </c:pt>
                <c:pt idx="3082">
                  <c:v>231</c:v>
                </c:pt>
                <c:pt idx="3083">
                  <c:v>231</c:v>
                </c:pt>
                <c:pt idx="3084">
                  <c:v>230</c:v>
                </c:pt>
                <c:pt idx="3085">
                  <c:v>230</c:v>
                </c:pt>
                <c:pt idx="3086">
                  <c:v>230</c:v>
                </c:pt>
                <c:pt idx="3087">
                  <c:v>230</c:v>
                </c:pt>
                <c:pt idx="3088">
                  <c:v>230</c:v>
                </c:pt>
                <c:pt idx="3089">
                  <c:v>230</c:v>
                </c:pt>
                <c:pt idx="3090">
                  <c:v>230</c:v>
                </c:pt>
                <c:pt idx="3091">
                  <c:v>229</c:v>
                </c:pt>
                <c:pt idx="3092">
                  <c:v>229</c:v>
                </c:pt>
                <c:pt idx="3093">
                  <c:v>229</c:v>
                </c:pt>
                <c:pt idx="3094">
                  <c:v>229</c:v>
                </c:pt>
                <c:pt idx="3095">
                  <c:v>229</c:v>
                </c:pt>
                <c:pt idx="3096">
                  <c:v>228</c:v>
                </c:pt>
                <c:pt idx="3097">
                  <c:v>228</c:v>
                </c:pt>
                <c:pt idx="3098">
                  <c:v>228</c:v>
                </c:pt>
                <c:pt idx="3099">
                  <c:v>228</c:v>
                </c:pt>
                <c:pt idx="3100">
                  <c:v>228</c:v>
                </c:pt>
                <c:pt idx="3101">
                  <c:v>228</c:v>
                </c:pt>
                <c:pt idx="3102">
                  <c:v>228</c:v>
                </c:pt>
                <c:pt idx="3103">
                  <c:v>227</c:v>
                </c:pt>
                <c:pt idx="3104">
                  <c:v>227</c:v>
                </c:pt>
                <c:pt idx="3105">
                  <c:v>227</c:v>
                </c:pt>
                <c:pt idx="3106">
                  <c:v>227</c:v>
                </c:pt>
                <c:pt idx="3107">
                  <c:v>227</c:v>
                </c:pt>
                <c:pt idx="3108">
                  <c:v>227</c:v>
                </c:pt>
                <c:pt idx="3109">
                  <c:v>227</c:v>
                </c:pt>
                <c:pt idx="3110">
                  <c:v>226</c:v>
                </c:pt>
                <c:pt idx="3111">
                  <c:v>226</c:v>
                </c:pt>
                <c:pt idx="3112">
                  <c:v>226</c:v>
                </c:pt>
                <c:pt idx="3113">
                  <c:v>226</c:v>
                </c:pt>
                <c:pt idx="3114">
                  <c:v>226</c:v>
                </c:pt>
                <c:pt idx="3115">
                  <c:v>226</c:v>
                </c:pt>
                <c:pt idx="3116">
                  <c:v>226</c:v>
                </c:pt>
                <c:pt idx="3117">
                  <c:v>226</c:v>
                </c:pt>
                <c:pt idx="3118">
                  <c:v>226</c:v>
                </c:pt>
                <c:pt idx="3119">
                  <c:v>226</c:v>
                </c:pt>
                <c:pt idx="3120">
                  <c:v>226</c:v>
                </c:pt>
                <c:pt idx="3121">
                  <c:v>226</c:v>
                </c:pt>
                <c:pt idx="3122">
                  <c:v>226</c:v>
                </c:pt>
                <c:pt idx="3123">
                  <c:v>226</c:v>
                </c:pt>
                <c:pt idx="3124">
                  <c:v>226</c:v>
                </c:pt>
                <c:pt idx="3125">
                  <c:v>226</c:v>
                </c:pt>
                <c:pt idx="3126">
                  <c:v>225</c:v>
                </c:pt>
                <c:pt idx="3127">
                  <c:v>225</c:v>
                </c:pt>
                <c:pt idx="3128">
                  <c:v>225</c:v>
                </c:pt>
                <c:pt idx="3129">
                  <c:v>225</c:v>
                </c:pt>
                <c:pt idx="3130">
                  <c:v>225</c:v>
                </c:pt>
                <c:pt idx="3131">
                  <c:v>224</c:v>
                </c:pt>
                <c:pt idx="3132">
                  <c:v>224</c:v>
                </c:pt>
                <c:pt idx="3133">
                  <c:v>224</c:v>
                </c:pt>
                <c:pt idx="3134">
                  <c:v>224</c:v>
                </c:pt>
                <c:pt idx="3135">
                  <c:v>224</c:v>
                </c:pt>
                <c:pt idx="3136">
                  <c:v>224</c:v>
                </c:pt>
                <c:pt idx="3137">
                  <c:v>224</c:v>
                </c:pt>
                <c:pt idx="3138">
                  <c:v>224</c:v>
                </c:pt>
                <c:pt idx="3139">
                  <c:v>224</c:v>
                </c:pt>
                <c:pt idx="3140">
                  <c:v>224</c:v>
                </c:pt>
                <c:pt idx="3141">
                  <c:v>223</c:v>
                </c:pt>
                <c:pt idx="3142">
                  <c:v>223</c:v>
                </c:pt>
                <c:pt idx="3143">
                  <c:v>223</c:v>
                </c:pt>
                <c:pt idx="3144">
                  <c:v>222</c:v>
                </c:pt>
                <c:pt idx="3145">
                  <c:v>222</c:v>
                </c:pt>
                <c:pt idx="3146">
                  <c:v>222</c:v>
                </c:pt>
                <c:pt idx="3147">
                  <c:v>222</c:v>
                </c:pt>
                <c:pt idx="3148">
                  <c:v>222</c:v>
                </c:pt>
                <c:pt idx="3149">
                  <c:v>222</c:v>
                </c:pt>
                <c:pt idx="3150">
                  <c:v>222</c:v>
                </c:pt>
                <c:pt idx="3151">
                  <c:v>222</c:v>
                </c:pt>
                <c:pt idx="3152">
                  <c:v>222</c:v>
                </c:pt>
                <c:pt idx="3153">
                  <c:v>222</c:v>
                </c:pt>
                <c:pt idx="3154">
                  <c:v>222</c:v>
                </c:pt>
                <c:pt idx="3155">
                  <c:v>221</c:v>
                </c:pt>
                <c:pt idx="3156">
                  <c:v>221</c:v>
                </c:pt>
                <c:pt idx="3157">
                  <c:v>221</c:v>
                </c:pt>
                <c:pt idx="3158">
                  <c:v>221</c:v>
                </c:pt>
                <c:pt idx="3159">
                  <c:v>221</c:v>
                </c:pt>
                <c:pt idx="3160">
                  <c:v>221</c:v>
                </c:pt>
                <c:pt idx="3161">
                  <c:v>221</c:v>
                </c:pt>
                <c:pt idx="3162">
                  <c:v>221</c:v>
                </c:pt>
                <c:pt idx="3163">
                  <c:v>221</c:v>
                </c:pt>
                <c:pt idx="3164">
                  <c:v>221</c:v>
                </c:pt>
                <c:pt idx="3165">
                  <c:v>220</c:v>
                </c:pt>
                <c:pt idx="3166">
                  <c:v>220</c:v>
                </c:pt>
                <c:pt idx="3167">
                  <c:v>220</c:v>
                </c:pt>
                <c:pt idx="3168">
                  <c:v>220</c:v>
                </c:pt>
                <c:pt idx="3169">
                  <c:v>220</c:v>
                </c:pt>
                <c:pt idx="3170">
                  <c:v>220</c:v>
                </c:pt>
                <c:pt idx="3171">
                  <c:v>220</c:v>
                </c:pt>
                <c:pt idx="3172">
                  <c:v>220</c:v>
                </c:pt>
                <c:pt idx="3173">
                  <c:v>220</c:v>
                </c:pt>
                <c:pt idx="3174">
                  <c:v>220</c:v>
                </c:pt>
                <c:pt idx="3175">
                  <c:v>220</c:v>
                </c:pt>
                <c:pt idx="3176">
                  <c:v>219</c:v>
                </c:pt>
                <c:pt idx="3177">
                  <c:v>219</c:v>
                </c:pt>
                <c:pt idx="3178">
                  <c:v>219</c:v>
                </c:pt>
                <c:pt idx="3179">
                  <c:v>219</c:v>
                </c:pt>
                <c:pt idx="3180">
                  <c:v>219</c:v>
                </c:pt>
                <c:pt idx="3181">
                  <c:v>219</c:v>
                </c:pt>
                <c:pt idx="3182">
                  <c:v>219</c:v>
                </c:pt>
                <c:pt idx="3183">
                  <c:v>218</c:v>
                </c:pt>
                <c:pt idx="3184">
                  <c:v>218</c:v>
                </c:pt>
                <c:pt idx="3185">
                  <c:v>218</c:v>
                </c:pt>
                <c:pt idx="3186">
                  <c:v>218</c:v>
                </c:pt>
                <c:pt idx="3187">
                  <c:v>218</c:v>
                </c:pt>
                <c:pt idx="3188">
                  <c:v>217</c:v>
                </c:pt>
                <c:pt idx="3189">
                  <c:v>217</c:v>
                </c:pt>
                <c:pt idx="3190">
                  <c:v>217</c:v>
                </c:pt>
                <c:pt idx="3191">
                  <c:v>217</c:v>
                </c:pt>
                <c:pt idx="3192">
                  <c:v>217</c:v>
                </c:pt>
                <c:pt idx="3193">
                  <c:v>217</c:v>
                </c:pt>
                <c:pt idx="3194">
                  <c:v>217</c:v>
                </c:pt>
                <c:pt idx="3195">
                  <c:v>217</c:v>
                </c:pt>
                <c:pt idx="3196">
                  <c:v>216</c:v>
                </c:pt>
                <c:pt idx="3197">
                  <c:v>216</c:v>
                </c:pt>
                <c:pt idx="3198">
                  <c:v>216</c:v>
                </c:pt>
                <c:pt idx="3199">
                  <c:v>216</c:v>
                </c:pt>
                <c:pt idx="3200">
                  <c:v>216</c:v>
                </c:pt>
                <c:pt idx="3201">
                  <c:v>216</c:v>
                </c:pt>
                <c:pt idx="3202">
                  <c:v>216</c:v>
                </c:pt>
                <c:pt idx="3203">
                  <c:v>216</c:v>
                </c:pt>
                <c:pt idx="3204">
                  <c:v>216</c:v>
                </c:pt>
                <c:pt idx="3205">
                  <c:v>215</c:v>
                </c:pt>
                <c:pt idx="3206">
                  <c:v>215</c:v>
                </c:pt>
                <c:pt idx="3207">
                  <c:v>215</c:v>
                </c:pt>
                <c:pt idx="3208">
                  <c:v>215</c:v>
                </c:pt>
                <c:pt idx="3209">
                  <c:v>214</c:v>
                </c:pt>
                <c:pt idx="3210">
                  <c:v>214</c:v>
                </c:pt>
                <c:pt idx="3211">
                  <c:v>214</c:v>
                </c:pt>
                <c:pt idx="3212">
                  <c:v>214</c:v>
                </c:pt>
                <c:pt idx="3213">
                  <c:v>214</c:v>
                </c:pt>
                <c:pt idx="3214">
                  <c:v>214</c:v>
                </c:pt>
                <c:pt idx="3215">
                  <c:v>214</c:v>
                </c:pt>
                <c:pt idx="3216">
                  <c:v>214</c:v>
                </c:pt>
                <c:pt idx="3217">
                  <c:v>213</c:v>
                </c:pt>
                <c:pt idx="3218">
                  <c:v>213</c:v>
                </c:pt>
                <c:pt idx="3219">
                  <c:v>212</c:v>
                </c:pt>
                <c:pt idx="3220">
                  <c:v>212</c:v>
                </c:pt>
                <c:pt idx="3221">
                  <c:v>212</c:v>
                </c:pt>
                <c:pt idx="3222">
                  <c:v>212</c:v>
                </c:pt>
                <c:pt idx="3223">
                  <c:v>212</c:v>
                </c:pt>
                <c:pt idx="3224">
                  <c:v>212</c:v>
                </c:pt>
                <c:pt idx="3225">
                  <c:v>211</c:v>
                </c:pt>
                <c:pt idx="3226">
                  <c:v>211</c:v>
                </c:pt>
                <c:pt idx="3227">
                  <c:v>211</c:v>
                </c:pt>
                <c:pt idx="3228">
                  <c:v>211</c:v>
                </c:pt>
                <c:pt idx="3229">
                  <c:v>211</c:v>
                </c:pt>
                <c:pt idx="3230">
                  <c:v>210</c:v>
                </c:pt>
                <c:pt idx="3231">
                  <c:v>210</c:v>
                </c:pt>
                <c:pt idx="3232">
                  <c:v>210</c:v>
                </c:pt>
                <c:pt idx="3233">
                  <c:v>210</c:v>
                </c:pt>
                <c:pt idx="3234">
                  <c:v>210</c:v>
                </c:pt>
                <c:pt idx="3235">
                  <c:v>210</c:v>
                </c:pt>
                <c:pt idx="3236">
                  <c:v>210</c:v>
                </c:pt>
                <c:pt idx="3237">
                  <c:v>210</c:v>
                </c:pt>
                <c:pt idx="3238">
                  <c:v>209</c:v>
                </c:pt>
                <c:pt idx="3239">
                  <c:v>209</c:v>
                </c:pt>
                <c:pt idx="3240">
                  <c:v>209</c:v>
                </c:pt>
                <c:pt idx="3241">
                  <c:v>209</c:v>
                </c:pt>
                <c:pt idx="3242">
                  <c:v>209</c:v>
                </c:pt>
                <c:pt idx="3243">
                  <c:v>208</c:v>
                </c:pt>
                <c:pt idx="3244">
                  <c:v>208</c:v>
                </c:pt>
                <c:pt idx="3245">
                  <c:v>208</c:v>
                </c:pt>
                <c:pt idx="3246">
                  <c:v>208</c:v>
                </c:pt>
                <c:pt idx="3247">
                  <c:v>208</c:v>
                </c:pt>
                <c:pt idx="3248">
                  <c:v>208</c:v>
                </c:pt>
                <c:pt idx="3249">
                  <c:v>208</c:v>
                </c:pt>
                <c:pt idx="3250">
                  <c:v>208</c:v>
                </c:pt>
                <c:pt idx="3251">
                  <c:v>208</c:v>
                </c:pt>
                <c:pt idx="3252">
                  <c:v>208</c:v>
                </c:pt>
                <c:pt idx="3253">
                  <c:v>207</c:v>
                </c:pt>
                <c:pt idx="3254">
                  <c:v>207</c:v>
                </c:pt>
                <c:pt idx="3255">
                  <c:v>207</c:v>
                </c:pt>
                <c:pt idx="3256">
                  <c:v>207</c:v>
                </c:pt>
                <c:pt idx="3257">
                  <c:v>207</c:v>
                </c:pt>
                <c:pt idx="3258">
                  <c:v>207</c:v>
                </c:pt>
                <c:pt idx="3259">
                  <c:v>207</c:v>
                </c:pt>
                <c:pt idx="3260">
                  <c:v>206</c:v>
                </c:pt>
                <c:pt idx="3261">
                  <c:v>206</c:v>
                </c:pt>
                <c:pt idx="3262">
                  <c:v>206</c:v>
                </c:pt>
                <c:pt idx="3263">
                  <c:v>206</c:v>
                </c:pt>
                <c:pt idx="3264">
                  <c:v>206</c:v>
                </c:pt>
                <c:pt idx="3265">
                  <c:v>206</c:v>
                </c:pt>
                <c:pt idx="3266">
                  <c:v>206</c:v>
                </c:pt>
                <c:pt idx="3267">
                  <c:v>205</c:v>
                </c:pt>
                <c:pt idx="3268">
                  <c:v>205</c:v>
                </c:pt>
                <c:pt idx="3269">
                  <c:v>205</c:v>
                </c:pt>
                <c:pt idx="3270">
                  <c:v>204</c:v>
                </c:pt>
                <c:pt idx="3271">
                  <c:v>204</c:v>
                </c:pt>
                <c:pt idx="3272">
                  <c:v>204</c:v>
                </c:pt>
                <c:pt idx="3273">
                  <c:v>204</c:v>
                </c:pt>
                <c:pt idx="3274">
                  <c:v>204</c:v>
                </c:pt>
                <c:pt idx="3275">
                  <c:v>204</c:v>
                </c:pt>
                <c:pt idx="3276">
                  <c:v>204</c:v>
                </c:pt>
                <c:pt idx="3277">
                  <c:v>204</c:v>
                </c:pt>
                <c:pt idx="3278">
                  <c:v>204</c:v>
                </c:pt>
                <c:pt idx="3279">
                  <c:v>203</c:v>
                </c:pt>
                <c:pt idx="3280">
                  <c:v>203</c:v>
                </c:pt>
                <c:pt idx="3281">
                  <c:v>203</c:v>
                </c:pt>
                <c:pt idx="3282">
                  <c:v>202</c:v>
                </c:pt>
                <c:pt idx="3283">
                  <c:v>202</c:v>
                </c:pt>
                <c:pt idx="3284">
                  <c:v>202</c:v>
                </c:pt>
                <c:pt idx="3285">
                  <c:v>202</c:v>
                </c:pt>
                <c:pt idx="3286">
                  <c:v>202</c:v>
                </c:pt>
                <c:pt idx="3287">
                  <c:v>202</c:v>
                </c:pt>
                <c:pt idx="3288">
                  <c:v>202</c:v>
                </c:pt>
                <c:pt idx="3289">
                  <c:v>201</c:v>
                </c:pt>
                <c:pt idx="3290">
                  <c:v>201</c:v>
                </c:pt>
                <c:pt idx="3291">
                  <c:v>201</c:v>
                </c:pt>
                <c:pt idx="3292">
                  <c:v>201</c:v>
                </c:pt>
                <c:pt idx="3293">
                  <c:v>201</c:v>
                </c:pt>
                <c:pt idx="3294">
                  <c:v>201</c:v>
                </c:pt>
                <c:pt idx="3295">
                  <c:v>201</c:v>
                </c:pt>
                <c:pt idx="3296">
                  <c:v>201</c:v>
                </c:pt>
                <c:pt idx="3297">
                  <c:v>200</c:v>
                </c:pt>
                <c:pt idx="3298">
                  <c:v>200</c:v>
                </c:pt>
                <c:pt idx="3299">
                  <c:v>200</c:v>
                </c:pt>
                <c:pt idx="3300">
                  <c:v>200</c:v>
                </c:pt>
                <c:pt idx="3301">
                  <c:v>200</c:v>
                </c:pt>
                <c:pt idx="3302">
                  <c:v>200</c:v>
                </c:pt>
                <c:pt idx="3303">
                  <c:v>200</c:v>
                </c:pt>
                <c:pt idx="3304">
                  <c:v>199</c:v>
                </c:pt>
                <c:pt idx="3305">
                  <c:v>199</c:v>
                </c:pt>
                <c:pt idx="3306">
                  <c:v>199</c:v>
                </c:pt>
                <c:pt idx="3307">
                  <c:v>199</c:v>
                </c:pt>
                <c:pt idx="3308">
                  <c:v>199</c:v>
                </c:pt>
                <c:pt idx="3309">
                  <c:v>199</c:v>
                </c:pt>
                <c:pt idx="3310">
                  <c:v>199</c:v>
                </c:pt>
                <c:pt idx="3311">
                  <c:v>198</c:v>
                </c:pt>
                <c:pt idx="3312">
                  <c:v>198</c:v>
                </c:pt>
                <c:pt idx="3313">
                  <c:v>198</c:v>
                </c:pt>
                <c:pt idx="3314">
                  <c:v>198</c:v>
                </c:pt>
                <c:pt idx="3315">
                  <c:v>197</c:v>
                </c:pt>
                <c:pt idx="3316">
                  <c:v>197</c:v>
                </c:pt>
                <c:pt idx="3317">
                  <c:v>197</c:v>
                </c:pt>
                <c:pt idx="3318">
                  <c:v>197</c:v>
                </c:pt>
                <c:pt idx="3319">
                  <c:v>197</c:v>
                </c:pt>
                <c:pt idx="3320">
                  <c:v>197</c:v>
                </c:pt>
                <c:pt idx="3321">
                  <c:v>197</c:v>
                </c:pt>
                <c:pt idx="3322">
                  <c:v>197</c:v>
                </c:pt>
                <c:pt idx="3323">
                  <c:v>197</c:v>
                </c:pt>
                <c:pt idx="3324">
                  <c:v>197</c:v>
                </c:pt>
                <c:pt idx="3325">
                  <c:v>197</c:v>
                </c:pt>
                <c:pt idx="3326">
                  <c:v>196</c:v>
                </c:pt>
                <c:pt idx="3327">
                  <c:v>196</c:v>
                </c:pt>
                <c:pt idx="3328">
                  <c:v>196</c:v>
                </c:pt>
                <c:pt idx="3329">
                  <c:v>195</c:v>
                </c:pt>
                <c:pt idx="3330">
                  <c:v>195</c:v>
                </c:pt>
                <c:pt idx="3331">
                  <c:v>195</c:v>
                </c:pt>
                <c:pt idx="3332">
                  <c:v>195</c:v>
                </c:pt>
                <c:pt idx="3333">
                  <c:v>195</c:v>
                </c:pt>
                <c:pt idx="3334">
                  <c:v>195</c:v>
                </c:pt>
                <c:pt idx="3335">
                  <c:v>195</c:v>
                </c:pt>
                <c:pt idx="3336">
                  <c:v>194</c:v>
                </c:pt>
                <c:pt idx="3337">
                  <c:v>194</c:v>
                </c:pt>
                <c:pt idx="3338">
                  <c:v>194</c:v>
                </c:pt>
                <c:pt idx="3339">
                  <c:v>194</c:v>
                </c:pt>
                <c:pt idx="3340">
                  <c:v>194</c:v>
                </c:pt>
                <c:pt idx="3341">
                  <c:v>194</c:v>
                </c:pt>
                <c:pt idx="3342">
                  <c:v>194</c:v>
                </c:pt>
                <c:pt idx="3343">
                  <c:v>194</c:v>
                </c:pt>
                <c:pt idx="3344">
                  <c:v>193</c:v>
                </c:pt>
                <c:pt idx="3345">
                  <c:v>193</c:v>
                </c:pt>
                <c:pt idx="3346">
                  <c:v>193</c:v>
                </c:pt>
                <c:pt idx="3347">
                  <c:v>193</c:v>
                </c:pt>
                <c:pt idx="3348">
                  <c:v>193</c:v>
                </c:pt>
                <c:pt idx="3349">
                  <c:v>192</c:v>
                </c:pt>
                <c:pt idx="3350">
                  <c:v>192</c:v>
                </c:pt>
                <c:pt idx="3351">
                  <c:v>192</c:v>
                </c:pt>
                <c:pt idx="3352">
                  <c:v>192</c:v>
                </c:pt>
                <c:pt idx="3353">
                  <c:v>192</c:v>
                </c:pt>
                <c:pt idx="3354">
                  <c:v>192</c:v>
                </c:pt>
                <c:pt idx="3355">
                  <c:v>192</c:v>
                </c:pt>
                <c:pt idx="3356">
                  <c:v>191</c:v>
                </c:pt>
                <c:pt idx="3357">
                  <c:v>191</c:v>
                </c:pt>
                <c:pt idx="3358">
                  <c:v>191</c:v>
                </c:pt>
                <c:pt idx="3359">
                  <c:v>191</c:v>
                </c:pt>
                <c:pt idx="3360">
                  <c:v>190</c:v>
                </c:pt>
                <c:pt idx="3361">
                  <c:v>190</c:v>
                </c:pt>
                <c:pt idx="3362">
                  <c:v>190</c:v>
                </c:pt>
                <c:pt idx="3363">
                  <c:v>190</c:v>
                </c:pt>
                <c:pt idx="3364">
                  <c:v>189</c:v>
                </c:pt>
                <c:pt idx="3365">
                  <c:v>189</c:v>
                </c:pt>
                <c:pt idx="3366">
                  <c:v>189</c:v>
                </c:pt>
                <c:pt idx="3367">
                  <c:v>189</c:v>
                </c:pt>
                <c:pt idx="3368">
                  <c:v>189</c:v>
                </c:pt>
                <c:pt idx="3369">
                  <c:v>188</c:v>
                </c:pt>
                <c:pt idx="3370">
                  <c:v>188</c:v>
                </c:pt>
                <c:pt idx="3371">
                  <c:v>188</c:v>
                </c:pt>
                <c:pt idx="3372">
                  <c:v>188</c:v>
                </c:pt>
                <c:pt idx="3373">
                  <c:v>188</c:v>
                </c:pt>
                <c:pt idx="3374">
                  <c:v>188</c:v>
                </c:pt>
                <c:pt idx="3375">
                  <c:v>187</c:v>
                </c:pt>
                <c:pt idx="3376">
                  <c:v>187</c:v>
                </c:pt>
                <c:pt idx="3377">
                  <c:v>187</c:v>
                </c:pt>
                <c:pt idx="3378">
                  <c:v>187</c:v>
                </c:pt>
                <c:pt idx="3379">
                  <c:v>186</c:v>
                </c:pt>
                <c:pt idx="3380">
                  <c:v>186</c:v>
                </c:pt>
                <c:pt idx="3381">
                  <c:v>186</c:v>
                </c:pt>
                <c:pt idx="3382">
                  <c:v>186</c:v>
                </c:pt>
                <c:pt idx="3383">
                  <c:v>186</c:v>
                </c:pt>
                <c:pt idx="3384">
                  <c:v>185</c:v>
                </c:pt>
                <c:pt idx="3385">
                  <c:v>184</c:v>
                </c:pt>
                <c:pt idx="3386">
                  <c:v>184</c:v>
                </c:pt>
                <c:pt idx="3387">
                  <c:v>184</c:v>
                </c:pt>
                <c:pt idx="3388">
                  <c:v>184</c:v>
                </c:pt>
                <c:pt idx="3389">
                  <c:v>183</c:v>
                </c:pt>
                <c:pt idx="3390">
                  <c:v>183</c:v>
                </c:pt>
                <c:pt idx="3391">
                  <c:v>183</c:v>
                </c:pt>
                <c:pt idx="3392">
                  <c:v>182</c:v>
                </c:pt>
                <c:pt idx="3393">
                  <c:v>182</c:v>
                </c:pt>
                <c:pt idx="3394">
                  <c:v>182</c:v>
                </c:pt>
                <c:pt idx="3395">
                  <c:v>182</c:v>
                </c:pt>
                <c:pt idx="3396">
                  <c:v>181</c:v>
                </c:pt>
                <c:pt idx="3397">
                  <c:v>181</c:v>
                </c:pt>
                <c:pt idx="3398">
                  <c:v>181</c:v>
                </c:pt>
                <c:pt idx="3399">
                  <c:v>181</c:v>
                </c:pt>
                <c:pt idx="3400">
                  <c:v>181</c:v>
                </c:pt>
                <c:pt idx="3401">
                  <c:v>180</c:v>
                </c:pt>
                <c:pt idx="3402">
                  <c:v>180</c:v>
                </c:pt>
                <c:pt idx="3403">
                  <c:v>180</c:v>
                </c:pt>
                <c:pt idx="3404">
                  <c:v>180</c:v>
                </c:pt>
                <c:pt idx="3405">
                  <c:v>180</c:v>
                </c:pt>
                <c:pt idx="3406">
                  <c:v>180</c:v>
                </c:pt>
                <c:pt idx="3407">
                  <c:v>180</c:v>
                </c:pt>
                <c:pt idx="3408">
                  <c:v>180</c:v>
                </c:pt>
                <c:pt idx="3409">
                  <c:v>179</c:v>
                </c:pt>
                <c:pt idx="3410">
                  <c:v>179</c:v>
                </c:pt>
                <c:pt idx="3411">
                  <c:v>179</c:v>
                </c:pt>
                <c:pt idx="3412">
                  <c:v>179</c:v>
                </c:pt>
                <c:pt idx="3413">
                  <c:v>179</c:v>
                </c:pt>
                <c:pt idx="3414">
                  <c:v>178</c:v>
                </c:pt>
                <c:pt idx="3415">
                  <c:v>178</c:v>
                </c:pt>
                <c:pt idx="3416">
                  <c:v>178</c:v>
                </c:pt>
                <c:pt idx="3417">
                  <c:v>178</c:v>
                </c:pt>
                <c:pt idx="3418">
                  <c:v>178</c:v>
                </c:pt>
                <c:pt idx="3419">
                  <c:v>178</c:v>
                </c:pt>
                <c:pt idx="3420">
                  <c:v>178</c:v>
                </c:pt>
                <c:pt idx="3421">
                  <c:v>178</c:v>
                </c:pt>
                <c:pt idx="3422">
                  <c:v>178</c:v>
                </c:pt>
                <c:pt idx="3423">
                  <c:v>178</c:v>
                </c:pt>
                <c:pt idx="3424">
                  <c:v>178</c:v>
                </c:pt>
                <c:pt idx="3425">
                  <c:v>177</c:v>
                </c:pt>
                <c:pt idx="3426">
                  <c:v>177</c:v>
                </c:pt>
                <c:pt idx="3427">
                  <c:v>177</c:v>
                </c:pt>
                <c:pt idx="3428">
                  <c:v>177</c:v>
                </c:pt>
                <c:pt idx="3429">
                  <c:v>177</c:v>
                </c:pt>
                <c:pt idx="3430">
                  <c:v>177</c:v>
                </c:pt>
                <c:pt idx="3431">
                  <c:v>177</c:v>
                </c:pt>
                <c:pt idx="3432">
                  <c:v>176</c:v>
                </c:pt>
                <c:pt idx="3433">
                  <c:v>176</c:v>
                </c:pt>
                <c:pt idx="3434">
                  <c:v>176</c:v>
                </c:pt>
                <c:pt idx="3435">
                  <c:v>176</c:v>
                </c:pt>
                <c:pt idx="3436">
                  <c:v>176</c:v>
                </c:pt>
                <c:pt idx="3437">
                  <c:v>176</c:v>
                </c:pt>
                <c:pt idx="3438">
                  <c:v>176</c:v>
                </c:pt>
                <c:pt idx="3439">
                  <c:v>176</c:v>
                </c:pt>
                <c:pt idx="3440">
                  <c:v>176</c:v>
                </c:pt>
                <c:pt idx="3441">
                  <c:v>175</c:v>
                </c:pt>
                <c:pt idx="3442">
                  <c:v>175</c:v>
                </c:pt>
                <c:pt idx="3443">
                  <c:v>175</c:v>
                </c:pt>
                <c:pt idx="3444">
                  <c:v>175</c:v>
                </c:pt>
                <c:pt idx="3445">
                  <c:v>174</c:v>
                </c:pt>
                <c:pt idx="3446">
                  <c:v>174</c:v>
                </c:pt>
                <c:pt idx="3447">
                  <c:v>174</c:v>
                </c:pt>
                <c:pt idx="3448">
                  <c:v>174</c:v>
                </c:pt>
                <c:pt idx="3449">
                  <c:v>174</c:v>
                </c:pt>
                <c:pt idx="3450">
                  <c:v>174</c:v>
                </c:pt>
                <c:pt idx="3451">
                  <c:v>173</c:v>
                </c:pt>
                <c:pt idx="3452">
                  <c:v>173</c:v>
                </c:pt>
                <c:pt idx="3453">
                  <c:v>173</c:v>
                </c:pt>
                <c:pt idx="3454">
                  <c:v>173</c:v>
                </c:pt>
                <c:pt idx="3455">
                  <c:v>173</c:v>
                </c:pt>
                <c:pt idx="3456">
                  <c:v>173</c:v>
                </c:pt>
                <c:pt idx="3457">
                  <c:v>173</c:v>
                </c:pt>
                <c:pt idx="3458">
                  <c:v>173</c:v>
                </c:pt>
                <c:pt idx="3459">
                  <c:v>173</c:v>
                </c:pt>
                <c:pt idx="3460">
                  <c:v>172</c:v>
                </c:pt>
                <c:pt idx="3461">
                  <c:v>172</c:v>
                </c:pt>
                <c:pt idx="3462">
                  <c:v>172</c:v>
                </c:pt>
                <c:pt idx="3463">
                  <c:v>172</c:v>
                </c:pt>
                <c:pt idx="3464">
                  <c:v>172</c:v>
                </c:pt>
                <c:pt idx="3465">
                  <c:v>172</c:v>
                </c:pt>
                <c:pt idx="3466">
                  <c:v>171</c:v>
                </c:pt>
                <c:pt idx="3467">
                  <c:v>171</c:v>
                </c:pt>
                <c:pt idx="3468">
                  <c:v>171</c:v>
                </c:pt>
                <c:pt idx="3469">
                  <c:v>171</c:v>
                </c:pt>
                <c:pt idx="3470">
                  <c:v>171</c:v>
                </c:pt>
                <c:pt idx="3471">
                  <c:v>171</c:v>
                </c:pt>
                <c:pt idx="3472">
                  <c:v>171</c:v>
                </c:pt>
                <c:pt idx="3473">
                  <c:v>170</c:v>
                </c:pt>
                <c:pt idx="3474">
                  <c:v>170</c:v>
                </c:pt>
                <c:pt idx="3475">
                  <c:v>170</c:v>
                </c:pt>
                <c:pt idx="3476">
                  <c:v>170</c:v>
                </c:pt>
                <c:pt idx="3477">
                  <c:v>170</c:v>
                </c:pt>
                <c:pt idx="3478">
                  <c:v>170</c:v>
                </c:pt>
                <c:pt idx="3479">
                  <c:v>170</c:v>
                </c:pt>
                <c:pt idx="3480">
                  <c:v>169</c:v>
                </c:pt>
                <c:pt idx="3481">
                  <c:v>169</c:v>
                </c:pt>
                <c:pt idx="3482">
                  <c:v>169</c:v>
                </c:pt>
                <c:pt idx="3483">
                  <c:v>169</c:v>
                </c:pt>
                <c:pt idx="3484">
                  <c:v>169</c:v>
                </c:pt>
                <c:pt idx="3485">
                  <c:v>169</c:v>
                </c:pt>
                <c:pt idx="3486">
                  <c:v>168</c:v>
                </c:pt>
                <c:pt idx="3487">
                  <c:v>167</c:v>
                </c:pt>
                <c:pt idx="3488">
                  <c:v>167</c:v>
                </c:pt>
                <c:pt idx="3489">
                  <c:v>166</c:v>
                </c:pt>
                <c:pt idx="3490">
                  <c:v>166</c:v>
                </c:pt>
                <c:pt idx="3491">
                  <c:v>166</c:v>
                </c:pt>
                <c:pt idx="3492">
                  <c:v>166</c:v>
                </c:pt>
                <c:pt idx="3493">
                  <c:v>165</c:v>
                </c:pt>
                <c:pt idx="3494">
                  <c:v>165</c:v>
                </c:pt>
                <c:pt idx="3495">
                  <c:v>165</c:v>
                </c:pt>
                <c:pt idx="3496">
                  <c:v>165</c:v>
                </c:pt>
                <c:pt idx="3497">
                  <c:v>165</c:v>
                </c:pt>
                <c:pt idx="3498">
                  <c:v>165</c:v>
                </c:pt>
                <c:pt idx="3499">
                  <c:v>164</c:v>
                </c:pt>
                <c:pt idx="3500">
                  <c:v>164</c:v>
                </c:pt>
                <c:pt idx="3501">
                  <c:v>163</c:v>
                </c:pt>
                <c:pt idx="3502">
                  <c:v>163</c:v>
                </c:pt>
                <c:pt idx="3503">
                  <c:v>163</c:v>
                </c:pt>
                <c:pt idx="3504">
                  <c:v>163</c:v>
                </c:pt>
                <c:pt idx="3505">
                  <c:v>162</c:v>
                </c:pt>
                <c:pt idx="3506">
                  <c:v>162</c:v>
                </c:pt>
                <c:pt idx="3507">
                  <c:v>162</c:v>
                </c:pt>
                <c:pt idx="3508">
                  <c:v>162</c:v>
                </c:pt>
                <c:pt idx="3509">
                  <c:v>161</c:v>
                </c:pt>
                <c:pt idx="3510">
                  <c:v>161</c:v>
                </c:pt>
                <c:pt idx="3511">
                  <c:v>160</c:v>
                </c:pt>
                <c:pt idx="3512">
                  <c:v>160</c:v>
                </c:pt>
                <c:pt idx="3513">
                  <c:v>160</c:v>
                </c:pt>
                <c:pt idx="3514">
                  <c:v>160</c:v>
                </c:pt>
                <c:pt idx="3515">
                  <c:v>160</c:v>
                </c:pt>
                <c:pt idx="3516">
                  <c:v>160</c:v>
                </c:pt>
                <c:pt idx="3517">
                  <c:v>160</c:v>
                </c:pt>
                <c:pt idx="3518">
                  <c:v>159</c:v>
                </c:pt>
                <c:pt idx="3519">
                  <c:v>159</c:v>
                </c:pt>
                <c:pt idx="3520">
                  <c:v>159</c:v>
                </c:pt>
                <c:pt idx="3521">
                  <c:v>159</c:v>
                </c:pt>
                <c:pt idx="3522">
                  <c:v>159</c:v>
                </c:pt>
                <c:pt idx="3523">
                  <c:v>158</c:v>
                </c:pt>
                <c:pt idx="3524">
                  <c:v>158</c:v>
                </c:pt>
                <c:pt idx="3525">
                  <c:v>158</c:v>
                </c:pt>
                <c:pt idx="3526">
                  <c:v>158</c:v>
                </c:pt>
                <c:pt idx="3527">
                  <c:v>157</c:v>
                </c:pt>
                <c:pt idx="3528">
                  <c:v>157</c:v>
                </c:pt>
                <c:pt idx="3529">
                  <c:v>157</c:v>
                </c:pt>
                <c:pt idx="3530">
                  <c:v>157</c:v>
                </c:pt>
                <c:pt idx="3531">
                  <c:v>157</c:v>
                </c:pt>
                <c:pt idx="3532">
                  <c:v>157</c:v>
                </c:pt>
                <c:pt idx="3533">
                  <c:v>156</c:v>
                </c:pt>
                <c:pt idx="3534">
                  <c:v>156</c:v>
                </c:pt>
                <c:pt idx="3535">
                  <c:v>156</c:v>
                </c:pt>
                <c:pt idx="3536">
                  <c:v>156</c:v>
                </c:pt>
                <c:pt idx="3537">
                  <c:v>156</c:v>
                </c:pt>
                <c:pt idx="3538">
                  <c:v>156</c:v>
                </c:pt>
                <c:pt idx="3539">
                  <c:v>156</c:v>
                </c:pt>
                <c:pt idx="3540">
                  <c:v>155</c:v>
                </c:pt>
                <c:pt idx="3541">
                  <c:v>155</c:v>
                </c:pt>
                <c:pt idx="3542">
                  <c:v>155</c:v>
                </c:pt>
                <c:pt idx="3543">
                  <c:v>155</c:v>
                </c:pt>
                <c:pt idx="3544">
                  <c:v>155</c:v>
                </c:pt>
                <c:pt idx="3545">
                  <c:v>154</c:v>
                </c:pt>
                <c:pt idx="3546">
                  <c:v>154</c:v>
                </c:pt>
                <c:pt idx="3547">
                  <c:v>154</c:v>
                </c:pt>
                <c:pt idx="3548">
                  <c:v>154</c:v>
                </c:pt>
                <c:pt idx="3549">
                  <c:v>154</c:v>
                </c:pt>
                <c:pt idx="3550">
                  <c:v>153</c:v>
                </c:pt>
                <c:pt idx="3551">
                  <c:v>153</c:v>
                </c:pt>
                <c:pt idx="3552">
                  <c:v>153</c:v>
                </c:pt>
                <c:pt idx="3553">
                  <c:v>153</c:v>
                </c:pt>
                <c:pt idx="3554">
                  <c:v>152</c:v>
                </c:pt>
                <c:pt idx="3555">
                  <c:v>152</c:v>
                </c:pt>
                <c:pt idx="3556">
                  <c:v>152</c:v>
                </c:pt>
                <c:pt idx="3557">
                  <c:v>152</c:v>
                </c:pt>
                <c:pt idx="3558">
                  <c:v>151</c:v>
                </c:pt>
                <c:pt idx="3559">
                  <c:v>150</c:v>
                </c:pt>
                <c:pt idx="3560">
                  <c:v>150</c:v>
                </c:pt>
                <c:pt idx="3561">
                  <c:v>150</c:v>
                </c:pt>
                <c:pt idx="3562">
                  <c:v>150</c:v>
                </c:pt>
                <c:pt idx="3563">
                  <c:v>150</c:v>
                </c:pt>
                <c:pt idx="3564">
                  <c:v>150</c:v>
                </c:pt>
                <c:pt idx="3565">
                  <c:v>149</c:v>
                </c:pt>
                <c:pt idx="3566">
                  <c:v>149</c:v>
                </c:pt>
                <c:pt idx="3567">
                  <c:v>149</c:v>
                </c:pt>
                <c:pt idx="3568">
                  <c:v>149</c:v>
                </c:pt>
                <c:pt idx="3569">
                  <c:v>149</c:v>
                </c:pt>
                <c:pt idx="3570">
                  <c:v>149</c:v>
                </c:pt>
                <c:pt idx="3571">
                  <c:v>149</c:v>
                </c:pt>
                <c:pt idx="3572">
                  <c:v>148</c:v>
                </c:pt>
                <c:pt idx="3573">
                  <c:v>148</c:v>
                </c:pt>
                <c:pt idx="3574">
                  <c:v>148</c:v>
                </c:pt>
                <c:pt idx="3575">
                  <c:v>148</c:v>
                </c:pt>
                <c:pt idx="3576">
                  <c:v>148</c:v>
                </c:pt>
                <c:pt idx="3577">
                  <c:v>148</c:v>
                </c:pt>
                <c:pt idx="3578">
                  <c:v>148</c:v>
                </c:pt>
                <c:pt idx="3579">
                  <c:v>148</c:v>
                </c:pt>
                <c:pt idx="3580">
                  <c:v>148</c:v>
                </c:pt>
                <c:pt idx="3581">
                  <c:v>148</c:v>
                </c:pt>
                <c:pt idx="3582">
                  <c:v>147</c:v>
                </c:pt>
                <c:pt idx="3583">
                  <c:v>147</c:v>
                </c:pt>
                <c:pt idx="3584">
                  <c:v>147</c:v>
                </c:pt>
                <c:pt idx="3585">
                  <c:v>147</c:v>
                </c:pt>
                <c:pt idx="3586">
                  <c:v>147</c:v>
                </c:pt>
                <c:pt idx="3587">
                  <c:v>147</c:v>
                </c:pt>
                <c:pt idx="3588">
                  <c:v>146</c:v>
                </c:pt>
                <c:pt idx="3589">
                  <c:v>146</c:v>
                </c:pt>
                <c:pt idx="3590">
                  <c:v>146</c:v>
                </c:pt>
                <c:pt idx="3591">
                  <c:v>146</c:v>
                </c:pt>
                <c:pt idx="3592">
                  <c:v>145</c:v>
                </c:pt>
                <c:pt idx="3593">
                  <c:v>145</c:v>
                </c:pt>
                <c:pt idx="3594">
                  <c:v>145</c:v>
                </c:pt>
                <c:pt idx="3595">
                  <c:v>145</c:v>
                </c:pt>
                <c:pt idx="3596">
                  <c:v>145</c:v>
                </c:pt>
                <c:pt idx="3597">
                  <c:v>145</c:v>
                </c:pt>
                <c:pt idx="3598">
                  <c:v>145</c:v>
                </c:pt>
                <c:pt idx="3599">
                  <c:v>144</c:v>
                </c:pt>
                <c:pt idx="3600">
                  <c:v>144</c:v>
                </c:pt>
                <c:pt idx="3601">
                  <c:v>144</c:v>
                </c:pt>
                <c:pt idx="3602">
                  <c:v>144</c:v>
                </c:pt>
                <c:pt idx="3603">
                  <c:v>143</c:v>
                </c:pt>
                <c:pt idx="3604">
                  <c:v>143</c:v>
                </c:pt>
                <c:pt idx="3605">
                  <c:v>143</c:v>
                </c:pt>
                <c:pt idx="3606">
                  <c:v>143</c:v>
                </c:pt>
                <c:pt idx="3607">
                  <c:v>142</c:v>
                </c:pt>
                <c:pt idx="3608">
                  <c:v>142</c:v>
                </c:pt>
                <c:pt idx="3609">
                  <c:v>142</c:v>
                </c:pt>
                <c:pt idx="3610">
                  <c:v>142</c:v>
                </c:pt>
                <c:pt idx="3611">
                  <c:v>142</c:v>
                </c:pt>
                <c:pt idx="3612">
                  <c:v>142</c:v>
                </c:pt>
                <c:pt idx="3613">
                  <c:v>140</c:v>
                </c:pt>
                <c:pt idx="3614">
                  <c:v>140</c:v>
                </c:pt>
                <c:pt idx="3615">
                  <c:v>140</c:v>
                </c:pt>
                <c:pt idx="3616">
                  <c:v>140</c:v>
                </c:pt>
                <c:pt idx="3617">
                  <c:v>140</c:v>
                </c:pt>
                <c:pt idx="3618">
                  <c:v>139</c:v>
                </c:pt>
                <c:pt idx="3619">
                  <c:v>139</c:v>
                </c:pt>
                <c:pt idx="3620">
                  <c:v>139</c:v>
                </c:pt>
                <c:pt idx="3621">
                  <c:v>139</c:v>
                </c:pt>
                <c:pt idx="3622">
                  <c:v>139</c:v>
                </c:pt>
                <c:pt idx="3623">
                  <c:v>138</c:v>
                </c:pt>
                <c:pt idx="3624">
                  <c:v>138</c:v>
                </c:pt>
                <c:pt idx="3625">
                  <c:v>138</c:v>
                </c:pt>
                <c:pt idx="3626">
                  <c:v>138</c:v>
                </c:pt>
                <c:pt idx="3627">
                  <c:v>138</c:v>
                </c:pt>
                <c:pt idx="3628">
                  <c:v>138</c:v>
                </c:pt>
                <c:pt idx="3629">
                  <c:v>138</c:v>
                </c:pt>
                <c:pt idx="3630">
                  <c:v>138</c:v>
                </c:pt>
                <c:pt idx="3631">
                  <c:v>138</c:v>
                </c:pt>
                <c:pt idx="3632">
                  <c:v>138</c:v>
                </c:pt>
                <c:pt idx="3633">
                  <c:v>137</c:v>
                </c:pt>
                <c:pt idx="3634">
                  <c:v>137</c:v>
                </c:pt>
                <c:pt idx="3635">
                  <c:v>136</c:v>
                </c:pt>
                <c:pt idx="3636">
                  <c:v>136</c:v>
                </c:pt>
                <c:pt idx="3637">
                  <c:v>136</c:v>
                </c:pt>
                <c:pt idx="3638">
                  <c:v>136</c:v>
                </c:pt>
                <c:pt idx="3639">
                  <c:v>135</c:v>
                </c:pt>
                <c:pt idx="3640">
                  <c:v>135</c:v>
                </c:pt>
                <c:pt idx="3641">
                  <c:v>135</c:v>
                </c:pt>
                <c:pt idx="3642">
                  <c:v>135</c:v>
                </c:pt>
                <c:pt idx="3643">
                  <c:v>135</c:v>
                </c:pt>
                <c:pt idx="3644">
                  <c:v>135</c:v>
                </c:pt>
                <c:pt idx="3645">
                  <c:v>134</c:v>
                </c:pt>
                <c:pt idx="3646">
                  <c:v>134</c:v>
                </c:pt>
                <c:pt idx="3647">
                  <c:v>134</c:v>
                </c:pt>
                <c:pt idx="3648">
                  <c:v>134</c:v>
                </c:pt>
                <c:pt idx="3649">
                  <c:v>133</c:v>
                </c:pt>
                <c:pt idx="3650">
                  <c:v>133</c:v>
                </c:pt>
                <c:pt idx="3651">
                  <c:v>133</c:v>
                </c:pt>
                <c:pt idx="3652">
                  <c:v>133</c:v>
                </c:pt>
                <c:pt idx="3653">
                  <c:v>132</c:v>
                </c:pt>
                <c:pt idx="3654">
                  <c:v>132</c:v>
                </c:pt>
                <c:pt idx="3655">
                  <c:v>132</c:v>
                </c:pt>
                <c:pt idx="3656">
                  <c:v>131</c:v>
                </c:pt>
                <c:pt idx="3657">
                  <c:v>131</c:v>
                </c:pt>
                <c:pt idx="3658">
                  <c:v>130</c:v>
                </c:pt>
                <c:pt idx="3659">
                  <c:v>130</c:v>
                </c:pt>
                <c:pt idx="3660">
                  <c:v>130</c:v>
                </c:pt>
                <c:pt idx="3661">
                  <c:v>130</c:v>
                </c:pt>
                <c:pt idx="3662">
                  <c:v>130</c:v>
                </c:pt>
                <c:pt idx="3663">
                  <c:v>129</c:v>
                </c:pt>
                <c:pt idx="3664">
                  <c:v>129</c:v>
                </c:pt>
                <c:pt idx="3665">
                  <c:v>129</c:v>
                </c:pt>
                <c:pt idx="3666">
                  <c:v>129</c:v>
                </c:pt>
                <c:pt idx="3667">
                  <c:v>129</c:v>
                </c:pt>
                <c:pt idx="3668">
                  <c:v>129</c:v>
                </c:pt>
                <c:pt idx="3669">
                  <c:v>129</c:v>
                </c:pt>
                <c:pt idx="3670">
                  <c:v>128</c:v>
                </c:pt>
                <c:pt idx="3671">
                  <c:v>128</c:v>
                </c:pt>
                <c:pt idx="3672">
                  <c:v>128</c:v>
                </c:pt>
                <c:pt idx="3673">
                  <c:v>128</c:v>
                </c:pt>
                <c:pt idx="3674">
                  <c:v>128</c:v>
                </c:pt>
                <c:pt idx="3675">
                  <c:v>128</c:v>
                </c:pt>
                <c:pt idx="3676">
                  <c:v>127</c:v>
                </c:pt>
                <c:pt idx="3677">
                  <c:v>127</c:v>
                </c:pt>
                <c:pt idx="3678">
                  <c:v>127</c:v>
                </c:pt>
                <c:pt idx="3679">
                  <c:v>127</c:v>
                </c:pt>
                <c:pt idx="3680">
                  <c:v>127</c:v>
                </c:pt>
                <c:pt idx="3681">
                  <c:v>127</c:v>
                </c:pt>
                <c:pt idx="3682">
                  <c:v>127</c:v>
                </c:pt>
                <c:pt idx="3683">
                  <c:v>126</c:v>
                </c:pt>
                <c:pt idx="3684">
                  <c:v>126</c:v>
                </c:pt>
                <c:pt idx="3685">
                  <c:v>125</c:v>
                </c:pt>
                <c:pt idx="3686">
                  <c:v>125</c:v>
                </c:pt>
                <c:pt idx="3687">
                  <c:v>124</c:v>
                </c:pt>
                <c:pt idx="3688">
                  <c:v>124</c:v>
                </c:pt>
                <c:pt idx="3689">
                  <c:v>124</c:v>
                </c:pt>
                <c:pt idx="3690">
                  <c:v>123</c:v>
                </c:pt>
                <c:pt idx="3691">
                  <c:v>123</c:v>
                </c:pt>
                <c:pt idx="3692">
                  <c:v>123</c:v>
                </c:pt>
                <c:pt idx="3693">
                  <c:v>123</c:v>
                </c:pt>
                <c:pt idx="3694">
                  <c:v>123</c:v>
                </c:pt>
                <c:pt idx="3695">
                  <c:v>123</c:v>
                </c:pt>
                <c:pt idx="3696">
                  <c:v>123</c:v>
                </c:pt>
                <c:pt idx="3697">
                  <c:v>122</c:v>
                </c:pt>
                <c:pt idx="3698">
                  <c:v>122</c:v>
                </c:pt>
                <c:pt idx="3699">
                  <c:v>122</c:v>
                </c:pt>
                <c:pt idx="3700">
                  <c:v>122</c:v>
                </c:pt>
                <c:pt idx="3701">
                  <c:v>121</c:v>
                </c:pt>
                <c:pt idx="3702">
                  <c:v>121</c:v>
                </c:pt>
                <c:pt idx="3703">
                  <c:v>121</c:v>
                </c:pt>
                <c:pt idx="3704">
                  <c:v>120</c:v>
                </c:pt>
                <c:pt idx="3705">
                  <c:v>120</c:v>
                </c:pt>
                <c:pt idx="3706">
                  <c:v>120</c:v>
                </c:pt>
                <c:pt idx="3707">
                  <c:v>119</c:v>
                </c:pt>
                <c:pt idx="3708">
                  <c:v>119</c:v>
                </c:pt>
                <c:pt idx="3709">
                  <c:v>118</c:v>
                </c:pt>
                <c:pt idx="3710">
                  <c:v>118</c:v>
                </c:pt>
                <c:pt idx="3711">
                  <c:v>117</c:v>
                </c:pt>
                <c:pt idx="3712">
                  <c:v>117</c:v>
                </c:pt>
                <c:pt idx="3713">
                  <c:v>117</c:v>
                </c:pt>
                <c:pt idx="3714">
                  <c:v>117</c:v>
                </c:pt>
                <c:pt idx="3715">
                  <c:v>117</c:v>
                </c:pt>
                <c:pt idx="3716">
                  <c:v>117</c:v>
                </c:pt>
                <c:pt idx="3717">
                  <c:v>116</c:v>
                </c:pt>
                <c:pt idx="3718">
                  <c:v>116</c:v>
                </c:pt>
                <c:pt idx="3719">
                  <c:v>116</c:v>
                </c:pt>
                <c:pt idx="3720">
                  <c:v>116</c:v>
                </c:pt>
                <c:pt idx="3721">
                  <c:v>115</c:v>
                </c:pt>
                <c:pt idx="3722">
                  <c:v>115</c:v>
                </c:pt>
                <c:pt idx="3723">
                  <c:v>114</c:v>
                </c:pt>
                <c:pt idx="3724">
                  <c:v>114</c:v>
                </c:pt>
                <c:pt idx="3725">
                  <c:v>113</c:v>
                </c:pt>
                <c:pt idx="3726">
                  <c:v>113</c:v>
                </c:pt>
                <c:pt idx="3727">
                  <c:v>113</c:v>
                </c:pt>
                <c:pt idx="3728">
                  <c:v>113</c:v>
                </c:pt>
                <c:pt idx="3729">
                  <c:v>113</c:v>
                </c:pt>
                <c:pt idx="3730">
                  <c:v>112</c:v>
                </c:pt>
                <c:pt idx="3731">
                  <c:v>112</c:v>
                </c:pt>
                <c:pt idx="3732">
                  <c:v>112</c:v>
                </c:pt>
                <c:pt idx="3733">
                  <c:v>112</c:v>
                </c:pt>
                <c:pt idx="3734">
                  <c:v>111</c:v>
                </c:pt>
                <c:pt idx="3735">
                  <c:v>111</c:v>
                </c:pt>
                <c:pt idx="3736">
                  <c:v>110</c:v>
                </c:pt>
                <c:pt idx="3737">
                  <c:v>110</c:v>
                </c:pt>
                <c:pt idx="3738">
                  <c:v>109</c:v>
                </c:pt>
                <c:pt idx="3739">
                  <c:v>109</c:v>
                </c:pt>
                <c:pt idx="3740">
                  <c:v>109</c:v>
                </c:pt>
                <c:pt idx="3741">
                  <c:v>109</c:v>
                </c:pt>
                <c:pt idx="3742">
                  <c:v>109</c:v>
                </c:pt>
                <c:pt idx="3743">
                  <c:v>109</c:v>
                </c:pt>
                <c:pt idx="3744">
                  <c:v>109</c:v>
                </c:pt>
                <c:pt idx="3745">
                  <c:v>108</c:v>
                </c:pt>
                <c:pt idx="3746">
                  <c:v>108</c:v>
                </c:pt>
                <c:pt idx="3747">
                  <c:v>108</c:v>
                </c:pt>
                <c:pt idx="3748">
                  <c:v>108</c:v>
                </c:pt>
                <c:pt idx="3749">
                  <c:v>107</c:v>
                </c:pt>
                <c:pt idx="3750">
                  <c:v>106</c:v>
                </c:pt>
                <c:pt idx="3751">
                  <c:v>106</c:v>
                </c:pt>
                <c:pt idx="3752">
                  <c:v>106</c:v>
                </c:pt>
                <c:pt idx="3753">
                  <c:v>106</c:v>
                </c:pt>
                <c:pt idx="3754">
                  <c:v>106</c:v>
                </c:pt>
                <c:pt idx="3755">
                  <c:v>105</c:v>
                </c:pt>
                <c:pt idx="3756">
                  <c:v>105</c:v>
                </c:pt>
                <c:pt idx="3757">
                  <c:v>105</c:v>
                </c:pt>
                <c:pt idx="3758">
                  <c:v>105</c:v>
                </c:pt>
                <c:pt idx="3759">
                  <c:v>105</c:v>
                </c:pt>
                <c:pt idx="3760">
                  <c:v>104</c:v>
                </c:pt>
                <c:pt idx="3761">
                  <c:v>104</c:v>
                </c:pt>
                <c:pt idx="3762">
                  <c:v>104</c:v>
                </c:pt>
                <c:pt idx="3763">
                  <c:v>104</c:v>
                </c:pt>
                <c:pt idx="3764">
                  <c:v>104</c:v>
                </c:pt>
                <c:pt idx="3765">
                  <c:v>104</c:v>
                </c:pt>
                <c:pt idx="3766">
                  <c:v>103</c:v>
                </c:pt>
                <c:pt idx="3767">
                  <c:v>103</c:v>
                </c:pt>
                <c:pt idx="3768">
                  <c:v>103</c:v>
                </c:pt>
                <c:pt idx="3769">
                  <c:v>103</c:v>
                </c:pt>
                <c:pt idx="3770">
                  <c:v>102</c:v>
                </c:pt>
                <c:pt idx="3771">
                  <c:v>102</c:v>
                </c:pt>
                <c:pt idx="3772">
                  <c:v>101</c:v>
                </c:pt>
                <c:pt idx="3773">
                  <c:v>101</c:v>
                </c:pt>
                <c:pt idx="3774">
                  <c:v>101</c:v>
                </c:pt>
                <c:pt idx="3775">
                  <c:v>101</c:v>
                </c:pt>
                <c:pt idx="3776">
                  <c:v>100</c:v>
                </c:pt>
                <c:pt idx="3777">
                  <c:v>100</c:v>
                </c:pt>
                <c:pt idx="3778">
                  <c:v>100</c:v>
                </c:pt>
                <c:pt idx="3779">
                  <c:v>100</c:v>
                </c:pt>
                <c:pt idx="3780">
                  <c:v>100</c:v>
                </c:pt>
                <c:pt idx="3781">
                  <c:v>100</c:v>
                </c:pt>
                <c:pt idx="3782">
                  <c:v>99</c:v>
                </c:pt>
                <c:pt idx="3783">
                  <c:v>99</c:v>
                </c:pt>
                <c:pt idx="3784">
                  <c:v>99</c:v>
                </c:pt>
                <c:pt idx="3785">
                  <c:v>98</c:v>
                </c:pt>
                <c:pt idx="3786">
                  <c:v>97</c:v>
                </c:pt>
                <c:pt idx="3787">
                  <c:v>97</c:v>
                </c:pt>
                <c:pt idx="3788">
                  <c:v>96</c:v>
                </c:pt>
                <c:pt idx="3789">
                  <c:v>96</c:v>
                </c:pt>
                <c:pt idx="3790">
                  <c:v>96</c:v>
                </c:pt>
                <c:pt idx="3791">
                  <c:v>95</c:v>
                </c:pt>
                <c:pt idx="3792">
                  <c:v>95</c:v>
                </c:pt>
                <c:pt idx="3793">
                  <c:v>95</c:v>
                </c:pt>
                <c:pt idx="3794">
                  <c:v>95</c:v>
                </c:pt>
                <c:pt idx="3795">
                  <c:v>94</c:v>
                </c:pt>
                <c:pt idx="3796">
                  <c:v>94</c:v>
                </c:pt>
                <c:pt idx="3797">
                  <c:v>94</c:v>
                </c:pt>
                <c:pt idx="3798">
                  <c:v>94</c:v>
                </c:pt>
                <c:pt idx="3799">
                  <c:v>94</c:v>
                </c:pt>
                <c:pt idx="3800">
                  <c:v>93</c:v>
                </c:pt>
                <c:pt idx="3801">
                  <c:v>93</c:v>
                </c:pt>
                <c:pt idx="3802">
                  <c:v>92</c:v>
                </c:pt>
                <c:pt idx="3803">
                  <c:v>92</c:v>
                </c:pt>
                <c:pt idx="3804">
                  <c:v>91</c:v>
                </c:pt>
                <c:pt idx="3805">
                  <c:v>91</c:v>
                </c:pt>
                <c:pt idx="3806">
                  <c:v>91</c:v>
                </c:pt>
                <c:pt idx="3807">
                  <c:v>91</c:v>
                </c:pt>
                <c:pt idx="3808">
                  <c:v>91</c:v>
                </c:pt>
                <c:pt idx="3809">
                  <c:v>91</c:v>
                </c:pt>
                <c:pt idx="3810">
                  <c:v>91</c:v>
                </c:pt>
                <c:pt idx="3811">
                  <c:v>90</c:v>
                </c:pt>
                <c:pt idx="3812">
                  <c:v>90</c:v>
                </c:pt>
                <c:pt idx="3813">
                  <c:v>89</c:v>
                </c:pt>
                <c:pt idx="3814">
                  <c:v>89</c:v>
                </c:pt>
                <c:pt idx="3815">
                  <c:v>89</c:v>
                </c:pt>
                <c:pt idx="3816">
                  <c:v>88</c:v>
                </c:pt>
                <c:pt idx="3817">
                  <c:v>88</c:v>
                </c:pt>
                <c:pt idx="3818">
                  <c:v>87</c:v>
                </c:pt>
                <c:pt idx="3819">
                  <c:v>87</c:v>
                </c:pt>
                <c:pt idx="3820">
                  <c:v>86</c:v>
                </c:pt>
                <c:pt idx="3821">
                  <c:v>85</c:v>
                </c:pt>
                <c:pt idx="3822">
                  <c:v>85</c:v>
                </c:pt>
                <c:pt idx="3823">
                  <c:v>85</c:v>
                </c:pt>
                <c:pt idx="3824">
                  <c:v>85</c:v>
                </c:pt>
                <c:pt idx="3825">
                  <c:v>85</c:v>
                </c:pt>
                <c:pt idx="3826">
                  <c:v>85</c:v>
                </c:pt>
                <c:pt idx="3827">
                  <c:v>84</c:v>
                </c:pt>
                <c:pt idx="3828">
                  <c:v>84</c:v>
                </c:pt>
                <c:pt idx="3829">
                  <c:v>83</c:v>
                </c:pt>
                <c:pt idx="3830">
                  <c:v>83</c:v>
                </c:pt>
                <c:pt idx="3831">
                  <c:v>82</c:v>
                </c:pt>
                <c:pt idx="3832">
                  <c:v>82</c:v>
                </c:pt>
                <c:pt idx="3833">
                  <c:v>82</c:v>
                </c:pt>
                <c:pt idx="3834">
                  <c:v>81</c:v>
                </c:pt>
                <c:pt idx="3835">
                  <c:v>81</c:v>
                </c:pt>
                <c:pt idx="3836">
                  <c:v>80</c:v>
                </c:pt>
                <c:pt idx="3837">
                  <c:v>80</c:v>
                </c:pt>
                <c:pt idx="3838">
                  <c:v>79</c:v>
                </c:pt>
                <c:pt idx="3839">
                  <c:v>79</c:v>
                </c:pt>
                <c:pt idx="3840">
                  <c:v>79</c:v>
                </c:pt>
                <c:pt idx="3841">
                  <c:v>78</c:v>
                </c:pt>
                <c:pt idx="3842">
                  <c:v>77</c:v>
                </c:pt>
                <c:pt idx="3843">
                  <c:v>77</c:v>
                </c:pt>
                <c:pt idx="3844">
                  <c:v>77</c:v>
                </c:pt>
                <c:pt idx="3845">
                  <c:v>77</c:v>
                </c:pt>
                <c:pt idx="3846">
                  <c:v>77</c:v>
                </c:pt>
                <c:pt idx="3847">
                  <c:v>76</c:v>
                </c:pt>
                <c:pt idx="3848">
                  <c:v>75</c:v>
                </c:pt>
                <c:pt idx="3849">
                  <c:v>75</c:v>
                </c:pt>
                <c:pt idx="3850">
                  <c:v>75</c:v>
                </c:pt>
                <c:pt idx="3851">
                  <c:v>75</c:v>
                </c:pt>
                <c:pt idx="3852">
                  <c:v>75</c:v>
                </c:pt>
                <c:pt idx="3853">
                  <c:v>74</c:v>
                </c:pt>
                <c:pt idx="3854">
                  <c:v>74</c:v>
                </c:pt>
                <c:pt idx="3855">
                  <c:v>74</c:v>
                </c:pt>
                <c:pt idx="3856">
                  <c:v>73</c:v>
                </c:pt>
                <c:pt idx="3857">
                  <c:v>73</c:v>
                </c:pt>
                <c:pt idx="3858">
                  <c:v>73</c:v>
                </c:pt>
                <c:pt idx="3859">
                  <c:v>73</c:v>
                </c:pt>
                <c:pt idx="3860">
                  <c:v>72</c:v>
                </c:pt>
                <c:pt idx="3861">
                  <c:v>72</c:v>
                </c:pt>
                <c:pt idx="3862">
                  <c:v>71</c:v>
                </c:pt>
                <c:pt idx="3863">
                  <c:v>71</c:v>
                </c:pt>
                <c:pt idx="3864">
                  <c:v>70</c:v>
                </c:pt>
                <c:pt idx="3865">
                  <c:v>70</c:v>
                </c:pt>
                <c:pt idx="3866">
                  <c:v>69</c:v>
                </c:pt>
                <c:pt idx="3867">
                  <c:v>69</c:v>
                </c:pt>
                <c:pt idx="3868">
                  <c:v>69</c:v>
                </c:pt>
                <c:pt idx="3869">
                  <c:v>68</c:v>
                </c:pt>
                <c:pt idx="3870">
                  <c:v>68</c:v>
                </c:pt>
                <c:pt idx="3871">
                  <c:v>67</c:v>
                </c:pt>
                <c:pt idx="3872">
                  <c:v>66</c:v>
                </c:pt>
                <c:pt idx="3873">
                  <c:v>66</c:v>
                </c:pt>
                <c:pt idx="3874">
                  <c:v>66</c:v>
                </c:pt>
                <c:pt idx="3875">
                  <c:v>66</c:v>
                </c:pt>
                <c:pt idx="3876">
                  <c:v>66</c:v>
                </c:pt>
                <c:pt idx="3877">
                  <c:v>65</c:v>
                </c:pt>
                <c:pt idx="3878">
                  <c:v>65</c:v>
                </c:pt>
                <c:pt idx="3879">
                  <c:v>65</c:v>
                </c:pt>
                <c:pt idx="3880">
                  <c:v>65</c:v>
                </c:pt>
                <c:pt idx="3881">
                  <c:v>65</c:v>
                </c:pt>
                <c:pt idx="3882">
                  <c:v>64</c:v>
                </c:pt>
                <c:pt idx="3883">
                  <c:v>63</c:v>
                </c:pt>
                <c:pt idx="3884">
                  <c:v>63</c:v>
                </c:pt>
                <c:pt idx="3885">
                  <c:v>63</c:v>
                </c:pt>
                <c:pt idx="3886">
                  <c:v>62</c:v>
                </c:pt>
                <c:pt idx="3887">
                  <c:v>62</c:v>
                </c:pt>
                <c:pt idx="3888">
                  <c:v>62</c:v>
                </c:pt>
                <c:pt idx="3889">
                  <c:v>61</c:v>
                </c:pt>
                <c:pt idx="3890">
                  <c:v>61</c:v>
                </c:pt>
                <c:pt idx="3891">
                  <c:v>61</c:v>
                </c:pt>
                <c:pt idx="3892">
                  <c:v>61</c:v>
                </c:pt>
                <c:pt idx="3893">
                  <c:v>61</c:v>
                </c:pt>
                <c:pt idx="3894">
                  <c:v>61</c:v>
                </c:pt>
                <c:pt idx="3895">
                  <c:v>61</c:v>
                </c:pt>
                <c:pt idx="3896">
                  <c:v>61</c:v>
                </c:pt>
                <c:pt idx="3897">
                  <c:v>61</c:v>
                </c:pt>
                <c:pt idx="3898">
                  <c:v>60</c:v>
                </c:pt>
                <c:pt idx="3899">
                  <c:v>60</c:v>
                </c:pt>
                <c:pt idx="3900">
                  <c:v>60</c:v>
                </c:pt>
                <c:pt idx="3901">
                  <c:v>59</c:v>
                </c:pt>
                <c:pt idx="3902">
                  <c:v>59</c:v>
                </c:pt>
                <c:pt idx="3903">
                  <c:v>58</c:v>
                </c:pt>
                <c:pt idx="3904">
                  <c:v>58</c:v>
                </c:pt>
                <c:pt idx="3905">
                  <c:v>57</c:v>
                </c:pt>
                <c:pt idx="3906">
                  <c:v>57</c:v>
                </c:pt>
                <c:pt idx="3907">
                  <c:v>57</c:v>
                </c:pt>
                <c:pt idx="3908">
                  <c:v>57</c:v>
                </c:pt>
                <c:pt idx="3909">
                  <c:v>54</c:v>
                </c:pt>
                <c:pt idx="3910">
                  <c:v>54</c:v>
                </c:pt>
                <c:pt idx="3911">
                  <c:v>54</c:v>
                </c:pt>
                <c:pt idx="3912">
                  <c:v>53</c:v>
                </c:pt>
                <c:pt idx="3913">
                  <c:v>53</c:v>
                </c:pt>
                <c:pt idx="3914">
                  <c:v>52</c:v>
                </c:pt>
                <c:pt idx="3915">
                  <c:v>52</c:v>
                </c:pt>
                <c:pt idx="3916">
                  <c:v>52</c:v>
                </c:pt>
                <c:pt idx="3917">
                  <c:v>51</c:v>
                </c:pt>
                <c:pt idx="3918">
                  <c:v>51</c:v>
                </c:pt>
                <c:pt idx="3919">
                  <c:v>51</c:v>
                </c:pt>
                <c:pt idx="3920">
                  <c:v>50</c:v>
                </c:pt>
                <c:pt idx="3921">
                  <c:v>50</c:v>
                </c:pt>
                <c:pt idx="3922">
                  <c:v>50</c:v>
                </c:pt>
                <c:pt idx="3923">
                  <c:v>50</c:v>
                </c:pt>
                <c:pt idx="3924">
                  <c:v>50</c:v>
                </c:pt>
                <c:pt idx="3925">
                  <c:v>49</c:v>
                </c:pt>
                <c:pt idx="3926">
                  <c:v>49</c:v>
                </c:pt>
                <c:pt idx="3927">
                  <c:v>49</c:v>
                </c:pt>
                <c:pt idx="3928">
                  <c:v>48</c:v>
                </c:pt>
                <c:pt idx="3929">
                  <c:v>48</c:v>
                </c:pt>
                <c:pt idx="3930">
                  <c:v>47</c:v>
                </c:pt>
                <c:pt idx="3931">
                  <c:v>47</c:v>
                </c:pt>
                <c:pt idx="3932">
                  <c:v>47</c:v>
                </c:pt>
                <c:pt idx="3933">
                  <c:v>47</c:v>
                </c:pt>
                <c:pt idx="3934">
                  <c:v>46</c:v>
                </c:pt>
                <c:pt idx="3935">
                  <c:v>45</c:v>
                </c:pt>
                <c:pt idx="3936">
                  <c:v>45</c:v>
                </c:pt>
                <c:pt idx="3937">
                  <c:v>45</c:v>
                </c:pt>
                <c:pt idx="3938">
                  <c:v>45</c:v>
                </c:pt>
                <c:pt idx="3939">
                  <c:v>44</c:v>
                </c:pt>
                <c:pt idx="3940">
                  <c:v>43</c:v>
                </c:pt>
                <c:pt idx="3941">
                  <c:v>41</c:v>
                </c:pt>
                <c:pt idx="3942">
                  <c:v>41</c:v>
                </c:pt>
                <c:pt idx="3943">
                  <c:v>40</c:v>
                </c:pt>
                <c:pt idx="3944">
                  <c:v>40</c:v>
                </c:pt>
                <c:pt idx="3945">
                  <c:v>39</c:v>
                </c:pt>
                <c:pt idx="3946">
                  <c:v>38</c:v>
                </c:pt>
                <c:pt idx="3947">
                  <c:v>38</c:v>
                </c:pt>
                <c:pt idx="3948">
                  <c:v>37</c:v>
                </c:pt>
                <c:pt idx="3949">
                  <c:v>36</c:v>
                </c:pt>
                <c:pt idx="3950">
                  <c:v>35</c:v>
                </c:pt>
                <c:pt idx="3951">
                  <c:v>33</c:v>
                </c:pt>
                <c:pt idx="3952">
                  <c:v>33</c:v>
                </c:pt>
                <c:pt idx="3953">
                  <c:v>32</c:v>
                </c:pt>
                <c:pt idx="3954">
                  <c:v>31</c:v>
                </c:pt>
                <c:pt idx="3955">
                  <c:v>31</c:v>
                </c:pt>
                <c:pt idx="3956">
                  <c:v>30</c:v>
                </c:pt>
                <c:pt idx="3957">
                  <c:v>30</c:v>
                </c:pt>
                <c:pt idx="3958">
                  <c:v>30</c:v>
                </c:pt>
                <c:pt idx="3959">
                  <c:v>30</c:v>
                </c:pt>
                <c:pt idx="3960">
                  <c:v>29</c:v>
                </c:pt>
                <c:pt idx="3961">
                  <c:v>29</c:v>
                </c:pt>
                <c:pt idx="3962">
                  <c:v>28</c:v>
                </c:pt>
                <c:pt idx="3963">
                  <c:v>28</c:v>
                </c:pt>
                <c:pt idx="3964">
                  <c:v>28</c:v>
                </c:pt>
                <c:pt idx="3965">
                  <c:v>27</c:v>
                </c:pt>
                <c:pt idx="3966">
                  <c:v>25</c:v>
                </c:pt>
                <c:pt idx="3967">
                  <c:v>25</c:v>
                </c:pt>
                <c:pt idx="3968">
                  <c:v>25</c:v>
                </c:pt>
                <c:pt idx="3969">
                  <c:v>24</c:v>
                </c:pt>
                <c:pt idx="3970">
                  <c:v>24</c:v>
                </c:pt>
                <c:pt idx="3971">
                  <c:v>24</c:v>
                </c:pt>
                <c:pt idx="3972">
                  <c:v>24</c:v>
                </c:pt>
                <c:pt idx="3973">
                  <c:v>23</c:v>
                </c:pt>
                <c:pt idx="3974">
                  <c:v>21</c:v>
                </c:pt>
                <c:pt idx="3975">
                  <c:v>21</c:v>
                </c:pt>
                <c:pt idx="3976">
                  <c:v>21</c:v>
                </c:pt>
                <c:pt idx="3977">
                  <c:v>20</c:v>
                </c:pt>
                <c:pt idx="3978">
                  <c:v>20</c:v>
                </c:pt>
                <c:pt idx="3979">
                  <c:v>19</c:v>
                </c:pt>
                <c:pt idx="3980">
                  <c:v>16</c:v>
                </c:pt>
                <c:pt idx="3981">
                  <c:v>16</c:v>
                </c:pt>
                <c:pt idx="3982">
                  <c:v>16</c:v>
                </c:pt>
                <c:pt idx="3983">
                  <c:v>15</c:v>
                </c:pt>
                <c:pt idx="3984">
                  <c:v>15</c:v>
                </c:pt>
                <c:pt idx="3985">
                  <c:v>15</c:v>
                </c:pt>
                <c:pt idx="3986">
                  <c:v>15</c:v>
                </c:pt>
                <c:pt idx="3987">
                  <c:v>15</c:v>
                </c:pt>
                <c:pt idx="3988">
                  <c:v>14</c:v>
                </c:pt>
                <c:pt idx="3989">
                  <c:v>14</c:v>
                </c:pt>
                <c:pt idx="3990">
                  <c:v>12</c:v>
                </c:pt>
                <c:pt idx="3991">
                  <c:v>12</c:v>
                </c:pt>
                <c:pt idx="3992">
                  <c:v>10</c:v>
                </c:pt>
                <c:pt idx="3993">
                  <c:v>7</c:v>
                </c:pt>
                <c:pt idx="3994">
                  <c:v>7</c:v>
                </c:pt>
                <c:pt idx="3995">
                  <c:v>6</c:v>
                </c:pt>
                <c:pt idx="3996">
                  <c:v>6</c:v>
                </c:pt>
                <c:pt idx="3997">
                  <c:v>6</c:v>
                </c:pt>
                <c:pt idx="3998">
                  <c:v>5</c:v>
                </c:pt>
                <c:pt idx="3999">
                  <c:v>4</c:v>
                </c:pt>
                <c:pt idx="4000">
                  <c:v>3</c:v>
                </c:pt>
                <c:pt idx="4001">
                  <c:v>2</c:v>
                </c:pt>
                <c:pt idx="4002">
                  <c:v>1</c:v>
                </c:pt>
                <c:pt idx="4003">
                  <c:v>0</c:v>
                </c:pt>
                <c:pt idx="4004">
                  <c:v>0</c:v>
                </c:pt>
                <c:pt idx="4005">
                  <c:v>0</c:v>
                </c:pt>
                <c:pt idx="4006">
                  <c:v>0</c:v>
                </c:pt>
                <c:pt idx="4007">
                  <c:v>-3</c:v>
                </c:pt>
                <c:pt idx="4008">
                  <c:v>-4</c:v>
                </c:pt>
                <c:pt idx="4009">
                  <c:v>-4</c:v>
                </c:pt>
                <c:pt idx="4010">
                  <c:v>-5</c:v>
                </c:pt>
                <c:pt idx="4011">
                  <c:v>-5</c:v>
                </c:pt>
                <c:pt idx="4012">
                  <c:v>-5</c:v>
                </c:pt>
                <c:pt idx="4013">
                  <c:v>-5</c:v>
                </c:pt>
                <c:pt idx="4014">
                  <c:v>-6</c:v>
                </c:pt>
                <c:pt idx="4015">
                  <c:v>-7</c:v>
                </c:pt>
                <c:pt idx="4016">
                  <c:v>-8</c:v>
                </c:pt>
                <c:pt idx="4017">
                  <c:v>-9</c:v>
                </c:pt>
                <c:pt idx="4018">
                  <c:v>-10</c:v>
                </c:pt>
                <c:pt idx="4019">
                  <c:v>-10</c:v>
                </c:pt>
                <c:pt idx="4020">
                  <c:v>-11</c:v>
                </c:pt>
                <c:pt idx="4021">
                  <c:v>-15</c:v>
                </c:pt>
                <c:pt idx="4022">
                  <c:v>-17</c:v>
                </c:pt>
                <c:pt idx="4023">
                  <c:v>-17</c:v>
                </c:pt>
                <c:pt idx="4024">
                  <c:v>-17</c:v>
                </c:pt>
                <c:pt idx="4025">
                  <c:v>-19</c:v>
                </c:pt>
                <c:pt idx="4026">
                  <c:v>-19</c:v>
                </c:pt>
                <c:pt idx="4027">
                  <c:v>-21</c:v>
                </c:pt>
                <c:pt idx="4028">
                  <c:v>-23</c:v>
                </c:pt>
                <c:pt idx="4029">
                  <c:v>-23</c:v>
                </c:pt>
                <c:pt idx="4030">
                  <c:v>-24</c:v>
                </c:pt>
                <c:pt idx="4031">
                  <c:v>-27</c:v>
                </c:pt>
                <c:pt idx="4032">
                  <c:v>-27</c:v>
                </c:pt>
                <c:pt idx="4033">
                  <c:v>-27</c:v>
                </c:pt>
                <c:pt idx="4034">
                  <c:v>-28</c:v>
                </c:pt>
                <c:pt idx="4035">
                  <c:v>-29</c:v>
                </c:pt>
                <c:pt idx="4036">
                  <c:v>-29</c:v>
                </c:pt>
                <c:pt idx="4037">
                  <c:v>-30</c:v>
                </c:pt>
                <c:pt idx="4038">
                  <c:v>-31</c:v>
                </c:pt>
                <c:pt idx="4039">
                  <c:v>-31</c:v>
                </c:pt>
                <c:pt idx="4040">
                  <c:v>-31</c:v>
                </c:pt>
                <c:pt idx="4041">
                  <c:v>-32</c:v>
                </c:pt>
                <c:pt idx="4042">
                  <c:v>-32</c:v>
                </c:pt>
                <c:pt idx="4043">
                  <c:v>-33</c:v>
                </c:pt>
                <c:pt idx="4044">
                  <c:v>-33</c:v>
                </c:pt>
                <c:pt idx="4045">
                  <c:v>-34</c:v>
                </c:pt>
                <c:pt idx="4046">
                  <c:v>-34</c:v>
                </c:pt>
                <c:pt idx="4047">
                  <c:v>-35</c:v>
                </c:pt>
                <c:pt idx="4048">
                  <c:v>-35</c:v>
                </c:pt>
                <c:pt idx="4049">
                  <c:v>-35</c:v>
                </c:pt>
                <c:pt idx="4050">
                  <c:v>-36</c:v>
                </c:pt>
                <c:pt idx="4051">
                  <c:v>-36</c:v>
                </c:pt>
                <c:pt idx="4052">
                  <c:v>-38</c:v>
                </c:pt>
                <c:pt idx="4053">
                  <c:v>-39</c:v>
                </c:pt>
                <c:pt idx="4054">
                  <c:v>-39</c:v>
                </c:pt>
                <c:pt idx="4055">
                  <c:v>-40</c:v>
                </c:pt>
                <c:pt idx="4056">
                  <c:v>-40</c:v>
                </c:pt>
                <c:pt idx="4057">
                  <c:v>-40</c:v>
                </c:pt>
                <c:pt idx="4058">
                  <c:v>-40</c:v>
                </c:pt>
                <c:pt idx="4059">
                  <c:v>-40</c:v>
                </c:pt>
                <c:pt idx="4060">
                  <c:v>-41</c:v>
                </c:pt>
                <c:pt idx="4061">
                  <c:v>-42</c:v>
                </c:pt>
                <c:pt idx="4062">
                  <c:v>-44</c:v>
                </c:pt>
                <c:pt idx="4063">
                  <c:v>-46</c:v>
                </c:pt>
                <c:pt idx="4064">
                  <c:v>-53</c:v>
                </c:pt>
                <c:pt idx="4065">
                  <c:v>-54</c:v>
                </c:pt>
                <c:pt idx="4066">
                  <c:v>-56</c:v>
                </c:pt>
                <c:pt idx="4067">
                  <c:v>-57</c:v>
                </c:pt>
                <c:pt idx="4068">
                  <c:v>-59</c:v>
                </c:pt>
                <c:pt idx="4069">
                  <c:v>-59</c:v>
                </c:pt>
                <c:pt idx="4070">
                  <c:v>-64</c:v>
                </c:pt>
                <c:pt idx="4071">
                  <c:v>-66</c:v>
                </c:pt>
                <c:pt idx="4072">
                  <c:v>-66</c:v>
                </c:pt>
                <c:pt idx="4073">
                  <c:v>-67</c:v>
                </c:pt>
                <c:pt idx="4074">
                  <c:v>-67</c:v>
                </c:pt>
                <c:pt idx="4075">
                  <c:v>-70</c:v>
                </c:pt>
                <c:pt idx="4076">
                  <c:v>-72</c:v>
                </c:pt>
                <c:pt idx="4077">
                  <c:v>-76</c:v>
                </c:pt>
                <c:pt idx="4078">
                  <c:v>-76</c:v>
                </c:pt>
                <c:pt idx="4079">
                  <c:v>-77</c:v>
                </c:pt>
                <c:pt idx="4080">
                  <c:v>-79</c:v>
                </c:pt>
                <c:pt idx="4081">
                  <c:v>-80</c:v>
                </c:pt>
                <c:pt idx="4082">
                  <c:v>-80</c:v>
                </c:pt>
                <c:pt idx="4083">
                  <c:v>-81</c:v>
                </c:pt>
                <c:pt idx="4084">
                  <c:v>-87</c:v>
                </c:pt>
                <c:pt idx="4085">
                  <c:v>-90</c:v>
                </c:pt>
                <c:pt idx="4086">
                  <c:v>-91</c:v>
                </c:pt>
                <c:pt idx="4087">
                  <c:v>-92</c:v>
                </c:pt>
                <c:pt idx="4088">
                  <c:v>-92</c:v>
                </c:pt>
                <c:pt idx="4089">
                  <c:v>-96</c:v>
                </c:pt>
                <c:pt idx="4090">
                  <c:v>-97</c:v>
                </c:pt>
                <c:pt idx="4091">
                  <c:v>-99</c:v>
                </c:pt>
                <c:pt idx="4092">
                  <c:v>-102</c:v>
                </c:pt>
                <c:pt idx="4093">
                  <c:v>-108</c:v>
                </c:pt>
                <c:pt idx="4094">
                  <c:v>-109</c:v>
                </c:pt>
                <c:pt idx="4095">
                  <c:v>-112</c:v>
                </c:pt>
                <c:pt idx="4096">
                  <c:v>-115</c:v>
                </c:pt>
                <c:pt idx="4097">
                  <c:v>-115</c:v>
                </c:pt>
                <c:pt idx="4098">
                  <c:v>-117</c:v>
                </c:pt>
                <c:pt idx="4099">
                  <c:v>-117</c:v>
                </c:pt>
                <c:pt idx="4100">
                  <c:v>-124</c:v>
                </c:pt>
                <c:pt idx="4101">
                  <c:v>-126</c:v>
                </c:pt>
                <c:pt idx="4102">
                  <c:v>-127</c:v>
                </c:pt>
                <c:pt idx="4103">
                  <c:v>-127</c:v>
                </c:pt>
                <c:pt idx="4104">
                  <c:v>-128</c:v>
                </c:pt>
                <c:pt idx="4105">
                  <c:v>-130</c:v>
                </c:pt>
                <c:pt idx="4106">
                  <c:v>-134</c:v>
                </c:pt>
                <c:pt idx="4107">
                  <c:v>-139</c:v>
                </c:pt>
                <c:pt idx="4108">
                  <c:v>-141</c:v>
                </c:pt>
                <c:pt idx="4109">
                  <c:v>-141</c:v>
                </c:pt>
                <c:pt idx="4110">
                  <c:v>-154</c:v>
                </c:pt>
                <c:pt idx="4111">
                  <c:v>-162</c:v>
                </c:pt>
                <c:pt idx="4112">
                  <c:v>-163</c:v>
                </c:pt>
                <c:pt idx="4113">
                  <c:v>-169</c:v>
                </c:pt>
                <c:pt idx="4114">
                  <c:v>-175</c:v>
                </c:pt>
                <c:pt idx="4115">
                  <c:v>-179</c:v>
                </c:pt>
                <c:pt idx="4116">
                  <c:v>-194</c:v>
                </c:pt>
                <c:pt idx="4117">
                  <c:v>-194</c:v>
                </c:pt>
                <c:pt idx="4118">
                  <c:v>-198</c:v>
                </c:pt>
                <c:pt idx="4119">
                  <c:v>-199</c:v>
                </c:pt>
                <c:pt idx="4120">
                  <c:v>-205</c:v>
                </c:pt>
                <c:pt idx="4121">
                  <c:v>-208</c:v>
                </c:pt>
                <c:pt idx="4122">
                  <c:v>-220</c:v>
                </c:pt>
                <c:pt idx="4123">
                  <c:v>-221</c:v>
                </c:pt>
                <c:pt idx="4124">
                  <c:v>-221</c:v>
                </c:pt>
                <c:pt idx="4125">
                  <c:v>-227</c:v>
                </c:pt>
                <c:pt idx="4126">
                  <c:v>-239</c:v>
                </c:pt>
                <c:pt idx="4127">
                  <c:v>-250</c:v>
                </c:pt>
                <c:pt idx="4128">
                  <c:v>-259</c:v>
                </c:pt>
                <c:pt idx="4129">
                  <c:v>-267</c:v>
                </c:pt>
                <c:pt idx="4130">
                  <c:v>-303</c:v>
                </c:pt>
                <c:pt idx="4131">
                  <c:v>-305</c:v>
                </c:pt>
                <c:pt idx="4132">
                  <c:v>-317</c:v>
                </c:pt>
                <c:pt idx="4133">
                  <c:v>-325</c:v>
                </c:pt>
              </c:numCache>
            </c:numRef>
          </c:xVal>
          <c:yVal>
            <c:numRef>
              <c:f>rdcpr3!$B$1:$B$4134</c:f>
              <c:numCache>
                <c:formatCode>General</c:formatCode>
                <c:ptCount val="4134"/>
                <c:pt idx="0">
                  <c:v>747</c:v>
                </c:pt>
                <c:pt idx="1">
                  <c:v>668</c:v>
                </c:pt>
                <c:pt idx="2">
                  <c:v>603</c:v>
                </c:pt>
                <c:pt idx="3">
                  <c:v>614</c:v>
                </c:pt>
                <c:pt idx="4">
                  <c:v>595</c:v>
                </c:pt>
                <c:pt idx="5">
                  <c:v>650</c:v>
                </c:pt>
                <c:pt idx="6">
                  <c:v>533</c:v>
                </c:pt>
                <c:pt idx="7">
                  <c:v>535</c:v>
                </c:pt>
                <c:pt idx="8">
                  <c:v>416</c:v>
                </c:pt>
                <c:pt idx="9">
                  <c:v>530</c:v>
                </c:pt>
                <c:pt idx="10">
                  <c:v>464</c:v>
                </c:pt>
                <c:pt idx="11">
                  <c:v>517</c:v>
                </c:pt>
                <c:pt idx="12">
                  <c:v>510</c:v>
                </c:pt>
                <c:pt idx="13">
                  <c:v>680</c:v>
                </c:pt>
                <c:pt idx="14">
                  <c:v>737</c:v>
                </c:pt>
                <c:pt idx="15">
                  <c:v>512</c:v>
                </c:pt>
                <c:pt idx="16">
                  <c:v>433</c:v>
                </c:pt>
                <c:pt idx="17">
                  <c:v>617</c:v>
                </c:pt>
                <c:pt idx="18">
                  <c:v>609</c:v>
                </c:pt>
                <c:pt idx="19">
                  <c:v>506</c:v>
                </c:pt>
                <c:pt idx="20">
                  <c:v>627</c:v>
                </c:pt>
                <c:pt idx="21">
                  <c:v>441</c:v>
                </c:pt>
                <c:pt idx="22">
                  <c:v>443</c:v>
                </c:pt>
                <c:pt idx="23">
                  <c:v>502</c:v>
                </c:pt>
                <c:pt idx="24">
                  <c:v>479</c:v>
                </c:pt>
                <c:pt idx="25">
                  <c:v>488</c:v>
                </c:pt>
                <c:pt idx="26">
                  <c:v>665</c:v>
                </c:pt>
                <c:pt idx="27">
                  <c:v>559</c:v>
                </c:pt>
                <c:pt idx="28">
                  <c:v>538</c:v>
                </c:pt>
                <c:pt idx="29">
                  <c:v>507</c:v>
                </c:pt>
                <c:pt idx="30">
                  <c:v>558</c:v>
                </c:pt>
                <c:pt idx="31">
                  <c:v>551</c:v>
                </c:pt>
                <c:pt idx="32">
                  <c:v>486</c:v>
                </c:pt>
                <c:pt idx="33">
                  <c:v>496</c:v>
                </c:pt>
                <c:pt idx="34">
                  <c:v>383</c:v>
                </c:pt>
                <c:pt idx="35">
                  <c:v>597</c:v>
                </c:pt>
                <c:pt idx="36">
                  <c:v>424</c:v>
                </c:pt>
                <c:pt idx="37">
                  <c:v>473</c:v>
                </c:pt>
                <c:pt idx="38">
                  <c:v>539</c:v>
                </c:pt>
                <c:pt idx="39">
                  <c:v>431</c:v>
                </c:pt>
                <c:pt idx="40">
                  <c:v>287</c:v>
                </c:pt>
                <c:pt idx="41">
                  <c:v>379</c:v>
                </c:pt>
                <c:pt idx="42">
                  <c:v>592</c:v>
                </c:pt>
                <c:pt idx="43">
                  <c:v>464</c:v>
                </c:pt>
                <c:pt idx="44">
                  <c:v>570</c:v>
                </c:pt>
                <c:pt idx="45">
                  <c:v>462</c:v>
                </c:pt>
                <c:pt idx="46">
                  <c:v>516</c:v>
                </c:pt>
                <c:pt idx="47">
                  <c:v>514</c:v>
                </c:pt>
                <c:pt idx="48">
                  <c:v>613</c:v>
                </c:pt>
                <c:pt idx="49">
                  <c:v>556</c:v>
                </c:pt>
                <c:pt idx="50">
                  <c:v>419</c:v>
                </c:pt>
                <c:pt idx="51">
                  <c:v>538</c:v>
                </c:pt>
                <c:pt idx="52">
                  <c:v>444</c:v>
                </c:pt>
                <c:pt idx="53">
                  <c:v>510</c:v>
                </c:pt>
                <c:pt idx="54">
                  <c:v>585</c:v>
                </c:pt>
                <c:pt idx="55">
                  <c:v>524</c:v>
                </c:pt>
                <c:pt idx="56">
                  <c:v>522</c:v>
                </c:pt>
                <c:pt idx="57">
                  <c:v>346</c:v>
                </c:pt>
                <c:pt idx="58">
                  <c:v>476</c:v>
                </c:pt>
                <c:pt idx="59">
                  <c:v>502</c:v>
                </c:pt>
                <c:pt idx="60">
                  <c:v>534</c:v>
                </c:pt>
                <c:pt idx="61">
                  <c:v>561</c:v>
                </c:pt>
                <c:pt idx="62">
                  <c:v>466</c:v>
                </c:pt>
                <c:pt idx="63">
                  <c:v>552</c:v>
                </c:pt>
                <c:pt idx="64">
                  <c:v>395</c:v>
                </c:pt>
                <c:pt idx="65">
                  <c:v>492</c:v>
                </c:pt>
                <c:pt idx="66">
                  <c:v>466</c:v>
                </c:pt>
                <c:pt idx="67">
                  <c:v>424</c:v>
                </c:pt>
                <c:pt idx="68">
                  <c:v>536</c:v>
                </c:pt>
                <c:pt idx="69">
                  <c:v>507</c:v>
                </c:pt>
                <c:pt idx="70">
                  <c:v>410</c:v>
                </c:pt>
                <c:pt idx="71">
                  <c:v>461</c:v>
                </c:pt>
                <c:pt idx="72">
                  <c:v>417</c:v>
                </c:pt>
                <c:pt idx="73">
                  <c:v>399</c:v>
                </c:pt>
                <c:pt idx="74">
                  <c:v>491</c:v>
                </c:pt>
                <c:pt idx="75">
                  <c:v>433</c:v>
                </c:pt>
                <c:pt idx="76">
                  <c:v>419</c:v>
                </c:pt>
                <c:pt idx="77">
                  <c:v>478</c:v>
                </c:pt>
                <c:pt idx="78">
                  <c:v>372</c:v>
                </c:pt>
                <c:pt idx="79">
                  <c:v>530</c:v>
                </c:pt>
                <c:pt idx="80">
                  <c:v>498</c:v>
                </c:pt>
                <c:pt idx="81">
                  <c:v>331</c:v>
                </c:pt>
                <c:pt idx="82">
                  <c:v>456</c:v>
                </c:pt>
                <c:pt idx="83">
                  <c:v>392</c:v>
                </c:pt>
                <c:pt idx="84">
                  <c:v>415</c:v>
                </c:pt>
                <c:pt idx="85">
                  <c:v>550</c:v>
                </c:pt>
                <c:pt idx="86">
                  <c:v>443</c:v>
                </c:pt>
                <c:pt idx="87">
                  <c:v>506</c:v>
                </c:pt>
                <c:pt idx="88">
                  <c:v>506</c:v>
                </c:pt>
                <c:pt idx="89">
                  <c:v>338</c:v>
                </c:pt>
                <c:pt idx="90">
                  <c:v>487</c:v>
                </c:pt>
                <c:pt idx="91">
                  <c:v>499</c:v>
                </c:pt>
                <c:pt idx="92">
                  <c:v>479</c:v>
                </c:pt>
                <c:pt idx="93">
                  <c:v>468</c:v>
                </c:pt>
                <c:pt idx="94">
                  <c:v>341</c:v>
                </c:pt>
                <c:pt idx="95">
                  <c:v>491</c:v>
                </c:pt>
                <c:pt idx="96">
                  <c:v>451</c:v>
                </c:pt>
                <c:pt idx="97">
                  <c:v>493</c:v>
                </c:pt>
                <c:pt idx="98">
                  <c:v>406</c:v>
                </c:pt>
                <c:pt idx="99">
                  <c:v>383</c:v>
                </c:pt>
                <c:pt idx="100">
                  <c:v>381</c:v>
                </c:pt>
                <c:pt idx="101">
                  <c:v>381</c:v>
                </c:pt>
                <c:pt idx="102">
                  <c:v>499</c:v>
                </c:pt>
                <c:pt idx="103">
                  <c:v>532</c:v>
                </c:pt>
                <c:pt idx="104">
                  <c:v>534</c:v>
                </c:pt>
                <c:pt idx="105">
                  <c:v>369</c:v>
                </c:pt>
                <c:pt idx="106">
                  <c:v>404</c:v>
                </c:pt>
                <c:pt idx="107">
                  <c:v>419</c:v>
                </c:pt>
                <c:pt idx="108">
                  <c:v>381</c:v>
                </c:pt>
                <c:pt idx="109">
                  <c:v>457</c:v>
                </c:pt>
                <c:pt idx="110">
                  <c:v>385</c:v>
                </c:pt>
                <c:pt idx="111">
                  <c:v>372</c:v>
                </c:pt>
                <c:pt idx="112">
                  <c:v>509</c:v>
                </c:pt>
                <c:pt idx="113">
                  <c:v>372</c:v>
                </c:pt>
                <c:pt idx="114">
                  <c:v>464</c:v>
                </c:pt>
                <c:pt idx="115">
                  <c:v>390</c:v>
                </c:pt>
                <c:pt idx="116">
                  <c:v>411</c:v>
                </c:pt>
                <c:pt idx="117">
                  <c:v>383</c:v>
                </c:pt>
                <c:pt idx="118">
                  <c:v>452</c:v>
                </c:pt>
                <c:pt idx="119">
                  <c:v>400</c:v>
                </c:pt>
                <c:pt idx="120">
                  <c:v>391</c:v>
                </c:pt>
                <c:pt idx="121">
                  <c:v>447</c:v>
                </c:pt>
                <c:pt idx="122">
                  <c:v>526</c:v>
                </c:pt>
                <c:pt idx="123">
                  <c:v>408</c:v>
                </c:pt>
                <c:pt idx="124">
                  <c:v>357</c:v>
                </c:pt>
                <c:pt idx="125">
                  <c:v>443</c:v>
                </c:pt>
                <c:pt idx="126">
                  <c:v>351</c:v>
                </c:pt>
                <c:pt idx="127">
                  <c:v>381</c:v>
                </c:pt>
                <c:pt idx="128">
                  <c:v>313</c:v>
                </c:pt>
                <c:pt idx="129">
                  <c:v>497</c:v>
                </c:pt>
                <c:pt idx="130">
                  <c:v>507</c:v>
                </c:pt>
                <c:pt idx="131">
                  <c:v>437</c:v>
                </c:pt>
                <c:pt idx="132">
                  <c:v>388</c:v>
                </c:pt>
                <c:pt idx="133">
                  <c:v>341</c:v>
                </c:pt>
                <c:pt idx="134">
                  <c:v>569</c:v>
                </c:pt>
                <c:pt idx="135">
                  <c:v>485</c:v>
                </c:pt>
                <c:pt idx="136">
                  <c:v>431</c:v>
                </c:pt>
                <c:pt idx="137">
                  <c:v>480</c:v>
                </c:pt>
                <c:pt idx="138">
                  <c:v>593</c:v>
                </c:pt>
                <c:pt idx="139">
                  <c:v>428</c:v>
                </c:pt>
                <c:pt idx="140">
                  <c:v>406</c:v>
                </c:pt>
                <c:pt idx="141">
                  <c:v>497</c:v>
                </c:pt>
                <c:pt idx="142">
                  <c:v>387</c:v>
                </c:pt>
                <c:pt idx="143">
                  <c:v>382</c:v>
                </c:pt>
                <c:pt idx="144">
                  <c:v>455</c:v>
                </c:pt>
                <c:pt idx="145">
                  <c:v>462</c:v>
                </c:pt>
                <c:pt idx="146">
                  <c:v>345</c:v>
                </c:pt>
                <c:pt idx="147">
                  <c:v>327</c:v>
                </c:pt>
                <c:pt idx="148">
                  <c:v>401</c:v>
                </c:pt>
                <c:pt idx="149">
                  <c:v>401</c:v>
                </c:pt>
                <c:pt idx="150">
                  <c:v>344</c:v>
                </c:pt>
                <c:pt idx="151">
                  <c:v>386</c:v>
                </c:pt>
                <c:pt idx="152">
                  <c:v>436</c:v>
                </c:pt>
                <c:pt idx="153">
                  <c:v>428</c:v>
                </c:pt>
                <c:pt idx="154">
                  <c:v>507</c:v>
                </c:pt>
                <c:pt idx="155">
                  <c:v>434</c:v>
                </c:pt>
                <c:pt idx="156">
                  <c:v>451</c:v>
                </c:pt>
                <c:pt idx="157">
                  <c:v>345</c:v>
                </c:pt>
                <c:pt idx="158">
                  <c:v>505</c:v>
                </c:pt>
                <c:pt idx="159">
                  <c:v>467</c:v>
                </c:pt>
                <c:pt idx="160">
                  <c:v>448</c:v>
                </c:pt>
                <c:pt idx="161">
                  <c:v>272</c:v>
                </c:pt>
                <c:pt idx="162">
                  <c:v>453</c:v>
                </c:pt>
                <c:pt idx="163">
                  <c:v>480</c:v>
                </c:pt>
                <c:pt idx="164">
                  <c:v>337</c:v>
                </c:pt>
                <c:pt idx="165">
                  <c:v>431</c:v>
                </c:pt>
                <c:pt idx="166">
                  <c:v>377</c:v>
                </c:pt>
                <c:pt idx="167">
                  <c:v>344</c:v>
                </c:pt>
                <c:pt idx="168">
                  <c:v>369</c:v>
                </c:pt>
                <c:pt idx="169">
                  <c:v>270</c:v>
                </c:pt>
                <c:pt idx="170">
                  <c:v>425</c:v>
                </c:pt>
                <c:pt idx="171">
                  <c:v>332</c:v>
                </c:pt>
                <c:pt idx="172">
                  <c:v>543</c:v>
                </c:pt>
                <c:pt idx="173">
                  <c:v>400</c:v>
                </c:pt>
                <c:pt idx="174">
                  <c:v>397</c:v>
                </c:pt>
                <c:pt idx="175">
                  <c:v>378</c:v>
                </c:pt>
                <c:pt idx="176">
                  <c:v>326</c:v>
                </c:pt>
                <c:pt idx="177">
                  <c:v>518</c:v>
                </c:pt>
                <c:pt idx="178">
                  <c:v>311</c:v>
                </c:pt>
                <c:pt idx="179">
                  <c:v>442</c:v>
                </c:pt>
                <c:pt idx="180">
                  <c:v>353</c:v>
                </c:pt>
                <c:pt idx="181">
                  <c:v>302</c:v>
                </c:pt>
                <c:pt idx="182">
                  <c:v>464</c:v>
                </c:pt>
                <c:pt idx="183">
                  <c:v>300</c:v>
                </c:pt>
                <c:pt idx="184">
                  <c:v>508</c:v>
                </c:pt>
                <c:pt idx="185">
                  <c:v>425</c:v>
                </c:pt>
                <c:pt idx="186">
                  <c:v>538</c:v>
                </c:pt>
                <c:pt idx="187">
                  <c:v>89</c:v>
                </c:pt>
                <c:pt idx="188">
                  <c:v>306</c:v>
                </c:pt>
                <c:pt idx="189">
                  <c:v>306</c:v>
                </c:pt>
                <c:pt idx="190">
                  <c:v>300</c:v>
                </c:pt>
                <c:pt idx="191">
                  <c:v>353</c:v>
                </c:pt>
                <c:pt idx="192">
                  <c:v>493</c:v>
                </c:pt>
                <c:pt idx="193">
                  <c:v>309</c:v>
                </c:pt>
                <c:pt idx="194">
                  <c:v>361</c:v>
                </c:pt>
                <c:pt idx="195">
                  <c:v>288</c:v>
                </c:pt>
                <c:pt idx="196">
                  <c:v>346</c:v>
                </c:pt>
                <c:pt idx="197">
                  <c:v>313</c:v>
                </c:pt>
                <c:pt idx="198">
                  <c:v>307</c:v>
                </c:pt>
                <c:pt idx="199">
                  <c:v>276</c:v>
                </c:pt>
                <c:pt idx="200">
                  <c:v>424</c:v>
                </c:pt>
                <c:pt idx="201">
                  <c:v>344</c:v>
                </c:pt>
                <c:pt idx="202">
                  <c:v>341</c:v>
                </c:pt>
                <c:pt idx="203">
                  <c:v>665</c:v>
                </c:pt>
                <c:pt idx="204">
                  <c:v>385</c:v>
                </c:pt>
                <c:pt idx="205">
                  <c:v>377</c:v>
                </c:pt>
                <c:pt idx="206">
                  <c:v>442</c:v>
                </c:pt>
                <c:pt idx="207">
                  <c:v>440</c:v>
                </c:pt>
                <c:pt idx="208">
                  <c:v>236</c:v>
                </c:pt>
                <c:pt idx="209">
                  <c:v>415</c:v>
                </c:pt>
                <c:pt idx="210">
                  <c:v>385</c:v>
                </c:pt>
                <c:pt idx="211">
                  <c:v>340</c:v>
                </c:pt>
                <c:pt idx="212">
                  <c:v>402</c:v>
                </c:pt>
                <c:pt idx="213">
                  <c:v>488</c:v>
                </c:pt>
                <c:pt idx="214">
                  <c:v>402</c:v>
                </c:pt>
                <c:pt idx="215">
                  <c:v>311</c:v>
                </c:pt>
                <c:pt idx="216">
                  <c:v>416</c:v>
                </c:pt>
                <c:pt idx="217">
                  <c:v>372</c:v>
                </c:pt>
                <c:pt idx="218">
                  <c:v>544</c:v>
                </c:pt>
                <c:pt idx="219">
                  <c:v>440</c:v>
                </c:pt>
                <c:pt idx="220">
                  <c:v>474</c:v>
                </c:pt>
                <c:pt idx="221">
                  <c:v>284</c:v>
                </c:pt>
                <c:pt idx="222">
                  <c:v>366</c:v>
                </c:pt>
                <c:pt idx="223">
                  <c:v>390</c:v>
                </c:pt>
                <c:pt idx="224">
                  <c:v>440</c:v>
                </c:pt>
                <c:pt idx="225">
                  <c:v>366</c:v>
                </c:pt>
                <c:pt idx="226">
                  <c:v>438</c:v>
                </c:pt>
                <c:pt idx="227">
                  <c:v>382</c:v>
                </c:pt>
                <c:pt idx="228">
                  <c:v>326</c:v>
                </c:pt>
                <c:pt idx="229">
                  <c:v>337</c:v>
                </c:pt>
                <c:pt idx="230">
                  <c:v>354</c:v>
                </c:pt>
                <c:pt idx="231">
                  <c:v>437</c:v>
                </c:pt>
                <c:pt idx="232">
                  <c:v>330</c:v>
                </c:pt>
                <c:pt idx="233">
                  <c:v>333</c:v>
                </c:pt>
                <c:pt idx="234">
                  <c:v>272</c:v>
                </c:pt>
                <c:pt idx="235">
                  <c:v>466</c:v>
                </c:pt>
                <c:pt idx="236">
                  <c:v>452</c:v>
                </c:pt>
                <c:pt idx="237">
                  <c:v>342</c:v>
                </c:pt>
                <c:pt idx="238">
                  <c:v>417</c:v>
                </c:pt>
                <c:pt idx="239">
                  <c:v>426</c:v>
                </c:pt>
                <c:pt idx="240">
                  <c:v>367</c:v>
                </c:pt>
                <c:pt idx="241">
                  <c:v>388</c:v>
                </c:pt>
                <c:pt idx="242">
                  <c:v>395</c:v>
                </c:pt>
                <c:pt idx="243">
                  <c:v>360</c:v>
                </c:pt>
                <c:pt idx="244">
                  <c:v>471</c:v>
                </c:pt>
                <c:pt idx="245">
                  <c:v>317</c:v>
                </c:pt>
                <c:pt idx="246">
                  <c:v>314</c:v>
                </c:pt>
                <c:pt idx="247">
                  <c:v>323</c:v>
                </c:pt>
                <c:pt idx="248">
                  <c:v>339</c:v>
                </c:pt>
                <c:pt idx="249">
                  <c:v>315</c:v>
                </c:pt>
                <c:pt idx="250">
                  <c:v>181</c:v>
                </c:pt>
                <c:pt idx="251">
                  <c:v>326</c:v>
                </c:pt>
                <c:pt idx="252">
                  <c:v>408</c:v>
                </c:pt>
                <c:pt idx="253">
                  <c:v>411</c:v>
                </c:pt>
                <c:pt idx="254">
                  <c:v>390</c:v>
                </c:pt>
                <c:pt idx="255">
                  <c:v>523</c:v>
                </c:pt>
                <c:pt idx="256">
                  <c:v>275</c:v>
                </c:pt>
                <c:pt idx="257">
                  <c:v>380</c:v>
                </c:pt>
                <c:pt idx="258">
                  <c:v>348</c:v>
                </c:pt>
                <c:pt idx="259">
                  <c:v>396</c:v>
                </c:pt>
                <c:pt idx="260">
                  <c:v>410</c:v>
                </c:pt>
                <c:pt idx="261">
                  <c:v>202</c:v>
                </c:pt>
                <c:pt idx="262">
                  <c:v>377</c:v>
                </c:pt>
                <c:pt idx="263">
                  <c:v>344</c:v>
                </c:pt>
                <c:pt idx="264">
                  <c:v>390</c:v>
                </c:pt>
                <c:pt idx="265">
                  <c:v>324</c:v>
                </c:pt>
                <c:pt idx="266">
                  <c:v>409</c:v>
                </c:pt>
                <c:pt idx="267">
                  <c:v>329</c:v>
                </c:pt>
                <c:pt idx="268">
                  <c:v>355</c:v>
                </c:pt>
                <c:pt idx="269">
                  <c:v>330</c:v>
                </c:pt>
                <c:pt idx="270">
                  <c:v>287</c:v>
                </c:pt>
                <c:pt idx="271">
                  <c:v>257</c:v>
                </c:pt>
                <c:pt idx="272">
                  <c:v>367</c:v>
                </c:pt>
                <c:pt idx="273">
                  <c:v>329</c:v>
                </c:pt>
                <c:pt idx="274">
                  <c:v>269</c:v>
                </c:pt>
                <c:pt idx="275">
                  <c:v>372</c:v>
                </c:pt>
                <c:pt idx="276">
                  <c:v>462</c:v>
                </c:pt>
                <c:pt idx="277">
                  <c:v>359</c:v>
                </c:pt>
                <c:pt idx="278">
                  <c:v>186</c:v>
                </c:pt>
                <c:pt idx="279">
                  <c:v>324</c:v>
                </c:pt>
                <c:pt idx="280">
                  <c:v>471</c:v>
                </c:pt>
                <c:pt idx="281">
                  <c:v>373</c:v>
                </c:pt>
                <c:pt idx="282">
                  <c:v>247</c:v>
                </c:pt>
                <c:pt idx="283">
                  <c:v>422</c:v>
                </c:pt>
                <c:pt idx="284">
                  <c:v>306</c:v>
                </c:pt>
                <c:pt idx="285">
                  <c:v>367</c:v>
                </c:pt>
                <c:pt idx="286">
                  <c:v>251</c:v>
                </c:pt>
                <c:pt idx="287">
                  <c:v>408</c:v>
                </c:pt>
                <c:pt idx="288">
                  <c:v>272</c:v>
                </c:pt>
                <c:pt idx="289">
                  <c:v>401</c:v>
                </c:pt>
                <c:pt idx="290">
                  <c:v>256</c:v>
                </c:pt>
                <c:pt idx="291">
                  <c:v>369</c:v>
                </c:pt>
                <c:pt idx="292">
                  <c:v>205</c:v>
                </c:pt>
                <c:pt idx="293">
                  <c:v>324</c:v>
                </c:pt>
                <c:pt idx="294">
                  <c:v>466</c:v>
                </c:pt>
                <c:pt idx="295">
                  <c:v>345</c:v>
                </c:pt>
                <c:pt idx="296">
                  <c:v>317</c:v>
                </c:pt>
                <c:pt idx="297">
                  <c:v>385</c:v>
                </c:pt>
                <c:pt idx="298">
                  <c:v>304</c:v>
                </c:pt>
                <c:pt idx="299">
                  <c:v>288</c:v>
                </c:pt>
                <c:pt idx="300">
                  <c:v>384</c:v>
                </c:pt>
                <c:pt idx="301">
                  <c:v>258</c:v>
                </c:pt>
                <c:pt idx="302">
                  <c:v>318</c:v>
                </c:pt>
                <c:pt idx="303">
                  <c:v>383</c:v>
                </c:pt>
                <c:pt idx="304">
                  <c:v>420</c:v>
                </c:pt>
                <c:pt idx="305">
                  <c:v>269</c:v>
                </c:pt>
                <c:pt idx="306">
                  <c:v>357</c:v>
                </c:pt>
                <c:pt idx="307">
                  <c:v>275</c:v>
                </c:pt>
                <c:pt idx="308">
                  <c:v>331</c:v>
                </c:pt>
                <c:pt idx="309">
                  <c:v>324</c:v>
                </c:pt>
                <c:pt idx="310">
                  <c:v>358</c:v>
                </c:pt>
                <c:pt idx="311">
                  <c:v>342</c:v>
                </c:pt>
                <c:pt idx="312">
                  <c:v>372</c:v>
                </c:pt>
                <c:pt idx="313">
                  <c:v>473</c:v>
                </c:pt>
                <c:pt idx="314">
                  <c:v>351</c:v>
                </c:pt>
                <c:pt idx="315">
                  <c:v>283</c:v>
                </c:pt>
                <c:pt idx="316">
                  <c:v>332</c:v>
                </c:pt>
                <c:pt idx="317">
                  <c:v>475</c:v>
                </c:pt>
                <c:pt idx="318">
                  <c:v>249</c:v>
                </c:pt>
                <c:pt idx="319">
                  <c:v>329</c:v>
                </c:pt>
                <c:pt idx="320">
                  <c:v>247</c:v>
                </c:pt>
                <c:pt idx="321">
                  <c:v>293</c:v>
                </c:pt>
                <c:pt idx="322">
                  <c:v>333</c:v>
                </c:pt>
                <c:pt idx="323">
                  <c:v>319</c:v>
                </c:pt>
                <c:pt idx="324">
                  <c:v>402</c:v>
                </c:pt>
                <c:pt idx="325">
                  <c:v>390</c:v>
                </c:pt>
                <c:pt idx="326">
                  <c:v>312</c:v>
                </c:pt>
                <c:pt idx="327">
                  <c:v>198</c:v>
                </c:pt>
                <c:pt idx="328">
                  <c:v>242</c:v>
                </c:pt>
                <c:pt idx="329">
                  <c:v>177</c:v>
                </c:pt>
                <c:pt idx="330">
                  <c:v>225</c:v>
                </c:pt>
                <c:pt idx="331">
                  <c:v>418</c:v>
                </c:pt>
                <c:pt idx="332">
                  <c:v>410</c:v>
                </c:pt>
                <c:pt idx="333">
                  <c:v>220</c:v>
                </c:pt>
                <c:pt idx="334">
                  <c:v>290</c:v>
                </c:pt>
                <c:pt idx="335">
                  <c:v>321</c:v>
                </c:pt>
                <c:pt idx="336">
                  <c:v>268</c:v>
                </c:pt>
                <c:pt idx="337">
                  <c:v>308</c:v>
                </c:pt>
                <c:pt idx="338">
                  <c:v>281</c:v>
                </c:pt>
                <c:pt idx="339">
                  <c:v>291</c:v>
                </c:pt>
                <c:pt idx="340">
                  <c:v>308</c:v>
                </c:pt>
                <c:pt idx="341">
                  <c:v>263</c:v>
                </c:pt>
                <c:pt idx="342">
                  <c:v>410</c:v>
                </c:pt>
                <c:pt idx="343">
                  <c:v>405</c:v>
                </c:pt>
                <c:pt idx="344">
                  <c:v>329</c:v>
                </c:pt>
                <c:pt idx="345">
                  <c:v>310</c:v>
                </c:pt>
                <c:pt idx="346">
                  <c:v>334</c:v>
                </c:pt>
                <c:pt idx="347">
                  <c:v>328</c:v>
                </c:pt>
                <c:pt idx="348">
                  <c:v>334</c:v>
                </c:pt>
                <c:pt idx="349">
                  <c:v>255</c:v>
                </c:pt>
                <c:pt idx="350">
                  <c:v>374</c:v>
                </c:pt>
                <c:pt idx="351">
                  <c:v>325</c:v>
                </c:pt>
                <c:pt idx="352">
                  <c:v>222</c:v>
                </c:pt>
                <c:pt idx="353">
                  <c:v>323</c:v>
                </c:pt>
                <c:pt idx="354">
                  <c:v>276</c:v>
                </c:pt>
                <c:pt idx="355">
                  <c:v>372</c:v>
                </c:pt>
                <c:pt idx="356">
                  <c:v>357</c:v>
                </c:pt>
                <c:pt idx="357">
                  <c:v>303</c:v>
                </c:pt>
                <c:pt idx="358">
                  <c:v>371</c:v>
                </c:pt>
                <c:pt idx="359">
                  <c:v>279</c:v>
                </c:pt>
                <c:pt idx="360">
                  <c:v>468</c:v>
                </c:pt>
                <c:pt idx="361">
                  <c:v>304</c:v>
                </c:pt>
                <c:pt idx="362">
                  <c:v>275</c:v>
                </c:pt>
                <c:pt idx="363">
                  <c:v>374</c:v>
                </c:pt>
                <c:pt idx="364">
                  <c:v>349</c:v>
                </c:pt>
                <c:pt idx="365">
                  <c:v>286</c:v>
                </c:pt>
                <c:pt idx="366">
                  <c:v>315</c:v>
                </c:pt>
                <c:pt idx="367">
                  <c:v>422</c:v>
                </c:pt>
                <c:pt idx="368">
                  <c:v>212</c:v>
                </c:pt>
                <c:pt idx="369">
                  <c:v>284</c:v>
                </c:pt>
                <c:pt idx="370">
                  <c:v>271</c:v>
                </c:pt>
                <c:pt idx="371">
                  <c:v>352</c:v>
                </c:pt>
                <c:pt idx="372">
                  <c:v>375</c:v>
                </c:pt>
                <c:pt idx="373">
                  <c:v>255</c:v>
                </c:pt>
                <c:pt idx="374">
                  <c:v>481</c:v>
                </c:pt>
                <c:pt idx="375">
                  <c:v>223</c:v>
                </c:pt>
                <c:pt idx="376">
                  <c:v>307</c:v>
                </c:pt>
                <c:pt idx="377">
                  <c:v>391</c:v>
                </c:pt>
                <c:pt idx="378">
                  <c:v>387</c:v>
                </c:pt>
                <c:pt idx="379">
                  <c:v>289</c:v>
                </c:pt>
                <c:pt idx="380">
                  <c:v>259</c:v>
                </c:pt>
                <c:pt idx="381">
                  <c:v>298</c:v>
                </c:pt>
                <c:pt idx="382">
                  <c:v>358</c:v>
                </c:pt>
                <c:pt idx="383">
                  <c:v>416</c:v>
                </c:pt>
                <c:pt idx="384">
                  <c:v>378</c:v>
                </c:pt>
                <c:pt idx="385">
                  <c:v>428</c:v>
                </c:pt>
                <c:pt idx="386">
                  <c:v>370</c:v>
                </c:pt>
                <c:pt idx="387">
                  <c:v>286</c:v>
                </c:pt>
                <c:pt idx="388">
                  <c:v>178</c:v>
                </c:pt>
                <c:pt idx="389">
                  <c:v>285</c:v>
                </c:pt>
                <c:pt idx="390">
                  <c:v>178</c:v>
                </c:pt>
                <c:pt idx="391">
                  <c:v>302</c:v>
                </c:pt>
                <c:pt idx="392">
                  <c:v>389</c:v>
                </c:pt>
                <c:pt idx="393">
                  <c:v>378</c:v>
                </c:pt>
                <c:pt idx="394">
                  <c:v>284</c:v>
                </c:pt>
                <c:pt idx="395">
                  <c:v>437</c:v>
                </c:pt>
                <c:pt idx="396">
                  <c:v>305</c:v>
                </c:pt>
                <c:pt idx="397">
                  <c:v>227</c:v>
                </c:pt>
                <c:pt idx="398">
                  <c:v>307</c:v>
                </c:pt>
                <c:pt idx="399">
                  <c:v>361</c:v>
                </c:pt>
                <c:pt idx="400">
                  <c:v>326</c:v>
                </c:pt>
                <c:pt idx="401">
                  <c:v>295</c:v>
                </c:pt>
                <c:pt idx="402">
                  <c:v>342</c:v>
                </c:pt>
                <c:pt idx="403">
                  <c:v>321</c:v>
                </c:pt>
                <c:pt idx="404">
                  <c:v>242</c:v>
                </c:pt>
                <c:pt idx="405">
                  <c:v>344</c:v>
                </c:pt>
                <c:pt idx="406">
                  <c:v>328</c:v>
                </c:pt>
                <c:pt idx="407">
                  <c:v>316</c:v>
                </c:pt>
                <c:pt idx="408">
                  <c:v>186</c:v>
                </c:pt>
                <c:pt idx="409">
                  <c:v>238</c:v>
                </c:pt>
                <c:pt idx="410">
                  <c:v>373</c:v>
                </c:pt>
                <c:pt idx="411">
                  <c:v>130</c:v>
                </c:pt>
                <c:pt idx="412">
                  <c:v>502</c:v>
                </c:pt>
                <c:pt idx="413">
                  <c:v>256</c:v>
                </c:pt>
                <c:pt idx="414">
                  <c:v>251</c:v>
                </c:pt>
                <c:pt idx="415">
                  <c:v>373</c:v>
                </c:pt>
                <c:pt idx="416">
                  <c:v>351</c:v>
                </c:pt>
                <c:pt idx="417">
                  <c:v>304</c:v>
                </c:pt>
                <c:pt idx="418">
                  <c:v>221</c:v>
                </c:pt>
                <c:pt idx="419">
                  <c:v>287</c:v>
                </c:pt>
                <c:pt idx="420">
                  <c:v>310</c:v>
                </c:pt>
                <c:pt idx="421">
                  <c:v>442</c:v>
                </c:pt>
                <c:pt idx="422">
                  <c:v>300</c:v>
                </c:pt>
                <c:pt idx="423">
                  <c:v>378</c:v>
                </c:pt>
                <c:pt idx="424">
                  <c:v>304</c:v>
                </c:pt>
                <c:pt idx="425">
                  <c:v>265</c:v>
                </c:pt>
                <c:pt idx="426">
                  <c:v>327</c:v>
                </c:pt>
                <c:pt idx="427">
                  <c:v>273</c:v>
                </c:pt>
                <c:pt idx="428">
                  <c:v>298</c:v>
                </c:pt>
                <c:pt idx="429">
                  <c:v>381</c:v>
                </c:pt>
                <c:pt idx="430">
                  <c:v>322</c:v>
                </c:pt>
                <c:pt idx="431">
                  <c:v>434</c:v>
                </c:pt>
                <c:pt idx="432">
                  <c:v>195</c:v>
                </c:pt>
                <c:pt idx="433">
                  <c:v>284</c:v>
                </c:pt>
                <c:pt idx="434">
                  <c:v>299</c:v>
                </c:pt>
                <c:pt idx="435">
                  <c:v>300</c:v>
                </c:pt>
                <c:pt idx="436">
                  <c:v>350</c:v>
                </c:pt>
                <c:pt idx="437">
                  <c:v>314</c:v>
                </c:pt>
                <c:pt idx="438">
                  <c:v>232</c:v>
                </c:pt>
                <c:pt idx="439">
                  <c:v>249</c:v>
                </c:pt>
                <c:pt idx="440">
                  <c:v>167</c:v>
                </c:pt>
                <c:pt idx="441">
                  <c:v>265</c:v>
                </c:pt>
                <c:pt idx="442">
                  <c:v>257</c:v>
                </c:pt>
                <c:pt idx="443">
                  <c:v>308</c:v>
                </c:pt>
                <c:pt idx="444">
                  <c:v>364</c:v>
                </c:pt>
                <c:pt idx="445">
                  <c:v>402</c:v>
                </c:pt>
                <c:pt idx="446">
                  <c:v>391</c:v>
                </c:pt>
                <c:pt idx="447">
                  <c:v>271</c:v>
                </c:pt>
                <c:pt idx="448">
                  <c:v>316</c:v>
                </c:pt>
                <c:pt idx="449">
                  <c:v>387</c:v>
                </c:pt>
                <c:pt idx="450">
                  <c:v>294</c:v>
                </c:pt>
                <c:pt idx="451">
                  <c:v>267</c:v>
                </c:pt>
                <c:pt idx="452">
                  <c:v>244</c:v>
                </c:pt>
                <c:pt idx="453">
                  <c:v>369</c:v>
                </c:pt>
                <c:pt idx="454">
                  <c:v>240</c:v>
                </c:pt>
                <c:pt idx="455">
                  <c:v>260</c:v>
                </c:pt>
                <c:pt idx="456">
                  <c:v>270</c:v>
                </c:pt>
                <c:pt idx="457">
                  <c:v>315</c:v>
                </c:pt>
                <c:pt idx="458">
                  <c:v>186</c:v>
                </c:pt>
                <c:pt idx="459">
                  <c:v>235</c:v>
                </c:pt>
                <c:pt idx="460">
                  <c:v>369</c:v>
                </c:pt>
                <c:pt idx="461">
                  <c:v>304</c:v>
                </c:pt>
                <c:pt idx="462">
                  <c:v>307</c:v>
                </c:pt>
                <c:pt idx="463">
                  <c:v>309</c:v>
                </c:pt>
                <c:pt idx="464">
                  <c:v>342</c:v>
                </c:pt>
                <c:pt idx="465">
                  <c:v>243</c:v>
                </c:pt>
                <c:pt idx="466">
                  <c:v>352</c:v>
                </c:pt>
                <c:pt idx="467">
                  <c:v>417</c:v>
                </c:pt>
                <c:pt idx="468">
                  <c:v>293</c:v>
                </c:pt>
                <c:pt idx="469">
                  <c:v>206</c:v>
                </c:pt>
                <c:pt idx="470">
                  <c:v>170</c:v>
                </c:pt>
                <c:pt idx="471">
                  <c:v>269</c:v>
                </c:pt>
                <c:pt idx="472">
                  <c:v>220</c:v>
                </c:pt>
                <c:pt idx="473">
                  <c:v>211</c:v>
                </c:pt>
                <c:pt idx="474">
                  <c:v>301</c:v>
                </c:pt>
                <c:pt idx="475">
                  <c:v>275</c:v>
                </c:pt>
                <c:pt idx="476">
                  <c:v>297</c:v>
                </c:pt>
                <c:pt idx="477">
                  <c:v>221</c:v>
                </c:pt>
                <c:pt idx="478">
                  <c:v>306</c:v>
                </c:pt>
                <c:pt idx="479">
                  <c:v>251</c:v>
                </c:pt>
                <c:pt idx="480">
                  <c:v>337</c:v>
                </c:pt>
                <c:pt idx="481">
                  <c:v>205</c:v>
                </c:pt>
                <c:pt idx="482">
                  <c:v>226</c:v>
                </c:pt>
                <c:pt idx="483">
                  <c:v>197</c:v>
                </c:pt>
                <c:pt idx="484">
                  <c:v>322</c:v>
                </c:pt>
                <c:pt idx="485">
                  <c:v>152</c:v>
                </c:pt>
                <c:pt idx="486">
                  <c:v>371</c:v>
                </c:pt>
                <c:pt idx="487">
                  <c:v>231</c:v>
                </c:pt>
                <c:pt idx="488">
                  <c:v>265</c:v>
                </c:pt>
                <c:pt idx="489">
                  <c:v>215</c:v>
                </c:pt>
                <c:pt idx="490">
                  <c:v>350</c:v>
                </c:pt>
                <c:pt idx="491">
                  <c:v>242</c:v>
                </c:pt>
                <c:pt idx="492">
                  <c:v>170</c:v>
                </c:pt>
                <c:pt idx="493">
                  <c:v>218</c:v>
                </c:pt>
                <c:pt idx="494">
                  <c:v>204</c:v>
                </c:pt>
                <c:pt idx="495">
                  <c:v>209</c:v>
                </c:pt>
                <c:pt idx="496">
                  <c:v>283</c:v>
                </c:pt>
                <c:pt idx="497">
                  <c:v>292</c:v>
                </c:pt>
                <c:pt idx="498">
                  <c:v>364</c:v>
                </c:pt>
                <c:pt idx="499">
                  <c:v>414</c:v>
                </c:pt>
                <c:pt idx="500">
                  <c:v>332</c:v>
                </c:pt>
                <c:pt idx="501">
                  <c:v>237</c:v>
                </c:pt>
                <c:pt idx="502">
                  <c:v>239</c:v>
                </c:pt>
                <c:pt idx="503">
                  <c:v>342</c:v>
                </c:pt>
                <c:pt idx="504">
                  <c:v>254</c:v>
                </c:pt>
                <c:pt idx="505">
                  <c:v>242</c:v>
                </c:pt>
                <c:pt idx="506">
                  <c:v>97</c:v>
                </c:pt>
                <c:pt idx="507">
                  <c:v>394</c:v>
                </c:pt>
                <c:pt idx="508">
                  <c:v>293</c:v>
                </c:pt>
                <c:pt idx="509">
                  <c:v>317</c:v>
                </c:pt>
                <c:pt idx="510">
                  <c:v>295</c:v>
                </c:pt>
                <c:pt idx="511">
                  <c:v>325</c:v>
                </c:pt>
                <c:pt idx="512">
                  <c:v>276</c:v>
                </c:pt>
                <c:pt idx="513">
                  <c:v>307</c:v>
                </c:pt>
                <c:pt idx="514">
                  <c:v>250</c:v>
                </c:pt>
                <c:pt idx="515">
                  <c:v>309</c:v>
                </c:pt>
                <c:pt idx="516">
                  <c:v>300</c:v>
                </c:pt>
                <c:pt idx="517">
                  <c:v>300</c:v>
                </c:pt>
                <c:pt idx="518">
                  <c:v>300</c:v>
                </c:pt>
                <c:pt idx="519">
                  <c:v>283</c:v>
                </c:pt>
                <c:pt idx="520">
                  <c:v>206</c:v>
                </c:pt>
                <c:pt idx="521">
                  <c:v>296</c:v>
                </c:pt>
                <c:pt idx="522">
                  <c:v>222</c:v>
                </c:pt>
                <c:pt idx="523">
                  <c:v>241</c:v>
                </c:pt>
                <c:pt idx="524">
                  <c:v>241</c:v>
                </c:pt>
                <c:pt idx="525">
                  <c:v>285</c:v>
                </c:pt>
                <c:pt idx="526">
                  <c:v>307</c:v>
                </c:pt>
                <c:pt idx="527">
                  <c:v>443</c:v>
                </c:pt>
                <c:pt idx="528">
                  <c:v>326</c:v>
                </c:pt>
                <c:pt idx="529">
                  <c:v>250</c:v>
                </c:pt>
                <c:pt idx="530">
                  <c:v>287</c:v>
                </c:pt>
                <c:pt idx="531">
                  <c:v>248</c:v>
                </c:pt>
                <c:pt idx="532">
                  <c:v>333</c:v>
                </c:pt>
                <c:pt idx="533">
                  <c:v>236</c:v>
                </c:pt>
                <c:pt idx="534">
                  <c:v>187</c:v>
                </c:pt>
                <c:pt idx="535">
                  <c:v>361</c:v>
                </c:pt>
                <c:pt idx="536">
                  <c:v>258</c:v>
                </c:pt>
                <c:pt idx="537">
                  <c:v>190</c:v>
                </c:pt>
                <c:pt idx="538">
                  <c:v>238</c:v>
                </c:pt>
                <c:pt idx="539">
                  <c:v>305</c:v>
                </c:pt>
                <c:pt idx="540">
                  <c:v>426</c:v>
                </c:pt>
                <c:pt idx="541">
                  <c:v>312</c:v>
                </c:pt>
                <c:pt idx="542">
                  <c:v>330</c:v>
                </c:pt>
                <c:pt idx="543">
                  <c:v>408</c:v>
                </c:pt>
                <c:pt idx="544">
                  <c:v>328</c:v>
                </c:pt>
                <c:pt idx="545">
                  <c:v>249</c:v>
                </c:pt>
                <c:pt idx="546">
                  <c:v>291</c:v>
                </c:pt>
                <c:pt idx="547">
                  <c:v>261</c:v>
                </c:pt>
                <c:pt idx="548">
                  <c:v>427</c:v>
                </c:pt>
                <c:pt idx="549">
                  <c:v>190</c:v>
                </c:pt>
                <c:pt idx="550">
                  <c:v>218</c:v>
                </c:pt>
                <c:pt idx="551">
                  <c:v>453</c:v>
                </c:pt>
                <c:pt idx="552">
                  <c:v>284</c:v>
                </c:pt>
                <c:pt idx="553">
                  <c:v>410</c:v>
                </c:pt>
                <c:pt idx="554">
                  <c:v>294</c:v>
                </c:pt>
                <c:pt idx="555">
                  <c:v>192</c:v>
                </c:pt>
                <c:pt idx="556">
                  <c:v>261</c:v>
                </c:pt>
                <c:pt idx="557">
                  <c:v>154</c:v>
                </c:pt>
                <c:pt idx="558">
                  <c:v>204</c:v>
                </c:pt>
                <c:pt idx="559">
                  <c:v>280</c:v>
                </c:pt>
                <c:pt idx="560">
                  <c:v>313</c:v>
                </c:pt>
                <c:pt idx="561">
                  <c:v>285</c:v>
                </c:pt>
                <c:pt idx="562">
                  <c:v>223</c:v>
                </c:pt>
                <c:pt idx="563">
                  <c:v>256</c:v>
                </c:pt>
                <c:pt idx="564">
                  <c:v>228</c:v>
                </c:pt>
                <c:pt idx="565">
                  <c:v>319</c:v>
                </c:pt>
                <c:pt idx="566">
                  <c:v>246</c:v>
                </c:pt>
                <c:pt idx="567">
                  <c:v>184</c:v>
                </c:pt>
                <c:pt idx="568">
                  <c:v>300</c:v>
                </c:pt>
                <c:pt idx="569">
                  <c:v>288</c:v>
                </c:pt>
                <c:pt idx="570">
                  <c:v>140</c:v>
                </c:pt>
                <c:pt idx="571">
                  <c:v>306</c:v>
                </c:pt>
                <c:pt idx="572">
                  <c:v>275</c:v>
                </c:pt>
                <c:pt idx="573">
                  <c:v>393</c:v>
                </c:pt>
                <c:pt idx="574">
                  <c:v>117</c:v>
                </c:pt>
                <c:pt idx="575">
                  <c:v>289</c:v>
                </c:pt>
                <c:pt idx="576">
                  <c:v>314</c:v>
                </c:pt>
                <c:pt idx="577">
                  <c:v>269</c:v>
                </c:pt>
                <c:pt idx="578">
                  <c:v>360</c:v>
                </c:pt>
                <c:pt idx="579">
                  <c:v>110</c:v>
                </c:pt>
                <c:pt idx="580">
                  <c:v>254</c:v>
                </c:pt>
                <c:pt idx="581">
                  <c:v>308</c:v>
                </c:pt>
                <c:pt idx="582">
                  <c:v>307</c:v>
                </c:pt>
                <c:pt idx="583">
                  <c:v>326</c:v>
                </c:pt>
                <c:pt idx="584">
                  <c:v>294</c:v>
                </c:pt>
                <c:pt idx="585">
                  <c:v>280</c:v>
                </c:pt>
                <c:pt idx="586">
                  <c:v>267</c:v>
                </c:pt>
                <c:pt idx="587">
                  <c:v>172</c:v>
                </c:pt>
                <c:pt idx="588">
                  <c:v>217</c:v>
                </c:pt>
                <c:pt idx="589">
                  <c:v>176</c:v>
                </c:pt>
                <c:pt idx="590">
                  <c:v>301</c:v>
                </c:pt>
                <c:pt idx="591">
                  <c:v>341</c:v>
                </c:pt>
                <c:pt idx="592">
                  <c:v>202</c:v>
                </c:pt>
                <c:pt idx="593">
                  <c:v>232</c:v>
                </c:pt>
                <c:pt idx="594">
                  <c:v>304</c:v>
                </c:pt>
                <c:pt idx="595">
                  <c:v>442</c:v>
                </c:pt>
                <c:pt idx="596">
                  <c:v>275</c:v>
                </c:pt>
                <c:pt idx="597">
                  <c:v>277</c:v>
                </c:pt>
                <c:pt idx="598">
                  <c:v>370</c:v>
                </c:pt>
                <c:pt idx="599">
                  <c:v>291</c:v>
                </c:pt>
                <c:pt idx="600">
                  <c:v>170</c:v>
                </c:pt>
                <c:pt idx="601">
                  <c:v>189</c:v>
                </c:pt>
                <c:pt idx="602">
                  <c:v>240</c:v>
                </c:pt>
                <c:pt idx="603">
                  <c:v>275</c:v>
                </c:pt>
                <c:pt idx="604">
                  <c:v>260</c:v>
                </c:pt>
                <c:pt idx="605">
                  <c:v>297</c:v>
                </c:pt>
                <c:pt idx="606">
                  <c:v>328</c:v>
                </c:pt>
                <c:pt idx="607">
                  <c:v>256</c:v>
                </c:pt>
                <c:pt idx="608">
                  <c:v>255</c:v>
                </c:pt>
                <c:pt idx="609">
                  <c:v>320</c:v>
                </c:pt>
                <c:pt idx="610">
                  <c:v>353</c:v>
                </c:pt>
                <c:pt idx="611">
                  <c:v>295</c:v>
                </c:pt>
                <c:pt idx="612">
                  <c:v>386</c:v>
                </c:pt>
                <c:pt idx="613">
                  <c:v>314</c:v>
                </c:pt>
                <c:pt idx="614">
                  <c:v>245</c:v>
                </c:pt>
                <c:pt idx="615">
                  <c:v>211</c:v>
                </c:pt>
                <c:pt idx="616">
                  <c:v>388</c:v>
                </c:pt>
                <c:pt idx="617">
                  <c:v>324</c:v>
                </c:pt>
                <c:pt idx="618">
                  <c:v>223</c:v>
                </c:pt>
                <c:pt idx="619">
                  <c:v>239</c:v>
                </c:pt>
                <c:pt idx="620">
                  <c:v>301</c:v>
                </c:pt>
                <c:pt idx="621">
                  <c:v>216</c:v>
                </c:pt>
                <c:pt idx="622">
                  <c:v>306</c:v>
                </c:pt>
                <c:pt idx="623">
                  <c:v>313</c:v>
                </c:pt>
                <c:pt idx="624">
                  <c:v>255</c:v>
                </c:pt>
                <c:pt idx="625">
                  <c:v>246</c:v>
                </c:pt>
                <c:pt idx="626">
                  <c:v>218</c:v>
                </c:pt>
                <c:pt idx="627">
                  <c:v>197</c:v>
                </c:pt>
                <c:pt idx="628">
                  <c:v>173</c:v>
                </c:pt>
                <c:pt idx="629">
                  <c:v>262</c:v>
                </c:pt>
                <c:pt idx="630">
                  <c:v>278</c:v>
                </c:pt>
                <c:pt idx="631">
                  <c:v>308</c:v>
                </c:pt>
                <c:pt idx="632">
                  <c:v>377</c:v>
                </c:pt>
                <c:pt idx="633">
                  <c:v>226</c:v>
                </c:pt>
                <c:pt idx="634">
                  <c:v>319</c:v>
                </c:pt>
                <c:pt idx="635">
                  <c:v>272</c:v>
                </c:pt>
                <c:pt idx="636">
                  <c:v>302</c:v>
                </c:pt>
                <c:pt idx="637">
                  <c:v>321</c:v>
                </c:pt>
                <c:pt idx="638">
                  <c:v>222</c:v>
                </c:pt>
                <c:pt idx="639">
                  <c:v>291</c:v>
                </c:pt>
                <c:pt idx="640">
                  <c:v>286</c:v>
                </c:pt>
                <c:pt idx="641">
                  <c:v>247</c:v>
                </c:pt>
                <c:pt idx="642">
                  <c:v>213</c:v>
                </c:pt>
                <c:pt idx="643">
                  <c:v>312</c:v>
                </c:pt>
                <c:pt idx="644">
                  <c:v>159</c:v>
                </c:pt>
                <c:pt idx="645">
                  <c:v>237</c:v>
                </c:pt>
                <c:pt idx="646">
                  <c:v>186</c:v>
                </c:pt>
                <c:pt idx="647">
                  <c:v>211</c:v>
                </c:pt>
                <c:pt idx="648">
                  <c:v>358</c:v>
                </c:pt>
                <c:pt idx="649">
                  <c:v>276</c:v>
                </c:pt>
                <c:pt idx="650">
                  <c:v>326</c:v>
                </c:pt>
                <c:pt idx="651">
                  <c:v>218</c:v>
                </c:pt>
                <c:pt idx="652">
                  <c:v>238</c:v>
                </c:pt>
                <c:pt idx="653">
                  <c:v>274</c:v>
                </c:pt>
                <c:pt idx="654">
                  <c:v>266</c:v>
                </c:pt>
                <c:pt idx="655">
                  <c:v>232</c:v>
                </c:pt>
                <c:pt idx="656">
                  <c:v>163</c:v>
                </c:pt>
                <c:pt idx="657">
                  <c:v>260</c:v>
                </c:pt>
                <c:pt idx="658">
                  <c:v>408</c:v>
                </c:pt>
                <c:pt idx="659">
                  <c:v>327</c:v>
                </c:pt>
                <c:pt idx="660">
                  <c:v>298</c:v>
                </c:pt>
                <c:pt idx="661">
                  <c:v>284</c:v>
                </c:pt>
                <c:pt idx="662">
                  <c:v>302</c:v>
                </c:pt>
                <c:pt idx="663">
                  <c:v>327</c:v>
                </c:pt>
                <c:pt idx="664">
                  <c:v>318</c:v>
                </c:pt>
                <c:pt idx="665">
                  <c:v>341</c:v>
                </c:pt>
                <c:pt idx="666">
                  <c:v>181</c:v>
                </c:pt>
                <c:pt idx="667">
                  <c:v>237</c:v>
                </c:pt>
                <c:pt idx="668">
                  <c:v>266</c:v>
                </c:pt>
                <c:pt idx="669">
                  <c:v>290</c:v>
                </c:pt>
                <c:pt idx="670">
                  <c:v>268</c:v>
                </c:pt>
                <c:pt idx="671">
                  <c:v>382</c:v>
                </c:pt>
                <c:pt idx="672">
                  <c:v>251</c:v>
                </c:pt>
                <c:pt idx="673">
                  <c:v>152</c:v>
                </c:pt>
                <c:pt idx="674">
                  <c:v>337</c:v>
                </c:pt>
                <c:pt idx="675">
                  <c:v>205</c:v>
                </c:pt>
                <c:pt idx="676">
                  <c:v>184</c:v>
                </c:pt>
                <c:pt idx="677">
                  <c:v>213</c:v>
                </c:pt>
                <c:pt idx="678">
                  <c:v>200</c:v>
                </c:pt>
                <c:pt idx="679">
                  <c:v>292</c:v>
                </c:pt>
                <c:pt idx="680">
                  <c:v>95</c:v>
                </c:pt>
                <c:pt idx="681">
                  <c:v>223</c:v>
                </c:pt>
                <c:pt idx="682">
                  <c:v>207</c:v>
                </c:pt>
                <c:pt idx="683">
                  <c:v>232</c:v>
                </c:pt>
                <c:pt idx="684">
                  <c:v>260</c:v>
                </c:pt>
                <c:pt idx="685">
                  <c:v>246</c:v>
                </c:pt>
                <c:pt idx="686">
                  <c:v>291</c:v>
                </c:pt>
                <c:pt idx="687">
                  <c:v>296</c:v>
                </c:pt>
                <c:pt idx="688">
                  <c:v>237</c:v>
                </c:pt>
                <c:pt idx="689">
                  <c:v>245</c:v>
                </c:pt>
                <c:pt idx="690">
                  <c:v>354</c:v>
                </c:pt>
                <c:pt idx="691">
                  <c:v>307</c:v>
                </c:pt>
                <c:pt idx="692">
                  <c:v>212</c:v>
                </c:pt>
                <c:pt idx="693">
                  <c:v>157</c:v>
                </c:pt>
                <c:pt idx="694">
                  <c:v>289</c:v>
                </c:pt>
                <c:pt idx="695">
                  <c:v>305</c:v>
                </c:pt>
                <c:pt idx="696">
                  <c:v>194</c:v>
                </c:pt>
                <c:pt idx="697">
                  <c:v>113</c:v>
                </c:pt>
                <c:pt idx="698">
                  <c:v>164</c:v>
                </c:pt>
                <c:pt idx="699">
                  <c:v>167</c:v>
                </c:pt>
                <c:pt idx="700">
                  <c:v>264</c:v>
                </c:pt>
                <c:pt idx="701">
                  <c:v>246</c:v>
                </c:pt>
                <c:pt idx="702">
                  <c:v>278</c:v>
                </c:pt>
                <c:pt idx="703">
                  <c:v>150</c:v>
                </c:pt>
                <c:pt idx="704">
                  <c:v>284</c:v>
                </c:pt>
                <c:pt idx="705">
                  <c:v>240</c:v>
                </c:pt>
                <c:pt idx="706">
                  <c:v>268</c:v>
                </c:pt>
                <c:pt idx="707">
                  <c:v>370</c:v>
                </c:pt>
                <c:pt idx="708">
                  <c:v>246</c:v>
                </c:pt>
                <c:pt idx="709">
                  <c:v>175</c:v>
                </c:pt>
                <c:pt idx="710">
                  <c:v>325</c:v>
                </c:pt>
                <c:pt idx="711">
                  <c:v>168</c:v>
                </c:pt>
                <c:pt idx="712">
                  <c:v>139</c:v>
                </c:pt>
                <c:pt idx="713">
                  <c:v>269</c:v>
                </c:pt>
                <c:pt idx="714">
                  <c:v>168</c:v>
                </c:pt>
                <c:pt idx="715">
                  <c:v>281</c:v>
                </c:pt>
                <c:pt idx="716">
                  <c:v>211</c:v>
                </c:pt>
                <c:pt idx="717">
                  <c:v>209</c:v>
                </c:pt>
                <c:pt idx="718">
                  <c:v>244</c:v>
                </c:pt>
                <c:pt idx="719">
                  <c:v>85</c:v>
                </c:pt>
                <c:pt idx="720">
                  <c:v>202</c:v>
                </c:pt>
                <c:pt idx="721">
                  <c:v>270</c:v>
                </c:pt>
                <c:pt idx="722">
                  <c:v>248</c:v>
                </c:pt>
                <c:pt idx="723">
                  <c:v>124</c:v>
                </c:pt>
                <c:pt idx="724">
                  <c:v>286</c:v>
                </c:pt>
                <c:pt idx="725">
                  <c:v>148</c:v>
                </c:pt>
                <c:pt idx="726">
                  <c:v>264</c:v>
                </c:pt>
                <c:pt idx="727">
                  <c:v>146</c:v>
                </c:pt>
                <c:pt idx="728">
                  <c:v>302</c:v>
                </c:pt>
                <c:pt idx="729">
                  <c:v>353</c:v>
                </c:pt>
                <c:pt idx="730">
                  <c:v>198</c:v>
                </c:pt>
                <c:pt idx="731">
                  <c:v>173</c:v>
                </c:pt>
                <c:pt idx="732">
                  <c:v>360</c:v>
                </c:pt>
                <c:pt idx="733">
                  <c:v>369</c:v>
                </c:pt>
                <c:pt idx="734">
                  <c:v>317</c:v>
                </c:pt>
                <c:pt idx="735">
                  <c:v>169</c:v>
                </c:pt>
                <c:pt idx="736">
                  <c:v>304</c:v>
                </c:pt>
                <c:pt idx="737">
                  <c:v>135</c:v>
                </c:pt>
                <c:pt idx="738">
                  <c:v>249</c:v>
                </c:pt>
                <c:pt idx="739">
                  <c:v>151</c:v>
                </c:pt>
                <c:pt idx="740">
                  <c:v>250</c:v>
                </c:pt>
                <c:pt idx="741">
                  <c:v>261</c:v>
                </c:pt>
                <c:pt idx="742">
                  <c:v>152</c:v>
                </c:pt>
                <c:pt idx="743">
                  <c:v>111</c:v>
                </c:pt>
                <c:pt idx="744">
                  <c:v>220</c:v>
                </c:pt>
                <c:pt idx="745">
                  <c:v>298</c:v>
                </c:pt>
                <c:pt idx="746">
                  <c:v>188</c:v>
                </c:pt>
                <c:pt idx="747">
                  <c:v>212</c:v>
                </c:pt>
                <c:pt idx="748">
                  <c:v>332</c:v>
                </c:pt>
                <c:pt idx="749">
                  <c:v>225</c:v>
                </c:pt>
                <c:pt idx="750">
                  <c:v>225</c:v>
                </c:pt>
                <c:pt idx="751">
                  <c:v>318</c:v>
                </c:pt>
                <c:pt idx="752">
                  <c:v>215</c:v>
                </c:pt>
                <c:pt idx="753">
                  <c:v>122</c:v>
                </c:pt>
                <c:pt idx="754">
                  <c:v>295</c:v>
                </c:pt>
                <c:pt idx="755">
                  <c:v>291</c:v>
                </c:pt>
                <c:pt idx="756">
                  <c:v>191</c:v>
                </c:pt>
                <c:pt idx="757">
                  <c:v>268</c:v>
                </c:pt>
                <c:pt idx="758">
                  <c:v>162</c:v>
                </c:pt>
                <c:pt idx="759">
                  <c:v>241</c:v>
                </c:pt>
                <c:pt idx="760">
                  <c:v>199</c:v>
                </c:pt>
                <c:pt idx="761">
                  <c:v>242</c:v>
                </c:pt>
                <c:pt idx="762">
                  <c:v>129</c:v>
                </c:pt>
                <c:pt idx="763">
                  <c:v>225</c:v>
                </c:pt>
                <c:pt idx="764">
                  <c:v>260</c:v>
                </c:pt>
                <c:pt idx="765">
                  <c:v>230</c:v>
                </c:pt>
                <c:pt idx="766">
                  <c:v>358</c:v>
                </c:pt>
                <c:pt idx="767">
                  <c:v>291</c:v>
                </c:pt>
                <c:pt idx="768">
                  <c:v>159</c:v>
                </c:pt>
                <c:pt idx="769">
                  <c:v>316</c:v>
                </c:pt>
                <c:pt idx="770">
                  <c:v>187</c:v>
                </c:pt>
                <c:pt idx="771">
                  <c:v>196</c:v>
                </c:pt>
                <c:pt idx="772">
                  <c:v>249</c:v>
                </c:pt>
                <c:pt idx="773">
                  <c:v>272</c:v>
                </c:pt>
                <c:pt idx="774">
                  <c:v>316</c:v>
                </c:pt>
                <c:pt idx="775">
                  <c:v>197</c:v>
                </c:pt>
                <c:pt idx="776">
                  <c:v>244</c:v>
                </c:pt>
                <c:pt idx="777">
                  <c:v>266</c:v>
                </c:pt>
                <c:pt idx="778">
                  <c:v>157</c:v>
                </c:pt>
                <c:pt idx="779">
                  <c:v>279</c:v>
                </c:pt>
                <c:pt idx="780">
                  <c:v>56</c:v>
                </c:pt>
                <c:pt idx="781">
                  <c:v>115</c:v>
                </c:pt>
                <c:pt idx="782">
                  <c:v>281</c:v>
                </c:pt>
                <c:pt idx="783">
                  <c:v>416</c:v>
                </c:pt>
                <c:pt idx="784">
                  <c:v>314</c:v>
                </c:pt>
                <c:pt idx="785">
                  <c:v>285</c:v>
                </c:pt>
                <c:pt idx="786">
                  <c:v>222</c:v>
                </c:pt>
                <c:pt idx="787">
                  <c:v>175</c:v>
                </c:pt>
                <c:pt idx="788">
                  <c:v>162</c:v>
                </c:pt>
                <c:pt idx="789">
                  <c:v>114</c:v>
                </c:pt>
                <c:pt idx="790">
                  <c:v>292</c:v>
                </c:pt>
                <c:pt idx="791">
                  <c:v>352</c:v>
                </c:pt>
                <c:pt idx="792">
                  <c:v>235</c:v>
                </c:pt>
                <c:pt idx="793">
                  <c:v>222</c:v>
                </c:pt>
                <c:pt idx="794">
                  <c:v>177</c:v>
                </c:pt>
                <c:pt idx="795">
                  <c:v>245</c:v>
                </c:pt>
                <c:pt idx="796">
                  <c:v>229</c:v>
                </c:pt>
                <c:pt idx="797">
                  <c:v>284</c:v>
                </c:pt>
                <c:pt idx="798">
                  <c:v>176</c:v>
                </c:pt>
                <c:pt idx="799">
                  <c:v>133</c:v>
                </c:pt>
                <c:pt idx="800">
                  <c:v>195</c:v>
                </c:pt>
                <c:pt idx="801">
                  <c:v>248</c:v>
                </c:pt>
                <c:pt idx="802">
                  <c:v>250</c:v>
                </c:pt>
                <c:pt idx="803">
                  <c:v>161</c:v>
                </c:pt>
                <c:pt idx="804">
                  <c:v>324</c:v>
                </c:pt>
                <c:pt idx="805">
                  <c:v>251</c:v>
                </c:pt>
                <c:pt idx="806">
                  <c:v>231</c:v>
                </c:pt>
                <c:pt idx="807">
                  <c:v>251</c:v>
                </c:pt>
                <c:pt idx="808">
                  <c:v>192</c:v>
                </c:pt>
                <c:pt idx="809">
                  <c:v>287</c:v>
                </c:pt>
                <c:pt idx="810">
                  <c:v>173</c:v>
                </c:pt>
                <c:pt idx="811">
                  <c:v>349</c:v>
                </c:pt>
                <c:pt idx="812">
                  <c:v>193</c:v>
                </c:pt>
                <c:pt idx="813">
                  <c:v>277</c:v>
                </c:pt>
                <c:pt idx="814">
                  <c:v>226</c:v>
                </c:pt>
                <c:pt idx="815">
                  <c:v>250</c:v>
                </c:pt>
                <c:pt idx="816">
                  <c:v>321</c:v>
                </c:pt>
                <c:pt idx="817">
                  <c:v>197</c:v>
                </c:pt>
                <c:pt idx="818">
                  <c:v>145</c:v>
                </c:pt>
                <c:pt idx="819">
                  <c:v>106</c:v>
                </c:pt>
                <c:pt idx="820">
                  <c:v>229</c:v>
                </c:pt>
                <c:pt idx="821">
                  <c:v>253</c:v>
                </c:pt>
                <c:pt idx="822">
                  <c:v>155</c:v>
                </c:pt>
                <c:pt idx="823">
                  <c:v>394</c:v>
                </c:pt>
                <c:pt idx="824">
                  <c:v>345</c:v>
                </c:pt>
                <c:pt idx="825">
                  <c:v>189</c:v>
                </c:pt>
                <c:pt idx="826">
                  <c:v>175</c:v>
                </c:pt>
                <c:pt idx="827">
                  <c:v>297</c:v>
                </c:pt>
                <c:pt idx="828">
                  <c:v>282</c:v>
                </c:pt>
                <c:pt idx="829">
                  <c:v>243</c:v>
                </c:pt>
                <c:pt idx="830">
                  <c:v>176</c:v>
                </c:pt>
                <c:pt idx="831">
                  <c:v>277</c:v>
                </c:pt>
                <c:pt idx="832">
                  <c:v>275</c:v>
                </c:pt>
                <c:pt idx="833">
                  <c:v>137</c:v>
                </c:pt>
                <c:pt idx="834">
                  <c:v>335</c:v>
                </c:pt>
                <c:pt idx="835">
                  <c:v>292</c:v>
                </c:pt>
                <c:pt idx="836">
                  <c:v>164</c:v>
                </c:pt>
                <c:pt idx="837">
                  <c:v>320</c:v>
                </c:pt>
                <c:pt idx="838">
                  <c:v>222</c:v>
                </c:pt>
                <c:pt idx="839">
                  <c:v>109</c:v>
                </c:pt>
                <c:pt idx="840">
                  <c:v>135</c:v>
                </c:pt>
                <c:pt idx="841">
                  <c:v>312</c:v>
                </c:pt>
                <c:pt idx="842">
                  <c:v>135</c:v>
                </c:pt>
                <c:pt idx="843">
                  <c:v>300</c:v>
                </c:pt>
                <c:pt idx="844">
                  <c:v>205</c:v>
                </c:pt>
                <c:pt idx="845">
                  <c:v>134</c:v>
                </c:pt>
                <c:pt idx="846">
                  <c:v>228</c:v>
                </c:pt>
                <c:pt idx="847">
                  <c:v>271</c:v>
                </c:pt>
                <c:pt idx="848">
                  <c:v>236</c:v>
                </c:pt>
                <c:pt idx="849">
                  <c:v>327</c:v>
                </c:pt>
                <c:pt idx="850">
                  <c:v>300</c:v>
                </c:pt>
                <c:pt idx="851">
                  <c:v>256</c:v>
                </c:pt>
                <c:pt idx="852">
                  <c:v>208</c:v>
                </c:pt>
                <c:pt idx="853">
                  <c:v>292</c:v>
                </c:pt>
                <c:pt idx="854">
                  <c:v>153</c:v>
                </c:pt>
                <c:pt idx="855">
                  <c:v>269</c:v>
                </c:pt>
                <c:pt idx="856">
                  <c:v>216</c:v>
                </c:pt>
                <c:pt idx="857">
                  <c:v>195</c:v>
                </c:pt>
                <c:pt idx="858">
                  <c:v>314</c:v>
                </c:pt>
                <c:pt idx="859">
                  <c:v>210</c:v>
                </c:pt>
                <c:pt idx="860">
                  <c:v>103</c:v>
                </c:pt>
                <c:pt idx="861">
                  <c:v>167</c:v>
                </c:pt>
                <c:pt idx="862">
                  <c:v>224</c:v>
                </c:pt>
                <c:pt idx="863">
                  <c:v>257</c:v>
                </c:pt>
                <c:pt idx="864">
                  <c:v>197</c:v>
                </c:pt>
                <c:pt idx="865">
                  <c:v>352</c:v>
                </c:pt>
                <c:pt idx="866">
                  <c:v>234</c:v>
                </c:pt>
                <c:pt idx="867">
                  <c:v>139</c:v>
                </c:pt>
                <c:pt idx="868">
                  <c:v>195</c:v>
                </c:pt>
                <c:pt idx="869">
                  <c:v>190</c:v>
                </c:pt>
                <c:pt idx="870">
                  <c:v>169</c:v>
                </c:pt>
                <c:pt idx="871">
                  <c:v>139</c:v>
                </c:pt>
                <c:pt idx="872">
                  <c:v>177</c:v>
                </c:pt>
                <c:pt idx="873">
                  <c:v>249</c:v>
                </c:pt>
                <c:pt idx="874">
                  <c:v>194</c:v>
                </c:pt>
                <c:pt idx="875">
                  <c:v>199</c:v>
                </c:pt>
                <c:pt idx="876">
                  <c:v>213</c:v>
                </c:pt>
                <c:pt idx="877">
                  <c:v>149</c:v>
                </c:pt>
                <c:pt idx="878">
                  <c:v>270</c:v>
                </c:pt>
                <c:pt idx="879">
                  <c:v>305</c:v>
                </c:pt>
                <c:pt idx="880">
                  <c:v>195</c:v>
                </c:pt>
                <c:pt idx="881">
                  <c:v>129</c:v>
                </c:pt>
                <c:pt idx="882">
                  <c:v>254</c:v>
                </c:pt>
                <c:pt idx="883">
                  <c:v>172</c:v>
                </c:pt>
                <c:pt idx="884">
                  <c:v>221</c:v>
                </c:pt>
                <c:pt idx="885">
                  <c:v>199</c:v>
                </c:pt>
                <c:pt idx="886">
                  <c:v>149</c:v>
                </c:pt>
                <c:pt idx="887">
                  <c:v>340</c:v>
                </c:pt>
                <c:pt idx="888">
                  <c:v>206</c:v>
                </c:pt>
                <c:pt idx="889">
                  <c:v>240</c:v>
                </c:pt>
                <c:pt idx="890">
                  <c:v>290</c:v>
                </c:pt>
                <c:pt idx="891">
                  <c:v>189</c:v>
                </c:pt>
                <c:pt idx="892">
                  <c:v>262</c:v>
                </c:pt>
                <c:pt idx="893">
                  <c:v>180</c:v>
                </c:pt>
                <c:pt idx="894">
                  <c:v>162</c:v>
                </c:pt>
                <c:pt idx="895">
                  <c:v>151</c:v>
                </c:pt>
                <c:pt idx="896">
                  <c:v>318</c:v>
                </c:pt>
                <c:pt idx="897">
                  <c:v>254</c:v>
                </c:pt>
                <c:pt idx="898">
                  <c:v>290</c:v>
                </c:pt>
                <c:pt idx="899">
                  <c:v>246</c:v>
                </c:pt>
                <c:pt idx="900">
                  <c:v>248</c:v>
                </c:pt>
                <c:pt idx="901">
                  <c:v>21</c:v>
                </c:pt>
                <c:pt idx="902">
                  <c:v>247</c:v>
                </c:pt>
                <c:pt idx="903">
                  <c:v>202</c:v>
                </c:pt>
                <c:pt idx="904">
                  <c:v>240</c:v>
                </c:pt>
                <c:pt idx="905">
                  <c:v>157</c:v>
                </c:pt>
                <c:pt idx="906">
                  <c:v>261</c:v>
                </c:pt>
                <c:pt idx="907">
                  <c:v>319</c:v>
                </c:pt>
                <c:pt idx="908">
                  <c:v>182</c:v>
                </c:pt>
                <c:pt idx="909">
                  <c:v>166</c:v>
                </c:pt>
                <c:pt idx="910">
                  <c:v>288</c:v>
                </c:pt>
                <c:pt idx="911">
                  <c:v>153</c:v>
                </c:pt>
                <c:pt idx="912">
                  <c:v>57</c:v>
                </c:pt>
                <c:pt idx="913">
                  <c:v>230</c:v>
                </c:pt>
                <c:pt idx="914">
                  <c:v>172</c:v>
                </c:pt>
                <c:pt idx="915">
                  <c:v>246</c:v>
                </c:pt>
                <c:pt idx="916">
                  <c:v>254</c:v>
                </c:pt>
                <c:pt idx="917">
                  <c:v>238</c:v>
                </c:pt>
                <c:pt idx="918">
                  <c:v>274</c:v>
                </c:pt>
                <c:pt idx="919">
                  <c:v>190</c:v>
                </c:pt>
                <c:pt idx="920">
                  <c:v>285</c:v>
                </c:pt>
                <c:pt idx="921">
                  <c:v>239</c:v>
                </c:pt>
                <c:pt idx="922">
                  <c:v>286</c:v>
                </c:pt>
                <c:pt idx="923">
                  <c:v>149</c:v>
                </c:pt>
                <c:pt idx="924">
                  <c:v>178</c:v>
                </c:pt>
                <c:pt idx="925">
                  <c:v>162</c:v>
                </c:pt>
                <c:pt idx="926">
                  <c:v>203</c:v>
                </c:pt>
                <c:pt idx="927">
                  <c:v>215</c:v>
                </c:pt>
                <c:pt idx="928">
                  <c:v>295</c:v>
                </c:pt>
                <c:pt idx="929">
                  <c:v>264</c:v>
                </c:pt>
                <c:pt idx="930">
                  <c:v>268</c:v>
                </c:pt>
                <c:pt idx="931">
                  <c:v>235</c:v>
                </c:pt>
                <c:pt idx="932">
                  <c:v>215</c:v>
                </c:pt>
                <c:pt idx="933">
                  <c:v>236</c:v>
                </c:pt>
                <c:pt idx="934">
                  <c:v>164</c:v>
                </c:pt>
                <c:pt idx="935">
                  <c:v>278</c:v>
                </c:pt>
                <c:pt idx="936">
                  <c:v>189</c:v>
                </c:pt>
                <c:pt idx="937">
                  <c:v>334</c:v>
                </c:pt>
                <c:pt idx="938">
                  <c:v>119</c:v>
                </c:pt>
                <c:pt idx="939">
                  <c:v>188</c:v>
                </c:pt>
                <c:pt idx="940">
                  <c:v>139</c:v>
                </c:pt>
                <c:pt idx="941">
                  <c:v>149</c:v>
                </c:pt>
                <c:pt idx="942">
                  <c:v>294</c:v>
                </c:pt>
                <c:pt idx="943">
                  <c:v>340</c:v>
                </c:pt>
                <c:pt idx="944">
                  <c:v>85</c:v>
                </c:pt>
                <c:pt idx="945">
                  <c:v>259</c:v>
                </c:pt>
                <c:pt idx="946">
                  <c:v>246</c:v>
                </c:pt>
                <c:pt idx="947">
                  <c:v>171</c:v>
                </c:pt>
                <c:pt idx="948">
                  <c:v>179</c:v>
                </c:pt>
                <c:pt idx="949">
                  <c:v>197</c:v>
                </c:pt>
                <c:pt idx="950">
                  <c:v>184</c:v>
                </c:pt>
                <c:pt idx="951">
                  <c:v>97</c:v>
                </c:pt>
                <c:pt idx="952">
                  <c:v>131</c:v>
                </c:pt>
                <c:pt idx="953">
                  <c:v>235</c:v>
                </c:pt>
                <c:pt idx="954">
                  <c:v>183</c:v>
                </c:pt>
                <c:pt idx="955">
                  <c:v>180</c:v>
                </c:pt>
                <c:pt idx="956">
                  <c:v>88</c:v>
                </c:pt>
                <c:pt idx="957">
                  <c:v>227</c:v>
                </c:pt>
                <c:pt idx="958">
                  <c:v>167</c:v>
                </c:pt>
                <c:pt idx="959">
                  <c:v>292</c:v>
                </c:pt>
                <c:pt idx="960">
                  <c:v>210</c:v>
                </c:pt>
                <c:pt idx="961">
                  <c:v>253</c:v>
                </c:pt>
                <c:pt idx="962">
                  <c:v>217</c:v>
                </c:pt>
                <c:pt idx="963">
                  <c:v>210</c:v>
                </c:pt>
                <c:pt idx="964">
                  <c:v>324</c:v>
                </c:pt>
                <c:pt idx="965">
                  <c:v>118</c:v>
                </c:pt>
                <c:pt idx="966">
                  <c:v>213</c:v>
                </c:pt>
                <c:pt idx="967">
                  <c:v>-8</c:v>
                </c:pt>
                <c:pt idx="968">
                  <c:v>232</c:v>
                </c:pt>
                <c:pt idx="969">
                  <c:v>266</c:v>
                </c:pt>
                <c:pt idx="970">
                  <c:v>201</c:v>
                </c:pt>
                <c:pt idx="971">
                  <c:v>182</c:v>
                </c:pt>
                <c:pt idx="972">
                  <c:v>180</c:v>
                </c:pt>
                <c:pt idx="973">
                  <c:v>172</c:v>
                </c:pt>
                <c:pt idx="974">
                  <c:v>297</c:v>
                </c:pt>
                <c:pt idx="975">
                  <c:v>119</c:v>
                </c:pt>
                <c:pt idx="976">
                  <c:v>262</c:v>
                </c:pt>
                <c:pt idx="977">
                  <c:v>240</c:v>
                </c:pt>
                <c:pt idx="978">
                  <c:v>215</c:v>
                </c:pt>
                <c:pt idx="979">
                  <c:v>162</c:v>
                </c:pt>
                <c:pt idx="980">
                  <c:v>202</c:v>
                </c:pt>
                <c:pt idx="981">
                  <c:v>232</c:v>
                </c:pt>
                <c:pt idx="982">
                  <c:v>197</c:v>
                </c:pt>
                <c:pt idx="983">
                  <c:v>304</c:v>
                </c:pt>
                <c:pt idx="984">
                  <c:v>155</c:v>
                </c:pt>
                <c:pt idx="985">
                  <c:v>291</c:v>
                </c:pt>
                <c:pt idx="986">
                  <c:v>178</c:v>
                </c:pt>
                <c:pt idx="987">
                  <c:v>217</c:v>
                </c:pt>
                <c:pt idx="988">
                  <c:v>169</c:v>
                </c:pt>
                <c:pt idx="989">
                  <c:v>238</c:v>
                </c:pt>
                <c:pt idx="990">
                  <c:v>323</c:v>
                </c:pt>
                <c:pt idx="991">
                  <c:v>53</c:v>
                </c:pt>
                <c:pt idx="992">
                  <c:v>268</c:v>
                </c:pt>
                <c:pt idx="993">
                  <c:v>189</c:v>
                </c:pt>
                <c:pt idx="994">
                  <c:v>103</c:v>
                </c:pt>
                <c:pt idx="995">
                  <c:v>197</c:v>
                </c:pt>
                <c:pt idx="996">
                  <c:v>156</c:v>
                </c:pt>
                <c:pt idx="997">
                  <c:v>184</c:v>
                </c:pt>
                <c:pt idx="998">
                  <c:v>156</c:v>
                </c:pt>
                <c:pt idx="999">
                  <c:v>87</c:v>
                </c:pt>
                <c:pt idx="1000">
                  <c:v>238</c:v>
                </c:pt>
                <c:pt idx="1001">
                  <c:v>191</c:v>
                </c:pt>
                <c:pt idx="1002">
                  <c:v>224</c:v>
                </c:pt>
                <c:pt idx="1003">
                  <c:v>215</c:v>
                </c:pt>
                <c:pt idx="1004">
                  <c:v>133</c:v>
                </c:pt>
                <c:pt idx="1005">
                  <c:v>182</c:v>
                </c:pt>
                <c:pt idx="1006">
                  <c:v>222</c:v>
                </c:pt>
                <c:pt idx="1007">
                  <c:v>188</c:v>
                </c:pt>
                <c:pt idx="1008">
                  <c:v>-6</c:v>
                </c:pt>
                <c:pt idx="1009">
                  <c:v>77</c:v>
                </c:pt>
                <c:pt idx="1010">
                  <c:v>81</c:v>
                </c:pt>
                <c:pt idx="1011">
                  <c:v>159</c:v>
                </c:pt>
                <c:pt idx="1012">
                  <c:v>239</c:v>
                </c:pt>
                <c:pt idx="1013">
                  <c:v>167</c:v>
                </c:pt>
                <c:pt idx="1014">
                  <c:v>200</c:v>
                </c:pt>
                <c:pt idx="1015">
                  <c:v>187</c:v>
                </c:pt>
                <c:pt idx="1016">
                  <c:v>213</c:v>
                </c:pt>
                <c:pt idx="1017">
                  <c:v>163</c:v>
                </c:pt>
                <c:pt idx="1018">
                  <c:v>281</c:v>
                </c:pt>
                <c:pt idx="1019">
                  <c:v>192</c:v>
                </c:pt>
                <c:pt idx="1020">
                  <c:v>256</c:v>
                </c:pt>
                <c:pt idx="1021">
                  <c:v>267</c:v>
                </c:pt>
                <c:pt idx="1022">
                  <c:v>194</c:v>
                </c:pt>
                <c:pt idx="1023">
                  <c:v>131</c:v>
                </c:pt>
                <c:pt idx="1024">
                  <c:v>336</c:v>
                </c:pt>
                <c:pt idx="1025">
                  <c:v>126</c:v>
                </c:pt>
                <c:pt idx="1026">
                  <c:v>182</c:v>
                </c:pt>
                <c:pt idx="1027">
                  <c:v>194</c:v>
                </c:pt>
                <c:pt idx="1028">
                  <c:v>313</c:v>
                </c:pt>
                <c:pt idx="1029">
                  <c:v>371</c:v>
                </c:pt>
                <c:pt idx="1030">
                  <c:v>190</c:v>
                </c:pt>
                <c:pt idx="1031">
                  <c:v>171</c:v>
                </c:pt>
                <c:pt idx="1032">
                  <c:v>280</c:v>
                </c:pt>
                <c:pt idx="1033">
                  <c:v>88</c:v>
                </c:pt>
                <c:pt idx="1034">
                  <c:v>130</c:v>
                </c:pt>
                <c:pt idx="1035">
                  <c:v>14</c:v>
                </c:pt>
                <c:pt idx="1036">
                  <c:v>150</c:v>
                </c:pt>
                <c:pt idx="1037">
                  <c:v>139</c:v>
                </c:pt>
                <c:pt idx="1038">
                  <c:v>273</c:v>
                </c:pt>
                <c:pt idx="1039">
                  <c:v>114</c:v>
                </c:pt>
                <c:pt idx="1040">
                  <c:v>155</c:v>
                </c:pt>
                <c:pt idx="1041">
                  <c:v>124</c:v>
                </c:pt>
                <c:pt idx="1042">
                  <c:v>75</c:v>
                </c:pt>
                <c:pt idx="1043">
                  <c:v>313</c:v>
                </c:pt>
                <c:pt idx="1044">
                  <c:v>281</c:v>
                </c:pt>
                <c:pt idx="1045">
                  <c:v>281</c:v>
                </c:pt>
                <c:pt idx="1046">
                  <c:v>119</c:v>
                </c:pt>
                <c:pt idx="1047">
                  <c:v>292</c:v>
                </c:pt>
                <c:pt idx="1048">
                  <c:v>187</c:v>
                </c:pt>
                <c:pt idx="1049">
                  <c:v>132</c:v>
                </c:pt>
                <c:pt idx="1050">
                  <c:v>137</c:v>
                </c:pt>
                <c:pt idx="1051">
                  <c:v>242</c:v>
                </c:pt>
                <c:pt idx="1052">
                  <c:v>153</c:v>
                </c:pt>
                <c:pt idx="1053">
                  <c:v>276</c:v>
                </c:pt>
                <c:pt idx="1054">
                  <c:v>228</c:v>
                </c:pt>
                <c:pt idx="1055">
                  <c:v>245</c:v>
                </c:pt>
                <c:pt idx="1056">
                  <c:v>153</c:v>
                </c:pt>
                <c:pt idx="1057">
                  <c:v>156</c:v>
                </c:pt>
                <c:pt idx="1058">
                  <c:v>165</c:v>
                </c:pt>
                <c:pt idx="1059">
                  <c:v>178</c:v>
                </c:pt>
                <c:pt idx="1060">
                  <c:v>211</c:v>
                </c:pt>
                <c:pt idx="1061">
                  <c:v>92</c:v>
                </c:pt>
                <c:pt idx="1062">
                  <c:v>217</c:v>
                </c:pt>
                <c:pt idx="1063">
                  <c:v>195</c:v>
                </c:pt>
                <c:pt idx="1064">
                  <c:v>156</c:v>
                </c:pt>
                <c:pt idx="1065">
                  <c:v>247</c:v>
                </c:pt>
                <c:pt idx="1066">
                  <c:v>150</c:v>
                </c:pt>
                <c:pt idx="1067">
                  <c:v>205</c:v>
                </c:pt>
                <c:pt idx="1068">
                  <c:v>64</c:v>
                </c:pt>
                <c:pt idx="1069">
                  <c:v>215</c:v>
                </c:pt>
                <c:pt idx="1070">
                  <c:v>167</c:v>
                </c:pt>
                <c:pt idx="1071">
                  <c:v>100</c:v>
                </c:pt>
                <c:pt idx="1072">
                  <c:v>149</c:v>
                </c:pt>
                <c:pt idx="1073">
                  <c:v>154</c:v>
                </c:pt>
                <c:pt idx="1074">
                  <c:v>162</c:v>
                </c:pt>
                <c:pt idx="1075">
                  <c:v>162</c:v>
                </c:pt>
                <c:pt idx="1076">
                  <c:v>164</c:v>
                </c:pt>
                <c:pt idx="1077">
                  <c:v>199</c:v>
                </c:pt>
                <c:pt idx="1078">
                  <c:v>361</c:v>
                </c:pt>
                <c:pt idx="1079">
                  <c:v>133</c:v>
                </c:pt>
                <c:pt idx="1080">
                  <c:v>276</c:v>
                </c:pt>
                <c:pt idx="1081">
                  <c:v>194</c:v>
                </c:pt>
                <c:pt idx="1082">
                  <c:v>178</c:v>
                </c:pt>
                <c:pt idx="1083">
                  <c:v>162</c:v>
                </c:pt>
                <c:pt idx="1084">
                  <c:v>102</c:v>
                </c:pt>
                <c:pt idx="1085">
                  <c:v>239</c:v>
                </c:pt>
                <c:pt idx="1086">
                  <c:v>148</c:v>
                </c:pt>
                <c:pt idx="1087">
                  <c:v>179</c:v>
                </c:pt>
                <c:pt idx="1088">
                  <c:v>88</c:v>
                </c:pt>
                <c:pt idx="1089">
                  <c:v>222</c:v>
                </c:pt>
                <c:pt idx="1090">
                  <c:v>277</c:v>
                </c:pt>
                <c:pt idx="1091">
                  <c:v>181</c:v>
                </c:pt>
                <c:pt idx="1092">
                  <c:v>46</c:v>
                </c:pt>
                <c:pt idx="1093">
                  <c:v>175</c:v>
                </c:pt>
                <c:pt idx="1094">
                  <c:v>167</c:v>
                </c:pt>
                <c:pt idx="1095">
                  <c:v>218</c:v>
                </c:pt>
                <c:pt idx="1096">
                  <c:v>215</c:v>
                </c:pt>
                <c:pt idx="1097">
                  <c:v>156</c:v>
                </c:pt>
                <c:pt idx="1098">
                  <c:v>172</c:v>
                </c:pt>
                <c:pt idx="1099">
                  <c:v>196</c:v>
                </c:pt>
                <c:pt idx="1100">
                  <c:v>157</c:v>
                </c:pt>
                <c:pt idx="1101">
                  <c:v>155</c:v>
                </c:pt>
                <c:pt idx="1102">
                  <c:v>114</c:v>
                </c:pt>
                <c:pt idx="1103">
                  <c:v>136</c:v>
                </c:pt>
                <c:pt idx="1104">
                  <c:v>177</c:v>
                </c:pt>
                <c:pt idx="1105">
                  <c:v>246</c:v>
                </c:pt>
                <c:pt idx="1106">
                  <c:v>263</c:v>
                </c:pt>
                <c:pt idx="1107">
                  <c:v>138</c:v>
                </c:pt>
                <c:pt idx="1108">
                  <c:v>236</c:v>
                </c:pt>
                <c:pt idx="1109">
                  <c:v>143</c:v>
                </c:pt>
                <c:pt idx="1110">
                  <c:v>93</c:v>
                </c:pt>
                <c:pt idx="1111">
                  <c:v>170</c:v>
                </c:pt>
                <c:pt idx="1112">
                  <c:v>191</c:v>
                </c:pt>
                <c:pt idx="1113">
                  <c:v>212</c:v>
                </c:pt>
                <c:pt idx="1114">
                  <c:v>65</c:v>
                </c:pt>
                <c:pt idx="1115">
                  <c:v>247</c:v>
                </c:pt>
                <c:pt idx="1116">
                  <c:v>97</c:v>
                </c:pt>
                <c:pt idx="1117">
                  <c:v>145</c:v>
                </c:pt>
                <c:pt idx="1118">
                  <c:v>166</c:v>
                </c:pt>
                <c:pt idx="1119">
                  <c:v>153</c:v>
                </c:pt>
                <c:pt idx="1120">
                  <c:v>133</c:v>
                </c:pt>
                <c:pt idx="1121">
                  <c:v>15</c:v>
                </c:pt>
                <c:pt idx="1122">
                  <c:v>167</c:v>
                </c:pt>
                <c:pt idx="1123">
                  <c:v>96</c:v>
                </c:pt>
                <c:pt idx="1124">
                  <c:v>113</c:v>
                </c:pt>
                <c:pt idx="1125">
                  <c:v>124</c:v>
                </c:pt>
                <c:pt idx="1126">
                  <c:v>30</c:v>
                </c:pt>
                <c:pt idx="1127">
                  <c:v>153</c:v>
                </c:pt>
                <c:pt idx="1128">
                  <c:v>161</c:v>
                </c:pt>
                <c:pt idx="1129">
                  <c:v>219</c:v>
                </c:pt>
                <c:pt idx="1130">
                  <c:v>148</c:v>
                </c:pt>
                <c:pt idx="1131">
                  <c:v>176</c:v>
                </c:pt>
                <c:pt idx="1132">
                  <c:v>288</c:v>
                </c:pt>
                <c:pt idx="1133">
                  <c:v>162</c:v>
                </c:pt>
                <c:pt idx="1134">
                  <c:v>167</c:v>
                </c:pt>
                <c:pt idx="1135">
                  <c:v>50</c:v>
                </c:pt>
                <c:pt idx="1136">
                  <c:v>356</c:v>
                </c:pt>
                <c:pt idx="1137">
                  <c:v>171</c:v>
                </c:pt>
                <c:pt idx="1138">
                  <c:v>114</c:v>
                </c:pt>
                <c:pt idx="1139">
                  <c:v>148</c:v>
                </c:pt>
                <c:pt idx="1140">
                  <c:v>208</c:v>
                </c:pt>
                <c:pt idx="1141">
                  <c:v>161</c:v>
                </c:pt>
                <c:pt idx="1142">
                  <c:v>101</c:v>
                </c:pt>
                <c:pt idx="1143">
                  <c:v>167</c:v>
                </c:pt>
                <c:pt idx="1144">
                  <c:v>109</c:v>
                </c:pt>
                <c:pt idx="1145">
                  <c:v>42</c:v>
                </c:pt>
                <c:pt idx="1146">
                  <c:v>207</c:v>
                </c:pt>
                <c:pt idx="1147">
                  <c:v>295</c:v>
                </c:pt>
                <c:pt idx="1148">
                  <c:v>210</c:v>
                </c:pt>
                <c:pt idx="1149">
                  <c:v>195</c:v>
                </c:pt>
                <c:pt idx="1150">
                  <c:v>186</c:v>
                </c:pt>
                <c:pt idx="1151">
                  <c:v>312</c:v>
                </c:pt>
                <c:pt idx="1152">
                  <c:v>167</c:v>
                </c:pt>
                <c:pt idx="1153">
                  <c:v>149</c:v>
                </c:pt>
                <c:pt idx="1154">
                  <c:v>132</c:v>
                </c:pt>
                <c:pt idx="1155">
                  <c:v>143</c:v>
                </c:pt>
                <c:pt idx="1156">
                  <c:v>130</c:v>
                </c:pt>
                <c:pt idx="1157">
                  <c:v>253</c:v>
                </c:pt>
                <c:pt idx="1158">
                  <c:v>102</c:v>
                </c:pt>
                <c:pt idx="1159">
                  <c:v>88</c:v>
                </c:pt>
                <c:pt idx="1160">
                  <c:v>156</c:v>
                </c:pt>
                <c:pt idx="1161">
                  <c:v>195</c:v>
                </c:pt>
                <c:pt idx="1162">
                  <c:v>91</c:v>
                </c:pt>
                <c:pt idx="1163">
                  <c:v>233</c:v>
                </c:pt>
                <c:pt idx="1164">
                  <c:v>148</c:v>
                </c:pt>
                <c:pt idx="1165">
                  <c:v>197</c:v>
                </c:pt>
                <c:pt idx="1166">
                  <c:v>207</c:v>
                </c:pt>
                <c:pt idx="1167">
                  <c:v>156</c:v>
                </c:pt>
                <c:pt idx="1168">
                  <c:v>192</c:v>
                </c:pt>
                <c:pt idx="1169">
                  <c:v>79</c:v>
                </c:pt>
                <c:pt idx="1170">
                  <c:v>100</c:v>
                </c:pt>
                <c:pt idx="1171">
                  <c:v>38</c:v>
                </c:pt>
                <c:pt idx="1172">
                  <c:v>284</c:v>
                </c:pt>
                <c:pt idx="1173">
                  <c:v>226</c:v>
                </c:pt>
                <c:pt idx="1174">
                  <c:v>191</c:v>
                </c:pt>
                <c:pt idx="1175">
                  <c:v>236</c:v>
                </c:pt>
                <c:pt idx="1176">
                  <c:v>240</c:v>
                </c:pt>
                <c:pt idx="1177">
                  <c:v>185</c:v>
                </c:pt>
                <c:pt idx="1178">
                  <c:v>143</c:v>
                </c:pt>
                <c:pt idx="1179">
                  <c:v>31</c:v>
                </c:pt>
                <c:pt idx="1180">
                  <c:v>114</c:v>
                </c:pt>
                <c:pt idx="1181">
                  <c:v>195</c:v>
                </c:pt>
                <c:pt idx="1182">
                  <c:v>123</c:v>
                </c:pt>
                <c:pt idx="1183">
                  <c:v>237</c:v>
                </c:pt>
                <c:pt idx="1184">
                  <c:v>29</c:v>
                </c:pt>
                <c:pt idx="1185">
                  <c:v>161</c:v>
                </c:pt>
                <c:pt idx="1186">
                  <c:v>240</c:v>
                </c:pt>
                <c:pt idx="1187">
                  <c:v>202</c:v>
                </c:pt>
                <c:pt idx="1188">
                  <c:v>128</c:v>
                </c:pt>
                <c:pt idx="1189">
                  <c:v>112</c:v>
                </c:pt>
                <c:pt idx="1190">
                  <c:v>149</c:v>
                </c:pt>
                <c:pt idx="1191">
                  <c:v>91</c:v>
                </c:pt>
                <c:pt idx="1192">
                  <c:v>206</c:v>
                </c:pt>
                <c:pt idx="1193">
                  <c:v>197</c:v>
                </c:pt>
                <c:pt idx="1194">
                  <c:v>251</c:v>
                </c:pt>
                <c:pt idx="1195">
                  <c:v>144</c:v>
                </c:pt>
                <c:pt idx="1196">
                  <c:v>179</c:v>
                </c:pt>
                <c:pt idx="1197">
                  <c:v>85</c:v>
                </c:pt>
                <c:pt idx="1198">
                  <c:v>115</c:v>
                </c:pt>
                <c:pt idx="1199">
                  <c:v>63</c:v>
                </c:pt>
                <c:pt idx="1200">
                  <c:v>160</c:v>
                </c:pt>
                <c:pt idx="1201">
                  <c:v>97</c:v>
                </c:pt>
                <c:pt idx="1202">
                  <c:v>200</c:v>
                </c:pt>
                <c:pt idx="1203">
                  <c:v>298</c:v>
                </c:pt>
                <c:pt idx="1204">
                  <c:v>96</c:v>
                </c:pt>
                <c:pt idx="1205">
                  <c:v>188</c:v>
                </c:pt>
                <c:pt idx="1206">
                  <c:v>59</c:v>
                </c:pt>
                <c:pt idx="1207">
                  <c:v>148</c:v>
                </c:pt>
                <c:pt idx="1208">
                  <c:v>88</c:v>
                </c:pt>
                <c:pt idx="1209">
                  <c:v>178</c:v>
                </c:pt>
                <c:pt idx="1210">
                  <c:v>141</c:v>
                </c:pt>
                <c:pt idx="1211">
                  <c:v>184</c:v>
                </c:pt>
                <c:pt idx="1212">
                  <c:v>204</c:v>
                </c:pt>
                <c:pt idx="1213">
                  <c:v>174</c:v>
                </c:pt>
                <c:pt idx="1214">
                  <c:v>68</c:v>
                </c:pt>
                <c:pt idx="1215">
                  <c:v>126</c:v>
                </c:pt>
                <c:pt idx="1216">
                  <c:v>238</c:v>
                </c:pt>
                <c:pt idx="1217">
                  <c:v>209</c:v>
                </c:pt>
                <c:pt idx="1218">
                  <c:v>219</c:v>
                </c:pt>
                <c:pt idx="1219">
                  <c:v>179</c:v>
                </c:pt>
                <c:pt idx="1220">
                  <c:v>88</c:v>
                </c:pt>
                <c:pt idx="1221">
                  <c:v>234</c:v>
                </c:pt>
                <c:pt idx="1222">
                  <c:v>98</c:v>
                </c:pt>
                <c:pt idx="1223">
                  <c:v>130</c:v>
                </c:pt>
                <c:pt idx="1224">
                  <c:v>134</c:v>
                </c:pt>
                <c:pt idx="1225">
                  <c:v>256</c:v>
                </c:pt>
                <c:pt idx="1226">
                  <c:v>156</c:v>
                </c:pt>
                <c:pt idx="1227">
                  <c:v>187</c:v>
                </c:pt>
                <c:pt idx="1228">
                  <c:v>126</c:v>
                </c:pt>
                <c:pt idx="1229">
                  <c:v>92</c:v>
                </c:pt>
                <c:pt idx="1230">
                  <c:v>292</c:v>
                </c:pt>
                <c:pt idx="1231">
                  <c:v>7</c:v>
                </c:pt>
                <c:pt idx="1232">
                  <c:v>97</c:v>
                </c:pt>
                <c:pt idx="1233">
                  <c:v>77</c:v>
                </c:pt>
                <c:pt idx="1234">
                  <c:v>115</c:v>
                </c:pt>
                <c:pt idx="1235">
                  <c:v>222</c:v>
                </c:pt>
                <c:pt idx="1236">
                  <c:v>215</c:v>
                </c:pt>
                <c:pt idx="1237">
                  <c:v>177</c:v>
                </c:pt>
                <c:pt idx="1238">
                  <c:v>158</c:v>
                </c:pt>
                <c:pt idx="1239">
                  <c:v>182</c:v>
                </c:pt>
                <c:pt idx="1240">
                  <c:v>231</c:v>
                </c:pt>
                <c:pt idx="1241">
                  <c:v>133</c:v>
                </c:pt>
                <c:pt idx="1242">
                  <c:v>59</c:v>
                </c:pt>
                <c:pt idx="1243">
                  <c:v>223</c:v>
                </c:pt>
                <c:pt idx="1244">
                  <c:v>135</c:v>
                </c:pt>
                <c:pt idx="1245">
                  <c:v>111</c:v>
                </c:pt>
                <c:pt idx="1246">
                  <c:v>205</c:v>
                </c:pt>
                <c:pt idx="1247">
                  <c:v>128</c:v>
                </c:pt>
                <c:pt idx="1248">
                  <c:v>166</c:v>
                </c:pt>
                <c:pt idx="1249">
                  <c:v>222</c:v>
                </c:pt>
                <c:pt idx="1250">
                  <c:v>151</c:v>
                </c:pt>
                <c:pt idx="1251">
                  <c:v>282</c:v>
                </c:pt>
                <c:pt idx="1252">
                  <c:v>234</c:v>
                </c:pt>
                <c:pt idx="1253">
                  <c:v>282</c:v>
                </c:pt>
                <c:pt idx="1254">
                  <c:v>53</c:v>
                </c:pt>
                <c:pt idx="1255">
                  <c:v>182</c:v>
                </c:pt>
                <c:pt idx="1256">
                  <c:v>143</c:v>
                </c:pt>
                <c:pt idx="1257">
                  <c:v>206</c:v>
                </c:pt>
                <c:pt idx="1258">
                  <c:v>159</c:v>
                </c:pt>
                <c:pt idx="1259">
                  <c:v>162</c:v>
                </c:pt>
                <c:pt idx="1260">
                  <c:v>229</c:v>
                </c:pt>
                <c:pt idx="1261">
                  <c:v>205</c:v>
                </c:pt>
                <c:pt idx="1262">
                  <c:v>130</c:v>
                </c:pt>
                <c:pt idx="1263">
                  <c:v>149</c:v>
                </c:pt>
                <c:pt idx="1264">
                  <c:v>102</c:v>
                </c:pt>
                <c:pt idx="1265">
                  <c:v>225</c:v>
                </c:pt>
                <c:pt idx="1266">
                  <c:v>135</c:v>
                </c:pt>
                <c:pt idx="1267">
                  <c:v>118</c:v>
                </c:pt>
                <c:pt idx="1268">
                  <c:v>156</c:v>
                </c:pt>
                <c:pt idx="1269">
                  <c:v>145</c:v>
                </c:pt>
                <c:pt idx="1270">
                  <c:v>86</c:v>
                </c:pt>
                <c:pt idx="1271">
                  <c:v>61</c:v>
                </c:pt>
                <c:pt idx="1272">
                  <c:v>241</c:v>
                </c:pt>
                <c:pt idx="1273">
                  <c:v>180</c:v>
                </c:pt>
                <c:pt idx="1274">
                  <c:v>92</c:v>
                </c:pt>
                <c:pt idx="1275">
                  <c:v>191</c:v>
                </c:pt>
                <c:pt idx="1276">
                  <c:v>195</c:v>
                </c:pt>
                <c:pt idx="1277">
                  <c:v>167</c:v>
                </c:pt>
                <c:pt idx="1278">
                  <c:v>167</c:v>
                </c:pt>
                <c:pt idx="1279">
                  <c:v>125</c:v>
                </c:pt>
                <c:pt idx="1280">
                  <c:v>169</c:v>
                </c:pt>
                <c:pt idx="1281">
                  <c:v>174</c:v>
                </c:pt>
                <c:pt idx="1282">
                  <c:v>72</c:v>
                </c:pt>
                <c:pt idx="1283">
                  <c:v>64</c:v>
                </c:pt>
                <c:pt idx="1284">
                  <c:v>12</c:v>
                </c:pt>
                <c:pt idx="1285">
                  <c:v>161</c:v>
                </c:pt>
                <c:pt idx="1286">
                  <c:v>144</c:v>
                </c:pt>
                <c:pt idx="1287">
                  <c:v>272</c:v>
                </c:pt>
                <c:pt idx="1288">
                  <c:v>134</c:v>
                </c:pt>
                <c:pt idx="1289">
                  <c:v>134</c:v>
                </c:pt>
                <c:pt idx="1290">
                  <c:v>75</c:v>
                </c:pt>
                <c:pt idx="1291">
                  <c:v>125</c:v>
                </c:pt>
                <c:pt idx="1292">
                  <c:v>176</c:v>
                </c:pt>
                <c:pt idx="1293">
                  <c:v>160</c:v>
                </c:pt>
                <c:pt idx="1294">
                  <c:v>196</c:v>
                </c:pt>
                <c:pt idx="1295">
                  <c:v>161</c:v>
                </c:pt>
                <c:pt idx="1296">
                  <c:v>228</c:v>
                </c:pt>
                <c:pt idx="1297">
                  <c:v>-10</c:v>
                </c:pt>
                <c:pt idx="1298">
                  <c:v>129</c:v>
                </c:pt>
                <c:pt idx="1299">
                  <c:v>134</c:v>
                </c:pt>
                <c:pt idx="1300">
                  <c:v>108</c:v>
                </c:pt>
                <c:pt idx="1301">
                  <c:v>147</c:v>
                </c:pt>
                <c:pt idx="1302">
                  <c:v>162</c:v>
                </c:pt>
                <c:pt idx="1303">
                  <c:v>166</c:v>
                </c:pt>
                <c:pt idx="1304">
                  <c:v>122</c:v>
                </c:pt>
                <c:pt idx="1305">
                  <c:v>173</c:v>
                </c:pt>
                <c:pt idx="1306">
                  <c:v>167</c:v>
                </c:pt>
                <c:pt idx="1307">
                  <c:v>134</c:v>
                </c:pt>
                <c:pt idx="1308">
                  <c:v>155</c:v>
                </c:pt>
                <c:pt idx="1309">
                  <c:v>107</c:v>
                </c:pt>
                <c:pt idx="1310">
                  <c:v>191</c:v>
                </c:pt>
                <c:pt idx="1311">
                  <c:v>22</c:v>
                </c:pt>
                <c:pt idx="1312">
                  <c:v>72</c:v>
                </c:pt>
                <c:pt idx="1313">
                  <c:v>76</c:v>
                </c:pt>
                <c:pt idx="1314">
                  <c:v>119</c:v>
                </c:pt>
                <c:pt idx="1315">
                  <c:v>130</c:v>
                </c:pt>
                <c:pt idx="1316">
                  <c:v>115</c:v>
                </c:pt>
                <c:pt idx="1317">
                  <c:v>94</c:v>
                </c:pt>
                <c:pt idx="1318">
                  <c:v>209</c:v>
                </c:pt>
                <c:pt idx="1319">
                  <c:v>207</c:v>
                </c:pt>
                <c:pt idx="1320">
                  <c:v>112</c:v>
                </c:pt>
                <c:pt idx="1321">
                  <c:v>129</c:v>
                </c:pt>
                <c:pt idx="1322">
                  <c:v>15</c:v>
                </c:pt>
                <c:pt idx="1323">
                  <c:v>159</c:v>
                </c:pt>
                <c:pt idx="1324">
                  <c:v>94</c:v>
                </c:pt>
                <c:pt idx="1325">
                  <c:v>116</c:v>
                </c:pt>
                <c:pt idx="1326">
                  <c:v>172</c:v>
                </c:pt>
                <c:pt idx="1327">
                  <c:v>108</c:v>
                </c:pt>
                <c:pt idx="1328">
                  <c:v>67</c:v>
                </c:pt>
                <c:pt idx="1329">
                  <c:v>105</c:v>
                </c:pt>
                <c:pt idx="1330">
                  <c:v>166</c:v>
                </c:pt>
                <c:pt idx="1331">
                  <c:v>193</c:v>
                </c:pt>
                <c:pt idx="1332">
                  <c:v>181</c:v>
                </c:pt>
                <c:pt idx="1333">
                  <c:v>445</c:v>
                </c:pt>
                <c:pt idx="1334">
                  <c:v>186</c:v>
                </c:pt>
                <c:pt idx="1335">
                  <c:v>175</c:v>
                </c:pt>
                <c:pt idx="1336">
                  <c:v>120</c:v>
                </c:pt>
                <c:pt idx="1337">
                  <c:v>79</c:v>
                </c:pt>
                <c:pt idx="1338">
                  <c:v>207</c:v>
                </c:pt>
                <c:pt idx="1339">
                  <c:v>66</c:v>
                </c:pt>
                <c:pt idx="1340">
                  <c:v>81</c:v>
                </c:pt>
                <c:pt idx="1341">
                  <c:v>198</c:v>
                </c:pt>
                <c:pt idx="1342">
                  <c:v>200</c:v>
                </c:pt>
                <c:pt idx="1343">
                  <c:v>198</c:v>
                </c:pt>
                <c:pt idx="1344">
                  <c:v>120</c:v>
                </c:pt>
                <c:pt idx="1345">
                  <c:v>168</c:v>
                </c:pt>
                <c:pt idx="1346">
                  <c:v>189</c:v>
                </c:pt>
                <c:pt idx="1347">
                  <c:v>95</c:v>
                </c:pt>
                <c:pt idx="1348">
                  <c:v>222</c:v>
                </c:pt>
                <c:pt idx="1349">
                  <c:v>92</c:v>
                </c:pt>
                <c:pt idx="1350">
                  <c:v>151</c:v>
                </c:pt>
                <c:pt idx="1351">
                  <c:v>93</c:v>
                </c:pt>
                <c:pt idx="1352">
                  <c:v>150</c:v>
                </c:pt>
                <c:pt idx="1353">
                  <c:v>130</c:v>
                </c:pt>
                <c:pt idx="1354">
                  <c:v>175</c:v>
                </c:pt>
                <c:pt idx="1355">
                  <c:v>137</c:v>
                </c:pt>
                <c:pt idx="1356">
                  <c:v>131</c:v>
                </c:pt>
                <c:pt idx="1357">
                  <c:v>163</c:v>
                </c:pt>
                <c:pt idx="1358">
                  <c:v>212</c:v>
                </c:pt>
                <c:pt idx="1359">
                  <c:v>177</c:v>
                </c:pt>
                <c:pt idx="1360">
                  <c:v>110</c:v>
                </c:pt>
                <c:pt idx="1361">
                  <c:v>117</c:v>
                </c:pt>
                <c:pt idx="1362">
                  <c:v>189</c:v>
                </c:pt>
                <c:pt idx="1363">
                  <c:v>237</c:v>
                </c:pt>
                <c:pt idx="1364">
                  <c:v>136</c:v>
                </c:pt>
                <c:pt idx="1365">
                  <c:v>105</c:v>
                </c:pt>
                <c:pt idx="1366">
                  <c:v>82</c:v>
                </c:pt>
                <c:pt idx="1367">
                  <c:v>137</c:v>
                </c:pt>
                <c:pt idx="1368">
                  <c:v>79</c:v>
                </c:pt>
                <c:pt idx="1369">
                  <c:v>81</c:v>
                </c:pt>
                <c:pt idx="1370">
                  <c:v>209</c:v>
                </c:pt>
                <c:pt idx="1371">
                  <c:v>84</c:v>
                </c:pt>
                <c:pt idx="1372">
                  <c:v>151</c:v>
                </c:pt>
                <c:pt idx="1373">
                  <c:v>133</c:v>
                </c:pt>
                <c:pt idx="1374">
                  <c:v>146</c:v>
                </c:pt>
                <c:pt idx="1375">
                  <c:v>69</c:v>
                </c:pt>
                <c:pt idx="1376">
                  <c:v>176</c:v>
                </c:pt>
                <c:pt idx="1377">
                  <c:v>180</c:v>
                </c:pt>
                <c:pt idx="1378">
                  <c:v>38</c:v>
                </c:pt>
                <c:pt idx="1379">
                  <c:v>103</c:v>
                </c:pt>
                <c:pt idx="1380">
                  <c:v>98</c:v>
                </c:pt>
                <c:pt idx="1381">
                  <c:v>109</c:v>
                </c:pt>
                <c:pt idx="1382">
                  <c:v>185</c:v>
                </c:pt>
                <c:pt idx="1383">
                  <c:v>256</c:v>
                </c:pt>
                <c:pt idx="1384">
                  <c:v>241</c:v>
                </c:pt>
                <c:pt idx="1385">
                  <c:v>140</c:v>
                </c:pt>
                <c:pt idx="1386">
                  <c:v>102</c:v>
                </c:pt>
                <c:pt idx="1387">
                  <c:v>100</c:v>
                </c:pt>
                <c:pt idx="1388">
                  <c:v>130</c:v>
                </c:pt>
                <c:pt idx="1389">
                  <c:v>157</c:v>
                </c:pt>
                <c:pt idx="1390">
                  <c:v>95</c:v>
                </c:pt>
                <c:pt idx="1391">
                  <c:v>99</c:v>
                </c:pt>
                <c:pt idx="1392">
                  <c:v>93</c:v>
                </c:pt>
                <c:pt idx="1393">
                  <c:v>295</c:v>
                </c:pt>
                <c:pt idx="1394">
                  <c:v>89</c:v>
                </c:pt>
                <c:pt idx="1395">
                  <c:v>111</c:v>
                </c:pt>
                <c:pt idx="1396">
                  <c:v>147</c:v>
                </c:pt>
                <c:pt idx="1397">
                  <c:v>65</c:v>
                </c:pt>
                <c:pt idx="1398">
                  <c:v>61</c:v>
                </c:pt>
                <c:pt idx="1399">
                  <c:v>161</c:v>
                </c:pt>
                <c:pt idx="1400">
                  <c:v>84</c:v>
                </c:pt>
                <c:pt idx="1401">
                  <c:v>-27</c:v>
                </c:pt>
                <c:pt idx="1402">
                  <c:v>-6</c:v>
                </c:pt>
                <c:pt idx="1403">
                  <c:v>68</c:v>
                </c:pt>
                <c:pt idx="1404">
                  <c:v>14</c:v>
                </c:pt>
                <c:pt idx="1405">
                  <c:v>64</c:v>
                </c:pt>
                <c:pt idx="1406">
                  <c:v>238</c:v>
                </c:pt>
                <c:pt idx="1407">
                  <c:v>175</c:v>
                </c:pt>
                <c:pt idx="1408">
                  <c:v>76</c:v>
                </c:pt>
                <c:pt idx="1409">
                  <c:v>143</c:v>
                </c:pt>
                <c:pt idx="1410">
                  <c:v>225</c:v>
                </c:pt>
                <c:pt idx="1411">
                  <c:v>214</c:v>
                </c:pt>
                <c:pt idx="1412">
                  <c:v>122</c:v>
                </c:pt>
                <c:pt idx="1413">
                  <c:v>136</c:v>
                </c:pt>
                <c:pt idx="1414">
                  <c:v>222</c:v>
                </c:pt>
                <c:pt idx="1415">
                  <c:v>274</c:v>
                </c:pt>
                <c:pt idx="1416">
                  <c:v>117</c:v>
                </c:pt>
                <c:pt idx="1417">
                  <c:v>35</c:v>
                </c:pt>
                <c:pt idx="1418">
                  <c:v>86</c:v>
                </c:pt>
                <c:pt idx="1419">
                  <c:v>168</c:v>
                </c:pt>
                <c:pt idx="1420">
                  <c:v>92</c:v>
                </c:pt>
                <c:pt idx="1421">
                  <c:v>-86</c:v>
                </c:pt>
                <c:pt idx="1422">
                  <c:v>43</c:v>
                </c:pt>
                <c:pt idx="1423">
                  <c:v>124</c:v>
                </c:pt>
                <c:pt idx="1424">
                  <c:v>119</c:v>
                </c:pt>
                <c:pt idx="1425">
                  <c:v>115</c:v>
                </c:pt>
                <c:pt idx="1426">
                  <c:v>67</c:v>
                </c:pt>
                <c:pt idx="1427">
                  <c:v>46</c:v>
                </c:pt>
                <c:pt idx="1428">
                  <c:v>113</c:v>
                </c:pt>
                <c:pt idx="1429">
                  <c:v>198</c:v>
                </c:pt>
                <c:pt idx="1430">
                  <c:v>145</c:v>
                </c:pt>
                <c:pt idx="1431">
                  <c:v>42</c:v>
                </c:pt>
                <c:pt idx="1432">
                  <c:v>74</c:v>
                </c:pt>
                <c:pt idx="1433">
                  <c:v>138</c:v>
                </c:pt>
                <c:pt idx="1434">
                  <c:v>31</c:v>
                </c:pt>
                <c:pt idx="1435">
                  <c:v>70</c:v>
                </c:pt>
                <c:pt idx="1436">
                  <c:v>168</c:v>
                </c:pt>
                <c:pt idx="1437">
                  <c:v>72</c:v>
                </c:pt>
                <c:pt idx="1438">
                  <c:v>126</c:v>
                </c:pt>
                <c:pt idx="1439">
                  <c:v>136</c:v>
                </c:pt>
                <c:pt idx="1440">
                  <c:v>90</c:v>
                </c:pt>
                <c:pt idx="1441">
                  <c:v>58</c:v>
                </c:pt>
                <c:pt idx="1442">
                  <c:v>194</c:v>
                </c:pt>
                <c:pt idx="1443">
                  <c:v>76</c:v>
                </c:pt>
                <c:pt idx="1444">
                  <c:v>120</c:v>
                </c:pt>
                <c:pt idx="1445">
                  <c:v>158</c:v>
                </c:pt>
                <c:pt idx="1446">
                  <c:v>109</c:v>
                </c:pt>
                <c:pt idx="1447">
                  <c:v>92</c:v>
                </c:pt>
                <c:pt idx="1448">
                  <c:v>53</c:v>
                </c:pt>
                <c:pt idx="1449">
                  <c:v>77</c:v>
                </c:pt>
                <c:pt idx="1450">
                  <c:v>112</c:v>
                </c:pt>
                <c:pt idx="1451">
                  <c:v>104</c:v>
                </c:pt>
                <c:pt idx="1452">
                  <c:v>111</c:v>
                </c:pt>
                <c:pt idx="1453">
                  <c:v>48</c:v>
                </c:pt>
                <c:pt idx="1454">
                  <c:v>99</c:v>
                </c:pt>
                <c:pt idx="1455">
                  <c:v>120</c:v>
                </c:pt>
                <c:pt idx="1456">
                  <c:v>45</c:v>
                </c:pt>
                <c:pt idx="1457">
                  <c:v>104</c:v>
                </c:pt>
                <c:pt idx="1458">
                  <c:v>44</c:v>
                </c:pt>
                <c:pt idx="1459">
                  <c:v>148</c:v>
                </c:pt>
                <c:pt idx="1460">
                  <c:v>82</c:v>
                </c:pt>
                <c:pt idx="1461">
                  <c:v>-42</c:v>
                </c:pt>
                <c:pt idx="1462">
                  <c:v>150</c:v>
                </c:pt>
                <c:pt idx="1463">
                  <c:v>206</c:v>
                </c:pt>
                <c:pt idx="1464">
                  <c:v>108</c:v>
                </c:pt>
                <c:pt idx="1465">
                  <c:v>63</c:v>
                </c:pt>
                <c:pt idx="1466">
                  <c:v>85</c:v>
                </c:pt>
                <c:pt idx="1467">
                  <c:v>178</c:v>
                </c:pt>
                <c:pt idx="1468">
                  <c:v>199</c:v>
                </c:pt>
                <c:pt idx="1469">
                  <c:v>89</c:v>
                </c:pt>
                <c:pt idx="1470">
                  <c:v>210</c:v>
                </c:pt>
                <c:pt idx="1471">
                  <c:v>180</c:v>
                </c:pt>
                <c:pt idx="1472">
                  <c:v>19</c:v>
                </c:pt>
                <c:pt idx="1473">
                  <c:v>126</c:v>
                </c:pt>
                <c:pt idx="1474">
                  <c:v>95</c:v>
                </c:pt>
                <c:pt idx="1475">
                  <c:v>101</c:v>
                </c:pt>
                <c:pt idx="1476">
                  <c:v>78</c:v>
                </c:pt>
                <c:pt idx="1477">
                  <c:v>27</c:v>
                </c:pt>
                <c:pt idx="1478">
                  <c:v>109</c:v>
                </c:pt>
                <c:pt idx="1479">
                  <c:v>12</c:v>
                </c:pt>
                <c:pt idx="1480">
                  <c:v>3</c:v>
                </c:pt>
                <c:pt idx="1481">
                  <c:v>54</c:v>
                </c:pt>
                <c:pt idx="1482">
                  <c:v>105</c:v>
                </c:pt>
                <c:pt idx="1483">
                  <c:v>206</c:v>
                </c:pt>
                <c:pt idx="1484">
                  <c:v>152</c:v>
                </c:pt>
                <c:pt idx="1485">
                  <c:v>155</c:v>
                </c:pt>
                <c:pt idx="1486">
                  <c:v>315</c:v>
                </c:pt>
                <c:pt idx="1487">
                  <c:v>101</c:v>
                </c:pt>
                <c:pt idx="1488">
                  <c:v>54</c:v>
                </c:pt>
                <c:pt idx="1489">
                  <c:v>123</c:v>
                </c:pt>
                <c:pt idx="1490">
                  <c:v>291</c:v>
                </c:pt>
                <c:pt idx="1491">
                  <c:v>103</c:v>
                </c:pt>
                <c:pt idx="1492">
                  <c:v>113</c:v>
                </c:pt>
                <c:pt idx="1493">
                  <c:v>163</c:v>
                </c:pt>
                <c:pt idx="1494">
                  <c:v>114</c:v>
                </c:pt>
                <c:pt idx="1495">
                  <c:v>129</c:v>
                </c:pt>
                <c:pt idx="1496">
                  <c:v>220</c:v>
                </c:pt>
                <c:pt idx="1497">
                  <c:v>236</c:v>
                </c:pt>
                <c:pt idx="1498">
                  <c:v>5</c:v>
                </c:pt>
                <c:pt idx="1499">
                  <c:v>135</c:v>
                </c:pt>
                <c:pt idx="1500">
                  <c:v>66</c:v>
                </c:pt>
                <c:pt idx="1501">
                  <c:v>102</c:v>
                </c:pt>
                <c:pt idx="1502">
                  <c:v>74</c:v>
                </c:pt>
                <c:pt idx="1503">
                  <c:v>182</c:v>
                </c:pt>
                <c:pt idx="1504">
                  <c:v>141</c:v>
                </c:pt>
                <c:pt idx="1505">
                  <c:v>19</c:v>
                </c:pt>
                <c:pt idx="1506">
                  <c:v>97</c:v>
                </c:pt>
                <c:pt idx="1507">
                  <c:v>121</c:v>
                </c:pt>
                <c:pt idx="1508">
                  <c:v>214</c:v>
                </c:pt>
                <c:pt idx="1509">
                  <c:v>19</c:v>
                </c:pt>
                <c:pt idx="1510">
                  <c:v>23</c:v>
                </c:pt>
                <c:pt idx="1511">
                  <c:v>81</c:v>
                </c:pt>
                <c:pt idx="1512">
                  <c:v>182</c:v>
                </c:pt>
                <c:pt idx="1513">
                  <c:v>197</c:v>
                </c:pt>
                <c:pt idx="1514">
                  <c:v>198</c:v>
                </c:pt>
                <c:pt idx="1515">
                  <c:v>174</c:v>
                </c:pt>
                <c:pt idx="1516">
                  <c:v>119</c:v>
                </c:pt>
                <c:pt idx="1517">
                  <c:v>111</c:v>
                </c:pt>
                <c:pt idx="1518">
                  <c:v>194</c:v>
                </c:pt>
                <c:pt idx="1519">
                  <c:v>49</c:v>
                </c:pt>
                <c:pt idx="1520">
                  <c:v>139</c:v>
                </c:pt>
                <c:pt idx="1521">
                  <c:v>101</c:v>
                </c:pt>
                <c:pt idx="1522">
                  <c:v>133</c:v>
                </c:pt>
                <c:pt idx="1523">
                  <c:v>136</c:v>
                </c:pt>
                <c:pt idx="1524">
                  <c:v>185</c:v>
                </c:pt>
                <c:pt idx="1525">
                  <c:v>166</c:v>
                </c:pt>
                <c:pt idx="1526">
                  <c:v>57</c:v>
                </c:pt>
                <c:pt idx="1527">
                  <c:v>108</c:v>
                </c:pt>
                <c:pt idx="1528">
                  <c:v>169</c:v>
                </c:pt>
                <c:pt idx="1529">
                  <c:v>119</c:v>
                </c:pt>
                <c:pt idx="1530">
                  <c:v>110</c:v>
                </c:pt>
                <c:pt idx="1531">
                  <c:v>141</c:v>
                </c:pt>
                <c:pt idx="1532">
                  <c:v>101</c:v>
                </c:pt>
                <c:pt idx="1533">
                  <c:v>151</c:v>
                </c:pt>
                <c:pt idx="1534">
                  <c:v>104</c:v>
                </c:pt>
                <c:pt idx="1535">
                  <c:v>107</c:v>
                </c:pt>
                <c:pt idx="1536">
                  <c:v>93</c:v>
                </c:pt>
                <c:pt idx="1537">
                  <c:v>75</c:v>
                </c:pt>
                <c:pt idx="1538">
                  <c:v>138</c:v>
                </c:pt>
                <c:pt idx="1539">
                  <c:v>-37</c:v>
                </c:pt>
                <c:pt idx="1540">
                  <c:v>63</c:v>
                </c:pt>
                <c:pt idx="1541">
                  <c:v>167</c:v>
                </c:pt>
                <c:pt idx="1542">
                  <c:v>102</c:v>
                </c:pt>
                <c:pt idx="1543">
                  <c:v>45</c:v>
                </c:pt>
                <c:pt idx="1544">
                  <c:v>65</c:v>
                </c:pt>
                <c:pt idx="1545">
                  <c:v>78</c:v>
                </c:pt>
                <c:pt idx="1546">
                  <c:v>153</c:v>
                </c:pt>
                <c:pt idx="1547">
                  <c:v>75</c:v>
                </c:pt>
                <c:pt idx="1548">
                  <c:v>107</c:v>
                </c:pt>
                <c:pt idx="1549">
                  <c:v>169</c:v>
                </c:pt>
                <c:pt idx="1550">
                  <c:v>145</c:v>
                </c:pt>
                <c:pt idx="1551">
                  <c:v>61</c:v>
                </c:pt>
                <c:pt idx="1552">
                  <c:v>177</c:v>
                </c:pt>
                <c:pt idx="1553">
                  <c:v>99</c:v>
                </c:pt>
                <c:pt idx="1554">
                  <c:v>5</c:v>
                </c:pt>
                <c:pt idx="1555">
                  <c:v>130</c:v>
                </c:pt>
                <c:pt idx="1556">
                  <c:v>71</c:v>
                </c:pt>
                <c:pt idx="1557">
                  <c:v>134</c:v>
                </c:pt>
                <c:pt idx="1558">
                  <c:v>-39</c:v>
                </c:pt>
                <c:pt idx="1559">
                  <c:v>105</c:v>
                </c:pt>
                <c:pt idx="1560">
                  <c:v>93</c:v>
                </c:pt>
                <c:pt idx="1561">
                  <c:v>197</c:v>
                </c:pt>
                <c:pt idx="1562">
                  <c:v>152</c:v>
                </c:pt>
                <c:pt idx="1563">
                  <c:v>103</c:v>
                </c:pt>
                <c:pt idx="1564">
                  <c:v>29</c:v>
                </c:pt>
                <c:pt idx="1565">
                  <c:v>80</c:v>
                </c:pt>
                <c:pt idx="1566">
                  <c:v>54</c:v>
                </c:pt>
                <c:pt idx="1567">
                  <c:v>46</c:v>
                </c:pt>
                <c:pt idx="1568">
                  <c:v>-7</c:v>
                </c:pt>
                <c:pt idx="1569">
                  <c:v>152</c:v>
                </c:pt>
                <c:pt idx="1570">
                  <c:v>24</c:v>
                </c:pt>
                <c:pt idx="1571">
                  <c:v>91</c:v>
                </c:pt>
                <c:pt idx="1572">
                  <c:v>86</c:v>
                </c:pt>
                <c:pt idx="1573">
                  <c:v>53</c:v>
                </c:pt>
                <c:pt idx="1574">
                  <c:v>-25</c:v>
                </c:pt>
                <c:pt idx="1575">
                  <c:v>120</c:v>
                </c:pt>
                <c:pt idx="1576">
                  <c:v>128</c:v>
                </c:pt>
                <c:pt idx="1577">
                  <c:v>94</c:v>
                </c:pt>
                <c:pt idx="1578">
                  <c:v>18</c:v>
                </c:pt>
                <c:pt idx="1579">
                  <c:v>-9</c:v>
                </c:pt>
                <c:pt idx="1580">
                  <c:v>89</c:v>
                </c:pt>
                <c:pt idx="1581">
                  <c:v>108</c:v>
                </c:pt>
                <c:pt idx="1582">
                  <c:v>102</c:v>
                </c:pt>
                <c:pt idx="1583">
                  <c:v>193</c:v>
                </c:pt>
                <c:pt idx="1584">
                  <c:v>132</c:v>
                </c:pt>
                <c:pt idx="1585">
                  <c:v>159</c:v>
                </c:pt>
                <c:pt idx="1586">
                  <c:v>26</c:v>
                </c:pt>
                <c:pt idx="1587">
                  <c:v>52</c:v>
                </c:pt>
                <c:pt idx="1588">
                  <c:v>70</c:v>
                </c:pt>
                <c:pt idx="1589">
                  <c:v>82</c:v>
                </c:pt>
                <c:pt idx="1590">
                  <c:v>93</c:v>
                </c:pt>
                <c:pt idx="1591">
                  <c:v>14</c:v>
                </c:pt>
                <c:pt idx="1592">
                  <c:v>40</c:v>
                </c:pt>
                <c:pt idx="1593">
                  <c:v>159</c:v>
                </c:pt>
                <c:pt idx="1594">
                  <c:v>112</c:v>
                </c:pt>
                <c:pt idx="1595">
                  <c:v>117</c:v>
                </c:pt>
                <c:pt idx="1596">
                  <c:v>70</c:v>
                </c:pt>
                <c:pt idx="1597">
                  <c:v>46</c:v>
                </c:pt>
                <c:pt idx="1598">
                  <c:v>20</c:v>
                </c:pt>
                <c:pt idx="1599">
                  <c:v>80</c:v>
                </c:pt>
                <c:pt idx="1600">
                  <c:v>107</c:v>
                </c:pt>
                <c:pt idx="1601">
                  <c:v>52</c:v>
                </c:pt>
                <c:pt idx="1602">
                  <c:v>53</c:v>
                </c:pt>
                <c:pt idx="1603">
                  <c:v>86</c:v>
                </c:pt>
                <c:pt idx="1604">
                  <c:v>151</c:v>
                </c:pt>
                <c:pt idx="1605">
                  <c:v>19</c:v>
                </c:pt>
                <c:pt idx="1606">
                  <c:v>137</c:v>
                </c:pt>
                <c:pt idx="1607">
                  <c:v>133</c:v>
                </c:pt>
                <c:pt idx="1608">
                  <c:v>101</c:v>
                </c:pt>
                <c:pt idx="1609">
                  <c:v>141</c:v>
                </c:pt>
                <c:pt idx="1610">
                  <c:v>108</c:v>
                </c:pt>
                <c:pt idx="1611">
                  <c:v>148</c:v>
                </c:pt>
                <c:pt idx="1612">
                  <c:v>40</c:v>
                </c:pt>
                <c:pt idx="1613">
                  <c:v>104</c:v>
                </c:pt>
                <c:pt idx="1614">
                  <c:v>63</c:v>
                </c:pt>
                <c:pt idx="1615">
                  <c:v>182</c:v>
                </c:pt>
                <c:pt idx="1616">
                  <c:v>108</c:v>
                </c:pt>
                <c:pt idx="1617">
                  <c:v>126</c:v>
                </c:pt>
                <c:pt idx="1618">
                  <c:v>13</c:v>
                </c:pt>
                <c:pt idx="1619">
                  <c:v>79</c:v>
                </c:pt>
                <c:pt idx="1620">
                  <c:v>51</c:v>
                </c:pt>
                <c:pt idx="1621">
                  <c:v>-109</c:v>
                </c:pt>
                <c:pt idx="1622">
                  <c:v>27</c:v>
                </c:pt>
                <c:pt idx="1623">
                  <c:v>129</c:v>
                </c:pt>
                <c:pt idx="1624">
                  <c:v>59</c:v>
                </c:pt>
                <c:pt idx="1625">
                  <c:v>52</c:v>
                </c:pt>
                <c:pt idx="1626">
                  <c:v>38</c:v>
                </c:pt>
                <c:pt idx="1627">
                  <c:v>54</c:v>
                </c:pt>
                <c:pt idx="1628">
                  <c:v>66</c:v>
                </c:pt>
                <c:pt idx="1629">
                  <c:v>-14</c:v>
                </c:pt>
                <c:pt idx="1630">
                  <c:v>114</c:v>
                </c:pt>
                <c:pt idx="1631">
                  <c:v>102</c:v>
                </c:pt>
                <c:pt idx="1632">
                  <c:v>63</c:v>
                </c:pt>
                <c:pt idx="1633">
                  <c:v>101</c:v>
                </c:pt>
                <c:pt idx="1634">
                  <c:v>121</c:v>
                </c:pt>
                <c:pt idx="1635">
                  <c:v>165</c:v>
                </c:pt>
                <c:pt idx="1636">
                  <c:v>73</c:v>
                </c:pt>
                <c:pt idx="1637">
                  <c:v>71</c:v>
                </c:pt>
                <c:pt idx="1638">
                  <c:v>119</c:v>
                </c:pt>
                <c:pt idx="1639">
                  <c:v>115</c:v>
                </c:pt>
                <c:pt idx="1640">
                  <c:v>56</c:v>
                </c:pt>
                <c:pt idx="1641">
                  <c:v>-14</c:v>
                </c:pt>
                <c:pt idx="1642">
                  <c:v>117</c:v>
                </c:pt>
                <c:pt idx="1643">
                  <c:v>112</c:v>
                </c:pt>
                <c:pt idx="1644">
                  <c:v>53</c:v>
                </c:pt>
                <c:pt idx="1645">
                  <c:v>145</c:v>
                </c:pt>
                <c:pt idx="1646">
                  <c:v>64</c:v>
                </c:pt>
                <c:pt idx="1647">
                  <c:v>85</c:v>
                </c:pt>
                <c:pt idx="1648">
                  <c:v>85</c:v>
                </c:pt>
                <c:pt idx="1649">
                  <c:v>57</c:v>
                </c:pt>
                <c:pt idx="1650">
                  <c:v>93</c:v>
                </c:pt>
                <c:pt idx="1651">
                  <c:v>29</c:v>
                </c:pt>
                <c:pt idx="1652">
                  <c:v>24</c:v>
                </c:pt>
                <c:pt idx="1653">
                  <c:v>100</c:v>
                </c:pt>
                <c:pt idx="1654">
                  <c:v>-76</c:v>
                </c:pt>
                <c:pt idx="1655">
                  <c:v>-31</c:v>
                </c:pt>
                <c:pt idx="1656">
                  <c:v>24</c:v>
                </c:pt>
                <c:pt idx="1657">
                  <c:v>40</c:v>
                </c:pt>
                <c:pt idx="1658">
                  <c:v>96</c:v>
                </c:pt>
                <c:pt idx="1659">
                  <c:v>32</c:v>
                </c:pt>
                <c:pt idx="1660">
                  <c:v>107</c:v>
                </c:pt>
                <c:pt idx="1661">
                  <c:v>106</c:v>
                </c:pt>
                <c:pt idx="1662">
                  <c:v>88</c:v>
                </c:pt>
                <c:pt idx="1663">
                  <c:v>16</c:v>
                </c:pt>
                <c:pt idx="1664">
                  <c:v>126</c:v>
                </c:pt>
                <c:pt idx="1665">
                  <c:v>44</c:v>
                </c:pt>
                <c:pt idx="1666">
                  <c:v>-89</c:v>
                </c:pt>
                <c:pt idx="1667">
                  <c:v>37</c:v>
                </c:pt>
                <c:pt idx="1668">
                  <c:v>38</c:v>
                </c:pt>
                <c:pt idx="1669">
                  <c:v>-13</c:v>
                </c:pt>
                <c:pt idx="1670">
                  <c:v>88</c:v>
                </c:pt>
                <c:pt idx="1671">
                  <c:v>100</c:v>
                </c:pt>
                <c:pt idx="1672">
                  <c:v>165</c:v>
                </c:pt>
                <c:pt idx="1673">
                  <c:v>76</c:v>
                </c:pt>
                <c:pt idx="1674">
                  <c:v>-10</c:v>
                </c:pt>
                <c:pt idx="1675">
                  <c:v>26</c:v>
                </c:pt>
                <c:pt idx="1676">
                  <c:v>80</c:v>
                </c:pt>
                <c:pt idx="1677">
                  <c:v>113</c:v>
                </c:pt>
                <c:pt idx="1678">
                  <c:v>130</c:v>
                </c:pt>
                <c:pt idx="1679">
                  <c:v>12</c:v>
                </c:pt>
                <c:pt idx="1680">
                  <c:v>80</c:v>
                </c:pt>
                <c:pt idx="1681">
                  <c:v>101</c:v>
                </c:pt>
                <c:pt idx="1682">
                  <c:v>46</c:v>
                </c:pt>
                <c:pt idx="1683">
                  <c:v>53</c:v>
                </c:pt>
                <c:pt idx="1684">
                  <c:v>6</c:v>
                </c:pt>
                <c:pt idx="1685">
                  <c:v>60</c:v>
                </c:pt>
                <c:pt idx="1686">
                  <c:v>96</c:v>
                </c:pt>
                <c:pt idx="1687">
                  <c:v>196</c:v>
                </c:pt>
                <c:pt idx="1688">
                  <c:v>-37</c:v>
                </c:pt>
                <c:pt idx="1689">
                  <c:v>12</c:v>
                </c:pt>
                <c:pt idx="1690">
                  <c:v>49</c:v>
                </c:pt>
                <c:pt idx="1691">
                  <c:v>160</c:v>
                </c:pt>
                <c:pt idx="1692">
                  <c:v>116</c:v>
                </c:pt>
                <c:pt idx="1693">
                  <c:v>134</c:v>
                </c:pt>
                <c:pt idx="1694">
                  <c:v>53</c:v>
                </c:pt>
                <c:pt idx="1695">
                  <c:v>69</c:v>
                </c:pt>
                <c:pt idx="1696">
                  <c:v>38</c:v>
                </c:pt>
                <c:pt idx="1697">
                  <c:v>34</c:v>
                </c:pt>
                <c:pt idx="1698">
                  <c:v>44</c:v>
                </c:pt>
                <c:pt idx="1699">
                  <c:v>170</c:v>
                </c:pt>
                <c:pt idx="1700">
                  <c:v>117</c:v>
                </c:pt>
                <c:pt idx="1701">
                  <c:v>66</c:v>
                </c:pt>
                <c:pt idx="1702">
                  <c:v>45</c:v>
                </c:pt>
                <c:pt idx="1703">
                  <c:v>53</c:v>
                </c:pt>
                <c:pt idx="1704">
                  <c:v>59</c:v>
                </c:pt>
                <c:pt idx="1705">
                  <c:v>-39</c:v>
                </c:pt>
                <c:pt idx="1706">
                  <c:v>0</c:v>
                </c:pt>
                <c:pt idx="1707">
                  <c:v>93</c:v>
                </c:pt>
                <c:pt idx="1708">
                  <c:v>194</c:v>
                </c:pt>
                <c:pt idx="1709">
                  <c:v>37</c:v>
                </c:pt>
                <c:pt idx="1710">
                  <c:v>-22</c:v>
                </c:pt>
                <c:pt idx="1711">
                  <c:v>75</c:v>
                </c:pt>
                <c:pt idx="1712">
                  <c:v>25</c:v>
                </c:pt>
                <c:pt idx="1713">
                  <c:v>21</c:v>
                </c:pt>
                <c:pt idx="1714">
                  <c:v>37</c:v>
                </c:pt>
                <c:pt idx="1715">
                  <c:v>-31</c:v>
                </c:pt>
                <c:pt idx="1716">
                  <c:v>68</c:v>
                </c:pt>
                <c:pt idx="1717">
                  <c:v>45</c:v>
                </c:pt>
                <c:pt idx="1718">
                  <c:v>118</c:v>
                </c:pt>
                <c:pt idx="1719">
                  <c:v>143</c:v>
                </c:pt>
                <c:pt idx="1720">
                  <c:v>82</c:v>
                </c:pt>
                <c:pt idx="1721">
                  <c:v>134</c:v>
                </c:pt>
                <c:pt idx="1722">
                  <c:v>-42</c:v>
                </c:pt>
                <c:pt idx="1723">
                  <c:v>70</c:v>
                </c:pt>
                <c:pt idx="1724">
                  <c:v>168</c:v>
                </c:pt>
                <c:pt idx="1725">
                  <c:v>-112</c:v>
                </c:pt>
                <c:pt idx="1726">
                  <c:v>62</c:v>
                </c:pt>
                <c:pt idx="1727">
                  <c:v>136</c:v>
                </c:pt>
                <c:pt idx="1728">
                  <c:v>32</c:v>
                </c:pt>
                <c:pt idx="1729">
                  <c:v>43</c:v>
                </c:pt>
                <c:pt idx="1730">
                  <c:v>86</c:v>
                </c:pt>
                <c:pt idx="1731">
                  <c:v>74</c:v>
                </c:pt>
                <c:pt idx="1732">
                  <c:v>185</c:v>
                </c:pt>
                <c:pt idx="1733">
                  <c:v>86</c:v>
                </c:pt>
                <c:pt idx="1734">
                  <c:v>-1</c:v>
                </c:pt>
                <c:pt idx="1735">
                  <c:v>33</c:v>
                </c:pt>
                <c:pt idx="1736">
                  <c:v>12</c:v>
                </c:pt>
                <c:pt idx="1737">
                  <c:v>-10</c:v>
                </c:pt>
                <c:pt idx="1738">
                  <c:v>33</c:v>
                </c:pt>
                <c:pt idx="1739">
                  <c:v>138</c:v>
                </c:pt>
                <c:pt idx="1740">
                  <c:v>67</c:v>
                </c:pt>
                <c:pt idx="1741">
                  <c:v>110</c:v>
                </c:pt>
                <c:pt idx="1742">
                  <c:v>97</c:v>
                </c:pt>
                <c:pt idx="1743">
                  <c:v>-35</c:v>
                </c:pt>
                <c:pt idx="1744">
                  <c:v>67</c:v>
                </c:pt>
                <c:pt idx="1745">
                  <c:v>88</c:v>
                </c:pt>
                <c:pt idx="1746">
                  <c:v>37</c:v>
                </c:pt>
                <c:pt idx="1747">
                  <c:v>53</c:v>
                </c:pt>
                <c:pt idx="1748">
                  <c:v>100</c:v>
                </c:pt>
                <c:pt idx="1749">
                  <c:v>51</c:v>
                </c:pt>
                <c:pt idx="1750">
                  <c:v>79</c:v>
                </c:pt>
                <c:pt idx="1751">
                  <c:v>166</c:v>
                </c:pt>
                <c:pt idx="1752">
                  <c:v>93</c:v>
                </c:pt>
                <c:pt idx="1753">
                  <c:v>32</c:v>
                </c:pt>
                <c:pt idx="1754">
                  <c:v>95</c:v>
                </c:pt>
                <c:pt idx="1755">
                  <c:v>-16</c:v>
                </c:pt>
                <c:pt idx="1756">
                  <c:v>72</c:v>
                </c:pt>
                <c:pt idx="1757">
                  <c:v>133</c:v>
                </c:pt>
                <c:pt idx="1758">
                  <c:v>32</c:v>
                </c:pt>
                <c:pt idx="1759">
                  <c:v>112</c:v>
                </c:pt>
                <c:pt idx="1760">
                  <c:v>116</c:v>
                </c:pt>
                <c:pt idx="1761">
                  <c:v>142</c:v>
                </c:pt>
                <c:pt idx="1762">
                  <c:v>101</c:v>
                </c:pt>
                <c:pt idx="1763">
                  <c:v>38</c:v>
                </c:pt>
                <c:pt idx="1764">
                  <c:v>58</c:v>
                </c:pt>
                <c:pt idx="1765">
                  <c:v>85</c:v>
                </c:pt>
                <c:pt idx="1766">
                  <c:v>68</c:v>
                </c:pt>
                <c:pt idx="1767">
                  <c:v>8</c:v>
                </c:pt>
                <c:pt idx="1768">
                  <c:v>-58</c:v>
                </c:pt>
                <c:pt idx="1769">
                  <c:v>72</c:v>
                </c:pt>
                <c:pt idx="1770">
                  <c:v>21</c:v>
                </c:pt>
                <c:pt idx="1771">
                  <c:v>20</c:v>
                </c:pt>
                <c:pt idx="1772">
                  <c:v>65</c:v>
                </c:pt>
                <c:pt idx="1773">
                  <c:v>64</c:v>
                </c:pt>
                <c:pt idx="1774">
                  <c:v>185</c:v>
                </c:pt>
                <c:pt idx="1775">
                  <c:v>220</c:v>
                </c:pt>
                <c:pt idx="1776">
                  <c:v>111</c:v>
                </c:pt>
                <c:pt idx="1777">
                  <c:v>24</c:v>
                </c:pt>
                <c:pt idx="1778">
                  <c:v>-37</c:v>
                </c:pt>
                <c:pt idx="1779">
                  <c:v>63</c:v>
                </c:pt>
                <c:pt idx="1780">
                  <c:v>0</c:v>
                </c:pt>
                <c:pt idx="1781">
                  <c:v>-50</c:v>
                </c:pt>
                <c:pt idx="1782">
                  <c:v>-8</c:v>
                </c:pt>
                <c:pt idx="1783">
                  <c:v>-17</c:v>
                </c:pt>
                <c:pt idx="1784">
                  <c:v>-27</c:v>
                </c:pt>
                <c:pt idx="1785">
                  <c:v>-31</c:v>
                </c:pt>
                <c:pt idx="1786">
                  <c:v>116</c:v>
                </c:pt>
                <c:pt idx="1787">
                  <c:v>48</c:v>
                </c:pt>
                <c:pt idx="1788">
                  <c:v>63</c:v>
                </c:pt>
                <c:pt idx="1789">
                  <c:v>79</c:v>
                </c:pt>
                <c:pt idx="1790">
                  <c:v>29</c:v>
                </c:pt>
                <c:pt idx="1791">
                  <c:v>130</c:v>
                </c:pt>
                <c:pt idx="1792">
                  <c:v>5</c:v>
                </c:pt>
                <c:pt idx="1793">
                  <c:v>80</c:v>
                </c:pt>
                <c:pt idx="1794">
                  <c:v>-107</c:v>
                </c:pt>
                <c:pt idx="1795">
                  <c:v>-71</c:v>
                </c:pt>
                <c:pt idx="1796">
                  <c:v>107</c:v>
                </c:pt>
                <c:pt idx="1797">
                  <c:v>180</c:v>
                </c:pt>
                <c:pt idx="1798">
                  <c:v>53</c:v>
                </c:pt>
                <c:pt idx="1799">
                  <c:v>59</c:v>
                </c:pt>
                <c:pt idx="1800">
                  <c:v>-34</c:v>
                </c:pt>
                <c:pt idx="1801">
                  <c:v>197</c:v>
                </c:pt>
                <c:pt idx="1802">
                  <c:v>77</c:v>
                </c:pt>
                <c:pt idx="1803">
                  <c:v>123</c:v>
                </c:pt>
                <c:pt idx="1804">
                  <c:v>142</c:v>
                </c:pt>
                <c:pt idx="1805">
                  <c:v>38</c:v>
                </c:pt>
                <c:pt idx="1806">
                  <c:v>52</c:v>
                </c:pt>
                <c:pt idx="1807">
                  <c:v>55</c:v>
                </c:pt>
                <c:pt idx="1808">
                  <c:v>-31</c:v>
                </c:pt>
                <c:pt idx="1809">
                  <c:v>69</c:v>
                </c:pt>
                <c:pt idx="1810">
                  <c:v>145</c:v>
                </c:pt>
                <c:pt idx="1811">
                  <c:v>35</c:v>
                </c:pt>
                <c:pt idx="1812">
                  <c:v>139</c:v>
                </c:pt>
                <c:pt idx="1813">
                  <c:v>55</c:v>
                </c:pt>
                <c:pt idx="1814">
                  <c:v>49</c:v>
                </c:pt>
                <c:pt idx="1815">
                  <c:v>197</c:v>
                </c:pt>
                <c:pt idx="1816">
                  <c:v>-11</c:v>
                </c:pt>
                <c:pt idx="1817">
                  <c:v>137</c:v>
                </c:pt>
                <c:pt idx="1818">
                  <c:v>86</c:v>
                </c:pt>
                <c:pt idx="1819">
                  <c:v>7</c:v>
                </c:pt>
                <c:pt idx="1820">
                  <c:v>119</c:v>
                </c:pt>
                <c:pt idx="1821">
                  <c:v>118</c:v>
                </c:pt>
                <c:pt idx="1822">
                  <c:v>19</c:v>
                </c:pt>
                <c:pt idx="1823">
                  <c:v>8</c:v>
                </c:pt>
                <c:pt idx="1824">
                  <c:v>46</c:v>
                </c:pt>
                <c:pt idx="1825">
                  <c:v>77</c:v>
                </c:pt>
                <c:pt idx="1826">
                  <c:v>17</c:v>
                </c:pt>
                <c:pt idx="1827">
                  <c:v>149</c:v>
                </c:pt>
                <c:pt idx="1828">
                  <c:v>98</c:v>
                </c:pt>
                <c:pt idx="1829">
                  <c:v>47</c:v>
                </c:pt>
                <c:pt idx="1830">
                  <c:v>66</c:v>
                </c:pt>
                <c:pt idx="1831">
                  <c:v>-12</c:v>
                </c:pt>
                <c:pt idx="1832">
                  <c:v>4</c:v>
                </c:pt>
                <c:pt idx="1833">
                  <c:v>-64</c:v>
                </c:pt>
                <c:pt idx="1834">
                  <c:v>137</c:v>
                </c:pt>
                <c:pt idx="1835">
                  <c:v>32</c:v>
                </c:pt>
                <c:pt idx="1836">
                  <c:v>52</c:v>
                </c:pt>
                <c:pt idx="1837">
                  <c:v>97</c:v>
                </c:pt>
                <c:pt idx="1838">
                  <c:v>-40</c:v>
                </c:pt>
                <c:pt idx="1839">
                  <c:v>64</c:v>
                </c:pt>
                <c:pt idx="1840">
                  <c:v>9</c:v>
                </c:pt>
                <c:pt idx="1841">
                  <c:v>45</c:v>
                </c:pt>
                <c:pt idx="1842">
                  <c:v>-33</c:v>
                </c:pt>
                <c:pt idx="1843">
                  <c:v>128</c:v>
                </c:pt>
                <c:pt idx="1844">
                  <c:v>6</c:v>
                </c:pt>
                <c:pt idx="1845">
                  <c:v>110</c:v>
                </c:pt>
                <c:pt idx="1846">
                  <c:v>-68</c:v>
                </c:pt>
                <c:pt idx="1847">
                  <c:v>24</c:v>
                </c:pt>
                <c:pt idx="1848">
                  <c:v>68</c:v>
                </c:pt>
                <c:pt idx="1849">
                  <c:v>74</c:v>
                </c:pt>
                <c:pt idx="1850">
                  <c:v>0</c:v>
                </c:pt>
                <c:pt idx="1851">
                  <c:v>70</c:v>
                </c:pt>
                <c:pt idx="1852">
                  <c:v>15</c:v>
                </c:pt>
                <c:pt idx="1853">
                  <c:v>34</c:v>
                </c:pt>
                <c:pt idx="1854">
                  <c:v>45</c:v>
                </c:pt>
                <c:pt idx="1855">
                  <c:v>43</c:v>
                </c:pt>
                <c:pt idx="1856">
                  <c:v>37</c:v>
                </c:pt>
                <c:pt idx="1857">
                  <c:v>-63</c:v>
                </c:pt>
                <c:pt idx="1858">
                  <c:v>71</c:v>
                </c:pt>
                <c:pt idx="1859">
                  <c:v>31</c:v>
                </c:pt>
                <c:pt idx="1860">
                  <c:v>-48</c:v>
                </c:pt>
                <c:pt idx="1861">
                  <c:v>-63</c:v>
                </c:pt>
                <c:pt idx="1862">
                  <c:v>101</c:v>
                </c:pt>
                <c:pt idx="1863">
                  <c:v>179</c:v>
                </c:pt>
                <c:pt idx="1864">
                  <c:v>26</c:v>
                </c:pt>
                <c:pt idx="1865">
                  <c:v>0</c:v>
                </c:pt>
                <c:pt idx="1866">
                  <c:v>-22</c:v>
                </c:pt>
                <c:pt idx="1867">
                  <c:v>83</c:v>
                </c:pt>
                <c:pt idx="1868">
                  <c:v>-18</c:v>
                </c:pt>
                <c:pt idx="1869">
                  <c:v>95</c:v>
                </c:pt>
                <c:pt idx="1870">
                  <c:v>-15</c:v>
                </c:pt>
                <c:pt idx="1871">
                  <c:v>74</c:v>
                </c:pt>
                <c:pt idx="1872">
                  <c:v>29</c:v>
                </c:pt>
                <c:pt idx="1873">
                  <c:v>25</c:v>
                </c:pt>
                <c:pt idx="1874">
                  <c:v>67</c:v>
                </c:pt>
                <c:pt idx="1875">
                  <c:v>85</c:v>
                </c:pt>
                <c:pt idx="1876">
                  <c:v>74</c:v>
                </c:pt>
                <c:pt idx="1877">
                  <c:v>88</c:v>
                </c:pt>
                <c:pt idx="1878">
                  <c:v>86</c:v>
                </c:pt>
                <c:pt idx="1879">
                  <c:v>-29</c:v>
                </c:pt>
                <c:pt idx="1880">
                  <c:v>65</c:v>
                </c:pt>
                <c:pt idx="1881">
                  <c:v>77</c:v>
                </c:pt>
                <c:pt idx="1882">
                  <c:v>-44</c:v>
                </c:pt>
                <c:pt idx="1883">
                  <c:v>110</c:v>
                </c:pt>
                <c:pt idx="1884">
                  <c:v>97</c:v>
                </c:pt>
                <c:pt idx="1885">
                  <c:v>-9</c:v>
                </c:pt>
                <c:pt idx="1886">
                  <c:v>-11</c:v>
                </c:pt>
                <c:pt idx="1887">
                  <c:v>-59</c:v>
                </c:pt>
                <c:pt idx="1888">
                  <c:v>-21</c:v>
                </c:pt>
                <c:pt idx="1889">
                  <c:v>19</c:v>
                </c:pt>
                <c:pt idx="1890">
                  <c:v>32</c:v>
                </c:pt>
                <c:pt idx="1891">
                  <c:v>-24</c:v>
                </c:pt>
                <c:pt idx="1892">
                  <c:v>59</c:v>
                </c:pt>
                <c:pt idx="1893">
                  <c:v>-23</c:v>
                </c:pt>
                <c:pt idx="1894">
                  <c:v>64</c:v>
                </c:pt>
                <c:pt idx="1895">
                  <c:v>98</c:v>
                </c:pt>
                <c:pt idx="1896">
                  <c:v>129</c:v>
                </c:pt>
                <c:pt idx="1897">
                  <c:v>131</c:v>
                </c:pt>
                <c:pt idx="1898">
                  <c:v>-6</c:v>
                </c:pt>
                <c:pt idx="1899">
                  <c:v>31</c:v>
                </c:pt>
                <c:pt idx="1900">
                  <c:v>60</c:v>
                </c:pt>
                <c:pt idx="1901">
                  <c:v>47</c:v>
                </c:pt>
                <c:pt idx="1902">
                  <c:v>-40</c:v>
                </c:pt>
                <c:pt idx="1903">
                  <c:v>6</c:v>
                </c:pt>
                <c:pt idx="1904">
                  <c:v>1</c:v>
                </c:pt>
                <c:pt idx="1905">
                  <c:v>57</c:v>
                </c:pt>
                <c:pt idx="1906">
                  <c:v>-31</c:v>
                </c:pt>
                <c:pt idx="1907">
                  <c:v>36</c:v>
                </c:pt>
                <c:pt idx="1908">
                  <c:v>36</c:v>
                </c:pt>
                <c:pt idx="1909">
                  <c:v>-65</c:v>
                </c:pt>
                <c:pt idx="1910">
                  <c:v>13</c:v>
                </c:pt>
                <c:pt idx="1911">
                  <c:v>94</c:v>
                </c:pt>
                <c:pt idx="1912">
                  <c:v>-2</c:v>
                </c:pt>
                <c:pt idx="1913">
                  <c:v>0</c:v>
                </c:pt>
                <c:pt idx="1914">
                  <c:v>44</c:v>
                </c:pt>
                <c:pt idx="1915">
                  <c:v>-21</c:v>
                </c:pt>
                <c:pt idx="1916">
                  <c:v>87</c:v>
                </c:pt>
                <c:pt idx="1917">
                  <c:v>85</c:v>
                </c:pt>
                <c:pt idx="1918">
                  <c:v>39</c:v>
                </c:pt>
                <c:pt idx="1919">
                  <c:v>-37</c:v>
                </c:pt>
                <c:pt idx="1920">
                  <c:v>56</c:v>
                </c:pt>
                <c:pt idx="1921">
                  <c:v>155</c:v>
                </c:pt>
                <c:pt idx="1922">
                  <c:v>105</c:v>
                </c:pt>
                <c:pt idx="1923">
                  <c:v>-135</c:v>
                </c:pt>
                <c:pt idx="1924">
                  <c:v>-53</c:v>
                </c:pt>
                <c:pt idx="1925">
                  <c:v>-76</c:v>
                </c:pt>
                <c:pt idx="1926">
                  <c:v>42</c:v>
                </c:pt>
                <c:pt idx="1927">
                  <c:v>-17</c:v>
                </c:pt>
                <c:pt idx="1928">
                  <c:v>-26</c:v>
                </c:pt>
                <c:pt idx="1929">
                  <c:v>-37</c:v>
                </c:pt>
                <c:pt idx="1930">
                  <c:v>-8</c:v>
                </c:pt>
                <c:pt idx="1931">
                  <c:v>153</c:v>
                </c:pt>
                <c:pt idx="1932">
                  <c:v>-28</c:v>
                </c:pt>
                <c:pt idx="1933">
                  <c:v>157</c:v>
                </c:pt>
                <c:pt idx="1934">
                  <c:v>-14</c:v>
                </c:pt>
                <c:pt idx="1935">
                  <c:v>-5</c:v>
                </c:pt>
                <c:pt idx="1936">
                  <c:v>52</c:v>
                </c:pt>
                <c:pt idx="1937">
                  <c:v>62</c:v>
                </c:pt>
                <c:pt idx="1938">
                  <c:v>-70</c:v>
                </c:pt>
                <c:pt idx="1939">
                  <c:v>-14</c:v>
                </c:pt>
                <c:pt idx="1940">
                  <c:v>-33</c:v>
                </c:pt>
                <c:pt idx="1941">
                  <c:v>33</c:v>
                </c:pt>
                <c:pt idx="1942">
                  <c:v>43</c:v>
                </c:pt>
                <c:pt idx="1943">
                  <c:v>-95</c:v>
                </c:pt>
                <c:pt idx="1944">
                  <c:v>-27</c:v>
                </c:pt>
                <c:pt idx="1945">
                  <c:v>62</c:v>
                </c:pt>
                <c:pt idx="1946">
                  <c:v>-5</c:v>
                </c:pt>
                <c:pt idx="1947">
                  <c:v>-46</c:v>
                </c:pt>
                <c:pt idx="1948">
                  <c:v>38</c:v>
                </c:pt>
                <c:pt idx="1949">
                  <c:v>45</c:v>
                </c:pt>
                <c:pt idx="1950">
                  <c:v>113</c:v>
                </c:pt>
                <c:pt idx="1951">
                  <c:v>74</c:v>
                </c:pt>
                <c:pt idx="1952">
                  <c:v>60</c:v>
                </c:pt>
                <c:pt idx="1953">
                  <c:v>17</c:v>
                </c:pt>
                <c:pt idx="1954">
                  <c:v>43</c:v>
                </c:pt>
                <c:pt idx="1955">
                  <c:v>-19</c:v>
                </c:pt>
                <c:pt idx="1956">
                  <c:v>-29</c:v>
                </c:pt>
                <c:pt idx="1957">
                  <c:v>-33</c:v>
                </c:pt>
                <c:pt idx="1958">
                  <c:v>-64</c:v>
                </c:pt>
                <c:pt idx="1959">
                  <c:v>51</c:v>
                </c:pt>
                <c:pt idx="1960">
                  <c:v>91</c:v>
                </c:pt>
                <c:pt idx="1961">
                  <c:v>31</c:v>
                </c:pt>
                <c:pt idx="1962">
                  <c:v>113</c:v>
                </c:pt>
                <c:pt idx="1963">
                  <c:v>-60</c:v>
                </c:pt>
                <c:pt idx="1964">
                  <c:v>-111</c:v>
                </c:pt>
                <c:pt idx="1965">
                  <c:v>-76</c:v>
                </c:pt>
                <c:pt idx="1966">
                  <c:v>-2</c:v>
                </c:pt>
                <c:pt idx="1967">
                  <c:v>25</c:v>
                </c:pt>
                <c:pt idx="1968">
                  <c:v>33</c:v>
                </c:pt>
                <c:pt idx="1969">
                  <c:v>103</c:v>
                </c:pt>
                <c:pt idx="1970">
                  <c:v>-10</c:v>
                </c:pt>
                <c:pt idx="1971">
                  <c:v>23</c:v>
                </c:pt>
                <c:pt idx="1972">
                  <c:v>-35</c:v>
                </c:pt>
                <c:pt idx="1973">
                  <c:v>59</c:v>
                </c:pt>
                <c:pt idx="1974">
                  <c:v>127</c:v>
                </c:pt>
                <c:pt idx="1975">
                  <c:v>68</c:v>
                </c:pt>
                <c:pt idx="1976">
                  <c:v>-1</c:v>
                </c:pt>
                <c:pt idx="1977">
                  <c:v>-6</c:v>
                </c:pt>
                <c:pt idx="1978">
                  <c:v>93</c:v>
                </c:pt>
                <c:pt idx="1979">
                  <c:v>-47</c:v>
                </c:pt>
                <c:pt idx="1980">
                  <c:v>-29</c:v>
                </c:pt>
                <c:pt idx="1981">
                  <c:v>13</c:v>
                </c:pt>
                <c:pt idx="1982">
                  <c:v>-65</c:v>
                </c:pt>
                <c:pt idx="1983">
                  <c:v>74</c:v>
                </c:pt>
                <c:pt idx="1984">
                  <c:v>21</c:v>
                </c:pt>
                <c:pt idx="1985">
                  <c:v>60</c:v>
                </c:pt>
                <c:pt idx="1986">
                  <c:v>-36</c:v>
                </c:pt>
                <c:pt idx="1987">
                  <c:v>-14</c:v>
                </c:pt>
                <c:pt idx="1988">
                  <c:v>52</c:v>
                </c:pt>
                <c:pt idx="1989">
                  <c:v>148</c:v>
                </c:pt>
                <c:pt idx="1990">
                  <c:v>101</c:v>
                </c:pt>
                <c:pt idx="1991">
                  <c:v>-30</c:v>
                </c:pt>
                <c:pt idx="1992">
                  <c:v>3</c:v>
                </c:pt>
                <c:pt idx="1993">
                  <c:v>65</c:v>
                </c:pt>
                <c:pt idx="1994">
                  <c:v>-78</c:v>
                </c:pt>
                <c:pt idx="1995">
                  <c:v>-4</c:v>
                </c:pt>
                <c:pt idx="1996">
                  <c:v>62</c:v>
                </c:pt>
                <c:pt idx="1997">
                  <c:v>-19</c:v>
                </c:pt>
                <c:pt idx="1998">
                  <c:v>-9</c:v>
                </c:pt>
                <c:pt idx="1999">
                  <c:v>15</c:v>
                </c:pt>
                <c:pt idx="2000">
                  <c:v>78</c:v>
                </c:pt>
                <c:pt idx="2001">
                  <c:v>78</c:v>
                </c:pt>
                <c:pt idx="2002">
                  <c:v>-54</c:v>
                </c:pt>
                <c:pt idx="2003">
                  <c:v>-17</c:v>
                </c:pt>
                <c:pt idx="2004">
                  <c:v>-135</c:v>
                </c:pt>
                <c:pt idx="2005">
                  <c:v>-4</c:v>
                </c:pt>
                <c:pt idx="2006">
                  <c:v>-46</c:v>
                </c:pt>
                <c:pt idx="2007">
                  <c:v>19</c:v>
                </c:pt>
                <c:pt idx="2008">
                  <c:v>24</c:v>
                </c:pt>
                <c:pt idx="2009">
                  <c:v>32</c:v>
                </c:pt>
                <c:pt idx="2010">
                  <c:v>6</c:v>
                </c:pt>
                <c:pt idx="2011">
                  <c:v>-7</c:v>
                </c:pt>
                <c:pt idx="2012">
                  <c:v>-47</c:v>
                </c:pt>
                <c:pt idx="2013">
                  <c:v>-60</c:v>
                </c:pt>
                <c:pt idx="2014">
                  <c:v>35</c:v>
                </c:pt>
                <c:pt idx="2015">
                  <c:v>87</c:v>
                </c:pt>
                <c:pt idx="2016">
                  <c:v>-13</c:v>
                </c:pt>
                <c:pt idx="2017">
                  <c:v>145</c:v>
                </c:pt>
                <c:pt idx="2018">
                  <c:v>2</c:v>
                </c:pt>
                <c:pt idx="2019">
                  <c:v>28</c:v>
                </c:pt>
                <c:pt idx="2020">
                  <c:v>-2</c:v>
                </c:pt>
                <c:pt idx="2021">
                  <c:v>149</c:v>
                </c:pt>
                <c:pt idx="2022">
                  <c:v>83</c:v>
                </c:pt>
                <c:pt idx="2023">
                  <c:v>50</c:v>
                </c:pt>
                <c:pt idx="2024">
                  <c:v>39</c:v>
                </c:pt>
                <c:pt idx="2025">
                  <c:v>35</c:v>
                </c:pt>
                <c:pt idx="2026">
                  <c:v>30</c:v>
                </c:pt>
                <c:pt idx="2027">
                  <c:v>-1</c:v>
                </c:pt>
                <c:pt idx="2028">
                  <c:v>71</c:v>
                </c:pt>
                <c:pt idx="2029">
                  <c:v>90</c:v>
                </c:pt>
                <c:pt idx="2030">
                  <c:v>-85</c:v>
                </c:pt>
                <c:pt idx="2031">
                  <c:v>4</c:v>
                </c:pt>
                <c:pt idx="2032">
                  <c:v>73</c:v>
                </c:pt>
                <c:pt idx="2033">
                  <c:v>-32</c:v>
                </c:pt>
                <c:pt idx="2034">
                  <c:v>13</c:v>
                </c:pt>
                <c:pt idx="2035">
                  <c:v>-145</c:v>
                </c:pt>
                <c:pt idx="2036">
                  <c:v>-27</c:v>
                </c:pt>
                <c:pt idx="2037">
                  <c:v>-34</c:v>
                </c:pt>
                <c:pt idx="2038">
                  <c:v>59</c:v>
                </c:pt>
                <c:pt idx="2039">
                  <c:v>-147</c:v>
                </c:pt>
                <c:pt idx="2040">
                  <c:v>-3</c:v>
                </c:pt>
                <c:pt idx="2041">
                  <c:v>27</c:v>
                </c:pt>
                <c:pt idx="2042">
                  <c:v>0</c:v>
                </c:pt>
                <c:pt idx="2043">
                  <c:v>24</c:v>
                </c:pt>
                <c:pt idx="2044">
                  <c:v>54</c:v>
                </c:pt>
                <c:pt idx="2045">
                  <c:v>12</c:v>
                </c:pt>
                <c:pt idx="2046">
                  <c:v>14</c:v>
                </c:pt>
                <c:pt idx="2047">
                  <c:v>72</c:v>
                </c:pt>
                <c:pt idx="2048">
                  <c:v>41</c:v>
                </c:pt>
                <c:pt idx="2049">
                  <c:v>64</c:v>
                </c:pt>
                <c:pt idx="2050">
                  <c:v>29</c:v>
                </c:pt>
                <c:pt idx="2051">
                  <c:v>-54</c:v>
                </c:pt>
                <c:pt idx="2052">
                  <c:v>205</c:v>
                </c:pt>
                <c:pt idx="2053">
                  <c:v>4</c:v>
                </c:pt>
                <c:pt idx="2054">
                  <c:v>-56</c:v>
                </c:pt>
                <c:pt idx="2055">
                  <c:v>-10</c:v>
                </c:pt>
                <c:pt idx="2056">
                  <c:v>31</c:v>
                </c:pt>
                <c:pt idx="2057">
                  <c:v>12</c:v>
                </c:pt>
                <c:pt idx="2058">
                  <c:v>-39</c:v>
                </c:pt>
                <c:pt idx="2059">
                  <c:v>8</c:v>
                </c:pt>
                <c:pt idx="2060">
                  <c:v>38</c:v>
                </c:pt>
                <c:pt idx="2061">
                  <c:v>-42</c:v>
                </c:pt>
                <c:pt idx="2062">
                  <c:v>25</c:v>
                </c:pt>
                <c:pt idx="2063">
                  <c:v>-32</c:v>
                </c:pt>
                <c:pt idx="2064">
                  <c:v>-22</c:v>
                </c:pt>
                <c:pt idx="2065">
                  <c:v>2</c:v>
                </c:pt>
                <c:pt idx="2066">
                  <c:v>16</c:v>
                </c:pt>
                <c:pt idx="2067">
                  <c:v>-65</c:v>
                </c:pt>
                <c:pt idx="2068">
                  <c:v>53</c:v>
                </c:pt>
                <c:pt idx="2069">
                  <c:v>-39</c:v>
                </c:pt>
                <c:pt idx="2070">
                  <c:v>17</c:v>
                </c:pt>
                <c:pt idx="2071">
                  <c:v>-31</c:v>
                </c:pt>
                <c:pt idx="2072">
                  <c:v>78</c:v>
                </c:pt>
                <c:pt idx="2073">
                  <c:v>-10</c:v>
                </c:pt>
                <c:pt idx="2074">
                  <c:v>41</c:v>
                </c:pt>
                <c:pt idx="2075">
                  <c:v>-49</c:v>
                </c:pt>
                <c:pt idx="2076">
                  <c:v>89</c:v>
                </c:pt>
                <c:pt idx="2077">
                  <c:v>-139</c:v>
                </c:pt>
                <c:pt idx="2078">
                  <c:v>78</c:v>
                </c:pt>
                <c:pt idx="2079">
                  <c:v>-32</c:v>
                </c:pt>
                <c:pt idx="2080">
                  <c:v>-58</c:v>
                </c:pt>
                <c:pt idx="2081">
                  <c:v>94</c:v>
                </c:pt>
                <c:pt idx="2082">
                  <c:v>-13</c:v>
                </c:pt>
                <c:pt idx="2083">
                  <c:v>10</c:v>
                </c:pt>
                <c:pt idx="2084">
                  <c:v>1</c:v>
                </c:pt>
                <c:pt idx="2085">
                  <c:v>92</c:v>
                </c:pt>
                <c:pt idx="2086">
                  <c:v>-36</c:v>
                </c:pt>
                <c:pt idx="2087">
                  <c:v>-44</c:v>
                </c:pt>
                <c:pt idx="2088">
                  <c:v>124</c:v>
                </c:pt>
                <c:pt idx="2089">
                  <c:v>-3</c:v>
                </c:pt>
                <c:pt idx="2090">
                  <c:v>-79</c:v>
                </c:pt>
                <c:pt idx="2091">
                  <c:v>-32</c:v>
                </c:pt>
                <c:pt idx="2092">
                  <c:v>47</c:v>
                </c:pt>
                <c:pt idx="2093">
                  <c:v>-51</c:v>
                </c:pt>
                <c:pt idx="2094">
                  <c:v>40</c:v>
                </c:pt>
                <c:pt idx="2095">
                  <c:v>112</c:v>
                </c:pt>
                <c:pt idx="2096">
                  <c:v>9</c:v>
                </c:pt>
                <c:pt idx="2097">
                  <c:v>-31</c:v>
                </c:pt>
                <c:pt idx="2098">
                  <c:v>105</c:v>
                </c:pt>
                <c:pt idx="2099">
                  <c:v>-73</c:v>
                </c:pt>
                <c:pt idx="2100">
                  <c:v>-41</c:v>
                </c:pt>
                <c:pt idx="2101">
                  <c:v>105</c:v>
                </c:pt>
                <c:pt idx="2102">
                  <c:v>-17</c:v>
                </c:pt>
                <c:pt idx="2103">
                  <c:v>-4</c:v>
                </c:pt>
                <c:pt idx="2104">
                  <c:v>-5</c:v>
                </c:pt>
                <c:pt idx="2105">
                  <c:v>74</c:v>
                </c:pt>
                <c:pt idx="2106">
                  <c:v>6</c:v>
                </c:pt>
                <c:pt idx="2107">
                  <c:v>43</c:v>
                </c:pt>
                <c:pt idx="2108">
                  <c:v>70</c:v>
                </c:pt>
                <c:pt idx="2109">
                  <c:v>45</c:v>
                </c:pt>
                <c:pt idx="2110">
                  <c:v>-102</c:v>
                </c:pt>
                <c:pt idx="2111">
                  <c:v>-102</c:v>
                </c:pt>
                <c:pt idx="2112">
                  <c:v>0</c:v>
                </c:pt>
                <c:pt idx="2113">
                  <c:v>127</c:v>
                </c:pt>
                <c:pt idx="2114">
                  <c:v>-14</c:v>
                </c:pt>
                <c:pt idx="2115">
                  <c:v>-81</c:v>
                </c:pt>
                <c:pt idx="2116">
                  <c:v>77</c:v>
                </c:pt>
                <c:pt idx="2117">
                  <c:v>-231</c:v>
                </c:pt>
                <c:pt idx="2118">
                  <c:v>10</c:v>
                </c:pt>
                <c:pt idx="2119">
                  <c:v>-15</c:v>
                </c:pt>
                <c:pt idx="2120">
                  <c:v>-66</c:v>
                </c:pt>
                <c:pt idx="2121">
                  <c:v>17</c:v>
                </c:pt>
                <c:pt idx="2122">
                  <c:v>-55</c:v>
                </c:pt>
                <c:pt idx="2123">
                  <c:v>-61</c:v>
                </c:pt>
                <c:pt idx="2124">
                  <c:v>19</c:v>
                </c:pt>
                <c:pt idx="2125">
                  <c:v>-46</c:v>
                </c:pt>
                <c:pt idx="2126">
                  <c:v>-23</c:v>
                </c:pt>
                <c:pt idx="2127">
                  <c:v>63</c:v>
                </c:pt>
                <c:pt idx="2128">
                  <c:v>0</c:v>
                </c:pt>
                <c:pt idx="2129">
                  <c:v>-78</c:v>
                </c:pt>
                <c:pt idx="2130">
                  <c:v>-43</c:v>
                </c:pt>
                <c:pt idx="2131">
                  <c:v>60</c:v>
                </c:pt>
                <c:pt idx="2132">
                  <c:v>-118</c:v>
                </c:pt>
                <c:pt idx="2133">
                  <c:v>-53</c:v>
                </c:pt>
                <c:pt idx="2134">
                  <c:v>-22</c:v>
                </c:pt>
                <c:pt idx="2135">
                  <c:v>22</c:v>
                </c:pt>
                <c:pt idx="2136">
                  <c:v>-27</c:v>
                </c:pt>
                <c:pt idx="2137">
                  <c:v>8</c:v>
                </c:pt>
                <c:pt idx="2138">
                  <c:v>-22</c:v>
                </c:pt>
                <c:pt idx="2139">
                  <c:v>-71</c:v>
                </c:pt>
                <c:pt idx="2140">
                  <c:v>15</c:v>
                </c:pt>
                <c:pt idx="2141">
                  <c:v>-12</c:v>
                </c:pt>
                <c:pt idx="2142">
                  <c:v>-43</c:v>
                </c:pt>
                <c:pt idx="2143">
                  <c:v>-13</c:v>
                </c:pt>
                <c:pt idx="2144">
                  <c:v>30</c:v>
                </c:pt>
                <c:pt idx="2145">
                  <c:v>45</c:v>
                </c:pt>
                <c:pt idx="2146">
                  <c:v>-5</c:v>
                </c:pt>
                <c:pt idx="2147">
                  <c:v>-88</c:v>
                </c:pt>
                <c:pt idx="2148">
                  <c:v>-23</c:v>
                </c:pt>
                <c:pt idx="2149">
                  <c:v>21</c:v>
                </c:pt>
                <c:pt idx="2150">
                  <c:v>-33</c:v>
                </c:pt>
                <c:pt idx="2151">
                  <c:v>-81</c:v>
                </c:pt>
                <c:pt idx="2152">
                  <c:v>0</c:v>
                </c:pt>
                <c:pt idx="2153">
                  <c:v>46</c:v>
                </c:pt>
                <c:pt idx="2154">
                  <c:v>-76</c:v>
                </c:pt>
                <c:pt idx="2155">
                  <c:v>-85</c:v>
                </c:pt>
                <c:pt idx="2156">
                  <c:v>-78</c:v>
                </c:pt>
                <c:pt idx="2157">
                  <c:v>-19</c:v>
                </c:pt>
                <c:pt idx="2158">
                  <c:v>-153</c:v>
                </c:pt>
                <c:pt idx="2159">
                  <c:v>-50</c:v>
                </c:pt>
                <c:pt idx="2160">
                  <c:v>-66</c:v>
                </c:pt>
                <c:pt idx="2161">
                  <c:v>-18</c:v>
                </c:pt>
                <c:pt idx="2162">
                  <c:v>-30</c:v>
                </c:pt>
                <c:pt idx="2163">
                  <c:v>34</c:v>
                </c:pt>
                <c:pt idx="2164">
                  <c:v>-74</c:v>
                </c:pt>
                <c:pt idx="2165">
                  <c:v>-32</c:v>
                </c:pt>
                <c:pt idx="2166">
                  <c:v>13</c:v>
                </c:pt>
                <c:pt idx="2167">
                  <c:v>44</c:v>
                </c:pt>
                <c:pt idx="2168">
                  <c:v>6</c:v>
                </c:pt>
                <c:pt idx="2169">
                  <c:v>-10</c:v>
                </c:pt>
                <c:pt idx="2170">
                  <c:v>-74</c:v>
                </c:pt>
                <c:pt idx="2171">
                  <c:v>-23</c:v>
                </c:pt>
                <c:pt idx="2172">
                  <c:v>-18</c:v>
                </c:pt>
                <c:pt idx="2173">
                  <c:v>-69</c:v>
                </c:pt>
                <c:pt idx="2174">
                  <c:v>-84</c:v>
                </c:pt>
                <c:pt idx="2175">
                  <c:v>-36</c:v>
                </c:pt>
                <c:pt idx="2176">
                  <c:v>107</c:v>
                </c:pt>
                <c:pt idx="2177">
                  <c:v>-12</c:v>
                </c:pt>
                <c:pt idx="2178">
                  <c:v>-10</c:v>
                </c:pt>
                <c:pt idx="2179">
                  <c:v>-85</c:v>
                </c:pt>
                <c:pt idx="2180">
                  <c:v>28</c:v>
                </c:pt>
                <c:pt idx="2181">
                  <c:v>19</c:v>
                </c:pt>
                <c:pt idx="2182">
                  <c:v>-57</c:v>
                </c:pt>
                <c:pt idx="2183">
                  <c:v>-109</c:v>
                </c:pt>
                <c:pt idx="2184">
                  <c:v>-4</c:v>
                </c:pt>
                <c:pt idx="2185">
                  <c:v>-62</c:v>
                </c:pt>
                <c:pt idx="2186">
                  <c:v>-55</c:v>
                </c:pt>
                <c:pt idx="2187">
                  <c:v>-51</c:v>
                </c:pt>
                <c:pt idx="2188">
                  <c:v>-28</c:v>
                </c:pt>
                <c:pt idx="2189">
                  <c:v>-60</c:v>
                </c:pt>
                <c:pt idx="2190">
                  <c:v>-9</c:v>
                </c:pt>
                <c:pt idx="2191">
                  <c:v>77</c:v>
                </c:pt>
                <c:pt idx="2192">
                  <c:v>-10</c:v>
                </c:pt>
                <c:pt idx="2193">
                  <c:v>-9</c:v>
                </c:pt>
                <c:pt idx="2194">
                  <c:v>23</c:v>
                </c:pt>
                <c:pt idx="2195">
                  <c:v>-107</c:v>
                </c:pt>
                <c:pt idx="2196">
                  <c:v>-22</c:v>
                </c:pt>
                <c:pt idx="2197">
                  <c:v>48</c:v>
                </c:pt>
                <c:pt idx="2198">
                  <c:v>7</c:v>
                </c:pt>
                <c:pt idx="2199">
                  <c:v>-92</c:v>
                </c:pt>
                <c:pt idx="2200">
                  <c:v>-61</c:v>
                </c:pt>
                <c:pt idx="2201">
                  <c:v>-67</c:v>
                </c:pt>
                <c:pt idx="2202">
                  <c:v>-7</c:v>
                </c:pt>
                <c:pt idx="2203">
                  <c:v>-146</c:v>
                </c:pt>
                <c:pt idx="2204">
                  <c:v>-169</c:v>
                </c:pt>
                <c:pt idx="2205">
                  <c:v>-43</c:v>
                </c:pt>
                <c:pt idx="2206">
                  <c:v>-88</c:v>
                </c:pt>
                <c:pt idx="2207">
                  <c:v>-51</c:v>
                </c:pt>
                <c:pt idx="2208">
                  <c:v>-70</c:v>
                </c:pt>
                <c:pt idx="2209">
                  <c:v>8</c:v>
                </c:pt>
                <c:pt idx="2210">
                  <c:v>-48</c:v>
                </c:pt>
                <c:pt idx="2211">
                  <c:v>-172</c:v>
                </c:pt>
                <c:pt idx="2212">
                  <c:v>-59</c:v>
                </c:pt>
                <c:pt idx="2213">
                  <c:v>-64</c:v>
                </c:pt>
                <c:pt idx="2214">
                  <c:v>-92</c:v>
                </c:pt>
                <c:pt idx="2215">
                  <c:v>-40</c:v>
                </c:pt>
                <c:pt idx="2216">
                  <c:v>-20</c:v>
                </c:pt>
                <c:pt idx="2217">
                  <c:v>-44</c:v>
                </c:pt>
                <c:pt idx="2218">
                  <c:v>-35</c:v>
                </c:pt>
                <c:pt idx="2219">
                  <c:v>-33</c:v>
                </c:pt>
                <c:pt idx="2220">
                  <c:v>-102</c:v>
                </c:pt>
                <c:pt idx="2221">
                  <c:v>-8</c:v>
                </c:pt>
                <c:pt idx="2222">
                  <c:v>-43</c:v>
                </c:pt>
                <c:pt idx="2223">
                  <c:v>71</c:v>
                </c:pt>
                <c:pt idx="2224">
                  <c:v>-57</c:v>
                </c:pt>
                <c:pt idx="2225">
                  <c:v>-42</c:v>
                </c:pt>
                <c:pt idx="2226">
                  <c:v>-46</c:v>
                </c:pt>
                <c:pt idx="2227">
                  <c:v>32</c:v>
                </c:pt>
                <c:pt idx="2228">
                  <c:v>-119</c:v>
                </c:pt>
                <c:pt idx="2229">
                  <c:v>-31</c:v>
                </c:pt>
                <c:pt idx="2230">
                  <c:v>-166</c:v>
                </c:pt>
                <c:pt idx="2231">
                  <c:v>6</c:v>
                </c:pt>
                <c:pt idx="2232">
                  <c:v>-46</c:v>
                </c:pt>
                <c:pt idx="2233">
                  <c:v>-58</c:v>
                </c:pt>
                <c:pt idx="2234">
                  <c:v>-62</c:v>
                </c:pt>
                <c:pt idx="2235">
                  <c:v>-1</c:v>
                </c:pt>
                <c:pt idx="2236">
                  <c:v>-69</c:v>
                </c:pt>
                <c:pt idx="2237">
                  <c:v>-12</c:v>
                </c:pt>
                <c:pt idx="2238">
                  <c:v>23</c:v>
                </c:pt>
                <c:pt idx="2239">
                  <c:v>-3</c:v>
                </c:pt>
                <c:pt idx="2240">
                  <c:v>-16</c:v>
                </c:pt>
                <c:pt idx="2241">
                  <c:v>23</c:v>
                </c:pt>
                <c:pt idx="2242">
                  <c:v>-100</c:v>
                </c:pt>
                <c:pt idx="2243">
                  <c:v>-90</c:v>
                </c:pt>
                <c:pt idx="2244">
                  <c:v>-128</c:v>
                </c:pt>
                <c:pt idx="2245">
                  <c:v>-100</c:v>
                </c:pt>
                <c:pt idx="2246">
                  <c:v>-65</c:v>
                </c:pt>
                <c:pt idx="2247">
                  <c:v>-70</c:v>
                </c:pt>
                <c:pt idx="2248">
                  <c:v>-20</c:v>
                </c:pt>
                <c:pt idx="2249">
                  <c:v>0</c:v>
                </c:pt>
                <c:pt idx="2250">
                  <c:v>-13</c:v>
                </c:pt>
                <c:pt idx="2251">
                  <c:v>-125</c:v>
                </c:pt>
                <c:pt idx="2252">
                  <c:v>-55</c:v>
                </c:pt>
                <c:pt idx="2253">
                  <c:v>9</c:v>
                </c:pt>
                <c:pt idx="2254">
                  <c:v>-35</c:v>
                </c:pt>
                <c:pt idx="2255">
                  <c:v>43</c:v>
                </c:pt>
                <c:pt idx="2256">
                  <c:v>-101</c:v>
                </c:pt>
                <c:pt idx="2257">
                  <c:v>-5</c:v>
                </c:pt>
                <c:pt idx="2258">
                  <c:v>-36</c:v>
                </c:pt>
                <c:pt idx="2259">
                  <c:v>-71</c:v>
                </c:pt>
                <c:pt idx="2260">
                  <c:v>-74</c:v>
                </c:pt>
                <c:pt idx="2261">
                  <c:v>-71</c:v>
                </c:pt>
                <c:pt idx="2262">
                  <c:v>-84</c:v>
                </c:pt>
                <c:pt idx="2263">
                  <c:v>-21</c:v>
                </c:pt>
                <c:pt idx="2264">
                  <c:v>-5</c:v>
                </c:pt>
                <c:pt idx="2265">
                  <c:v>16</c:v>
                </c:pt>
                <c:pt idx="2266">
                  <c:v>-183</c:v>
                </c:pt>
                <c:pt idx="2267">
                  <c:v>-32</c:v>
                </c:pt>
                <c:pt idx="2268">
                  <c:v>-146</c:v>
                </c:pt>
                <c:pt idx="2269">
                  <c:v>-57</c:v>
                </c:pt>
                <c:pt idx="2270">
                  <c:v>-90</c:v>
                </c:pt>
                <c:pt idx="2271">
                  <c:v>-55</c:v>
                </c:pt>
                <c:pt idx="2272">
                  <c:v>-142</c:v>
                </c:pt>
                <c:pt idx="2273">
                  <c:v>-112</c:v>
                </c:pt>
                <c:pt idx="2274">
                  <c:v>-57</c:v>
                </c:pt>
                <c:pt idx="2275">
                  <c:v>-76</c:v>
                </c:pt>
                <c:pt idx="2276">
                  <c:v>-57</c:v>
                </c:pt>
                <c:pt idx="2277">
                  <c:v>-69</c:v>
                </c:pt>
                <c:pt idx="2278">
                  <c:v>6</c:v>
                </c:pt>
                <c:pt idx="2279">
                  <c:v>-131</c:v>
                </c:pt>
                <c:pt idx="2280">
                  <c:v>10</c:v>
                </c:pt>
                <c:pt idx="2281">
                  <c:v>-5</c:v>
                </c:pt>
                <c:pt idx="2282">
                  <c:v>15</c:v>
                </c:pt>
                <c:pt idx="2283">
                  <c:v>-157</c:v>
                </c:pt>
                <c:pt idx="2284">
                  <c:v>-105</c:v>
                </c:pt>
                <c:pt idx="2285">
                  <c:v>-17</c:v>
                </c:pt>
                <c:pt idx="2286">
                  <c:v>-44</c:v>
                </c:pt>
                <c:pt idx="2287">
                  <c:v>26</c:v>
                </c:pt>
                <c:pt idx="2288">
                  <c:v>85</c:v>
                </c:pt>
                <c:pt idx="2289">
                  <c:v>77</c:v>
                </c:pt>
                <c:pt idx="2290">
                  <c:v>-50</c:v>
                </c:pt>
                <c:pt idx="2291">
                  <c:v>-52</c:v>
                </c:pt>
                <c:pt idx="2292">
                  <c:v>24</c:v>
                </c:pt>
                <c:pt idx="2293">
                  <c:v>-56</c:v>
                </c:pt>
                <c:pt idx="2294">
                  <c:v>-5</c:v>
                </c:pt>
                <c:pt idx="2295">
                  <c:v>34</c:v>
                </c:pt>
                <c:pt idx="2296">
                  <c:v>-115</c:v>
                </c:pt>
                <c:pt idx="2297">
                  <c:v>-111</c:v>
                </c:pt>
                <c:pt idx="2298">
                  <c:v>-12</c:v>
                </c:pt>
                <c:pt idx="2299">
                  <c:v>-50</c:v>
                </c:pt>
                <c:pt idx="2300">
                  <c:v>-206</c:v>
                </c:pt>
                <c:pt idx="2301">
                  <c:v>-47</c:v>
                </c:pt>
                <c:pt idx="2302">
                  <c:v>-31</c:v>
                </c:pt>
                <c:pt idx="2303">
                  <c:v>-32</c:v>
                </c:pt>
                <c:pt idx="2304">
                  <c:v>-30</c:v>
                </c:pt>
                <c:pt idx="2305">
                  <c:v>-100</c:v>
                </c:pt>
                <c:pt idx="2306">
                  <c:v>-156</c:v>
                </c:pt>
                <c:pt idx="2307">
                  <c:v>-45</c:v>
                </c:pt>
                <c:pt idx="2308">
                  <c:v>-160</c:v>
                </c:pt>
                <c:pt idx="2309">
                  <c:v>-30</c:v>
                </c:pt>
                <c:pt idx="2310">
                  <c:v>-52</c:v>
                </c:pt>
                <c:pt idx="2311">
                  <c:v>-60</c:v>
                </c:pt>
                <c:pt idx="2312">
                  <c:v>-135</c:v>
                </c:pt>
                <c:pt idx="2313">
                  <c:v>-2</c:v>
                </c:pt>
                <c:pt idx="2314">
                  <c:v>-119</c:v>
                </c:pt>
                <c:pt idx="2315">
                  <c:v>58</c:v>
                </c:pt>
                <c:pt idx="2316">
                  <c:v>61</c:v>
                </c:pt>
                <c:pt idx="2317">
                  <c:v>-61</c:v>
                </c:pt>
                <c:pt idx="2318">
                  <c:v>-23</c:v>
                </c:pt>
                <c:pt idx="2319">
                  <c:v>-109</c:v>
                </c:pt>
                <c:pt idx="2320">
                  <c:v>-87</c:v>
                </c:pt>
                <c:pt idx="2321">
                  <c:v>-105</c:v>
                </c:pt>
                <c:pt idx="2322">
                  <c:v>-114</c:v>
                </c:pt>
                <c:pt idx="2323">
                  <c:v>-24</c:v>
                </c:pt>
                <c:pt idx="2324">
                  <c:v>-130</c:v>
                </c:pt>
                <c:pt idx="2325">
                  <c:v>-68</c:v>
                </c:pt>
                <c:pt idx="2326">
                  <c:v>-53</c:v>
                </c:pt>
                <c:pt idx="2327">
                  <c:v>-47</c:v>
                </c:pt>
                <c:pt idx="2328">
                  <c:v>-45</c:v>
                </c:pt>
                <c:pt idx="2329">
                  <c:v>-3</c:v>
                </c:pt>
                <c:pt idx="2330">
                  <c:v>-70</c:v>
                </c:pt>
                <c:pt idx="2331">
                  <c:v>-149</c:v>
                </c:pt>
                <c:pt idx="2332">
                  <c:v>37</c:v>
                </c:pt>
                <c:pt idx="2333">
                  <c:v>-84</c:v>
                </c:pt>
                <c:pt idx="2334">
                  <c:v>-95</c:v>
                </c:pt>
                <c:pt idx="2335">
                  <c:v>-150</c:v>
                </c:pt>
                <c:pt idx="2336">
                  <c:v>-28</c:v>
                </c:pt>
                <c:pt idx="2337">
                  <c:v>-155</c:v>
                </c:pt>
                <c:pt idx="2338">
                  <c:v>-91</c:v>
                </c:pt>
                <c:pt idx="2339">
                  <c:v>-68</c:v>
                </c:pt>
                <c:pt idx="2340">
                  <c:v>-50</c:v>
                </c:pt>
                <c:pt idx="2341">
                  <c:v>-59</c:v>
                </c:pt>
                <c:pt idx="2342">
                  <c:v>-21</c:v>
                </c:pt>
                <c:pt idx="2343">
                  <c:v>-127</c:v>
                </c:pt>
                <c:pt idx="2344">
                  <c:v>-58</c:v>
                </c:pt>
                <c:pt idx="2345">
                  <c:v>-37</c:v>
                </c:pt>
                <c:pt idx="2346">
                  <c:v>-36</c:v>
                </c:pt>
                <c:pt idx="2347">
                  <c:v>-179</c:v>
                </c:pt>
                <c:pt idx="2348">
                  <c:v>-55</c:v>
                </c:pt>
                <c:pt idx="2349">
                  <c:v>28</c:v>
                </c:pt>
                <c:pt idx="2350">
                  <c:v>-104</c:v>
                </c:pt>
                <c:pt idx="2351">
                  <c:v>-44</c:v>
                </c:pt>
                <c:pt idx="2352">
                  <c:v>-104</c:v>
                </c:pt>
                <c:pt idx="2353">
                  <c:v>-64</c:v>
                </c:pt>
                <c:pt idx="2354">
                  <c:v>76</c:v>
                </c:pt>
                <c:pt idx="2355">
                  <c:v>-123</c:v>
                </c:pt>
                <c:pt idx="2356">
                  <c:v>-36</c:v>
                </c:pt>
                <c:pt idx="2357">
                  <c:v>-44</c:v>
                </c:pt>
                <c:pt idx="2358">
                  <c:v>-56</c:v>
                </c:pt>
                <c:pt idx="2359">
                  <c:v>-104</c:v>
                </c:pt>
                <c:pt idx="2360">
                  <c:v>-222</c:v>
                </c:pt>
                <c:pt idx="2361">
                  <c:v>-150</c:v>
                </c:pt>
                <c:pt idx="2362">
                  <c:v>-94</c:v>
                </c:pt>
                <c:pt idx="2363">
                  <c:v>-53</c:v>
                </c:pt>
                <c:pt idx="2364">
                  <c:v>-89</c:v>
                </c:pt>
                <c:pt idx="2365">
                  <c:v>-72</c:v>
                </c:pt>
                <c:pt idx="2366">
                  <c:v>0</c:v>
                </c:pt>
                <c:pt idx="2367">
                  <c:v>-34</c:v>
                </c:pt>
                <c:pt idx="2368">
                  <c:v>-131</c:v>
                </c:pt>
                <c:pt idx="2369">
                  <c:v>-217</c:v>
                </c:pt>
                <c:pt idx="2370">
                  <c:v>-82</c:v>
                </c:pt>
                <c:pt idx="2371">
                  <c:v>-89</c:v>
                </c:pt>
                <c:pt idx="2372">
                  <c:v>-149</c:v>
                </c:pt>
                <c:pt idx="2373">
                  <c:v>-68</c:v>
                </c:pt>
                <c:pt idx="2374">
                  <c:v>-100</c:v>
                </c:pt>
                <c:pt idx="2375">
                  <c:v>-62</c:v>
                </c:pt>
                <c:pt idx="2376">
                  <c:v>-79</c:v>
                </c:pt>
                <c:pt idx="2377">
                  <c:v>-100</c:v>
                </c:pt>
                <c:pt idx="2378">
                  <c:v>-115</c:v>
                </c:pt>
                <c:pt idx="2379">
                  <c:v>-82</c:v>
                </c:pt>
                <c:pt idx="2380">
                  <c:v>-95</c:v>
                </c:pt>
                <c:pt idx="2381">
                  <c:v>-79</c:v>
                </c:pt>
                <c:pt idx="2382">
                  <c:v>-153</c:v>
                </c:pt>
                <c:pt idx="2383">
                  <c:v>-127</c:v>
                </c:pt>
                <c:pt idx="2384">
                  <c:v>-99</c:v>
                </c:pt>
                <c:pt idx="2385">
                  <c:v>-197</c:v>
                </c:pt>
                <c:pt idx="2386">
                  <c:v>-170</c:v>
                </c:pt>
                <c:pt idx="2387">
                  <c:v>-91</c:v>
                </c:pt>
                <c:pt idx="2388">
                  <c:v>-100</c:v>
                </c:pt>
                <c:pt idx="2389">
                  <c:v>-124</c:v>
                </c:pt>
                <c:pt idx="2390">
                  <c:v>-106</c:v>
                </c:pt>
                <c:pt idx="2391">
                  <c:v>-144</c:v>
                </c:pt>
                <c:pt idx="2392">
                  <c:v>-141</c:v>
                </c:pt>
                <c:pt idx="2393">
                  <c:v>-109</c:v>
                </c:pt>
                <c:pt idx="2394">
                  <c:v>-104</c:v>
                </c:pt>
                <c:pt idx="2395">
                  <c:v>-33</c:v>
                </c:pt>
                <c:pt idx="2396">
                  <c:v>-88</c:v>
                </c:pt>
                <c:pt idx="2397">
                  <c:v>-84</c:v>
                </c:pt>
                <c:pt idx="2398">
                  <c:v>-101</c:v>
                </c:pt>
                <c:pt idx="2399">
                  <c:v>-193</c:v>
                </c:pt>
                <c:pt idx="2400">
                  <c:v>-22</c:v>
                </c:pt>
                <c:pt idx="2401">
                  <c:v>-115</c:v>
                </c:pt>
                <c:pt idx="2402">
                  <c:v>-30</c:v>
                </c:pt>
                <c:pt idx="2403">
                  <c:v>15</c:v>
                </c:pt>
                <c:pt idx="2404">
                  <c:v>-70</c:v>
                </c:pt>
                <c:pt idx="2405">
                  <c:v>-164</c:v>
                </c:pt>
                <c:pt idx="2406">
                  <c:v>-79</c:v>
                </c:pt>
                <c:pt idx="2407">
                  <c:v>-104</c:v>
                </c:pt>
                <c:pt idx="2408">
                  <c:v>-109</c:v>
                </c:pt>
                <c:pt idx="2409">
                  <c:v>-148</c:v>
                </c:pt>
                <c:pt idx="2410">
                  <c:v>-110</c:v>
                </c:pt>
                <c:pt idx="2411">
                  <c:v>-157</c:v>
                </c:pt>
                <c:pt idx="2412">
                  <c:v>-47</c:v>
                </c:pt>
                <c:pt idx="2413">
                  <c:v>-95</c:v>
                </c:pt>
                <c:pt idx="2414">
                  <c:v>-175</c:v>
                </c:pt>
                <c:pt idx="2415">
                  <c:v>-170</c:v>
                </c:pt>
                <c:pt idx="2416">
                  <c:v>-143</c:v>
                </c:pt>
                <c:pt idx="2417">
                  <c:v>-80</c:v>
                </c:pt>
                <c:pt idx="2418">
                  <c:v>-128</c:v>
                </c:pt>
                <c:pt idx="2419">
                  <c:v>-112</c:v>
                </c:pt>
                <c:pt idx="2420">
                  <c:v>-63</c:v>
                </c:pt>
                <c:pt idx="2421">
                  <c:v>-32</c:v>
                </c:pt>
                <c:pt idx="2422">
                  <c:v>-87</c:v>
                </c:pt>
                <c:pt idx="2423">
                  <c:v>-111</c:v>
                </c:pt>
                <c:pt idx="2424">
                  <c:v>-105</c:v>
                </c:pt>
                <c:pt idx="2425">
                  <c:v>-62</c:v>
                </c:pt>
                <c:pt idx="2426">
                  <c:v>-58</c:v>
                </c:pt>
                <c:pt idx="2427">
                  <c:v>-123</c:v>
                </c:pt>
                <c:pt idx="2428">
                  <c:v>-74</c:v>
                </c:pt>
                <c:pt idx="2429">
                  <c:v>-141</c:v>
                </c:pt>
                <c:pt idx="2430">
                  <c:v>-172</c:v>
                </c:pt>
                <c:pt idx="2431">
                  <c:v>-119</c:v>
                </c:pt>
                <c:pt idx="2432">
                  <c:v>-130</c:v>
                </c:pt>
                <c:pt idx="2433">
                  <c:v>-133</c:v>
                </c:pt>
                <c:pt idx="2434">
                  <c:v>-106</c:v>
                </c:pt>
                <c:pt idx="2435">
                  <c:v>-155</c:v>
                </c:pt>
                <c:pt idx="2436">
                  <c:v>-123</c:v>
                </c:pt>
                <c:pt idx="2437">
                  <c:v>-101</c:v>
                </c:pt>
                <c:pt idx="2438">
                  <c:v>-105</c:v>
                </c:pt>
                <c:pt idx="2439">
                  <c:v>-97</c:v>
                </c:pt>
                <c:pt idx="2440">
                  <c:v>-173</c:v>
                </c:pt>
                <c:pt idx="2441">
                  <c:v>-105</c:v>
                </c:pt>
                <c:pt idx="2442">
                  <c:v>-52</c:v>
                </c:pt>
                <c:pt idx="2443">
                  <c:v>-196</c:v>
                </c:pt>
                <c:pt idx="2444">
                  <c:v>-68</c:v>
                </c:pt>
                <c:pt idx="2445">
                  <c:v>-111</c:v>
                </c:pt>
                <c:pt idx="2446">
                  <c:v>9</c:v>
                </c:pt>
                <c:pt idx="2447">
                  <c:v>-123</c:v>
                </c:pt>
                <c:pt idx="2448">
                  <c:v>-80</c:v>
                </c:pt>
                <c:pt idx="2449">
                  <c:v>-253</c:v>
                </c:pt>
                <c:pt idx="2450">
                  <c:v>-175</c:v>
                </c:pt>
                <c:pt idx="2451">
                  <c:v>25</c:v>
                </c:pt>
                <c:pt idx="2452">
                  <c:v>-162</c:v>
                </c:pt>
                <c:pt idx="2453">
                  <c:v>-164</c:v>
                </c:pt>
                <c:pt idx="2454">
                  <c:v>-83</c:v>
                </c:pt>
                <c:pt idx="2455">
                  <c:v>-96</c:v>
                </c:pt>
                <c:pt idx="2456">
                  <c:v>-234</c:v>
                </c:pt>
                <c:pt idx="2457">
                  <c:v>-119</c:v>
                </c:pt>
                <c:pt idx="2458">
                  <c:v>-190</c:v>
                </c:pt>
                <c:pt idx="2459">
                  <c:v>-82</c:v>
                </c:pt>
                <c:pt idx="2460">
                  <c:v>-58</c:v>
                </c:pt>
                <c:pt idx="2461">
                  <c:v>-129</c:v>
                </c:pt>
                <c:pt idx="2462">
                  <c:v>-148</c:v>
                </c:pt>
                <c:pt idx="2463">
                  <c:v>-139</c:v>
                </c:pt>
                <c:pt idx="2464">
                  <c:v>-39</c:v>
                </c:pt>
                <c:pt idx="2465">
                  <c:v>-151</c:v>
                </c:pt>
                <c:pt idx="2466">
                  <c:v>-144</c:v>
                </c:pt>
                <c:pt idx="2467">
                  <c:v>-187</c:v>
                </c:pt>
                <c:pt idx="2468">
                  <c:v>-181</c:v>
                </c:pt>
                <c:pt idx="2469">
                  <c:v>-123</c:v>
                </c:pt>
                <c:pt idx="2470">
                  <c:v>-221</c:v>
                </c:pt>
                <c:pt idx="2471">
                  <c:v>-175</c:v>
                </c:pt>
                <c:pt idx="2472">
                  <c:v>-138</c:v>
                </c:pt>
                <c:pt idx="2473">
                  <c:v>-100</c:v>
                </c:pt>
                <c:pt idx="2474">
                  <c:v>-170</c:v>
                </c:pt>
                <c:pt idx="2475">
                  <c:v>-72</c:v>
                </c:pt>
                <c:pt idx="2476">
                  <c:v>-85</c:v>
                </c:pt>
                <c:pt idx="2477">
                  <c:v>-186</c:v>
                </c:pt>
                <c:pt idx="2478">
                  <c:v>-171</c:v>
                </c:pt>
                <c:pt idx="2479">
                  <c:v>-178</c:v>
                </c:pt>
                <c:pt idx="2480">
                  <c:v>-89</c:v>
                </c:pt>
                <c:pt idx="2481">
                  <c:v>-218</c:v>
                </c:pt>
                <c:pt idx="2482">
                  <c:v>-156</c:v>
                </c:pt>
                <c:pt idx="2483">
                  <c:v>-74</c:v>
                </c:pt>
                <c:pt idx="2484">
                  <c:v>-150</c:v>
                </c:pt>
                <c:pt idx="2485">
                  <c:v>-241</c:v>
                </c:pt>
                <c:pt idx="2486">
                  <c:v>-166</c:v>
                </c:pt>
                <c:pt idx="2487">
                  <c:v>-175</c:v>
                </c:pt>
                <c:pt idx="2488">
                  <c:v>-196</c:v>
                </c:pt>
                <c:pt idx="2489">
                  <c:v>-191</c:v>
                </c:pt>
                <c:pt idx="2490">
                  <c:v>-208</c:v>
                </c:pt>
                <c:pt idx="2491">
                  <c:v>-296</c:v>
                </c:pt>
                <c:pt idx="2492">
                  <c:v>-81</c:v>
                </c:pt>
                <c:pt idx="2493">
                  <c:v>-118</c:v>
                </c:pt>
                <c:pt idx="2494">
                  <c:v>-171</c:v>
                </c:pt>
                <c:pt idx="2495">
                  <c:v>-52</c:v>
                </c:pt>
                <c:pt idx="2496">
                  <c:v>-143</c:v>
                </c:pt>
                <c:pt idx="2497">
                  <c:v>-217</c:v>
                </c:pt>
                <c:pt idx="2498">
                  <c:v>-132</c:v>
                </c:pt>
                <c:pt idx="2499">
                  <c:v>-210</c:v>
                </c:pt>
                <c:pt idx="2500">
                  <c:v>-153</c:v>
                </c:pt>
                <c:pt idx="2501">
                  <c:v>-214</c:v>
                </c:pt>
                <c:pt idx="2502">
                  <c:v>-115</c:v>
                </c:pt>
                <c:pt idx="2503">
                  <c:v>-156</c:v>
                </c:pt>
                <c:pt idx="2504">
                  <c:v>-105</c:v>
                </c:pt>
                <c:pt idx="2505">
                  <c:v>-240</c:v>
                </c:pt>
                <c:pt idx="2506">
                  <c:v>-212</c:v>
                </c:pt>
                <c:pt idx="2507">
                  <c:v>-173</c:v>
                </c:pt>
                <c:pt idx="2508">
                  <c:v>-189</c:v>
                </c:pt>
                <c:pt idx="2509">
                  <c:v>-111</c:v>
                </c:pt>
                <c:pt idx="2510">
                  <c:v>-167</c:v>
                </c:pt>
                <c:pt idx="2511">
                  <c:v>-138</c:v>
                </c:pt>
                <c:pt idx="2512">
                  <c:v>-174</c:v>
                </c:pt>
                <c:pt idx="2513">
                  <c:v>-153</c:v>
                </c:pt>
                <c:pt idx="2514">
                  <c:v>-116</c:v>
                </c:pt>
                <c:pt idx="2515">
                  <c:v>-214</c:v>
                </c:pt>
                <c:pt idx="2516">
                  <c:v>-106</c:v>
                </c:pt>
                <c:pt idx="2517">
                  <c:v>-279</c:v>
                </c:pt>
                <c:pt idx="2518">
                  <c:v>-232</c:v>
                </c:pt>
                <c:pt idx="2519">
                  <c:v>-165</c:v>
                </c:pt>
                <c:pt idx="2520">
                  <c:v>-195</c:v>
                </c:pt>
                <c:pt idx="2521">
                  <c:v>-193</c:v>
                </c:pt>
                <c:pt idx="2522">
                  <c:v>-149</c:v>
                </c:pt>
                <c:pt idx="2523">
                  <c:v>-135</c:v>
                </c:pt>
                <c:pt idx="2524">
                  <c:v>-208</c:v>
                </c:pt>
                <c:pt idx="2525">
                  <c:v>-215</c:v>
                </c:pt>
                <c:pt idx="2526">
                  <c:v>-116</c:v>
                </c:pt>
                <c:pt idx="2527">
                  <c:v>-130</c:v>
                </c:pt>
                <c:pt idx="2528">
                  <c:v>-209</c:v>
                </c:pt>
                <c:pt idx="2529">
                  <c:v>-183</c:v>
                </c:pt>
                <c:pt idx="2530">
                  <c:v>-146</c:v>
                </c:pt>
                <c:pt idx="2531">
                  <c:v>-129</c:v>
                </c:pt>
                <c:pt idx="2532">
                  <c:v>-235</c:v>
                </c:pt>
                <c:pt idx="2533">
                  <c:v>-189</c:v>
                </c:pt>
                <c:pt idx="2534">
                  <c:v>-220</c:v>
                </c:pt>
                <c:pt idx="2535">
                  <c:v>-180</c:v>
                </c:pt>
                <c:pt idx="2536">
                  <c:v>-248</c:v>
                </c:pt>
                <c:pt idx="2537">
                  <c:v>-125</c:v>
                </c:pt>
                <c:pt idx="2538">
                  <c:v>-184</c:v>
                </c:pt>
                <c:pt idx="2539">
                  <c:v>-150</c:v>
                </c:pt>
                <c:pt idx="2540">
                  <c:v>-202</c:v>
                </c:pt>
                <c:pt idx="2541">
                  <c:v>-216</c:v>
                </c:pt>
                <c:pt idx="2542">
                  <c:v>-151</c:v>
                </c:pt>
                <c:pt idx="2543">
                  <c:v>-163</c:v>
                </c:pt>
                <c:pt idx="2544">
                  <c:v>-315</c:v>
                </c:pt>
                <c:pt idx="2545">
                  <c:v>-187</c:v>
                </c:pt>
                <c:pt idx="2546">
                  <c:v>-221</c:v>
                </c:pt>
                <c:pt idx="2547">
                  <c:v>-131</c:v>
                </c:pt>
                <c:pt idx="2548">
                  <c:v>-212</c:v>
                </c:pt>
                <c:pt idx="2549">
                  <c:v>-140</c:v>
                </c:pt>
                <c:pt idx="2550">
                  <c:v>-279</c:v>
                </c:pt>
                <c:pt idx="2551">
                  <c:v>-241</c:v>
                </c:pt>
                <c:pt idx="2552">
                  <c:v>-152</c:v>
                </c:pt>
                <c:pt idx="2553">
                  <c:v>-140</c:v>
                </c:pt>
                <c:pt idx="2554">
                  <c:v>-172</c:v>
                </c:pt>
                <c:pt idx="2555">
                  <c:v>-196</c:v>
                </c:pt>
                <c:pt idx="2556">
                  <c:v>-205</c:v>
                </c:pt>
                <c:pt idx="2557">
                  <c:v>-108</c:v>
                </c:pt>
                <c:pt idx="2558">
                  <c:v>-281</c:v>
                </c:pt>
                <c:pt idx="2559">
                  <c:v>-118</c:v>
                </c:pt>
                <c:pt idx="2560">
                  <c:v>-283</c:v>
                </c:pt>
                <c:pt idx="2561">
                  <c:v>-178</c:v>
                </c:pt>
                <c:pt idx="2562">
                  <c:v>-241</c:v>
                </c:pt>
                <c:pt idx="2563">
                  <c:v>-170</c:v>
                </c:pt>
                <c:pt idx="2564">
                  <c:v>-245</c:v>
                </c:pt>
                <c:pt idx="2565">
                  <c:v>-214</c:v>
                </c:pt>
                <c:pt idx="2566">
                  <c:v>-247</c:v>
                </c:pt>
                <c:pt idx="2567">
                  <c:v>-187</c:v>
                </c:pt>
                <c:pt idx="2568">
                  <c:v>-162</c:v>
                </c:pt>
                <c:pt idx="2569">
                  <c:v>-246</c:v>
                </c:pt>
                <c:pt idx="2570">
                  <c:v>-218</c:v>
                </c:pt>
                <c:pt idx="2571">
                  <c:v>-29</c:v>
                </c:pt>
                <c:pt idx="2572">
                  <c:v>-179</c:v>
                </c:pt>
                <c:pt idx="2573">
                  <c:v>-308</c:v>
                </c:pt>
                <c:pt idx="2574">
                  <c:v>-261</c:v>
                </c:pt>
                <c:pt idx="2575">
                  <c:v>-251</c:v>
                </c:pt>
                <c:pt idx="2576">
                  <c:v>-232</c:v>
                </c:pt>
                <c:pt idx="2577">
                  <c:v>-249</c:v>
                </c:pt>
                <c:pt idx="2578">
                  <c:v>-243</c:v>
                </c:pt>
                <c:pt idx="2579">
                  <c:v>-207</c:v>
                </c:pt>
                <c:pt idx="2580">
                  <c:v>-249</c:v>
                </c:pt>
                <c:pt idx="2581">
                  <c:v>-250</c:v>
                </c:pt>
                <c:pt idx="2582">
                  <c:v>-185</c:v>
                </c:pt>
                <c:pt idx="2583">
                  <c:v>-305</c:v>
                </c:pt>
                <c:pt idx="2584">
                  <c:v>-195</c:v>
                </c:pt>
                <c:pt idx="2585">
                  <c:v>-279</c:v>
                </c:pt>
                <c:pt idx="2586">
                  <c:v>-215</c:v>
                </c:pt>
                <c:pt idx="2587">
                  <c:v>-307</c:v>
                </c:pt>
                <c:pt idx="2588">
                  <c:v>-222</c:v>
                </c:pt>
                <c:pt idx="2589">
                  <c:v>-374</c:v>
                </c:pt>
                <c:pt idx="2590">
                  <c:v>-358</c:v>
                </c:pt>
                <c:pt idx="2591">
                  <c:v>-293</c:v>
                </c:pt>
                <c:pt idx="2592">
                  <c:v>-244</c:v>
                </c:pt>
                <c:pt idx="2593">
                  <c:v>-268</c:v>
                </c:pt>
                <c:pt idx="2594">
                  <c:v>-373</c:v>
                </c:pt>
                <c:pt idx="2595">
                  <c:v>-239</c:v>
                </c:pt>
                <c:pt idx="2596">
                  <c:v>-328</c:v>
                </c:pt>
                <c:pt idx="2597">
                  <c:v>-281</c:v>
                </c:pt>
                <c:pt idx="2598">
                  <c:v>-260</c:v>
                </c:pt>
                <c:pt idx="2599">
                  <c:v>-273</c:v>
                </c:pt>
                <c:pt idx="2600">
                  <c:v>-349</c:v>
                </c:pt>
                <c:pt idx="2601">
                  <c:v>-317</c:v>
                </c:pt>
                <c:pt idx="2602">
                  <c:v>-311</c:v>
                </c:pt>
                <c:pt idx="2603">
                  <c:v>-324</c:v>
                </c:pt>
                <c:pt idx="2604">
                  <c:v>-352</c:v>
                </c:pt>
                <c:pt idx="2605">
                  <c:v>-429</c:v>
                </c:pt>
                <c:pt idx="2606">
                  <c:v>-455</c:v>
                </c:pt>
                <c:pt idx="2607">
                  <c:v>-341</c:v>
                </c:pt>
                <c:pt idx="2608">
                  <c:v>-316</c:v>
                </c:pt>
                <c:pt idx="2609">
                  <c:v>-461</c:v>
                </c:pt>
                <c:pt idx="2610">
                  <c:v>168</c:v>
                </c:pt>
                <c:pt idx="2611">
                  <c:v>35</c:v>
                </c:pt>
                <c:pt idx="2612">
                  <c:v>298</c:v>
                </c:pt>
                <c:pt idx="2613">
                  <c:v>66</c:v>
                </c:pt>
                <c:pt idx="2614">
                  <c:v>308</c:v>
                </c:pt>
                <c:pt idx="2615">
                  <c:v>152</c:v>
                </c:pt>
                <c:pt idx="2616">
                  <c:v>288</c:v>
                </c:pt>
                <c:pt idx="2617">
                  <c:v>344</c:v>
                </c:pt>
                <c:pt idx="2618">
                  <c:v>279</c:v>
                </c:pt>
                <c:pt idx="2619">
                  <c:v>285</c:v>
                </c:pt>
                <c:pt idx="2620">
                  <c:v>194</c:v>
                </c:pt>
                <c:pt idx="2621">
                  <c:v>131</c:v>
                </c:pt>
                <c:pt idx="2622">
                  <c:v>167</c:v>
                </c:pt>
                <c:pt idx="2623">
                  <c:v>185</c:v>
                </c:pt>
                <c:pt idx="2624">
                  <c:v>208</c:v>
                </c:pt>
                <c:pt idx="2625">
                  <c:v>318</c:v>
                </c:pt>
                <c:pt idx="2626">
                  <c:v>193</c:v>
                </c:pt>
                <c:pt idx="2627">
                  <c:v>266</c:v>
                </c:pt>
                <c:pt idx="2628">
                  <c:v>347</c:v>
                </c:pt>
                <c:pt idx="2629">
                  <c:v>143</c:v>
                </c:pt>
                <c:pt idx="2630">
                  <c:v>215</c:v>
                </c:pt>
                <c:pt idx="2631">
                  <c:v>142</c:v>
                </c:pt>
                <c:pt idx="2632">
                  <c:v>285</c:v>
                </c:pt>
                <c:pt idx="2633">
                  <c:v>181</c:v>
                </c:pt>
                <c:pt idx="2634">
                  <c:v>291</c:v>
                </c:pt>
                <c:pt idx="2635">
                  <c:v>240</c:v>
                </c:pt>
                <c:pt idx="2636">
                  <c:v>150</c:v>
                </c:pt>
                <c:pt idx="2637">
                  <c:v>184</c:v>
                </c:pt>
                <c:pt idx="2638">
                  <c:v>409</c:v>
                </c:pt>
                <c:pt idx="2639">
                  <c:v>262</c:v>
                </c:pt>
                <c:pt idx="2640">
                  <c:v>264</c:v>
                </c:pt>
                <c:pt idx="2641">
                  <c:v>188</c:v>
                </c:pt>
                <c:pt idx="2642">
                  <c:v>-72</c:v>
                </c:pt>
                <c:pt idx="2643">
                  <c:v>231</c:v>
                </c:pt>
                <c:pt idx="2644">
                  <c:v>215</c:v>
                </c:pt>
                <c:pt idx="2645">
                  <c:v>248</c:v>
                </c:pt>
                <c:pt idx="2646">
                  <c:v>334</c:v>
                </c:pt>
                <c:pt idx="2647">
                  <c:v>185</c:v>
                </c:pt>
                <c:pt idx="2648">
                  <c:v>311</c:v>
                </c:pt>
                <c:pt idx="2649">
                  <c:v>221</c:v>
                </c:pt>
                <c:pt idx="2650">
                  <c:v>165</c:v>
                </c:pt>
                <c:pt idx="2651">
                  <c:v>242</c:v>
                </c:pt>
                <c:pt idx="2652">
                  <c:v>325</c:v>
                </c:pt>
                <c:pt idx="2653">
                  <c:v>328</c:v>
                </c:pt>
                <c:pt idx="2654">
                  <c:v>390</c:v>
                </c:pt>
                <c:pt idx="2655">
                  <c:v>257</c:v>
                </c:pt>
                <c:pt idx="2656">
                  <c:v>368</c:v>
                </c:pt>
                <c:pt idx="2657">
                  <c:v>262</c:v>
                </c:pt>
                <c:pt idx="2658">
                  <c:v>249</c:v>
                </c:pt>
                <c:pt idx="2659">
                  <c:v>217</c:v>
                </c:pt>
                <c:pt idx="2660">
                  <c:v>258</c:v>
                </c:pt>
                <c:pt idx="2661">
                  <c:v>155</c:v>
                </c:pt>
                <c:pt idx="2662">
                  <c:v>266</c:v>
                </c:pt>
                <c:pt idx="2663">
                  <c:v>152</c:v>
                </c:pt>
                <c:pt idx="2664">
                  <c:v>251</c:v>
                </c:pt>
                <c:pt idx="2665">
                  <c:v>203</c:v>
                </c:pt>
                <c:pt idx="2666">
                  <c:v>263</c:v>
                </c:pt>
                <c:pt idx="2667">
                  <c:v>163</c:v>
                </c:pt>
                <c:pt idx="2668">
                  <c:v>307</c:v>
                </c:pt>
                <c:pt idx="2669">
                  <c:v>154</c:v>
                </c:pt>
                <c:pt idx="2670">
                  <c:v>138</c:v>
                </c:pt>
                <c:pt idx="2671">
                  <c:v>271</c:v>
                </c:pt>
                <c:pt idx="2672">
                  <c:v>220</c:v>
                </c:pt>
                <c:pt idx="2673">
                  <c:v>324</c:v>
                </c:pt>
                <c:pt idx="2674">
                  <c:v>317</c:v>
                </c:pt>
                <c:pt idx="2675">
                  <c:v>294</c:v>
                </c:pt>
                <c:pt idx="2676">
                  <c:v>250</c:v>
                </c:pt>
                <c:pt idx="2677">
                  <c:v>297</c:v>
                </c:pt>
                <c:pt idx="2678">
                  <c:v>79</c:v>
                </c:pt>
                <c:pt idx="2679">
                  <c:v>276</c:v>
                </c:pt>
                <c:pt idx="2680">
                  <c:v>325</c:v>
                </c:pt>
                <c:pt idx="2681">
                  <c:v>335</c:v>
                </c:pt>
                <c:pt idx="2682">
                  <c:v>294</c:v>
                </c:pt>
                <c:pt idx="2683">
                  <c:v>191</c:v>
                </c:pt>
                <c:pt idx="2684">
                  <c:v>288</c:v>
                </c:pt>
                <c:pt idx="2685">
                  <c:v>224</c:v>
                </c:pt>
                <c:pt idx="2686">
                  <c:v>253</c:v>
                </c:pt>
                <c:pt idx="2687">
                  <c:v>353</c:v>
                </c:pt>
                <c:pt idx="2688">
                  <c:v>286</c:v>
                </c:pt>
                <c:pt idx="2689">
                  <c:v>94</c:v>
                </c:pt>
                <c:pt idx="2690">
                  <c:v>234</c:v>
                </c:pt>
                <c:pt idx="2691">
                  <c:v>136</c:v>
                </c:pt>
                <c:pt idx="2692">
                  <c:v>198</c:v>
                </c:pt>
                <c:pt idx="2693">
                  <c:v>136</c:v>
                </c:pt>
                <c:pt idx="2694">
                  <c:v>83</c:v>
                </c:pt>
                <c:pt idx="2695">
                  <c:v>436</c:v>
                </c:pt>
                <c:pt idx="2696">
                  <c:v>399</c:v>
                </c:pt>
                <c:pt idx="2697">
                  <c:v>237</c:v>
                </c:pt>
                <c:pt idx="2698">
                  <c:v>308</c:v>
                </c:pt>
                <c:pt idx="2699">
                  <c:v>213</c:v>
                </c:pt>
                <c:pt idx="2700">
                  <c:v>305</c:v>
                </c:pt>
                <c:pt idx="2701">
                  <c:v>79</c:v>
                </c:pt>
                <c:pt idx="2702">
                  <c:v>259</c:v>
                </c:pt>
                <c:pt idx="2703">
                  <c:v>205</c:v>
                </c:pt>
                <c:pt idx="2704">
                  <c:v>198</c:v>
                </c:pt>
                <c:pt idx="2705">
                  <c:v>306</c:v>
                </c:pt>
                <c:pt idx="2706">
                  <c:v>275</c:v>
                </c:pt>
                <c:pt idx="2707">
                  <c:v>123</c:v>
                </c:pt>
                <c:pt idx="2708">
                  <c:v>175</c:v>
                </c:pt>
                <c:pt idx="2709">
                  <c:v>148</c:v>
                </c:pt>
                <c:pt idx="2710">
                  <c:v>300</c:v>
                </c:pt>
                <c:pt idx="2711">
                  <c:v>321</c:v>
                </c:pt>
                <c:pt idx="2712">
                  <c:v>309</c:v>
                </c:pt>
                <c:pt idx="2713">
                  <c:v>246</c:v>
                </c:pt>
                <c:pt idx="2714">
                  <c:v>278</c:v>
                </c:pt>
                <c:pt idx="2715">
                  <c:v>32</c:v>
                </c:pt>
                <c:pt idx="2716">
                  <c:v>117</c:v>
                </c:pt>
                <c:pt idx="2717">
                  <c:v>400</c:v>
                </c:pt>
                <c:pt idx="2718">
                  <c:v>272</c:v>
                </c:pt>
                <c:pt idx="2719">
                  <c:v>477</c:v>
                </c:pt>
                <c:pt idx="2720">
                  <c:v>318</c:v>
                </c:pt>
                <c:pt idx="2721">
                  <c:v>157</c:v>
                </c:pt>
                <c:pt idx="2722">
                  <c:v>191</c:v>
                </c:pt>
                <c:pt idx="2723">
                  <c:v>193</c:v>
                </c:pt>
                <c:pt idx="2724">
                  <c:v>27</c:v>
                </c:pt>
                <c:pt idx="2725">
                  <c:v>460</c:v>
                </c:pt>
                <c:pt idx="2726">
                  <c:v>278</c:v>
                </c:pt>
                <c:pt idx="2727">
                  <c:v>160</c:v>
                </c:pt>
                <c:pt idx="2728">
                  <c:v>297</c:v>
                </c:pt>
                <c:pt idx="2729">
                  <c:v>296</c:v>
                </c:pt>
                <c:pt idx="2730">
                  <c:v>154</c:v>
                </c:pt>
                <c:pt idx="2731">
                  <c:v>268</c:v>
                </c:pt>
                <c:pt idx="2732">
                  <c:v>253</c:v>
                </c:pt>
                <c:pt idx="2733">
                  <c:v>249</c:v>
                </c:pt>
                <c:pt idx="2734">
                  <c:v>42</c:v>
                </c:pt>
                <c:pt idx="2735">
                  <c:v>241</c:v>
                </c:pt>
                <c:pt idx="2736">
                  <c:v>289</c:v>
                </c:pt>
                <c:pt idx="2737">
                  <c:v>137</c:v>
                </c:pt>
                <c:pt idx="2738">
                  <c:v>275</c:v>
                </c:pt>
                <c:pt idx="2739">
                  <c:v>385</c:v>
                </c:pt>
                <c:pt idx="2740">
                  <c:v>376</c:v>
                </c:pt>
                <c:pt idx="2741">
                  <c:v>197</c:v>
                </c:pt>
                <c:pt idx="2742">
                  <c:v>215</c:v>
                </c:pt>
                <c:pt idx="2743">
                  <c:v>193</c:v>
                </c:pt>
                <c:pt idx="2744">
                  <c:v>312</c:v>
                </c:pt>
                <c:pt idx="2745">
                  <c:v>120</c:v>
                </c:pt>
                <c:pt idx="2746">
                  <c:v>252</c:v>
                </c:pt>
                <c:pt idx="2747">
                  <c:v>313</c:v>
                </c:pt>
                <c:pt idx="2748">
                  <c:v>163</c:v>
                </c:pt>
                <c:pt idx="2749">
                  <c:v>86</c:v>
                </c:pt>
                <c:pt idx="2750">
                  <c:v>242</c:v>
                </c:pt>
                <c:pt idx="2751">
                  <c:v>275</c:v>
                </c:pt>
                <c:pt idx="2752">
                  <c:v>316</c:v>
                </c:pt>
                <c:pt idx="2753">
                  <c:v>192</c:v>
                </c:pt>
                <c:pt idx="2754">
                  <c:v>160</c:v>
                </c:pt>
                <c:pt idx="2755">
                  <c:v>169</c:v>
                </c:pt>
                <c:pt idx="2756">
                  <c:v>236</c:v>
                </c:pt>
                <c:pt idx="2757">
                  <c:v>269</c:v>
                </c:pt>
                <c:pt idx="2758">
                  <c:v>245</c:v>
                </c:pt>
                <c:pt idx="2759">
                  <c:v>214</c:v>
                </c:pt>
                <c:pt idx="2760">
                  <c:v>164</c:v>
                </c:pt>
                <c:pt idx="2761">
                  <c:v>373</c:v>
                </c:pt>
                <c:pt idx="2762">
                  <c:v>246</c:v>
                </c:pt>
                <c:pt idx="2763">
                  <c:v>-160</c:v>
                </c:pt>
                <c:pt idx="2764">
                  <c:v>300</c:v>
                </c:pt>
                <c:pt idx="2765">
                  <c:v>244</c:v>
                </c:pt>
                <c:pt idx="2766">
                  <c:v>351</c:v>
                </c:pt>
                <c:pt idx="2767">
                  <c:v>153</c:v>
                </c:pt>
                <c:pt idx="2768">
                  <c:v>351</c:v>
                </c:pt>
                <c:pt idx="2769">
                  <c:v>153</c:v>
                </c:pt>
                <c:pt idx="2770">
                  <c:v>281</c:v>
                </c:pt>
                <c:pt idx="2771">
                  <c:v>234</c:v>
                </c:pt>
                <c:pt idx="2772">
                  <c:v>47</c:v>
                </c:pt>
                <c:pt idx="2773">
                  <c:v>316</c:v>
                </c:pt>
                <c:pt idx="2774">
                  <c:v>138</c:v>
                </c:pt>
                <c:pt idx="2775">
                  <c:v>254</c:v>
                </c:pt>
                <c:pt idx="2776">
                  <c:v>341</c:v>
                </c:pt>
                <c:pt idx="2777">
                  <c:v>256</c:v>
                </c:pt>
                <c:pt idx="2778">
                  <c:v>255</c:v>
                </c:pt>
                <c:pt idx="2779">
                  <c:v>212</c:v>
                </c:pt>
                <c:pt idx="2780">
                  <c:v>380</c:v>
                </c:pt>
                <c:pt idx="2781">
                  <c:v>226</c:v>
                </c:pt>
                <c:pt idx="2782">
                  <c:v>211</c:v>
                </c:pt>
                <c:pt idx="2783">
                  <c:v>298</c:v>
                </c:pt>
                <c:pt idx="2784">
                  <c:v>185</c:v>
                </c:pt>
                <c:pt idx="2785">
                  <c:v>227</c:v>
                </c:pt>
                <c:pt idx="2786">
                  <c:v>266</c:v>
                </c:pt>
                <c:pt idx="2787">
                  <c:v>235</c:v>
                </c:pt>
                <c:pt idx="2788">
                  <c:v>283</c:v>
                </c:pt>
                <c:pt idx="2789">
                  <c:v>306</c:v>
                </c:pt>
                <c:pt idx="2790">
                  <c:v>119</c:v>
                </c:pt>
                <c:pt idx="2791">
                  <c:v>231</c:v>
                </c:pt>
                <c:pt idx="2792">
                  <c:v>183</c:v>
                </c:pt>
                <c:pt idx="2793">
                  <c:v>160</c:v>
                </c:pt>
                <c:pt idx="2794">
                  <c:v>277</c:v>
                </c:pt>
                <c:pt idx="2795">
                  <c:v>253</c:v>
                </c:pt>
                <c:pt idx="2796">
                  <c:v>273</c:v>
                </c:pt>
                <c:pt idx="2797">
                  <c:v>80</c:v>
                </c:pt>
                <c:pt idx="2798">
                  <c:v>287</c:v>
                </c:pt>
                <c:pt idx="2799">
                  <c:v>187</c:v>
                </c:pt>
                <c:pt idx="2800">
                  <c:v>278</c:v>
                </c:pt>
                <c:pt idx="2801">
                  <c:v>404</c:v>
                </c:pt>
                <c:pt idx="2802">
                  <c:v>219</c:v>
                </c:pt>
                <c:pt idx="2803">
                  <c:v>202</c:v>
                </c:pt>
                <c:pt idx="2804">
                  <c:v>240</c:v>
                </c:pt>
                <c:pt idx="2805">
                  <c:v>199</c:v>
                </c:pt>
                <c:pt idx="2806">
                  <c:v>194</c:v>
                </c:pt>
                <c:pt idx="2807">
                  <c:v>52</c:v>
                </c:pt>
                <c:pt idx="2808">
                  <c:v>294</c:v>
                </c:pt>
                <c:pt idx="2809">
                  <c:v>336</c:v>
                </c:pt>
                <c:pt idx="2810">
                  <c:v>248</c:v>
                </c:pt>
                <c:pt idx="2811">
                  <c:v>311</c:v>
                </c:pt>
                <c:pt idx="2812">
                  <c:v>192</c:v>
                </c:pt>
                <c:pt idx="2813">
                  <c:v>334</c:v>
                </c:pt>
                <c:pt idx="2814">
                  <c:v>108</c:v>
                </c:pt>
                <c:pt idx="2815">
                  <c:v>306</c:v>
                </c:pt>
                <c:pt idx="2816">
                  <c:v>276</c:v>
                </c:pt>
                <c:pt idx="2817">
                  <c:v>299</c:v>
                </c:pt>
                <c:pt idx="2818">
                  <c:v>259</c:v>
                </c:pt>
                <c:pt idx="2819">
                  <c:v>153</c:v>
                </c:pt>
                <c:pt idx="2820">
                  <c:v>81</c:v>
                </c:pt>
                <c:pt idx="2821">
                  <c:v>261</c:v>
                </c:pt>
                <c:pt idx="2822">
                  <c:v>68</c:v>
                </c:pt>
                <c:pt idx="2823">
                  <c:v>235</c:v>
                </c:pt>
                <c:pt idx="2824">
                  <c:v>203</c:v>
                </c:pt>
                <c:pt idx="2825">
                  <c:v>179</c:v>
                </c:pt>
                <c:pt idx="2826">
                  <c:v>120</c:v>
                </c:pt>
                <c:pt idx="2827">
                  <c:v>347</c:v>
                </c:pt>
                <c:pt idx="2828">
                  <c:v>334</c:v>
                </c:pt>
                <c:pt idx="2829">
                  <c:v>157</c:v>
                </c:pt>
                <c:pt idx="2830">
                  <c:v>267</c:v>
                </c:pt>
                <c:pt idx="2831">
                  <c:v>263</c:v>
                </c:pt>
                <c:pt idx="2832">
                  <c:v>240</c:v>
                </c:pt>
                <c:pt idx="2833">
                  <c:v>328</c:v>
                </c:pt>
                <c:pt idx="2834">
                  <c:v>138</c:v>
                </c:pt>
                <c:pt idx="2835">
                  <c:v>147</c:v>
                </c:pt>
                <c:pt idx="2836">
                  <c:v>122</c:v>
                </c:pt>
                <c:pt idx="2837">
                  <c:v>322</c:v>
                </c:pt>
                <c:pt idx="2838">
                  <c:v>302</c:v>
                </c:pt>
                <c:pt idx="2839">
                  <c:v>122</c:v>
                </c:pt>
                <c:pt idx="2840">
                  <c:v>28</c:v>
                </c:pt>
                <c:pt idx="2841">
                  <c:v>252</c:v>
                </c:pt>
                <c:pt idx="2842">
                  <c:v>117</c:v>
                </c:pt>
                <c:pt idx="2843">
                  <c:v>149</c:v>
                </c:pt>
                <c:pt idx="2844">
                  <c:v>119</c:v>
                </c:pt>
                <c:pt idx="2845">
                  <c:v>391</c:v>
                </c:pt>
                <c:pt idx="2846">
                  <c:v>246</c:v>
                </c:pt>
                <c:pt idx="2847">
                  <c:v>353</c:v>
                </c:pt>
                <c:pt idx="2848">
                  <c:v>325</c:v>
                </c:pt>
                <c:pt idx="2849">
                  <c:v>339</c:v>
                </c:pt>
                <c:pt idx="2850">
                  <c:v>-61</c:v>
                </c:pt>
                <c:pt idx="2851">
                  <c:v>200</c:v>
                </c:pt>
                <c:pt idx="2852">
                  <c:v>237</c:v>
                </c:pt>
                <c:pt idx="2853">
                  <c:v>173</c:v>
                </c:pt>
                <c:pt idx="2854">
                  <c:v>250</c:v>
                </c:pt>
                <c:pt idx="2855">
                  <c:v>296</c:v>
                </c:pt>
                <c:pt idx="2856">
                  <c:v>109</c:v>
                </c:pt>
                <c:pt idx="2857">
                  <c:v>202</c:v>
                </c:pt>
                <c:pt idx="2858">
                  <c:v>152</c:v>
                </c:pt>
                <c:pt idx="2859">
                  <c:v>188</c:v>
                </c:pt>
                <c:pt idx="2860">
                  <c:v>337</c:v>
                </c:pt>
                <c:pt idx="2861">
                  <c:v>353</c:v>
                </c:pt>
                <c:pt idx="2862">
                  <c:v>245</c:v>
                </c:pt>
                <c:pt idx="2863">
                  <c:v>123</c:v>
                </c:pt>
                <c:pt idx="2864">
                  <c:v>40</c:v>
                </c:pt>
                <c:pt idx="2865">
                  <c:v>302</c:v>
                </c:pt>
                <c:pt idx="2866">
                  <c:v>248</c:v>
                </c:pt>
                <c:pt idx="2867">
                  <c:v>83</c:v>
                </c:pt>
                <c:pt idx="2868">
                  <c:v>167</c:v>
                </c:pt>
                <c:pt idx="2869">
                  <c:v>158</c:v>
                </c:pt>
                <c:pt idx="2870">
                  <c:v>176</c:v>
                </c:pt>
                <c:pt idx="2871">
                  <c:v>119</c:v>
                </c:pt>
                <c:pt idx="2872">
                  <c:v>10</c:v>
                </c:pt>
                <c:pt idx="2873">
                  <c:v>304</c:v>
                </c:pt>
                <c:pt idx="2874">
                  <c:v>221</c:v>
                </c:pt>
                <c:pt idx="2875">
                  <c:v>367</c:v>
                </c:pt>
                <c:pt idx="2876">
                  <c:v>221</c:v>
                </c:pt>
                <c:pt idx="2877">
                  <c:v>61</c:v>
                </c:pt>
                <c:pt idx="2878">
                  <c:v>-59</c:v>
                </c:pt>
                <c:pt idx="2879">
                  <c:v>-58</c:v>
                </c:pt>
                <c:pt idx="2880">
                  <c:v>449</c:v>
                </c:pt>
                <c:pt idx="2881">
                  <c:v>115</c:v>
                </c:pt>
                <c:pt idx="2882">
                  <c:v>269</c:v>
                </c:pt>
                <c:pt idx="2883">
                  <c:v>108</c:v>
                </c:pt>
                <c:pt idx="2884">
                  <c:v>77</c:v>
                </c:pt>
                <c:pt idx="2885">
                  <c:v>120</c:v>
                </c:pt>
                <c:pt idx="2886">
                  <c:v>246</c:v>
                </c:pt>
                <c:pt idx="2887">
                  <c:v>201</c:v>
                </c:pt>
                <c:pt idx="2888">
                  <c:v>-97</c:v>
                </c:pt>
                <c:pt idx="2889">
                  <c:v>108</c:v>
                </c:pt>
                <c:pt idx="2890">
                  <c:v>162</c:v>
                </c:pt>
                <c:pt idx="2891">
                  <c:v>378</c:v>
                </c:pt>
                <c:pt idx="2892">
                  <c:v>254</c:v>
                </c:pt>
                <c:pt idx="2893">
                  <c:v>270</c:v>
                </c:pt>
                <c:pt idx="2894">
                  <c:v>159</c:v>
                </c:pt>
                <c:pt idx="2895">
                  <c:v>113</c:v>
                </c:pt>
                <c:pt idx="2896">
                  <c:v>208</c:v>
                </c:pt>
                <c:pt idx="2897">
                  <c:v>181</c:v>
                </c:pt>
                <c:pt idx="2898">
                  <c:v>319</c:v>
                </c:pt>
                <c:pt idx="2899">
                  <c:v>74</c:v>
                </c:pt>
                <c:pt idx="2900">
                  <c:v>265</c:v>
                </c:pt>
                <c:pt idx="2901">
                  <c:v>328</c:v>
                </c:pt>
                <c:pt idx="2902">
                  <c:v>262</c:v>
                </c:pt>
                <c:pt idx="2903">
                  <c:v>48</c:v>
                </c:pt>
                <c:pt idx="2904">
                  <c:v>189</c:v>
                </c:pt>
                <c:pt idx="2905">
                  <c:v>322</c:v>
                </c:pt>
                <c:pt idx="2906">
                  <c:v>248</c:v>
                </c:pt>
                <c:pt idx="2907">
                  <c:v>193</c:v>
                </c:pt>
                <c:pt idx="2908">
                  <c:v>331</c:v>
                </c:pt>
                <c:pt idx="2909">
                  <c:v>316</c:v>
                </c:pt>
                <c:pt idx="2910">
                  <c:v>118</c:v>
                </c:pt>
                <c:pt idx="2911">
                  <c:v>307</c:v>
                </c:pt>
                <c:pt idx="2912">
                  <c:v>353</c:v>
                </c:pt>
                <c:pt idx="2913">
                  <c:v>208</c:v>
                </c:pt>
                <c:pt idx="2914">
                  <c:v>147</c:v>
                </c:pt>
                <c:pt idx="2915">
                  <c:v>250</c:v>
                </c:pt>
                <c:pt idx="2916">
                  <c:v>284</c:v>
                </c:pt>
                <c:pt idx="2917">
                  <c:v>282</c:v>
                </c:pt>
                <c:pt idx="2918">
                  <c:v>250</c:v>
                </c:pt>
                <c:pt idx="2919">
                  <c:v>212</c:v>
                </c:pt>
                <c:pt idx="2920">
                  <c:v>194</c:v>
                </c:pt>
                <c:pt idx="2921">
                  <c:v>197</c:v>
                </c:pt>
                <c:pt idx="2922">
                  <c:v>84</c:v>
                </c:pt>
                <c:pt idx="2923">
                  <c:v>243</c:v>
                </c:pt>
                <c:pt idx="2924">
                  <c:v>91</c:v>
                </c:pt>
                <c:pt idx="2925">
                  <c:v>256</c:v>
                </c:pt>
                <c:pt idx="2926">
                  <c:v>299</c:v>
                </c:pt>
                <c:pt idx="2927">
                  <c:v>426</c:v>
                </c:pt>
                <c:pt idx="2928">
                  <c:v>270</c:v>
                </c:pt>
                <c:pt idx="2929">
                  <c:v>240</c:v>
                </c:pt>
                <c:pt idx="2930">
                  <c:v>266</c:v>
                </c:pt>
                <c:pt idx="2931">
                  <c:v>91</c:v>
                </c:pt>
                <c:pt idx="2932">
                  <c:v>247</c:v>
                </c:pt>
                <c:pt idx="2933">
                  <c:v>101</c:v>
                </c:pt>
                <c:pt idx="2934">
                  <c:v>136</c:v>
                </c:pt>
                <c:pt idx="2935">
                  <c:v>252</c:v>
                </c:pt>
                <c:pt idx="2936">
                  <c:v>315</c:v>
                </c:pt>
                <c:pt idx="2937">
                  <c:v>400</c:v>
                </c:pt>
                <c:pt idx="2938">
                  <c:v>107</c:v>
                </c:pt>
                <c:pt idx="2939">
                  <c:v>138</c:v>
                </c:pt>
                <c:pt idx="2940">
                  <c:v>210</c:v>
                </c:pt>
                <c:pt idx="2941">
                  <c:v>187</c:v>
                </c:pt>
                <c:pt idx="2942">
                  <c:v>164</c:v>
                </c:pt>
                <c:pt idx="2943">
                  <c:v>153</c:v>
                </c:pt>
                <c:pt idx="2944">
                  <c:v>246</c:v>
                </c:pt>
                <c:pt idx="2945">
                  <c:v>140</c:v>
                </c:pt>
                <c:pt idx="2946">
                  <c:v>309</c:v>
                </c:pt>
                <c:pt idx="2947">
                  <c:v>170</c:v>
                </c:pt>
                <c:pt idx="2948">
                  <c:v>92</c:v>
                </c:pt>
                <c:pt idx="2949">
                  <c:v>203</c:v>
                </c:pt>
                <c:pt idx="2950">
                  <c:v>51</c:v>
                </c:pt>
                <c:pt idx="2951">
                  <c:v>299</c:v>
                </c:pt>
                <c:pt idx="2952">
                  <c:v>269</c:v>
                </c:pt>
                <c:pt idx="2953">
                  <c:v>159</c:v>
                </c:pt>
                <c:pt idx="2954">
                  <c:v>411</c:v>
                </c:pt>
                <c:pt idx="2955">
                  <c:v>230</c:v>
                </c:pt>
                <c:pt idx="2956">
                  <c:v>276</c:v>
                </c:pt>
                <c:pt idx="2957">
                  <c:v>127</c:v>
                </c:pt>
                <c:pt idx="2958">
                  <c:v>141</c:v>
                </c:pt>
                <c:pt idx="2959">
                  <c:v>196</c:v>
                </c:pt>
                <c:pt idx="2960">
                  <c:v>275</c:v>
                </c:pt>
                <c:pt idx="2961">
                  <c:v>258</c:v>
                </c:pt>
                <c:pt idx="2962">
                  <c:v>316</c:v>
                </c:pt>
                <c:pt idx="2963">
                  <c:v>339</c:v>
                </c:pt>
                <c:pt idx="2964">
                  <c:v>142</c:v>
                </c:pt>
                <c:pt idx="2965">
                  <c:v>182</c:v>
                </c:pt>
                <c:pt idx="2966">
                  <c:v>357</c:v>
                </c:pt>
                <c:pt idx="2967">
                  <c:v>313</c:v>
                </c:pt>
                <c:pt idx="2968">
                  <c:v>237</c:v>
                </c:pt>
                <c:pt idx="2969">
                  <c:v>394</c:v>
                </c:pt>
                <c:pt idx="2970">
                  <c:v>220</c:v>
                </c:pt>
                <c:pt idx="2971">
                  <c:v>210</c:v>
                </c:pt>
                <c:pt idx="2972">
                  <c:v>171</c:v>
                </c:pt>
                <c:pt idx="2973">
                  <c:v>239</c:v>
                </c:pt>
                <c:pt idx="2974">
                  <c:v>274</c:v>
                </c:pt>
                <c:pt idx="2975">
                  <c:v>198</c:v>
                </c:pt>
                <c:pt idx="2976">
                  <c:v>134</c:v>
                </c:pt>
                <c:pt idx="2977">
                  <c:v>284</c:v>
                </c:pt>
                <c:pt idx="2978">
                  <c:v>56</c:v>
                </c:pt>
                <c:pt idx="2979">
                  <c:v>199</c:v>
                </c:pt>
                <c:pt idx="2980">
                  <c:v>177</c:v>
                </c:pt>
                <c:pt idx="2981">
                  <c:v>262</c:v>
                </c:pt>
                <c:pt idx="2982">
                  <c:v>74</c:v>
                </c:pt>
                <c:pt idx="2983">
                  <c:v>83</c:v>
                </c:pt>
                <c:pt idx="2984">
                  <c:v>151</c:v>
                </c:pt>
                <c:pt idx="2985">
                  <c:v>290</c:v>
                </c:pt>
                <c:pt idx="2986">
                  <c:v>441</c:v>
                </c:pt>
                <c:pt idx="2987">
                  <c:v>331</c:v>
                </c:pt>
                <c:pt idx="2988">
                  <c:v>90</c:v>
                </c:pt>
                <c:pt idx="2989">
                  <c:v>123</c:v>
                </c:pt>
                <c:pt idx="2990">
                  <c:v>286</c:v>
                </c:pt>
                <c:pt idx="2991">
                  <c:v>29</c:v>
                </c:pt>
                <c:pt idx="2992">
                  <c:v>0</c:v>
                </c:pt>
                <c:pt idx="2993">
                  <c:v>161</c:v>
                </c:pt>
                <c:pt idx="2994">
                  <c:v>197</c:v>
                </c:pt>
                <c:pt idx="2995">
                  <c:v>193</c:v>
                </c:pt>
                <c:pt idx="2996">
                  <c:v>201</c:v>
                </c:pt>
                <c:pt idx="2997">
                  <c:v>326</c:v>
                </c:pt>
                <c:pt idx="2998">
                  <c:v>-49</c:v>
                </c:pt>
                <c:pt idx="2999">
                  <c:v>205</c:v>
                </c:pt>
                <c:pt idx="3000">
                  <c:v>273</c:v>
                </c:pt>
                <c:pt idx="3001">
                  <c:v>148</c:v>
                </c:pt>
                <c:pt idx="3002">
                  <c:v>-21</c:v>
                </c:pt>
                <c:pt idx="3003">
                  <c:v>179</c:v>
                </c:pt>
                <c:pt idx="3004">
                  <c:v>146</c:v>
                </c:pt>
                <c:pt idx="3005">
                  <c:v>170</c:v>
                </c:pt>
                <c:pt idx="3006">
                  <c:v>38</c:v>
                </c:pt>
                <c:pt idx="3007">
                  <c:v>11</c:v>
                </c:pt>
                <c:pt idx="3008">
                  <c:v>512</c:v>
                </c:pt>
                <c:pt idx="3009">
                  <c:v>151</c:v>
                </c:pt>
                <c:pt idx="3010">
                  <c:v>21</c:v>
                </c:pt>
                <c:pt idx="3011">
                  <c:v>178</c:v>
                </c:pt>
                <c:pt idx="3012">
                  <c:v>68</c:v>
                </c:pt>
                <c:pt idx="3013">
                  <c:v>388</c:v>
                </c:pt>
                <c:pt idx="3014">
                  <c:v>31</c:v>
                </c:pt>
                <c:pt idx="3015">
                  <c:v>258</c:v>
                </c:pt>
                <c:pt idx="3016">
                  <c:v>137</c:v>
                </c:pt>
                <c:pt idx="3017">
                  <c:v>42</c:v>
                </c:pt>
                <c:pt idx="3018">
                  <c:v>312</c:v>
                </c:pt>
                <c:pt idx="3019">
                  <c:v>133</c:v>
                </c:pt>
                <c:pt idx="3020">
                  <c:v>348</c:v>
                </c:pt>
                <c:pt idx="3021">
                  <c:v>150</c:v>
                </c:pt>
                <c:pt idx="3022">
                  <c:v>201</c:v>
                </c:pt>
                <c:pt idx="3023">
                  <c:v>215</c:v>
                </c:pt>
                <c:pt idx="3024">
                  <c:v>222</c:v>
                </c:pt>
                <c:pt idx="3025">
                  <c:v>213</c:v>
                </c:pt>
                <c:pt idx="3026">
                  <c:v>195</c:v>
                </c:pt>
                <c:pt idx="3027">
                  <c:v>223</c:v>
                </c:pt>
                <c:pt idx="3028">
                  <c:v>105</c:v>
                </c:pt>
                <c:pt idx="3029">
                  <c:v>348</c:v>
                </c:pt>
                <c:pt idx="3030">
                  <c:v>289</c:v>
                </c:pt>
                <c:pt idx="3031">
                  <c:v>176</c:v>
                </c:pt>
                <c:pt idx="3032">
                  <c:v>267</c:v>
                </c:pt>
                <c:pt idx="3033">
                  <c:v>44</c:v>
                </c:pt>
                <c:pt idx="3034">
                  <c:v>404</c:v>
                </c:pt>
                <c:pt idx="3035">
                  <c:v>208</c:v>
                </c:pt>
                <c:pt idx="3036">
                  <c:v>249</c:v>
                </c:pt>
                <c:pt idx="3037">
                  <c:v>314</c:v>
                </c:pt>
                <c:pt idx="3038">
                  <c:v>221</c:v>
                </c:pt>
                <c:pt idx="3039">
                  <c:v>166</c:v>
                </c:pt>
                <c:pt idx="3040">
                  <c:v>207</c:v>
                </c:pt>
                <c:pt idx="3041">
                  <c:v>202</c:v>
                </c:pt>
                <c:pt idx="3042">
                  <c:v>113</c:v>
                </c:pt>
                <c:pt idx="3043">
                  <c:v>159</c:v>
                </c:pt>
                <c:pt idx="3044">
                  <c:v>260</c:v>
                </c:pt>
                <c:pt idx="3045">
                  <c:v>15</c:v>
                </c:pt>
                <c:pt idx="3046">
                  <c:v>277</c:v>
                </c:pt>
                <c:pt idx="3047">
                  <c:v>130</c:v>
                </c:pt>
                <c:pt idx="3048">
                  <c:v>150</c:v>
                </c:pt>
                <c:pt idx="3049">
                  <c:v>235</c:v>
                </c:pt>
                <c:pt idx="3050">
                  <c:v>225</c:v>
                </c:pt>
                <c:pt idx="3051">
                  <c:v>177</c:v>
                </c:pt>
                <c:pt idx="3052">
                  <c:v>175</c:v>
                </c:pt>
                <c:pt idx="3053">
                  <c:v>67</c:v>
                </c:pt>
                <c:pt idx="3054">
                  <c:v>66</c:v>
                </c:pt>
                <c:pt idx="3055">
                  <c:v>403</c:v>
                </c:pt>
                <c:pt idx="3056">
                  <c:v>178</c:v>
                </c:pt>
                <c:pt idx="3057">
                  <c:v>187</c:v>
                </c:pt>
                <c:pt idx="3058">
                  <c:v>147</c:v>
                </c:pt>
                <c:pt idx="3059">
                  <c:v>-9</c:v>
                </c:pt>
                <c:pt idx="3060">
                  <c:v>84</c:v>
                </c:pt>
                <c:pt idx="3061">
                  <c:v>248</c:v>
                </c:pt>
                <c:pt idx="3062">
                  <c:v>303</c:v>
                </c:pt>
                <c:pt idx="3063">
                  <c:v>51</c:v>
                </c:pt>
                <c:pt idx="3064">
                  <c:v>194</c:v>
                </c:pt>
                <c:pt idx="3065">
                  <c:v>56</c:v>
                </c:pt>
                <c:pt idx="3066">
                  <c:v>286</c:v>
                </c:pt>
                <c:pt idx="3067">
                  <c:v>142</c:v>
                </c:pt>
                <c:pt idx="3068">
                  <c:v>195</c:v>
                </c:pt>
                <c:pt idx="3069">
                  <c:v>358</c:v>
                </c:pt>
                <c:pt idx="3070">
                  <c:v>196</c:v>
                </c:pt>
                <c:pt idx="3071">
                  <c:v>253</c:v>
                </c:pt>
                <c:pt idx="3072">
                  <c:v>57</c:v>
                </c:pt>
                <c:pt idx="3073">
                  <c:v>182</c:v>
                </c:pt>
                <c:pt idx="3074">
                  <c:v>143</c:v>
                </c:pt>
                <c:pt idx="3075">
                  <c:v>182</c:v>
                </c:pt>
                <c:pt idx="3076">
                  <c:v>159</c:v>
                </c:pt>
                <c:pt idx="3077">
                  <c:v>134</c:v>
                </c:pt>
                <c:pt idx="3078">
                  <c:v>88</c:v>
                </c:pt>
                <c:pt idx="3079">
                  <c:v>-65</c:v>
                </c:pt>
                <c:pt idx="3080">
                  <c:v>266</c:v>
                </c:pt>
                <c:pt idx="3081">
                  <c:v>211</c:v>
                </c:pt>
                <c:pt idx="3082">
                  <c:v>408</c:v>
                </c:pt>
                <c:pt idx="3083">
                  <c:v>167</c:v>
                </c:pt>
                <c:pt idx="3084">
                  <c:v>164</c:v>
                </c:pt>
                <c:pt idx="3085">
                  <c:v>137</c:v>
                </c:pt>
                <c:pt idx="3086">
                  <c:v>229</c:v>
                </c:pt>
                <c:pt idx="3087">
                  <c:v>165</c:v>
                </c:pt>
                <c:pt idx="3088">
                  <c:v>269</c:v>
                </c:pt>
                <c:pt idx="3089">
                  <c:v>451</c:v>
                </c:pt>
                <c:pt idx="3090">
                  <c:v>114</c:v>
                </c:pt>
                <c:pt idx="3091">
                  <c:v>296</c:v>
                </c:pt>
                <c:pt idx="3092">
                  <c:v>221</c:v>
                </c:pt>
                <c:pt idx="3093">
                  <c:v>311</c:v>
                </c:pt>
                <c:pt idx="3094">
                  <c:v>179</c:v>
                </c:pt>
                <c:pt idx="3095">
                  <c:v>173</c:v>
                </c:pt>
                <c:pt idx="3096">
                  <c:v>127</c:v>
                </c:pt>
                <c:pt idx="3097">
                  <c:v>216</c:v>
                </c:pt>
                <c:pt idx="3098">
                  <c:v>221</c:v>
                </c:pt>
                <c:pt idx="3099">
                  <c:v>189</c:v>
                </c:pt>
                <c:pt idx="3100">
                  <c:v>277</c:v>
                </c:pt>
                <c:pt idx="3101">
                  <c:v>151</c:v>
                </c:pt>
                <c:pt idx="3102">
                  <c:v>71</c:v>
                </c:pt>
                <c:pt idx="3103">
                  <c:v>236</c:v>
                </c:pt>
                <c:pt idx="3104">
                  <c:v>143</c:v>
                </c:pt>
                <c:pt idx="3105">
                  <c:v>197</c:v>
                </c:pt>
                <c:pt idx="3106">
                  <c:v>307</c:v>
                </c:pt>
                <c:pt idx="3107">
                  <c:v>280</c:v>
                </c:pt>
                <c:pt idx="3108">
                  <c:v>-22</c:v>
                </c:pt>
                <c:pt idx="3109">
                  <c:v>295</c:v>
                </c:pt>
                <c:pt idx="3110">
                  <c:v>178</c:v>
                </c:pt>
                <c:pt idx="3111">
                  <c:v>81</c:v>
                </c:pt>
                <c:pt idx="3112">
                  <c:v>237</c:v>
                </c:pt>
                <c:pt idx="3113">
                  <c:v>67</c:v>
                </c:pt>
                <c:pt idx="3114">
                  <c:v>168</c:v>
                </c:pt>
                <c:pt idx="3115">
                  <c:v>301</c:v>
                </c:pt>
                <c:pt idx="3116">
                  <c:v>228</c:v>
                </c:pt>
                <c:pt idx="3117">
                  <c:v>186</c:v>
                </c:pt>
                <c:pt idx="3118">
                  <c:v>218</c:v>
                </c:pt>
                <c:pt idx="3119">
                  <c:v>270</c:v>
                </c:pt>
                <c:pt idx="3120">
                  <c:v>173</c:v>
                </c:pt>
                <c:pt idx="3121">
                  <c:v>220</c:v>
                </c:pt>
                <c:pt idx="3122">
                  <c:v>105</c:v>
                </c:pt>
                <c:pt idx="3123">
                  <c:v>43</c:v>
                </c:pt>
                <c:pt idx="3124">
                  <c:v>234</c:v>
                </c:pt>
                <c:pt idx="3125">
                  <c:v>322</c:v>
                </c:pt>
                <c:pt idx="3126">
                  <c:v>199</c:v>
                </c:pt>
                <c:pt idx="3127">
                  <c:v>303</c:v>
                </c:pt>
                <c:pt idx="3128">
                  <c:v>389</c:v>
                </c:pt>
                <c:pt idx="3129">
                  <c:v>135</c:v>
                </c:pt>
                <c:pt idx="3130">
                  <c:v>96</c:v>
                </c:pt>
                <c:pt idx="3131">
                  <c:v>-7</c:v>
                </c:pt>
                <c:pt idx="3132">
                  <c:v>321</c:v>
                </c:pt>
                <c:pt idx="3133">
                  <c:v>229</c:v>
                </c:pt>
                <c:pt idx="3134">
                  <c:v>110</c:v>
                </c:pt>
                <c:pt idx="3135">
                  <c:v>75</c:v>
                </c:pt>
                <c:pt idx="3136">
                  <c:v>176</c:v>
                </c:pt>
                <c:pt idx="3137">
                  <c:v>81</c:v>
                </c:pt>
                <c:pt idx="3138">
                  <c:v>192</c:v>
                </c:pt>
                <c:pt idx="3139">
                  <c:v>245</c:v>
                </c:pt>
                <c:pt idx="3140">
                  <c:v>259</c:v>
                </c:pt>
                <c:pt idx="3141">
                  <c:v>67</c:v>
                </c:pt>
                <c:pt idx="3142">
                  <c:v>16</c:v>
                </c:pt>
                <c:pt idx="3143">
                  <c:v>171</c:v>
                </c:pt>
                <c:pt idx="3144">
                  <c:v>121</c:v>
                </c:pt>
                <c:pt idx="3145">
                  <c:v>80</c:v>
                </c:pt>
                <c:pt idx="3146">
                  <c:v>332</c:v>
                </c:pt>
                <c:pt idx="3147">
                  <c:v>-74</c:v>
                </c:pt>
                <c:pt idx="3148">
                  <c:v>159</c:v>
                </c:pt>
                <c:pt idx="3149">
                  <c:v>68</c:v>
                </c:pt>
                <c:pt idx="3150">
                  <c:v>266</c:v>
                </c:pt>
                <c:pt idx="3151">
                  <c:v>-39</c:v>
                </c:pt>
                <c:pt idx="3152">
                  <c:v>100</c:v>
                </c:pt>
                <c:pt idx="3153">
                  <c:v>188</c:v>
                </c:pt>
                <c:pt idx="3154">
                  <c:v>256</c:v>
                </c:pt>
                <c:pt idx="3155">
                  <c:v>266</c:v>
                </c:pt>
                <c:pt idx="3156">
                  <c:v>186</c:v>
                </c:pt>
                <c:pt idx="3157">
                  <c:v>397</c:v>
                </c:pt>
                <c:pt idx="3158">
                  <c:v>146</c:v>
                </c:pt>
                <c:pt idx="3159">
                  <c:v>208</c:v>
                </c:pt>
                <c:pt idx="3160">
                  <c:v>215</c:v>
                </c:pt>
                <c:pt idx="3161">
                  <c:v>138</c:v>
                </c:pt>
                <c:pt idx="3162">
                  <c:v>259</c:v>
                </c:pt>
                <c:pt idx="3163">
                  <c:v>113</c:v>
                </c:pt>
                <c:pt idx="3164">
                  <c:v>188</c:v>
                </c:pt>
                <c:pt idx="3165">
                  <c:v>255</c:v>
                </c:pt>
                <c:pt idx="3166">
                  <c:v>144</c:v>
                </c:pt>
                <c:pt idx="3167">
                  <c:v>151</c:v>
                </c:pt>
                <c:pt idx="3168">
                  <c:v>241</c:v>
                </c:pt>
                <c:pt idx="3169">
                  <c:v>315</c:v>
                </c:pt>
                <c:pt idx="3170">
                  <c:v>287</c:v>
                </c:pt>
                <c:pt idx="3171">
                  <c:v>199</c:v>
                </c:pt>
                <c:pt idx="3172">
                  <c:v>-28</c:v>
                </c:pt>
                <c:pt idx="3173">
                  <c:v>250</c:v>
                </c:pt>
                <c:pt idx="3174">
                  <c:v>186</c:v>
                </c:pt>
                <c:pt idx="3175">
                  <c:v>61</c:v>
                </c:pt>
                <c:pt idx="3176">
                  <c:v>268</c:v>
                </c:pt>
                <c:pt idx="3177">
                  <c:v>70</c:v>
                </c:pt>
                <c:pt idx="3178">
                  <c:v>182</c:v>
                </c:pt>
                <c:pt idx="3179">
                  <c:v>52</c:v>
                </c:pt>
                <c:pt idx="3180">
                  <c:v>127</c:v>
                </c:pt>
                <c:pt idx="3181">
                  <c:v>36</c:v>
                </c:pt>
                <c:pt idx="3182">
                  <c:v>151</c:v>
                </c:pt>
                <c:pt idx="3183">
                  <c:v>176</c:v>
                </c:pt>
                <c:pt idx="3184">
                  <c:v>172</c:v>
                </c:pt>
                <c:pt idx="3185">
                  <c:v>354</c:v>
                </c:pt>
                <c:pt idx="3186">
                  <c:v>88</c:v>
                </c:pt>
                <c:pt idx="3187">
                  <c:v>267</c:v>
                </c:pt>
                <c:pt idx="3188">
                  <c:v>276</c:v>
                </c:pt>
                <c:pt idx="3189">
                  <c:v>221</c:v>
                </c:pt>
                <c:pt idx="3190">
                  <c:v>213</c:v>
                </c:pt>
                <c:pt idx="3191">
                  <c:v>292</c:v>
                </c:pt>
                <c:pt idx="3192">
                  <c:v>217</c:v>
                </c:pt>
                <c:pt idx="3193">
                  <c:v>152</c:v>
                </c:pt>
                <c:pt idx="3194">
                  <c:v>114</c:v>
                </c:pt>
                <c:pt idx="3195">
                  <c:v>244</c:v>
                </c:pt>
                <c:pt idx="3196">
                  <c:v>301</c:v>
                </c:pt>
                <c:pt idx="3197">
                  <c:v>72</c:v>
                </c:pt>
                <c:pt idx="3198">
                  <c:v>57</c:v>
                </c:pt>
                <c:pt idx="3199">
                  <c:v>145</c:v>
                </c:pt>
                <c:pt idx="3200">
                  <c:v>206</c:v>
                </c:pt>
                <c:pt idx="3201">
                  <c:v>249</c:v>
                </c:pt>
                <c:pt idx="3202">
                  <c:v>200</c:v>
                </c:pt>
                <c:pt idx="3203">
                  <c:v>108</c:v>
                </c:pt>
                <c:pt idx="3204">
                  <c:v>219</c:v>
                </c:pt>
                <c:pt idx="3205">
                  <c:v>37</c:v>
                </c:pt>
                <c:pt idx="3206">
                  <c:v>181</c:v>
                </c:pt>
                <c:pt idx="3207">
                  <c:v>117</c:v>
                </c:pt>
                <c:pt idx="3208">
                  <c:v>96</c:v>
                </c:pt>
                <c:pt idx="3209">
                  <c:v>25</c:v>
                </c:pt>
                <c:pt idx="3210">
                  <c:v>178</c:v>
                </c:pt>
                <c:pt idx="3211">
                  <c:v>315</c:v>
                </c:pt>
                <c:pt idx="3212">
                  <c:v>326</c:v>
                </c:pt>
                <c:pt idx="3213">
                  <c:v>91</c:v>
                </c:pt>
                <c:pt idx="3214">
                  <c:v>125</c:v>
                </c:pt>
                <c:pt idx="3215">
                  <c:v>178</c:v>
                </c:pt>
                <c:pt idx="3216">
                  <c:v>319</c:v>
                </c:pt>
                <c:pt idx="3217">
                  <c:v>167</c:v>
                </c:pt>
                <c:pt idx="3218">
                  <c:v>343</c:v>
                </c:pt>
                <c:pt idx="3219">
                  <c:v>339</c:v>
                </c:pt>
                <c:pt idx="3220">
                  <c:v>286</c:v>
                </c:pt>
                <c:pt idx="3221">
                  <c:v>79</c:v>
                </c:pt>
                <c:pt idx="3222">
                  <c:v>181</c:v>
                </c:pt>
                <c:pt idx="3223">
                  <c:v>190</c:v>
                </c:pt>
                <c:pt idx="3224">
                  <c:v>-54</c:v>
                </c:pt>
                <c:pt idx="3225">
                  <c:v>221</c:v>
                </c:pt>
                <c:pt idx="3226">
                  <c:v>268</c:v>
                </c:pt>
                <c:pt idx="3227">
                  <c:v>156</c:v>
                </c:pt>
                <c:pt idx="3228">
                  <c:v>104</c:v>
                </c:pt>
                <c:pt idx="3229">
                  <c:v>283</c:v>
                </c:pt>
                <c:pt idx="3230">
                  <c:v>168</c:v>
                </c:pt>
                <c:pt idx="3231">
                  <c:v>107</c:v>
                </c:pt>
                <c:pt idx="3232">
                  <c:v>276</c:v>
                </c:pt>
                <c:pt idx="3233">
                  <c:v>155</c:v>
                </c:pt>
                <c:pt idx="3234">
                  <c:v>-6</c:v>
                </c:pt>
                <c:pt idx="3235">
                  <c:v>142</c:v>
                </c:pt>
                <c:pt idx="3236">
                  <c:v>-19</c:v>
                </c:pt>
                <c:pt idx="3237">
                  <c:v>38</c:v>
                </c:pt>
                <c:pt idx="3238">
                  <c:v>161</c:v>
                </c:pt>
                <c:pt idx="3239">
                  <c:v>165</c:v>
                </c:pt>
                <c:pt idx="3240">
                  <c:v>151</c:v>
                </c:pt>
                <c:pt idx="3241">
                  <c:v>155</c:v>
                </c:pt>
                <c:pt idx="3242">
                  <c:v>101</c:v>
                </c:pt>
                <c:pt idx="3243">
                  <c:v>171</c:v>
                </c:pt>
                <c:pt idx="3244">
                  <c:v>114</c:v>
                </c:pt>
                <c:pt idx="3245">
                  <c:v>236</c:v>
                </c:pt>
                <c:pt idx="3246">
                  <c:v>256</c:v>
                </c:pt>
                <c:pt idx="3247">
                  <c:v>213</c:v>
                </c:pt>
                <c:pt idx="3248">
                  <c:v>215</c:v>
                </c:pt>
                <c:pt idx="3249">
                  <c:v>164</c:v>
                </c:pt>
                <c:pt idx="3250">
                  <c:v>173</c:v>
                </c:pt>
                <c:pt idx="3251">
                  <c:v>258</c:v>
                </c:pt>
                <c:pt idx="3252">
                  <c:v>101</c:v>
                </c:pt>
                <c:pt idx="3253">
                  <c:v>278</c:v>
                </c:pt>
                <c:pt idx="3254">
                  <c:v>253</c:v>
                </c:pt>
                <c:pt idx="3255">
                  <c:v>47</c:v>
                </c:pt>
                <c:pt idx="3256">
                  <c:v>10</c:v>
                </c:pt>
                <c:pt idx="3257">
                  <c:v>105</c:v>
                </c:pt>
                <c:pt idx="3258">
                  <c:v>309</c:v>
                </c:pt>
                <c:pt idx="3259">
                  <c:v>178</c:v>
                </c:pt>
                <c:pt idx="3260">
                  <c:v>246</c:v>
                </c:pt>
                <c:pt idx="3261">
                  <c:v>24</c:v>
                </c:pt>
                <c:pt idx="3262">
                  <c:v>183</c:v>
                </c:pt>
                <c:pt idx="3263">
                  <c:v>162</c:v>
                </c:pt>
                <c:pt idx="3264">
                  <c:v>98</c:v>
                </c:pt>
                <c:pt idx="3265">
                  <c:v>183</c:v>
                </c:pt>
                <c:pt idx="3266">
                  <c:v>277</c:v>
                </c:pt>
                <c:pt idx="3267">
                  <c:v>153</c:v>
                </c:pt>
                <c:pt idx="3268">
                  <c:v>151</c:v>
                </c:pt>
                <c:pt idx="3269">
                  <c:v>196</c:v>
                </c:pt>
                <c:pt idx="3270">
                  <c:v>316</c:v>
                </c:pt>
                <c:pt idx="3271">
                  <c:v>256</c:v>
                </c:pt>
                <c:pt idx="3272">
                  <c:v>143</c:v>
                </c:pt>
                <c:pt idx="3273">
                  <c:v>280</c:v>
                </c:pt>
                <c:pt idx="3274">
                  <c:v>152</c:v>
                </c:pt>
                <c:pt idx="3275">
                  <c:v>346</c:v>
                </c:pt>
                <c:pt idx="3276">
                  <c:v>60</c:v>
                </c:pt>
                <c:pt idx="3277">
                  <c:v>209</c:v>
                </c:pt>
                <c:pt idx="3278">
                  <c:v>161</c:v>
                </c:pt>
                <c:pt idx="3279">
                  <c:v>-9</c:v>
                </c:pt>
                <c:pt idx="3280">
                  <c:v>60</c:v>
                </c:pt>
                <c:pt idx="3281">
                  <c:v>228</c:v>
                </c:pt>
                <c:pt idx="3282">
                  <c:v>116</c:v>
                </c:pt>
                <c:pt idx="3283">
                  <c:v>108</c:v>
                </c:pt>
                <c:pt idx="3284">
                  <c:v>389</c:v>
                </c:pt>
                <c:pt idx="3285">
                  <c:v>151</c:v>
                </c:pt>
                <c:pt idx="3286">
                  <c:v>241</c:v>
                </c:pt>
                <c:pt idx="3287">
                  <c:v>76</c:v>
                </c:pt>
                <c:pt idx="3288">
                  <c:v>107</c:v>
                </c:pt>
                <c:pt idx="3289">
                  <c:v>143</c:v>
                </c:pt>
                <c:pt idx="3290">
                  <c:v>198</c:v>
                </c:pt>
                <c:pt idx="3291">
                  <c:v>-60</c:v>
                </c:pt>
                <c:pt idx="3292">
                  <c:v>134</c:v>
                </c:pt>
                <c:pt idx="3293">
                  <c:v>93</c:v>
                </c:pt>
                <c:pt idx="3294">
                  <c:v>105</c:v>
                </c:pt>
                <c:pt idx="3295">
                  <c:v>225</c:v>
                </c:pt>
                <c:pt idx="3296">
                  <c:v>130</c:v>
                </c:pt>
                <c:pt idx="3297">
                  <c:v>103</c:v>
                </c:pt>
                <c:pt idx="3298">
                  <c:v>199</c:v>
                </c:pt>
                <c:pt idx="3299">
                  <c:v>128</c:v>
                </c:pt>
                <c:pt idx="3300">
                  <c:v>-39</c:v>
                </c:pt>
                <c:pt idx="3301">
                  <c:v>54</c:v>
                </c:pt>
                <c:pt idx="3302">
                  <c:v>42</c:v>
                </c:pt>
                <c:pt idx="3303">
                  <c:v>86</c:v>
                </c:pt>
                <c:pt idx="3304">
                  <c:v>131</c:v>
                </c:pt>
                <c:pt idx="3305">
                  <c:v>85</c:v>
                </c:pt>
                <c:pt idx="3306">
                  <c:v>287</c:v>
                </c:pt>
                <c:pt idx="3307">
                  <c:v>176</c:v>
                </c:pt>
                <c:pt idx="3308">
                  <c:v>106</c:v>
                </c:pt>
                <c:pt idx="3309">
                  <c:v>98</c:v>
                </c:pt>
                <c:pt idx="3310">
                  <c:v>144</c:v>
                </c:pt>
                <c:pt idx="3311">
                  <c:v>163</c:v>
                </c:pt>
                <c:pt idx="3312">
                  <c:v>144</c:v>
                </c:pt>
                <c:pt idx="3313">
                  <c:v>429</c:v>
                </c:pt>
                <c:pt idx="3314">
                  <c:v>103</c:v>
                </c:pt>
                <c:pt idx="3315">
                  <c:v>142</c:v>
                </c:pt>
                <c:pt idx="3316">
                  <c:v>266</c:v>
                </c:pt>
                <c:pt idx="3317">
                  <c:v>189</c:v>
                </c:pt>
                <c:pt idx="3318">
                  <c:v>194</c:v>
                </c:pt>
                <c:pt idx="3319">
                  <c:v>46</c:v>
                </c:pt>
                <c:pt idx="3320">
                  <c:v>135</c:v>
                </c:pt>
                <c:pt idx="3321">
                  <c:v>122</c:v>
                </c:pt>
                <c:pt idx="3322">
                  <c:v>213</c:v>
                </c:pt>
                <c:pt idx="3323">
                  <c:v>101</c:v>
                </c:pt>
                <c:pt idx="3324">
                  <c:v>100</c:v>
                </c:pt>
                <c:pt idx="3325">
                  <c:v>101</c:v>
                </c:pt>
                <c:pt idx="3326">
                  <c:v>107</c:v>
                </c:pt>
                <c:pt idx="3327">
                  <c:v>98</c:v>
                </c:pt>
                <c:pt idx="3328">
                  <c:v>185</c:v>
                </c:pt>
                <c:pt idx="3329">
                  <c:v>223</c:v>
                </c:pt>
                <c:pt idx="3330">
                  <c:v>137</c:v>
                </c:pt>
                <c:pt idx="3331">
                  <c:v>175</c:v>
                </c:pt>
                <c:pt idx="3332">
                  <c:v>241</c:v>
                </c:pt>
                <c:pt idx="3333">
                  <c:v>197</c:v>
                </c:pt>
                <c:pt idx="3334">
                  <c:v>-20</c:v>
                </c:pt>
                <c:pt idx="3335">
                  <c:v>197</c:v>
                </c:pt>
                <c:pt idx="3336">
                  <c:v>207</c:v>
                </c:pt>
                <c:pt idx="3337">
                  <c:v>231</c:v>
                </c:pt>
                <c:pt idx="3338">
                  <c:v>138</c:v>
                </c:pt>
                <c:pt idx="3339">
                  <c:v>81</c:v>
                </c:pt>
                <c:pt idx="3340">
                  <c:v>96</c:v>
                </c:pt>
                <c:pt idx="3341">
                  <c:v>189</c:v>
                </c:pt>
                <c:pt idx="3342">
                  <c:v>7</c:v>
                </c:pt>
                <c:pt idx="3343">
                  <c:v>165</c:v>
                </c:pt>
                <c:pt idx="3344">
                  <c:v>50</c:v>
                </c:pt>
                <c:pt idx="3345">
                  <c:v>113</c:v>
                </c:pt>
                <c:pt idx="3346">
                  <c:v>223</c:v>
                </c:pt>
                <c:pt idx="3347">
                  <c:v>255</c:v>
                </c:pt>
                <c:pt idx="3348">
                  <c:v>112</c:v>
                </c:pt>
                <c:pt idx="3349">
                  <c:v>180</c:v>
                </c:pt>
                <c:pt idx="3350">
                  <c:v>115</c:v>
                </c:pt>
                <c:pt idx="3351">
                  <c:v>-1</c:v>
                </c:pt>
                <c:pt idx="3352">
                  <c:v>273</c:v>
                </c:pt>
                <c:pt idx="3353">
                  <c:v>66</c:v>
                </c:pt>
                <c:pt idx="3354">
                  <c:v>77</c:v>
                </c:pt>
                <c:pt idx="3355">
                  <c:v>160</c:v>
                </c:pt>
                <c:pt idx="3356">
                  <c:v>223</c:v>
                </c:pt>
                <c:pt idx="3357">
                  <c:v>237</c:v>
                </c:pt>
                <c:pt idx="3358">
                  <c:v>29</c:v>
                </c:pt>
                <c:pt idx="3359">
                  <c:v>154</c:v>
                </c:pt>
                <c:pt idx="3360">
                  <c:v>21</c:v>
                </c:pt>
                <c:pt idx="3361">
                  <c:v>196</c:v>
                </c:pt>
                <c:pt idx="3362">
                  <c:v>364</c:v>
                </c:pt>
                <c:pt idx="3363">
                  <c:v>366</c:v>
                </c:pt>
                <c:pt idx="3364">
                  <c:v>91</c:v>
                </c:pt>
                <c:pt idx="3365">
                  <c:v>91</c:v>
                </c:pt>
                <c:pt idx="3366">
                  <c:v>121</c:v>
                </c:pt>
                <c:pt idx="3367">
                  <c:v>239</c:v>
                </c:pt>
                <c:pt idx="3368">
                  <c:v>49</c:v>
                </c:pt>
                <c:pt idx="3369">
                  <c:v>187</c:v>
                </c:pt>
                <c:pt idx="3370">
                  <c:v>201</c:v>
                </c:pt>
                <c:pt idx="3371">
                  <c:v>125</c:v>
                </c:pt>
                <c:pt idx="3372">
                  <c:v>80</c:v>
                </c:pt>
                <c:pt idx="3373">
                  <c:v>23</c:v>
                </c:pt>
                <c:pt idx="3374">
                  <c:v>22</c:v>
                </c:pt>
                <c:pt idx="3375">
                  <c:v>40</c:v>
                </c:pt>
                <c:pt idx="3376">
                  <c:v>110</c:v>
                </c:pt>
                <c:pt idx="3377">
                  <c:v>140</c:v>
                </c:pt>
                <c:pt idx="3378">
                  <c:v>20</c:v>
                </c:pt>
                <c:pt idx="3379">
                  <c:v>203</c:v>
                </c:pt>
                <c:pt idx="3380">
                  <c:v>191</c:v>
                </c:pt>
                <c:pt idx="3381">
                  <c:v>328</c:v>
                </c:pt>
                <c:pt idx="3382">
                  <c:v>126</c:v>
                </c:pt>
                <c:pt idx="3383">
                  <c:v>227</c:v>
                </c:pt>
                <c:pt idx="3384">
                  <c:v>81</c:v>
                </c:pt>
                <c:pt idx="3385">
                  <c:v>169</c:v>
                </c:pt>
                <c:pt idx="3386">
                  <c:v>140</c:v>
                </c:pt>
                <c:pt idx="3387">
                  <c:v>285</c:v>
                </c:pt>
                <c:pt idx="3388">
                  <c:v>176</c:v>
                </c:pt>
                <c:pt idx="3389">
                  <c:v>97</c:v>
                </c:pt>
                <c:pt idx="3390">
                  <c:v>263</c:v>
                </c:pt>
                <c:pt idx="3391">
                  <c:v>237</c:v>
                </c:pt>
                <c:pt idx="3392">
                  <c:v>95</c:v>
                </c:pt>
                <c:pt idx="3393">
                  <c:v>304</c:v>
                </c:pt>
                <c:pt idx="3394">
                  <c:v>90</c:v>
                </c:pt>
                <c:pt idx="3395">
                  <c:v>172</c:v>
                </c:pt>
                <c:pt idx="3396">
                  <c:v>206</c:v>
                </c:pt>
                <c:pt idx="3397">
                  <c:v>20</c:v>
                </c:pt>
                <c:pt idx="3398">
                  <c:v>168</c:v>
                </c:pt>
                <c:pt idx="3399">
                  <c:v>238</c:v>
                </c:pt>
                <c:pt idx="3400">
                  <c:v>92</c:v>
                </c:pt>
                <c:pt idx="3401">
                  <c:v>85</c:v>
                </c:pt>
                <c:pt idx="3402">
                  <c:v>168</c:v>
                </c:pt>
                <c:pt idx="3403">
                  <c:v>378</c:v>
                </c:pt>
                <c:pt idx="3404">
                  <c:v>320</c:v>
                </c:pt>
                <c:pt idx="3405">
                  <c:v>18</c:v>
                </c:pt>
                <c:pt idx="3406">
                  <c:v>142</c:v>
                </c:pt>
                <c:pt idx="3407">
                  <c:v>304</c:v>
                </c:pt>
                <c:pt idx="3408">
                  <c:v>82</c:v>
                </c:pt>
                <c:pt idx="3409">
                  <c:v>-42</c:v>
                </c:pt>
                <c:pt idx="3410">
                  <c:v>37</c:v>
                </c:pt>
                <c:pt idx="3411">
                  <c:v>47</c:v>
                </c:pt>
                <c:pt idx="3412">
                  <c:v>107</c:v>
                </c:pt>
                <c:pt idx="3413">
                  <c:v>239</c:v>
                </c:pt>
                <c:pt idx="3414">
                  <c:v>-69</c:v>
                </c:pt>
                <c:pt idx="3415">
                  <c:v>256</c:v>
                </c:pt>
                <c:pt idx="3416">
                  <c:v>327</c:v>
                </c:pt>
                <c:pt idx="3417">
                  <c:v>112</c:v>
                </c:pt>
                <c:pt idx="3418">
                  <c:v>95</c:v>
                </c:pt>
                <c:pt idx="3419">
                  <c:v>135</c:v>
                </c:pt>
                <c:pt idx="3420">
                  <c:v>-37</c:v>
                </c:pt>
                <c:pt idx="3421">
                  <c:v>137</c:v>
                </c:pt>
                <c:pt idx="3422">
                  <c:v>107</c:v>
                </c:pt>
                <c:pt idx="3423">
                  <c:v>232</c:v>
                </c:pt>
                <c:pt idx="3424">
                  <c:v>256</c:v>
                </c:pt>
                <c:pt idx="3425">
                  <c:v>238</c:v>
                </c:pt>
                <c:pt idx="3426">
                  <c:v>235</c:v>
                </c:pt>
                <c:pt idx="3427">
                  <c:v>6</c:v>
                </c:pt>
                <c:pt idx="3428">
                  <c:v>259</c:v>
                </c:pt>
                <c:pt idx="3429">
                  <c:v>216</c:v>
                </c:pt>
                <c:pt idx="3430">
                  <c:v>103</c:v>
                </c:pt>
                <c:pt idx="3431">
                  <c:v>154</c:v>
                </c:pt>
                <c:pt idx="3432">
                  <c:v>348</c:v>
                </c:pt>
                <c:pt idx="3433">
                  <c:v>252</c:v>
                </c:pt>
                <c:pt idx="3434">
                  <c:v>308</c:v>
                </c:pt>
                <c:pt idx="3435">
                  <c:v>413</c:v>
                </c:pt>
                <c:pt idx="3436">
                  <c:v>171</c:v>
                </c:pt>
                <c:pt idx="3437">
                  <c:v>228</c:v>
                </c:pt>
                <c:pt idx="3438">
                  <c:v>142</c:v>
                </c:pt>
                <c:pt idx="3439">
                  <c:v>169</c:v>
                </c:pt>
                <c:pt idx="3440">
                  <c:v>206</c:v>
                </c:pt>
                <c:pt idx="3441">
                  <c:v>113</c:v>
                </c:pt>
                <c:pt idx="3442">
                  <c:v>274</c:v>
                </c:pt>
                <c:pt idx="3443">
                  <c:v>275</c:v>
                </c:pt>
                <c:pt idx="3444">
                  <c:v>88</c:v>
                </c:pt>
                <c:pt idx="3445">
                  <c:v>211</c:v>
                </c:pt>
                <c:pt idx="3446">
                  <c:v>181</c:v>
                </c:pt>
                <c:pt idx="3447">
                  <c:v>218</c:v>
                </c:pt>
                <c:pt idx="3448">
                  <c:v>138</c:v>
                </c:pt>
                <c:pt idx="3449">
                  <c:v>52</c:v>
                </c:pt>
                <c:pt idx="3450">
                  <c:v>43</c:v>
                </c:pt>
                <c:pt idx="3451">
                  <c:v>113</c:v>
                </c:pt>
                <c:pt idx="3452">
                  <c:v>156</c:v>
                </c:pt>
                <c:pt idx="3453">
                  <c:v>246</c:v>
                </c:pt>
                <c:pt idx="3454">
                  <c:v>143</c:v>
                </c:pt>
                <c:pt idx="3455">
                  <c:v>-23</c:v>
                </c:pt>
                <c:pt idx="3456">
                  <c:v>241</c:v>
                </c:pt>
                <c:pt idx="3457">
                  <c:v>138</c:v>
                </c:pt>
                <c:pt idx="3458">
                  <c:v>344</c:v>
                </c:pt>
                <c:pt idx="3459">
                  <c:v>184</c:v>
                </c:pt>
                <c:pt idx="3460">
                  <c:v>67</c:v>
                </c:pt>
                <c:pt idx="3461">
                  <c:v>8</c:v>
                </c:pt>
                <c:pt idx="3462">
                  <c:v>131</c:v>
                </c:pt>
                <c:pt idx="3463">
                  <c:v>120</c:v>
                </c:pt>
                <c:pt idx="3464">
                  <c:v>183</c:v>
                </c:pt>
                <c:pt idx="3465">
                  <c:v>20</c:v>
                </c:pt>
                <c:pt idx="3466">
                  <c:v>84</c:v>
                </c:pt>
                <c:pt idx="3467">
                  <c:v>139</c:v>
                </c:pt>
                <c:pt idx="3468">
                  <c:v>146</c:v>
                </c:pt>
                <c:pt idx="3469">
                  <c:v>100</c:v>
                </c:pt>
                <c:pt idx="3470">
                  <c:v>52</c:v>
                </c:pt>
                <c:pt idx="3471">
                  <c:v>82</c:v>
                </c:pt>
                <c:pt idx="3472">
                  <c:v>255</c:v>
                </c:pt>
                <c:pt idx="3473">
                  <c:v>195</c:v>
                </c:pt>
                <c:pt idx="3474">
                  <c:v>168</c:v>
                </c:pt>
                <c:pt idx="3475">
                  <c:v>195</c:v>
                </c:pt>
                <c:pt idx="3476">
                  <c:v>94</c:v>
                </c:pt>
                <c:pt idx="3477">
                  <c:v>241</c:v>
                </c:pt>
                <c:pt idx="3478">
                  <c:v>290</c:v>
                </c:pt>
                <c:pt idx="3479">
                  <c:v>156</c:v>
                </c:pt>
                <c:pt idx="3480">
                  <c:v>111</c:v>
                </c:pt>
                <c:pt idx="3481">
                  <c:v>53</c:v>
                </c:pt>
                <c:pt idx="3482">
                  <c:v>58</c:v>
                </c:pt>
                <c:pt idx="3483">
                  <c:v>279</c:v>
                </c:pt>
                <c:pt idx="3484">
                  <c:v>148</c:v>
                </c:pt>
                <c:pt idx="3485">
                  <c:v>61</c:v>
                </c:pt>
                <c:pt idx="3486">
                  <c:v>-27</c:v>
                </c:pt>
                <c:pt idx="3487">
                  <c:v>82</c:v>
                </c:pt>
                <c:pt idx="3488">
                  <c:v>256</c:v>
                </c:pt>
                <c:pt idx="3489">
                  <c:v>200</c:v>
                </c:pt>
                <c:pt idx="3490">
                  <c:v>174</c:v>
                </c:pt>
                <c:pt idx="3491">
                  <c:v>169</c:v>
                </c:pt>
                <c:pt idx="3492">
                  <c:v>153</c:v>
                </c:pt>
                <c:pt idx="3493">
                  <c:v>8</c:v>
                </c:pt>
                <c:pt idx="3494">
                  <c:v>164</c:v>
                </c:pt>
                <c:pt idx="3495">
                  <c:v>-59</c:v>
                </c:pt>
                <c:pt idx="3496">
                  <c:v>52</c:v>
                </c:pt>
                <c:pt idx="3497">
                  <c:v>171</c:v>
                </c:pt>
                <c:pt idx="3498">
                  <c:v>42</c:v>
                </c:pt>
                <c:pt idx="3499">
                  <c:v>201</c:v>
                </c:pt>
                <c:pt idx="3500">
                  <c:v>133</c:v>
                </c:pt>
                <c:pt idx="3501">
                  <c:v>142</c:v>
                </c:pt>
                <c:pt idx="3502">
                  <c:v>47</c:v>
                </c:pt>
                <c:pt idx="3503">
                  <c:v>248</c:v>
                </c:pt>
                <c:pt idx="3504">
                  <c:v>195</c:v>
                </c:pt>
                <c:pt idx="3505">
                  <c:v>209</c:v>
                </c:pt>
                <c:pt idx="3506">
                  <c:v>286</c:v>
                </c:pt>
                <c:pt idx="3507">
                  <c:v>91</c:v>
                </c:pt>
                <c:pt idx="3508">
                  <c:v>13</c:v>
                </c:pt>
                <c:pt idx="3509">
                  <c:v>148</c:v>
                </c:pt>
                <c:pt idx="3510">
                  <c:v>61</c:v>
                </c:pt>
                <c:pt idx="3511">
                  <c:v>85</c:v>
                </c:pt>
                <c:pt idx="3512">
                  <c:v>161</c:v>
                </c:pt>
                <c:pt idx="3513">
                  <c:v>221</c:v>
                </c:pt>
                <c:pt idx="3514">
                  <c:v>88</c:v>
                </c:pt>
                <c:pt idx="3515">
                  <c:v>67</c:v>
                </c:pt>
                <c:pt idx="3516">
                  <c:v>149</c:v>
                </c:pt>
                <c:pt idx="3517">
                  <c:v>72</c:v>
                </c:pt>
                <c:pt idx="3518">
                  <c:v>162</c:v>
                </c:pt>
                <c:pt idx="3519">
                  <c:v>239</c:v>
                </c:pt>
                <c:pt idx="3520">
                  <c:v>134</c:v>
                </c:pt>
                <c:pt idx="3521">
                  <c:v>153</c:v>
                </c:pt>
                <c:pt idx="3522">
                  <c:v>154</c:v>
                </c:pt>
                <c:pt idx="3523">
                  <c:v>175</c:v>
                </c:pt>
                <c:pt idx="3524">
                  <c:v>195</c:v>
                </c:pt>
                <c:pt idx="3525">
                  <c:v>112</c:v>
                </c:pt>
                <c:pt idx="3526">
                  <c:v>311</c:v>
                </c:pt>
                <c:pt idx="3527">
                  <c:v>74</c:v>
                </c:pt>
                <c:pt idx="3528">
                  <c:v>184</c:v>
                </c:pt>
                <c:pt idx="3529">
                  <c:v>114</c:v>
                </c:pt>
                <c:pt idx="3530">
                  <c:v>121</c:v>
                </c:pt>
                <c:pt idx="3531">
                  <c:v>77</c:v>
                </c:pt>
                <c:pt idx="3532">
                  <c:v>223</c:v>
                </c:pt>
                <c:pt idx="3533">
                  <c:v>64</c:v>
                </c:pt>
                <c:pt idx="3534">
                  <c:v>65</c:v>
                </c:pt>
                <c:pt idx="3535">
                  <c:v>129</c:v>
                </c:pt>
                <c:pt idx="3536">
                  <c:v>37</c:v>
                </c:pt>
                <c:pt idx="3537">
                  <c:v>90</c:v>
                </c:pt>
                <c:pt idx="3538">
                  <c:v>171</c:v>
                </c:pt>
                <c:pt idx="3539">
                  <c:v>232</c:v>
                </c:pt>
                <c:pt idx="3540">
                  <c:v>318</c:v>
                </c:pt>
                <c:pt idx="3541">
                  <c:v>49</c:v>
                </c:pt>
                <c:pt idx="3542">
                  <c:v>203</c:v>
                </c:pt>
                <c:pt idx="3543">
                  <c:v>91</c:v>
                </c:pt>
                <c:pt idx="3544">
                  <c:v>77</c:v>
                </c:pt>
                <c:pt idx="3545">
                  <c:v>-7</c:v>
                </c:pt>
                <c:pt idx="3546">
                  <c:v>2</c:v>
                </c:pt>
                <c:pt idx="3547">
                  <c:v>150</c:v>
                </c:pt>
                <c:pt idx="3548">
                  <c:v>73</c:v>
                </c:pt>
                <c:pt idx="3549">
                  <c:v>153</c:v>
                </c:pt>
                <c:pt idx="3550">
                  <c:v>102</c:v>
                </c:pt>
                <c:pt idx="3551">
                  <c:v>159</c:v>
                </c:pt>
                <c:pt idx="3552">
                  <c:v>75</c:v>
                </c:pt>
                <c:pt idx="3553">
                  <c:v>152</c:v>
                </c:pt>
                <c:pt idx="3554">
                  <c:v>187</c:v>
                </c:pt>
                <c:pt idx="3555">
                  <c:v>203</c:v>
                </c:pt>
                <c:pt idx="3556">
                  <c:v>222</c:v>
                </c:pt>
                <c:pt idx="3557">
                  <c:v>36</c:v>
                </c:pt>
                <c:pt idx="3558">
                  <c:v>42</c:v>
                </c:pt>
                <c:pt idx="3559">
                  <c:v>204</c:v>
                </c:pt>
                <c:pt idx="3560">
                  <c:v>41</c:v>
                </c:pt>
                <c:pt idx="3561">
                  <c:v>127</c:v>
                </c:pt>
                <c:pt idx="3562">
                  <c:v>143</c:v>
                </c:pt>
                <c:pt idx="3563">
                  <c:v>159</c:v>
                </c:pt>
                <c:pt idx="3564">
                  <c:v>118</c:v>
                </c:pt>
                <c:pt idx="3565">
                  <c:v>36</c:v>
                </c:pt>
                <c:pt idx="3566">
                  <c:v>128</c:v>
                </c:pt>
                <c:pt idx="3567">
                  <c:v>317</c:v>
                </c:pt>
                <c:pt idx="3568">
                  <c:v>232</c:v>
                </c:pt>
                <c:pt idx="3569">
                  <c:v>58</c:v>
                </c:pt>
                <c:pt idx="3570">
                  <c:v>58</c:v>
                </c:pt>
                <c:pt idx="3571">
                  <c:v>66</c:v>
                </c:pt>
                <c:pt idx="3572">
                  <c:v>106</c:v>
                </c:pt>
                <c:pt idx="3573">
                  <c:v>237</c:v>
                </c:pt>
                <c:pt idx="3574">
                  <c:v>237</c:v>
                </c:pt>
                <c:pt idx="3575">
                  <c:v>72</c:v>
                </c:pt>
                <c:pt idx="3576">
                  <c:v>144</c:v>
                </c:pt>
                <c:pt idx="3577">
                  <c:v>66</c:v>
                </c:pt>
                <c:pt idx="3578">
                  <c:v>299</c:v>
                </c:pt>
                <c:pt idx="3579">
                  <c:v>23</c:v>
                </c:pt>
                <c:pt idx="3580">
                  <c:v>134</c:v>
                </c:pt>
                <c:pt idx="3581">
                  <c:v>172</c:v>
                </c:pt>
                <c:pt idx="3582">
                  <c:v>-70</c:v>
                </c:pt>
                <c:pt idx="3583">
                  <c:v>214</c:v>
                </c:pt>
                <c:pt idx="3584">
                  <c:v>268</c:v>
                </c:pt>
                <c:pt idx="3585">
                  <c:v>-68</c:v>
                </c:pt>
                <c:pt idx="3586">
                  <c:v>97</c:v>
                </c:pt>
                <c:pt idx="3587">
                  <c:v>-21</c:v>
                </c:pt>
                <c:pt idx="3588">
                  <c:v>245</c:v>
                </c:pt>
                <c:pt idx="3589">
                  <c:v>121</c:v>
                </c:pt>
                <c:pt idx="3590">
                  <c:v>164</c:v>
                </c:pt>
                <c:pt idx="3591">
                  <c:v>226</c:v>
                </c:pt>
                <c:pt idx="3592">
                  <c:v>360</c:v>
                </c:pt>
                <c:pt idx="3593">
                  <c:v>32</c:v>
                </c:pt>
                <c:pt idx="3594">
                  <c:v>214</c:v>
                </c:pt>
                <c:pt idx="3595">
                  <c:v>-63</c:v>
                </c:pt>
                <c:pt idx="3596">
                  <c:v>45</c:v>
                </c:pt>
                <c:pt idx="3597">
                  <c:v>156</c:v>
                </c:pt>
                <c:pt idx="3598">
                  <c:v>195</c:v>
                </c:pt>
                <c:pt idx="3599">
                  <c:v>-46</c:v>
                </c:pt>
                <c:pt idx="3600">
                  <c:v>182</c:v>
                </c:pt>
                <c:pt idx="3601">
                  <c:v>75</c:v>
                </c:pt>
                <c:pt idx="3602">
                  <c:v>209</c:v>
                </c:pt>
                <c:pt idx="3603">
                  <c:v>9</c:v>
                </c:pt>
                <c:pt idx="3604">
                  <c:v>145</c:v>
                </c:pt>
                <c:pt idx="3605">
                  <c:v>133</c:v>
                </c:pt>
                <c:pt idx="3606">
                  <c:v>86</c:v>
                </c:pt>
                <c:pt idx="3607">
                  <c:v>38</c:v>
                </c:pt>
                <c:pt idx="3608">
                  <c:v>69</c:v>
                </c:pt>
                <c:pt idx="3609">
                  <c:v>83</c:v>
                </c:pt>
                <c:pt idx="3610">
                  <c:v>69</c:v>
                </c:pt>
                <c:pt idx="3611">
                  <c:v>41</c:v>
                </c:pt>
                <c:pt idx="3612">
                  <c:v>26</c:v>
                </c:pt>
                <c:pt idx="3613">
                  <c:v>-68</c:v>
                </c:pt>
                <c:pt idx="3614">
                  <c:v>70</c:v>
                </c:pt>
                <c:pt idx="3615">
                  <c:v>97</c:v>
                </c:pt>
                <c:pt idx="3616">
                  <c:v>0</c:v>
                </c:pt>
                <c:pt idx="3617">
                  <c:v>179</c:v>
                </c:pt>
                <c:pt idx="3618">
                  <c:v>8</c:v>
                </c:pt>
                <c:pt idx="3619">
                  <c:v>323</c:v>
                </c:pt>
                <c:pt idx="3620">
                  <c:v>93</c:v>
                </c:pt>
                <c:pt idx="3621">
                  <c:v>-51</c:v>
                </c:pt>
                <c:pt idx="3622">
                  <c:v>46</c:v>
                </c:pt>
                <c:pt idx="3623">
                  <c:v>99</c:v>
                </c:pt>
                <c:pt idx="3624">
                  <c:v>265</c:v>
                </c:pt>
                <c:pt idx="3625">
                  <c:v>140</c:v>
                </c:pt>
                <c:pt idx="3626">
                  <c:v>377</c:v>
                </c:pt>
                <c:pt idx="3627">
                  <c:v>94</c:v>
                </c:pt>
                <c:pt idx="3628">
                  <c:v>85</c:v>
                </c:pt>
                <c:pt idx="3629">
                  <c:v>31</c:v>
                </c:pt>
                <c:pt idx="3630">
                  <c:v>-83</c:v>
                </c:pt>
                <c:pt idx="3631">
                  <c:v>74</c:v>
                </c:pt>
                <c:pt idx="3632">
                  <c:v>-96</c:v>
                </c:pt>
                <c:pt idx="3633">
                  <c:v>78</c:v>
                </c:pt>
                <c:pt idx="3634">
                  <c:v>108</c:v>
                </c:pt>
                <c:pt idx="3635">
                  <c:v>230</c:v>
                </c:pt>
                <c:pt idx="3636">
                  <c:v>46</c:v>
                </c:pt>
                <c:pt idx="3637">
                  <c:v>219</c:v>
                </c:pt>
                <c:pt idx="3638">
                  <c:v>11</c:v>
                </c:pt>
                <c:pt idx="3639">
                  <c:v>196</c:v>
                </c:pt>
                <c:pt idx="3640">
                  <c:v>-39</c:v>
                </c:pt>
                <c:pt idx="3641">
                  <c:v>96</c:v>
                </c:pt>
                <c:pt idx="3642">
                  <c:v>2</c:v>
                </c:pt>
                <c:pt idx="3643">
                  <c:v>-96</c:v>
                </c:pt>
                <c:pt idx="3644">
                  <c:v>152</c:v>
                </c:pt>
                <c:pt idx="3645">
                  <c:v>91</c:v>
                </c:pt>
                <c:pt idx="3646">
                  <c:v>62</c:v>
                </c:pt>
                <c:pt idx="3647">
                  <c:v>33</c:v>
                </c:pt>
                <c:pt idx="3648">
                  <c:v>6</c:v>
                </c:pt>
                <c:pt idx="3649">
                  <c:v>116</c:v>
                </c:pt>
                <c:pt idx="3650">
                  <c:v>-68</c:v>
                </c:pt>
                <c:pt idx="3651">
                  <c:v>116</c:v>
                </c:pt>
                <c:pt idx="3652">
                  <c:v>178</c:v>
                </c:pt>
                <c:pt idx="3653">
                  <c:v>223</c:v>
                </c:pt>
                <c:pt idx="3654">
                  <c:v>150</c:v>
                </c:pt>
                <c:pt idx="3655">
                  <c:v>328</c:v>
                </c:pt>
                <c:pt idx="3656">
                  <c:v>180</c:v>
                </c:pt>
                <c:pt idx="3657">
                  <c:v>205</c:v>
                </c:pt>
                <c:pt idx="3658">
                  <c:v>186</c:v>
                </c:pt>
                <c:pt idx="3659">
                  <c:v>17</c:v>
                </c:pt>
                <c:pt idx="3660">
                  <c:v>92</c:v>
                </c:pt>
                <c:pt idx="3661">
                  <c:v>66</c:v>
                </c:pt>
                <c:pt idx="3662">
                  <c:v>264</c:v>
                </c:pt>
                <c:pt idx="3663">
                  <c:v>26</c:v>
                </c:pt>
                <c:pt idx="3664">
                  <c:v>177</c:v>
                </c:pt>
                <c:pt idx="3665">
                  <c:v>88</c:v>
                </c:pt>
                <c:pt idx="3666">
                  <c:v>208</c:v>
                </c:pt>
                <c:pt idx="3667">
                  <c:v>81</c:v>
                </c:pt>
                <c:pt idx="3668">
                  <c:v>75</c:v>
                </c:pt>
                <c:pt idx="3669">
                  <c:v>49</c:v>
                </c:pt>
                <c:pt idx="3670">
                  <c:v>86</c:v>
                </c:pt>
                <c:pt idx="3671">
                  <c:v>89</c:v>
                </c:pt>
                <c:pt idx="3672">
                  <c:v>97</c:v>
                </c:pt>
                <c:pt idx="3673">
                  <c:v>152</c:v>
                </c:pt>
                <c:pt idx="3674">
                  <c:v>-79</c:v>
                </c:pt>
                <c:pt idx="3675">
                  <c:v>24</c:v>
                </c:pt>
                <c:pt idx="3676">
                  <c:v>-59</c:v>
                </c:pt>
                <c:pt idx="3677">
                  <c:v>27</c:v>
                </c:pt>
                <c:pt idx="3678">
                  <c:v>31</c:v>
                </c:pt>
                <c:pt idx="3679">
                  <c:v>194</c:v>
                </c:pt>
                <c:pt idx="3680">
                  <c:v>316</c:v>
                </c:pt>
                <c:pt idx="3681">
                  <c:v>3</c:v>
                </c:pt>
                <c:pt idx="3682">
                  <c:v>252</c:v>
                </c:pt>
                <c:pt idx="3683">
                  <c:v>65</c:v>
                </c:pt>
                <c:pt idx="3684">
                  <c:v>28</c:v>
                </c:pt>
                <c:pt idx="3685">
                  <c:v>251</c:v>
                </c:pt>
                <c:pt idx="3686">
                  <c:v>128</c:v>
                </c:pt>
                <c:pt idx="3687">
                  <c:v>313</c:v>
                </c:pt>
                <c:pt idx="3688">
                  <c:v>98</c:v>
                </c:pt>
                <c:pt idx="3689">
                  <c:v>58</c:v>
                </c:pt>
                <c:pt idx="3690">
                  <c:v>70</c:v>
                </c:pt>
                <c:pt idx="3691">
                  <c:v>200</c:v>
                </c:pt>
                <c:pt idx="3692">
                  <c:v>141</c:v>
                </c:pt>
                <c:pt idx="3693">
                  <c:v>215</c:v>
                </c:pt>
                <c:pt idx="3694">
                  <c:v>183</c:v>
                </c:pt>
                <c:pt idx="3695">
                  <c:v>181</c:v>
                </c:pt>
                <c:pt idx="3696">
                  <c:v>215</c:v>
                </c:pt>
                <c:pt idx="3697">
                  <c:v>120</c:v>
                </c:pt>
                <c:pt idx="3698">
                  <c:v>33</c:v>
                </c:pt>
                <c:pt idx="3699">
                  <c:v>0</c:v>
                </c:pt>
                <c:pt idx="3700">
                  <c:v>73</c:v>
                </c:pt>
                <c:pt idx="3701">
                  <c:v>171</c:v>
                </c:pt>
                <c:pt idx="3702">
                  <c:v>261</c:v>
                </c:pt>
                <c:pt idx="3703">
                  <c:v>143</c:v>
                </c:pt>
                <c:pt idx="3704">
                  <c:v>2</c:v>
                </c:pt>
                <c:pt idx="3705">
                  <c:v>-37</c:v>
                </c:pt>
                <c:pt idx="3706">
                  <c:v>242</c:v>
                </c:pt>
                <c:pt idx="3707">
                  <c:v>-27</c:v>
                </c:pt>
                <c:pt idx="3708">
                  <c:v>155</c:v>
                </c:pt>
                <c:pt idx="3709">
                  <c:v>237</c:v>
                </c:pt>
                <c:pt idx="3710">
                  <c:v>-16</c:v>
                </c:pt>
                <c:pt idx="3711">
                  <c:v>107</c:v>
                </c:pt>
                <c:pt idx="3712">
                  <c:v>168</c:v>
                </c:pt>
                <c:pt idx="3713">
                  <c:v>272</c:v>
                </c:pt>
                <c:pt idx="3714">
                  <c:v>-132</c:v>
                </c:pt>
                <c:pt idx="3715">
                  <c:v>139</c:v>
                </c:pt>
                <c:pt idx="3716">
                  <c:v>-143</c:v>
                </c:pt>
                <c:pt idx="3717">
                  <c:v>-52</c:v>
                </c:pt>
                <c:pt idx="3718">
                  <c:v>-4</c:v>
                </c:pt>
                <c:pt idx="3719">
                  <c:v>167</c:v>
                </c:pt>
                <c:pt idx="3720">
                  <c:v>62</c:v>
                </c:pt>
                <c:pt idx="3721">
                  <c:v>233</c:v>
                </c:pt>
                <c:pt idx="3722">
                  <c:v>226</c:v>
                </c:pt>
                <c:pt idx="3723">
                  <c:v>-16</c:v>
                </c:pt>
                <c:pt idx="3724">
                  <c:v>115</c:v>
                </c:pt>
                <c:pt idx="3725">
                  <c:v>42</c:v>
                </c:pt>
                <c:pt idx="3726">
                  <c:v>-5</c:v>
                </c:pt>
                <c:pt idx="3727">
                  <c:v>117</c:v>
                </c:pt>
                <c:pt idx="3728">
                  <c:v>-75</c:v>
                </c:pt>
                <c:pt idx="3729">
                  <c:v>69</c:v>
                </c:pt>
                <c:pt idx="3730">
                  <c:v>222</c:v>
                </c:pt>
                <c:pt idx="3731">
                  <c:v>125</c:v>
                </c:pt>
                <c:pt idx="3732">
                  <c:v>54</c:v>
                </c:pt>
                <c:pt idx="3733">
                  <c:v>117</c:v>
                </c:pt>
                <c:pt idx="3734">
                  <c:v>-40</c:v>
                </c:pt>
                <c:pt idx="3735">
                  <c:v>199</c:v>
                </c:pt>
                <c:pt idx="3736">
                  <c:v>206</c:v>
                </c:pt>
                <c:pt idx="3737">
                  <c:v>261</c:v>
                </c:pt>
                <c:pt idx="3738">
                  <c:v>85</c:v>
                </c:pt>
                <c:pt idx="3739">
                  <c:v>3</c:v>
                </c:pt>
                <c:pt idx="3740">
                  <c:v>129</c:v>
                </c:pt>
                <c:pt idx="3741">
                  <c:v>128</c:v>
                </c:pt>
                <c:pt idx="3742">
                  <c:v>195</c:v>
                </c:pt>
                <c:pt idx="3743">
                  <c:v>-31</c:v>
                </c:pt>
                <c:pt idx="3744">
                  <c:v>63</c:v>
                </c:pt>
                <c:pt idx="3745">
                  <c:v>193</c:v>
                </c:pt>
                <c:pt idx="3746">
                  <c:v>130</c:v>
                </c:pt>
                <c:pt idx="3747">
                  <c:v>173</c:v>
                </c:pt>
                <c:pt idx="3748">
                  <c:v>70</c:v>
                </c:pt>
                <c:pt idx="3749">
                  <c:v>13</c:v>
                </c:pt>
                <c:pt idx="3750">
                  <c:v>72</c:v>
                </c:pt>
                <c:pt idx="3751">
                  <c:v>43</c:v>
                </c:pt>
                <c:pt idx="3752">
                  <c:v>99</c:v>
                </c:pt>
                <c:pt idx="3753">
                  <c:v>76</c:v>
                </c:pt>
                <c:pt idx="3754">
                  <c:v>193</c:v>
                </c:pt>
                <c:pt idx="3755">
                  <c:v>171</c:v>
                </c:pt>
                <c:pt idx="3756">
                  <c:v>-4</c:v>
                </c:pt>
                <c:pt idx="3757">
                  <c:v>71</c:v>
                </c:pt>
                <c:pt idx="3758">
                  <c:v>-15</c:v>
                </c:pt>
                <c:pt idx="3759">
                  <c:v>129</c:v>
                </c:pt>
                <c:pt idx="3760">
                  <c:v>241</c:v>
                </c:pt>
                <c:pt idx="3761">
                  <c:v>35</c:v>
                </c:pt>
                <c:pt idx="3762">
                  <c:v>50</c:v>
                </c:pt>
                <c:pt idx="3763">
                  <c:v>52</c:v>
                </c:pt>
                <c:pt idx="3764">
                  <c:v>142</c:v>
                </c:pt>
                <c:pt idx="3765">
                  <c:v>78</c:v>
                </c:pt>
                <c:pt idx="3766">
                  <c:v>44</c:v>
                </c:pt>
                <c:pt idx="3767">
                  <c:v>84</c:v>
                </c:pt>
                <c:pt idx="3768">
                  <c:v>55</c:v>
                </c:pt>
                <c:pt idx="3769">
                  <c:v>100</c:v>
                </c:pt>
                <c:pt idx="3770">
                  <c:v>29</c:v>
                </c:pt>
                <c:pt idx="3771">
                  <c:v>231</c:v>
                </c:pt>
                <c:pt idx="3772">
                  <c:v>57</c:v>
                </c:pt>
                <c:pt idx="3773">
                  <c:v>9</c:v>
                </c:pt>
                <c:pt idx="3774">
                  <c:v>97</c:v>
                </c:pt>
                <c:pt idx="3775">
                  <c:v>119</c:v>
                </c:pt>
                <c:pt idx="3776">
                  <c:v>110</c:v>
                </c:pt>
                <c:pt idx="3777">
                  <c:v>112</c:v>
                </c:pt>
                <c:pt idx="3778">
                  <c:v>107</c:v>
                </c:pt>
                <c:pt idx="3779">
                  <c:v>172</c:v>
                </c:pt>
                <c:pt idx="3780">
                  <c:v>17</c:v>
                </c:pt>
                <c:pt idx="3781">
                  <c:v>106</c:v>
                </c:pt>
                <c:pt idx="3782">
                  <c:v>30</c:v>
                </c:pt>
                <c:pt idx="3783">
                  <c:v>232</c:v>
                </c:pt>
                <c:pt idx="3784">
                  <c:v>-49</c:v>
                </c:pt>
                <c:pt idx="3785">
                  <c:v>-89</c:v>
                </c:pt>
                <c:pt idx="3786">
                  <c:v>17</c:v>
                </c:pt>
                <c:pt idx="3787">
                  <c:v>250</c:v>
                </c:pt>
                <c:pt idx="3788">
                  <c:v>47</c:v>
                </c:pt>
                <c:pt idx="3789">
                  <c:v>116</c:v>
                </c:pt>
                <c:pt idx="3790">
                  <c:v>111</c:v>
                </c:pt>
                <c:pt idx="3791">
                  <c:v>112</c:v>
                </c:pt>
                <c:pt idx="3792">
                  <c:v>52</c:v>
                </c:pt>
                <c:pt idx="3793">
                  <c:v>123</c:v>
                </c:pt>
                <c:pt idx="3794">
                  <c:v>67</c:v>
                </c:pt>
                <c:pt idx="3795">
                  <c:v>144</c:v>
                </c:pt>
                <c:pt idx="3796">
                  <c:v>270</c:v>
                </c:pt>
                <c:pt idx="3797">
                  <c:v>109</c:v>
                </c:pt>
                <c:pt idx="3798">
                  <c:v>119</c:v>
                </c:pt>
                <c:pt idx="3799">
                  <c:v>207</c:v>
                </c:pt>
                <c:pt idx="3800">
                  <c:v>76</c:v>
                </c:pt>
                <c:pt idx="3801">
                  <c:v>133</c:v>
                </c:pt>
                <c:pt idx="3802">
                  <c:v>-5</c:v>
                </c:pt>
                <c:pt idx="3803">
                  <c:v>112</c:v>
                </c:pt>
                <c:pt idx="3804">
                  <c:v>108</c:v>
                </c:pt>
                <c:pt idx="3805">
                  <c:v>153</c:v>
                </c:pt>
                <c:pt idx="3806">
                  <c:v>89</c:v>
                </c:pt>
                <c:pt idx="3807">
                  <c:v>-36</c:v>
                </c:pt>
                <c:pt idx="3808">
                  <c:v>51</c:v>
                </c:pt>
                <c:pt idx="3809">
                  <c:v>-13</c:v>
                </c:pt>
                <c:pt idx="3810">
                  <c:v>-99</c:v>
                </c:pt>
                <c:pt idx="3811">
                  <c:v>191</c:v>
                </c:pt>
                <c:pt idx="3812">
                  <c:v>64</c:v>
                </c:pt>
                <c:pt idx="3813">
                  <c:v>165</c:v>
                </c:pt>
                <c:pt idx="3814">
                  <c:v>114</c:v>
                </c:pt>
                <c:pt idx="3815">
                  <c:v>141</c:v>
                </c:pt>
                <c:pt idx="3816">
                  <c:v>53</c:v>
                </c:pt>
                <c:pt idx="3817">
                  <c:v>112</c:v>
                </c:pt>
                <c:pt idx="3818">
                  <c:v>62</c:v>
                </c:pt>
                <c:pt idx="3819">
                  <c:v>-93</c:v>
                </c:pt>
                <c:pt idx="3820">
                  <c:v>133</c:v>
                </c:pt>
                <c:pt idx="3821">
                  <c:v>3</c:v>
                </c:pt>
                <c:pt idx="3822">
                  <c:v>111</c:v>
                </c:pt>
                <c:pt idx="3823">
                  <c:v>-3</c:v>
                </c:pt>
                <c:pt idx="3824">
                  <c:v>70</c:v>
                </c:pt>
                <c:pt idx="3825">
                  <c:v>40</c:v>
                </c:pt>
                <c:pt idx="3826">
                  <c:v>70</c:v>
                </c:pt>
                <c:pt idx="3827">
                  <c:v>166</c:v>
                </c:pt>
                <c:pt idx="3828">
                  <c:v>139</c:v>
                </c:pt>
                <c:pt idx="3829">
                  <c:v>78</c:v>
                </c:pt>
                <c:pt idx="3830">
                  <c:v>106</c:v>
                </c:pt>
                <c:pt idx="3831">
                  <c:v>93</c:v>
                </c:pt>
                <c:pt idx="3832">
                  <c:v>-224</c:v>
                </c:pt>
                <c:pt idx="3833">
                  <c:v>-8</c:v>
                </c:pt>
                <c:pt idx="3834">
                  <c:v>21</c:v>
                </c:pt>
                <c:pt idx="3835">
                  <c:v>-9</c:v>
                </c:pt>
                <c:pt idx="3836">
                  <c:v>-26</c:v>
                </c:pt>
                <c:pt idx="3837">
                  <c:v>77</c:v>
                </c:pt>
                <c:pt idx="3838">
                  <c:v>-35</c:v>
                </c:pt>
                <c:pt idx="3839">
                  <c:v>121</c:v>
                </c:pt>
                <c:pt idx="3840">
                  <c:v>55</c:v>
                </c:pt>
                <c:pt idx="3841">
                  <c:v>88</c:v>
                </c:pt>
                <c:pt idx="3842">
                  <c:v>204</c:v>
                </c:pt>
                <c:pt idx="3843">
                  <c:v>-39</c:v>
                </c:pt>
                <c:pt idx="3844">
                  <c:v>140</c:v>
                </c:pt>
                <c:pt idx="3845">
                  <c:v>-1</c:v>
                </c:pt>
                <c:pt idx="3846">
                  <c:v>-5</c:v>
                </c:pt>
                <c:pt idx="3847">
                  <c:v>86</c:v>
                </c:pt>
                <c:pt idx="3848">
                  <c:v>-60</c:v>
                </c:pt>
                <c:pt idx="3849">
                  <c:v>132</c:v>
                </c:pt>
                <c:pt idx="3850">
                  <c:v>-124</c:v>
                </c:pt>
                <c:pt idx="3851">
                  <c:v>-16</c:v>
                </c:pt>
                <c:pt idx="3852">
                  <c:v>-113</c:v>
                </c:pt>
                <c:pt idx="3853">
                  <c:v>183</c:v>
                </c:pt>
                <c:pt idx="3854">
                  <c:v>124</c:v>
                </c:pt>
                <c:pt idx="3855">
                  <c:v>223</c:v>
                </c:pt>
                <c:pt idx="3856">
                  <c:v>91</c:v>
                </c:pt>
                <c:pt idx="3857">
                  <c:v>-142</c:v>
                </c:pt>
                <c:pt idx="3858">
                  <c:v>70</c:v>
                </c:pt>
                <c:pt idx="3859">
                  <c:v>94</c:v>
                </c:pt>
                <c:pt idx="3860">
                  <c:v>110</c:v>
                </c:pt>
                <c:pt idx="3861">
                  <c:v>-110</c:v>
                </c:pt>
                <c:pt idx="3862">
                  <c:v>106</c:v>
                </c:pt>
                <c:pt idx="3863">
                  <c:v>31</c:v>
                </c:pt>
                <c:pt idx="3864">
                  <c:v>-42</c:v>
                </c:pt>
                <c:pt idx="3865">
                  <c:v>17</c:v>
                </c:pt>
                <c:pt idx="3866">
                  <c:v>65</c:v>
                </c:pt>
                <c:pt idx="3867">
                  <c:v>251</c:v>
                </c:pt>
                <c:pt idx="3868">
                  <c:v>-24</c:v>
                </c:pt>
                <c:pt idx="3869">
                  <c:v>-129</c:v>
                </c:pt>
                <c:pt idx="3870">
                  <c:v>-11</c:v>
                </c:pt>
                <c:pt idx="3871">
                  <c:v>288</c:v>
                </c:pt>
                <c:pt idx="3872">
                  <c:v>-15</c:v>
                </c:pt>
                <c:pt idx="3873">
                  <c:v>266</c:v>
                </c:pt>
                <c:pt idx="3874">
                  <c:v>13</c:v>
                </c:pt>
                <c:pt idx="3875">
                  <c:v>-150</c:v>
                </c:pt>
                <c:pt idx="3876">
                  <c:v>2</c:v>
                </c:pt>
                <c:pt idx="3877">
                  <c:v>326</c:v>
                </c:pt>
                <c:pt idx="3878">
                  <c:v>203</c:v>
                </c:pt>
                <c:pt idx="3879">
                  <c:v>-52</c:v>
                </c:pt>
                <c:pt idx="3880">
                  <c:v>30</c:v>
                </c:pt>
                <c:pt idx="3881">
                  <c:v>29</c:v>
                </c:pt>
                <c:pt idx="3882">
                  <c:v>115</c:v>
                </c:pt>
                <c:pt idx="3883">
                  <c:v>-4</c:v>
                </c:pt>
                <c:pt idx="3884">
                  <c:v>28</c:v>
                </c:pt>
                <c:pt idx="3885">
                  <c:v>92</c:v>
                </c:pt>
                <c:pt idx="3886">
                  <c:v>-68</c:v>
                </c:pt>
                <c:pt idx="3887">
                  <c:v>-74</c:v>
                </c:pt>
                <c:pt idx="3888">
                  <c:v>16</c:v>
                </c:pt>
                <c:pt idx="3889">
                  <c:v>81</c:v>
                </c:pt>
                <c:pt idx="3890">
                  <c:v>122</c:v>
                </c:pt>
                <c:pt idx="3891">
                  <c:v>134</c:v>
                </c:pt>
                <c:pt idx="3892">
                  <c:v>-51</c:v>
                </c:pt>
                <c:pt idx="3893">
                  <c:v>102</c:v>
                </c:pt>
                <c:pt idx="3894">
                  <c:v>150</c:v>
                </c:pt>
                <c:pt idx="3895">
                  <c:v>-9</c:v>
                </c:pt>
                <c:pt idx="3896">
                  <c:v>-11</c:v>
                </c:pt>
                <c:pt idx="3897">
                  <c:v>99</c:v>
                </c:pt>
                <c:pt idx="3898">
                  <c:v>69</c:v>
                </c:pt>
                <c:pt idx="3899">
                  <c:v>-23</c:v>
                </c:pt>
                <c:pt idx="3900">
                  <c:v>60</c:v>
                </c:pt>
                <c:pt idx="3901">
                  <c:v>110</c:v>
                </c:pt>
                <c:pt idx="3902">
                  <c:v>206</c:v>
                </c:pt>
                <c:pt idx="3903">
                  <c:v>-1</c:v>
                </c:pt>
                <c:pt idx="3904">
                  <c:v>-160</c:v>
                </c:pt>
                <c:pt idx="3905">
                  <c:v>34</c:v>
                </c:pt>
                <c:pt idx="3906">
                  <c:v>0</c:v>
                </c:pt>
                <c:pt idx="3907">
                  <c:v>105</c:v>
                </c:pt>
                <c:pt idx="3908">
                  <c:v>48</c:v>
                </c:pt>
                <c:pt idx="3909">
                  <c:v>162</c:v>
                </c:pt>
                <c:pt idx="3910">
                  <c:v>114</c:v>
                </c:pt>
                <c:pt idx="3911">
                  <c:v>16</c:v>
                </c:pt>
                <c:pt idx="3912">
                  <c:v>165</c:v>
                </c:pt>
                <c:pt idx="3913">
                  <c:v>-26</c:v>
                </c:pt>
                <c:pt idx="3914">
                  <c:v>-30</c:v>
                </c:pt>
                <c:pt idx="3915">
                  <c:v>64</c:v>
                </c:pt>
                <c:pt idx="3916">
                  <c:v>132</c:v>
                </c:pt>
                <c:pt idx="3917">
                  <c:v>-111</c:v>
                </c:pt>
                <c:pt idx="3918">
                  <c:v>98</c:v>
                </c:pt>
                <c:pt idx="3919">
                  <c:v>210</c:v>
                </c:pt>
                <c:pt idx="3920">
                  <c:v>92</c:v>
                </c:pt>
                <c:pt idx="3921">
                  <c:v>95</c:v>
                </c:pt>
                <c:pt idx="3922">
                  <c:v>116</c:v>
                </c:pt>
                <c:pt idx="3923">
                  <c:v>10</c:v>
                </c:pt>
                <c:pt idx="3924">
                  <c:v>-178</c:v>
                </c:pt>
                <c:pt idx="3925">
                  <c:v>40</c:v>
                </c:pt>
                <c:pt idx="3926">
                  <c:v>-18</c:v>
                </c:pt>
                <c:pt idx="3927">
                  <c:v>112</c:v>
                </c:pt>
                <c:pt idx="3928">
                  <c:v>67</c:v>
                </c:pt>
                <c:pt idx="3929">
                  <c:v>69</c:v>
                </c:pt>
                <c:pt idx="3930">
                  <c:v>129</c:v>
                </c:pt>
                <c:pt idx="3931">
                  <c:v>14</c:v>
                </c:pt>
                <c:pt idx="3932">
                  <c:v>62</c:v>
                </c:pt>
                <c:pt idx="3933">
                  <c:v>105</c:v>
                </c:pt>
                <c:pt idx="3934">
                  <c:v>136</c:v>
                </c:pt>
                <c:pt idx="3935">
                  <c:v>79</c:v>
                </c:pt>
                <c:pt idx="3936">
                  <c:v>177</c:v>
                </c:pt>
                <c:pt idx="3937">
                  <c:v>27</c:v>
                </c:pt>
                <c:pt idx="3938">
                  <c:v>104</c:v>
                </c:pt>
                <c:pt idx="3939">
                  <c:v>186</c:v>
                </c:pt>
                <c:pt idx="3940">
                  <c:v>185</c:v>
                </c:pt>
                <c:pt idx="3941">
                  <c:v>190</c:v>
                </c:pt>
                <c:pt idx="3942">
                  <c:v>168</c:v>
                </c:pt>
                <c:pt idx="3943">
                  <c:v>43</c:v>
                </c:pt>
                <c:pt idx="3944">
                  <c:v>-107</c:v>
                </c:pt>
                <c:pt idx="3945">
                  <c:v>95</c:v>
                </c:pt>
                <c:pt idx="3946">
                  <c:v>-125</c:v>
                </c:pt>
                <c:pt idx="3947">
                  <c:v>-126</c:v>
                </c:pt>
                <c:pt idx="3948">
                  <c:v>-93</c:v>
                </c:pt>
                <c:pt idx="3949">
                  <c:v>140</c:v>
                </c:pt>
                <c:pt idx="3950">
                  <c:v>-49</c:v>
                </c:pt>
                <c:pt idx="3951">
                  <c:v>-28</c:v>
                </c:pt>
                <c:pt idx="3952">
                  <c:v>110</c:v>
                </c:pt>
                <c:pt idx="3953">
                  <c:v>-51</c:v>
                </c:pt>
                <c:pt idx="3954">
                  <c:v>78</c:v>
                </c:pt>
                <c:pt idx="3955">
                  <c:v>-23</c:v>
                </c:pt>
                <c:pt idx="3956">
                  <c:v>-278</c:v>
                </c:pt>
                <c:pt idx="3957">
                  <c:v>105</c:v>
                </c:pt>
                <c:pt idx="3958">
                  <c:v>-29</c:v>
                </c:pt>
                <c:pt idx="3959">
                  <c:v>101</c:v>
                </c:pt>
                <c:pt idx="3960">
                  <c:v>175</c:v>
                </c:pt>
                <c:pt idx="3961">
                  <c:v>41</c:v>
                </c:pt>
                <c:pt idx="3962">
                  <c:v>-40</c:v>
                </c:pt>
                <c:pt idx="3963">
                  <c:v>-7</c:v>
                </c:pt>
                <c:pt idx="3964">
                  <c:v>51</c:v>
                </c:pt>
                <c:pt idx="3965">
                  <c:v>92</c:v>
                </c:pt>
                <c:pt idx="3966">
                  <c:v>4</c:v>
                </c:pt>
                <c:pt idx="3967">
                  <c:v>-65</c:v>
                </c:pt>
                <c:pt idx="3968">
                  <c:v>61</c:v>
                </c:pt>
                <c:pt idx="3969">
                  <c:v>30</c:v>
                </c:pt>
                <c:pt idx="3970">
                  <c:v>139</c:v>
                </c:pt>
                <c:pt idx="3971">
                  <c:v>-50</c:v>
                </c:pt>
                <c:pt idx="3972">
                  <c:v>79</c:v>
                </c:pt>
                <c:pt idx="3973">
                  <c:v>-77</c:v>
                </c:pt>
                <c:pt idx="3974">
                  <c:v>-188</c:v>
                </c:pt>
                <c:pt idx="3975">
                  <c:v>-98</c:v>
                </c:pt>
                <c:pt idx="3976">
                  <c:v>-251</c:v>
                </c:pt>
                <c:pt idx="3977">
                  <c:v>-74</c:v>
                </c:pt>
                <c:pt idx="3978">
                  <c:v>57</c:v>
                </c:pt>
                <c:pt idx="3979">
                  <c:v>87</c:v>
                </c:pt>
                <c:pt idx="3980">
                  <c:v>136</c:v>
                </c:pt>
                <c:pt idx="3981">
                  <c:v>18</c:v>
                </c:pt>
                <c:pt idx="3982">
                  <c:v>-165</c:v>
                </c:pt>
                <c:pt idx="3983">
                  <c:v>-191</c:v>
                </c:pt>
                <c:pt idx="3984">
                  <c:v>18</c:v>
                </c:pt>
                <c:pt idx="3985">
                  <c:v>-9</c:v>
                </c:pt>
                <c:pt idx="3986">
                  <c:v>112</c:v>
                </c:pt>
                <c:pt idx="3987">
                  <c:v>-35</c:v>
                </c:pt>
                <c:pt idx="3988">
                  <c:v>40</c:v>
                </c:pt>
                <c:pt idx="3989">
                  <c:v>-133</c:v>
                </c:pt>
                <c:pt idx="3990">
                  <c:v>18</c:v>
                </c:pt>
                <c:pt idx="3991">
                  <c:v>17</c:v>
                </c:pt>
                <c:pt idx="3992">
                  <c:v>6</c:v>
                </c:pt>
                <c:pt idx="3993">
                  <c:v>10</c:v>
                </c:pt>
                <c:pt idx="3994">
                  <c:v>-121</c:v>
                </c:pt>
                <c:pt idx="3995">
                  <c:v>-37</c:v>
                </c:pt>
                <c:pt idx="3996">
                  <c:v>88</c:v>
                </c:pt>
                <c:pt idx="3997">
                  <c:v>111</c:v>
                </c:pt>
                <c:pt idx="3998">
                  <c:v>-50</c:v>
                </c:pt>
                <c:pt idx="3999">
                  <c:v>-3</c:v>
                </c:pt>
                <c:pt idx="4000">
                  <c:v>150</c:v>
                </c:pt>
                <c:pt idx="4001">
                  <c:v>-174</c:v>
                </c:pt>
                <c:pt idx="4002">
                  <c:v>28</c:v>
                </c:pt>
                <c:pt idx="4003">
                  <c:v>66</c:v>
                </c:pt>
                <c:pt idx="4004">
                  <c:v>99</c:v>
                </c:pt>
                <c:pt idx="4005">
                  <c:v>-86</c:v>
                </c:pt>
                <c:pt idx="4006">
                  <c:v>-36</c:v>
                </c:pt>
                <c:pt idx="4007">
                  <c:v>-42</c:v>
                </c:pt>
                <c:pt idx="4008">
                  <c:v>-103</c:v>
                </c:pt>
                <c:pt idx="4009">
                  <c:v>91</c:v>
                </c:pt>
                <c:pt idx="4010">
                  <c:v>157</c:v>
                </c:pt>
                <c:pt idx="4011">
                  <c:v>58</c:v>
                </c:pt>
                <c:pt idx="4012">
                  <c:v>23</c:v>
                </c:pt>
                <c:pt idx="4013">
                  <c:v>59</c:v>
                </c:pt>
                <c:pt idx="4014">
                  <c:v>-104</c:v>
                </c:pt>
                <c:pt idx="4015">
                  <c:v>-77</c:v>
                </c:pt>
                <c:pt idx="4016">
                  <c:v>-165</c:v>
                </c:pt>
                <c:pt idx="4017">
                  <c:v>57</c:v>
                </c:pt>
                <c:pt idx="4018">
                  <c:v>22</c:v>
                </c:pt>
                <c:pt idx="4019">
                  <c:v>-166</c:v>
                </c:pt>
                <c:pt idx="4020">
                  <c:v>113</c:v>
                </c:pt>
                <c:pt idx="4021">
                  <c:v>-207</c:v>
                </c:pt>
                <c:pt idx="4022">
                  <c:v>26</c:v>
                </c:pt>
                <c:pt idx="4023">
                  <c:v>83</c:v>
                </c:pt>
                <c:pt idx="4024">
                  <c:v>-37</c:v>
                </c:pt>
                <c:pt idx="4025">
                  <c:v>-157</c:v>
                </c:pt>
                <c:pt idx="4026">
                  <c:v>102</c:v>
                </c:pt>
                <c:pt idx="4027">
                  <c:v>1</c:v>
                </c:pt>
                <c:pt idx="4028">
                  <c:v>127</c:v>
                </c:pt>
                <c:pt idx="4029">
                  <c:v>-79</c:v>
                </c:pt>
                <c:pt idx="4030">
                  <c:v>-78</c:v>
                </c:pt>
                <c:pt idx="4031">
                  <c:v>-111</c:v>
                </c:pt>
                <c:pt idx="4032">
                  <c:v>-53</c:v>
                </c:pt>
                <c:pt idx="4033">
                  <c:v>-68</c:v>
                </c:pt>
                <c:pt idx="4034">
                  <c:v>-15</c:v>
                </c:pt>
                <c:pt idx="4035">
                  <c:v>-284</c:v>
                </c:pt>
                <c:pt idx="4036">
                  <c:v>-53</c:v>
                </c:pt>
                <c:pt idx="4037">
                  <c:v>-122</c:v>
                </c:pt>
                <c:pt idx="4038">
                  <c:v>83</c:v>
                </c:pt>
                <c:pt idx="4039">
                  <c:v>9</c:v>
                </c:pt>
                <c:pt idx="4040">
                  <c:v>-18</c:v>
                </c:pt>
                <c:pt idx="4041">
                  <c:v>93</c:v>
                </c:pt>
                <c:pt idx="4042">
                  <c:v>118</c:v>
                </c:pt>
                <c:pt idx="4043">
                  <c:v>110</c:v>
                </c:pt>
                <c:pt idx="4044">
                  <c:v>12</c:v>
                </c:pt>
                <c:pt idx="4045">
                  <c:v>-211</c:v>
                </c:pt>
                <c:pt idx="4046">
                  <c:v>-38</c:v>
                </c:pt>
                <c:pt idx="4047">
                  <c:v>-169</c:v>
                </c:pt>
                <c:pt idx="4048">
                  <c:v>-78</c:v>
                </c:pt>
                <c:pt idx="4049">
                  <c:v>-97</c:v>
                </c:pt>
                <c:pt idx="4050">
                  <c:v>31</c:v>
                </c:pt>
                <c:pt idx="4051">
                  <c:v>-137</c:v>
                </c:pt>
                <c:pt idx="4052">
                  <c:v>98</c:v>
                </c:pt>
                <c:pt idx="4053">
                  <c:v>-68</c:v>
                </c:pt>
                <c:pt idx="4054">
                  <c:v>-62</c:v>
                </c:pt>
                <c:pt idx="4055">
                  <c:v>-37</c:v>
                </c:pt>
                <c:pt idx="4056">
                  <c:v>-127</c:v>
                </c:pt>
                <c:pt idx="4057">
                  <c:v>-50</c:v>
                </c:pt>
                <c:pt idx="4058">
                  <c:v>45</c:v>
                </c:pt>
                <c:pt idx="4059">
                  <c:v>-36</c:v>
                </c:pt>
                <c:pt idx="4060">
                  <c:v>70</c:v>
                </c:pt>
                <c:pt idx="4061">
                  <c:v>-23</c:v>
                </c:pt>
                <c:pt idx="4062">
                  <c:v>-97</c:v>
                </c:pt>
                <c:pt idx="4063">
                  <c:v>-74</c:v>
                </c:pt>
                <c:pt idx="4064">
                  <c:v>-77</c:v>
                </c:pt>
                <c:pt idx="4065">
                  <c:v>-139</c:v>
                </c:pt>
                <c:pt idx="4066">
                  <c:v>-410</c:v>
                </c:pt>
                <c:pt idx="4067">
                  <c:v>0</c:v>
                </c:pt>
                <c:pt idx="4068">
                  <c:v>-36</c:v>
                </c:pt>
                <c:pt idx="4069">
                  <c:v>-9</c:v>
                </c:pt>
                <c:pt idx="4070">
                  <c:v>35</c:v>
                </c:pt>
                <c:pt idx="4071">
                  <c:v>-73</c:v>
                </c:pt>
                <c:pt idx="4072">
                  <c:v>75</c:v>
                </c:pt>
                <c:pt idx="4073">
                  <c:v>-40</c:v>
                </c:pt>
                <c:pt idx="4074">
                  <c:v>-21</c:v>
                </c:pt>
                <c:pt idx="4075">
                  <c:v>-86</c:v>
                </c:pt>
                <c:pt idx="4076">
                  <c:v>0</c:v>
                </c:pt>
                <c:pt idx="4077">
                  <c:v>-147</c:v>
                </c:pt>
                <c:pt idx="4078">
                  <c:v>150</c:v>
                </c:pt>
                <c:pt idx="4079">
                  <c:v>-133</c:v>
                </c:pt>
                <c:pt idx="4080">
                  <c:v>-76</c:v>
                </c:pt>
                <c:pt idx="4081">
                  <c:v>83</c:v>
                </c:pt>
                <c:pt idx="4082">
                  <c:v>-109</c:v>
                </c:pt>
                <c:pt idx="4083">
                  <c:v>-152</c:v>
                </c:pt>
                <c:pt idx="4084">
                  <c:v>-94</c:v>
                </c:pt>
                <c:pt idx="4085">
                  <c:v>-42</c:v>
                </c:pt>
                <c:pt idx="4086">
                  <c:v>-105</c:v>
                </c:pt>
                <c:pt idx="4087">
                  <c:v>-227</c:v>
                </c:pt>
                <c:pt idx="4088">
                  <c:v>-115</c:v>
                </c:pt>
                <c:pt idx="4089">
                  <c:v>-276</c:v>
                </c:pt>
                <c:pt idx="4090">
                  <c:v>-2</c:v>
                </c:pt>
                <c:pt idx="4091">
                  <c:v>-73</c:v>
                </c:pt>
                <c:pt idx="4092">
                  <c:v>-40</c:v>
                </c:pt>
                <c:pt idx="4093">
                  <c:v>-136</c:v>
                </c:pt>
                <c:pt idx="4094">
                  <c:v>-84</c:v>
                </c:pt>
                <c:pt idx="4095">
                  <c:v>-175</c:v>
                </c:pt>
                <c:pt idx="4096">
                  <c:v>-240</c:v>
                </c:pt>
                <c:pt idx="4097">
                  <c:v>-107</c:v>
                </c:pt>
                <c:pt idx="4098">
                  <c:v>-111</c:v>
                </c:pt>
                <c:pt idx="4099">
                  <c:v>-9</c:v>
                </c:pt>
                <c:pt idx="4100">
                  <c:v>-67</c:v>
                </c:pt>
                <c:pt idx="4101">
                  <c:v>-196</c:v>
                </c:pt>
                <c:pt idx="4102">
                  <c:v>-140</c:v>
                </c:pt>
                <c:pt idx="4103">
                  <c:v>-119</c:v>
                </c:pt>
                <c:pt idx="4104">
                  <c:v>-193</c:v>
                </c:pt>
                <c:pt idx="4105">
                  <c:v>-94</c:v>
                </c:pt>
                <c:pt idx="4106">
                  <c:v>-138</c:v>
                </c:pt>
                <c:pt idx="4107">
                  <c:v>-93</c:v>
                </c:pt>
                <c:pt idx="4108">
                  <c:v>-196</c:v>
                </c:pt>
                <c:pt idx="4109">
                  <c:v>-110</c:v>
                </c:pt>
                <c:pt idx="4110">
                  <c:v>-99</c:v>
                </c:pt>
                <c:pt idx="4111">
                  <c:v>-76</c:v>
                </c:pt>
                <c:pt idx="4112">
                  <c:v>-124</c:v>
                </c:pt>
                <c:pt idx="4113">
                  <c:v>-76</c:v>
                </c:pt>
                <c:pt idx="4114">
                  <c:v>-101</c:v>
                </c:pt>
                <c:pt idx="4115">
                  <c:v>-169</c:v>
                </c:pt>
                <c:pt idx="4116">
                  <c:v>-134</c:v>
                </c:pt>
                <c:pt idx="4117">
                  <c:v>-118</c:v>
                </c:pt>
                <c:pt idx="4118">
                  <c:v>54</c:v>
                </c:pt>
                <c:pt idx="4119">
                  <c:v>-81</c:v>
                </c:pt>
                <c:pt idx="4120">
                  <c:v>-160</c:v>
                </c:pt>
                <c:pt idx="4121">
                  <c:v>-102</c:v>
                </c:pt>
                <c:pt idx="4122">
                  <c:v>-172</c:v>
                </c:pt>
                <c:pt idx="4123">
                  <c:v>-111</c:v>
                </c:pt>
                <c:pt idx="4124">
                  <c:v>-143</c:v>
                </c:pt>
                <c:pt idx="4125">
                  <c:v>-111</c:v>
                </c:pt>
                <c:pt idx="4126">
                  <c:v>-243</c:v>
                </c:pt>
                <c:pt idx="4127">
                  <c:v>-56</c:v>
                </c:pt>
                <c:pt idx="4128">
                  <c:v>-57</c:v>
                </c:pt>
                <c:pt idx="4129">
                  <c:v>-170</c:v>
                </c:pt>
                <c:pt idx="4130">
                  <c:v>-496</c:v>
                </c:pt>
                <c:pt idx="4131">
                  <c:v>-274</c:v>
                </c:pt>
                <c:pt idx="4132">
                  <c:v>-135</c:v>
                </c:pt>
                <c:pt idx="4133">
                  <c:v>-150</c:v>
                </c:pt>
              </c:numCache>
            </c:numRef>
          </c:yVal>
        </c:ser>
        <c:axId val="106560512"/>
        <c:axId val="106714624"/>
      </c:scatterChart>
      <c:valAx>
        <c:axId val="106560512"/>
        <c:scaling>
          <c:orientation val="minMax"/>
          <c:max val="900"/>
          <c:min val="-500"/>
        </c:scaling>
        <c:axPos val="b"/>
        <c:title>
          <c:tx>
            <c:rich>
              <a:bodyPr/>
              <a:lstStyle/>
              <a:p>
                <a:pPr>
                  <a:defRPr/>
                </a:pPr>
                <a:r>
                  <a:rPr lang="en-US" sz="1200" baseline="0"/>
                  <a:t>Net Merit, April 2010</a:t>
                </a:r>
              </a:p>
            </c:rich>
          </c:tx>
        </c:title>
        <c:numFmt formatCode="General" sourceLinked="1"/>
        <c:tickLblPos val="nextTo"/>
        <c:spPr>
          <a:ln w="25400" cmpd="sng">
            <a:solidFill>
              <a:schemeClr val="tx1"/>
            </a:solidFill>
          </a:ln>
        </c:spPr>
        <c:txPr>
          <a:bodyPr/>
          <a:lstStyle/>
          <a:p>
            <a:pPr>
              <a:defRPr sz="1200" b="1" i="0" baseline="0">
                <a:solidFill>
                  <a:schemeClr val="tx1"/>
                </a:solidFill>
              </a:defRPr>
            </a:pPr>
            <a:endParaRPr lang="en-US"/>
          </a:p>
        </c:txPr>
        <c:crossAx val="106714624"/>
        <c:crossesAt val="-600"/>
        <c:crossBetween val="midCat"/>
      </c:valAx>
      <c:valAx>
        <c:axId val="106714624"/>
        <c:scaling>
          <c:orientation val="minMax"/>
          <c:max val="900"/>
          <c:min val="-500"/>
        </c:scaling>
        <c:axPos val="l"/>
        <c:title>
          <c:tx>
            <c:rich>
              <a:bodyPr rot="-5400000" vert="horz"/>
              <a:lstStyle/>
              <a:p>
                <a:pPr>
                  <a:defRPr/>
                </a:pPr>
                <a:r>
                  <a:rPr lang="en-US" sz="1200" baseline="0" dirty="0"/>
                  <a:t>Net Merit, </a:t>
                </a:r>
                <a:r>
                  <a:rPr lang="en-US" sz="1200" baseline="0" dirty="0" smtClean="0"/>
                  <a:t> Dec</a:t>
                </a:r>
                <a:r>
                  <a:rPr lang="en-US" sz="1200" baseline="0" dirty="0"/>
                  <a:t>. 2013</a:t>
                </a:r>
              </a:p>
            </c:rich>
          </c:tx>
        </c:title>
        <c:numFmt formatCode="General" sourceLinked="1"/>
        <c:tickLblPos val="nextTo"/>
        <c:spPr>
          <a:ln w="25400" cmpd="sng">
            <a:solidFill>
              <a:schemeClr val="tx1"/>
            </a:solidFill>
          </a:ln>
        </c:spPr>
        <c:txPr>
          <a:bodyPr/>
          <a:lstStyle/>
          <a:p>
            <a:pPr>
              <a:defRPr sz="1200" b="1" i="0" baseline="0"/>
            </a:pPr>
            <a:endParaRPr lang="en-US"/>
          </a:p>
        </c:txPr>
        <c:crossAx val="106560512"/>
        <c:crossesAt val="-500"/>
        <c:crossBetween val="midCat"/>
      </c:valAx>
      <c:spPr>
        <a:noFill/>
      </c:spPr>
    </c:plotArea>
    <c:plotVisOnly val="1"/>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marker>
            <c:symbol val="diamond"/>
            <c:size val="4"/>
            <c:spPr>
              <a:solidFill>
                <a:schemeClr val="tx1"/>
              </a:solidFill>
              <a:ln>
                <a:noFill/>
              </a:ln>
            </c:spPr>
          </c:marker>
          <c:xVal>
            <c:numRef>
              <c:f>rdcpr1!$C$1:$C$4134</c:f>
              <c:numCache>
                <c:formatCode>General</c:formatCode>
                <c:ptCount val="4134"/>
                <c:pt idx="0">
                  <c:v>848</c:v>
                </c:pt>
                <c:pt idx="1">
                  <c:v>821</c:v>
                </c:pt>
                <c:pt idx="2">
                  <c:v>817</c:v>
                </c:pt>
                <c:pt idx="3">
                  <c:v>789</c:v>
                </c:pt>
                <c:pt idx="4">
                  <c:v>778</c:v>
                </c:pt>
                <c:pt idx="5">
                  <c:v>771</c:v>
                </c:pt>
                <c:pt idx="6">
                  <c:v>761</c:v>
                </c:pt>
                <c:pt idx="7">
                  <c:v>759</c:v>
                </c:pt>
                <c:pt idx="8">
                  <c:v>756</c:v>
                </c:pt>
                <c:pt idx="9">
                  <c:v>746</c:v>
                </c:pt>
                <c:pt idx="10">
                  <c:v>744</c:v>
                </c:pt>
                <c:pt idx="11">
                  <c:v>743</c:v>
                </c:pt>
                <c:pt idx="12">
                  <c:v>738</c:v>
                </c:pt>
                <c:pt idx="13">
                  <c:v>738</c:v>
                </c:pt>
                <c:pt idx="14">
                  <c:v>738</c:v>
                </c:pt>
                <c:pt idx="15">
                  <c:v>738</c:v>
                </c:pt>
                <c:pt idx="16">
                  <c:v>732</c:v>
                </c:pt>
                <c:pt idx="17">
                  <c:v>730</c:v>
                </c:pt>
                <c:pt idx="18">
                  <c:v>727</c:v>
                </c:pt>
                <c:pt idx="19">
                  <c:v>727</c:v>
                </c:pt>
                <c:pt idx="20">
                  <c:v>726</c:v>
                </c:pt>
                <c:pt idx="21">
                  <c:v>726</c:v>
                </c:pt>
                <c:pt idx="22">
                  <c:v>725</c:v>
                </c:pt>
                <c:pt idx="23">
                  <c:v>719</c:v>
                </c:pt>
                <c:pt idx="24">
                  <c:v>719</c:v>
                </c:pt>
                <c:pt idx="25">
                  <c:v>718</c:v>
                </c:pt>
                <c:pt idx="26">
                  <c:v>717</c:v>
                </c:pt>
                <c:pt idx="27">
                  <c:v>712</c:v>
                </c:pt>
                <c:pt idx="28">
                  <c:v>711</c:v>
                </c:pt>
                <c:pt idx="29">
                  <c:v>711</c:v>
                </c:pt>
                <c:pt idx="30">
                  <c:v>710</c:v>
                </c:pt>
                <c:pt idx="31">
                  <c:v>709</c:v>
                </c:pt>
                <c:pt idx="32">
                  <c:v>709</c:v>
                </c:pt>
                <c:pt idx="33">
                  <c:v>706</c:v>
                </c:pt>
                <c:pt idx="34">
                  <c:v>703</c:v>
                </c:pt>
                <c:pt idx="35">
                  <c:v>700</c:v>
                </c:pt>
                <c:pt idx="36">
                  <c:v>699</c:v>
                </c:pt>
                <c:pt idx="37">
                  <c:v>694</c:v>
                </c:pt>
                <c:pt idx="38">
                  <c:v>692</c:v>
                </c:pt>
                <c:pt idx="39">
                  <c:v>692</c:v>
                </c:pt>
                <c:pt idx="40">
                  <c:v>691</c:v>
                </c:pt>
                <c:pt idx="41">
                  <c:v>690</c:v>
                </c:pt>
                <c:pt idx="42">
                  <c:v>689</c:v>
                </c:pt>
                <c:pt idx="43">
                  <c:v>687</c:v>
                </c:pt>
                <c:pt idx="44">
                  <c:v>686</c:v>
                </c:pt>
                <c:pt idx="45">
                  <c:v>685</c:v>
                </c:pt>
                <c:pt idx="46">
                  <c:v>685</c:v>
                </c:pt>
                <c:pt idx="47">
                  <c:v>684</c:v>
                </c:pt>
                <c:pt idx="48">
                  <c:v>682</c:v>
                </c:pt>
                <c:pt idx="49">
                  <c:v>682</c:v>
                </c:pt>
                <c:pt idx="50">
                  <c:v>682</c:v>
                </c:pt>
                <c:pt idx="51">
                  <c:v>681</c:v>
                </c:pt>
                <c:pt idx="52">
                  <c:v>681</c:v>
                </c:pt>
                <c:pt idx="53">
                  <c:v>680</c:v>
                </c:pt>
                <c:pt idx="54">
                  <c:v>678</c:v>
                </c:pt>
                <c:pt idx="55">
                  <c:v>678</c:v>
                </c:pt>
                <c:pt idx="56">
                  <c:v>678</c:v>
                </c:pt>
                <c:pt idx="57">
                  <c:v>677</c:v>
                </c:pt>
                <c:pt idx="58">
                  <c:v>676</c:v>
                </c:pt>
                <c:pt idx="59">
                  <c:v>675</c:v>
                </c:pt>
                <c:pt idx="60">
                  <c:v>675</c:v>
                </c:pt>
                <c:pt idx="61">
                  <c:v>674</c:v>
                </c:pt>
                <c:pt idx="62">
                  <c:v>674</c:v>
                </c:pt>
                <c:pt idx="63">
                  <c:v>673</c:v>
                </c:pt>
                <c:pt idx="64">
                  <c:v>671</c:v>
                </c:pt>
                <c:pt idx="65">
                  <c:v>669</c:v>
                </c:pt>
                <c:pt idx="66">
                  <c:v>668</c:v>
                </c:pt>
                <c:pt idx="67">
                  <c:v>668</c:v>
                </c:pt>
                <c:pt idx="68">
                  <c:v>667</c:v>
                </c:pt>
                <c:pt idx="69">
                  <c:v>667</c:v>
                </c:pt>
                <c:pt idx="70">
                  <c:v>664</c:v>
                </c:pt>
                <c:pt idx="71">
                  <c:v>664</c:v>
                </c:pt>
                <c:pt idx="72">
                  <c:v>664</c:v>
                </c:pt>
                <c:pt idx="73">
                  <c:v>663</c:v>
                </c:pt>
                <c:pt idx="74">
                  <c:v>663</c:v>
                </c:pt>
                <c:pt idx="75">
                  <c:v>662</c:v>
                </c:pt>
                <c:pt idx="76">
                  <c:v>662</c:v>
                </c:pt>
                <c:pt idx="77">
                  <c:v>661</c:v>
                </c:pt>
                <c:pt idx="78">
                  <c:v>661</c:v>
                </c:pt>
                <c:pt idx="79">
                  <c:v>660</c:v>
                </c:pt>
                <c:pt idx="80">
                  <c:v>659</c:v>
                </c:pt>
                <c:pt idx="81">
                  <c:v>658</c:v>
                </c:pt>
                <c:pt idx="82">
                  <c:v>657</c:v>
                </c:pt>
                <c:pt idx="83">
                  <c:v>656</c:v>
                </c:pt>
                <c:pt idx="84">
                  <c:v>654</c:v>
                </c:pt>
                <c:pt idx="85">
                  <c:v>653</c:v>
                </c:pt>
                <c:pt idx="86">
                  <c:v>652</c:v>
                </c:pt>
                <c:pt idx="87">
                  <c:v>652</c:v>
                </c:pt>
                <c:pt idx="88">
                  <c:v>650</c:v>
                </c:pt>
                <c:pt idx="89">
                  <c:v>648</c:v>
                </c:pt>
                <c:pt idx="90">
                  <c:v>648</c:v>
                </c:pt>
                <c:pt idx="91">
                  <c:v>648</c:v>
                </c:pt>
                <c:pt idx="92">
                  <c:v>647</c:v>
                </c:pt>
                <c:pt idx="93">
                  <c:v>647</c:v>
                </c:pt>
                <c:pt idx="94">
                  <c:v>645</c:v>
                </c:pt>
                <c:pt idx="95">
                  <c:v>645</c:v>
                </c:pt>
                <c:pt idx="96">
                  <c:v>644</c:v>
                </c:pt>
                <c:pt idx="97">
                  <c:v>643</c:v>
                </c:pt>
                <c:pt idx="98">
                  <c:v>643</c:v>
                </c:pt>
                <c:pt idx="99">
                  <c:v>643</c:v>
                </c:pt>
                <c:pt idx="100">
                  <c:v>641</c:v>
                </c:pt>
                <c:pt idx="101">
                  <c:v>641</c:v>
                </c:pt>
                <c:pt idx="102">
                  <c:v>640</c:v>
                </c:pt>
                <c:pt idx="103">
                  <c:v>640</c:v>
                </c:pt>
                <c:pt idx="104">
                  <c:v>639</c:v>
                </c:pt>
                <c:pt idx="105">
                  <c:v>639</c:v>
                </c:pt>
                <c:pt idx="106">
                  <c:v>639</c:v>
                </c:pt>
                <c:pt idx="107">
                  <c:v>639</c:v>
                </c:pt>
                <c:pt idx="108">
                  <c:v>639</c:v>
                </c:pt>
                <c:pt idx="109">
                  <c:v>638</c:v>
                </c:pt>
                <c:pt idx="110">
                  <c:v>638</c:v>
                </c:pt>
                <c:pt idx="111">
                  <c:v>637</c:v>
                </c:pt>
                <c:pt idx="112">
                  <c:v>637</c:v>
                </c:pt>
                <c:pt idx="113">
                  <c:v>637</c:v>
                </c:pt>
                <c:pt idx="114">
                  <c:v>637</c:v>
                </c:pt>
                <c:pt idx="115">
                  <c:v>636</c:v>
                </c:pt>
                <c:pt idx="116">
                  <c:v>636</c:v>
                </c:pt>
                <c:pt idx="117">
                  <c:v>635</c:v>
                </c:pt>
                <c:pt idx="118">
                  <c:v>635</c:v>
                </c:pt>
                <c:pt idx="119">
                  <c:v>635</c:v>
                </c:pt>
                <c:pt idx="120">
                  <c:v>635</c:v>
                </c:pt>
                <c:pt idx="121">
                  <c:v>634</c:v>
                </c:pt>
                <c:pt idx="122">
                  <c:v>634</c:v>
                </c:pt>
                <c:pt idx="123">
                  <c:v>634</c:v>
                </c:pt>
                <c:pt idx="124">
                  <c:v>634</c:v>
                </c:pt>
                <c:pt idx="125">
                  <c:v>634</c:v>
                </c:pt>
                <c:pt idx="126">
                  <c:v>634</c:v>
                </c:pt>
                <c:pt idx="127">
                  <c:v>634</c:v>
                </c:pt>
                <c:pt idx="128">
                  <c:v>633</c:v>
                </c:pt>
                <c:pt idx="129">
                  <c:v>633</c:v>
                </c:pt>
                <c:pt idx="130">
                  <c:v>633</c:v>
                </c:pt>
                <c:pt idx="131">
                  <c:v>633</c:v>
                </c:pt>
                <c:pt idx="132">
                  <c:v>632</c:v>
                </c:pt>
                <c:pt idx="133">
                  <c:v>632</c:v>
                </c:pt>
                <c:pt idx="134">
                  <c:v>632</c:v>
                </c:pt>
                <c:pt idx="135">
                  <c:v>631</c:v>
                </c:pt>
                <c:pt idx="136">
                  <c:v>631</c:v>
                </c:pt>
                <c:pt idx="137">
                  <c:v>631</c:v>
                </c:pt>
                <c:pt idx="138">
                  <c:v>631</c:v>
                </c:pt>
                <c:pt idx="139">
                  <c:v>630</c:v>
                </c:pt>
                <c:pt idx="140">
                  <c:v>630</c:v>
                </c:pt>
                <c:pt idx="141">
                  <c:v>629</c:v>
                </c:pt>
                <c:pt idx="142">
                  <c:v>629</c:v>
                </c:pt>
                <c:pt idx="143">
                  <c:v>629</c:v>
                </c:pt>
                <c:pt idx="144">
                  <c:v>628</c:v>
                </c:pt>
                <c:pt idx="145">
                  <c:v>628</c:v>
                </c:pt>
                <c:pt idx="146">
                  <c:v>627</c:v>
                </c:pt>
                <c:pt idx="147">
                  <c:v>626</c:v>
                </c:pt>
                <c:pt idx="148">
                  <c:v>626</c:v>
                </c:pt>
                <c:pt idx="149">
                  <c:v>625</c:v>
                </c:pt>
                <c:pt idx="150">
                  <c:v>623</c:v>
                </c:pt>
                <c:pt idx="151">
                  <c:v>623</c:v>
                </c:pt>
                <c:pt idx="152">
                  <c:v>622</c:v>
                </c:pt>
                <c:pt idx="153">
                  <c:v>622</c:v>
                </c:pt>
                <c:pt idx="154">
                  <c:v>621</c:v>
                </c:pt>
                <c:pt idx="155">
                  <c:v>621</c:v>
                </c:pt>
                <c:pt idx="156">
                  <c:v>621</c:v>
                </c:pt>
                <c:pt idx="157">
                  <c:v>620</c:v>
                </c:pt>
                <c:pt idx="158">
                  <c:v>620</c:v>
                </c:pt>
                <c:pt idx="159">
                  <c:v>619</c:v>
                </c:pt>
                <c:pt idx="160">
                  <c:v>617</c:v>
                </c:pt>
                <c:pt idx="161">
                  <c:v>616</c:v>
                </c:pt>
                <c:pt idx="162">
                  <c:v>616</c:v>
                </c:pt>
                <c:pt idx="163">
                  <c:v>616</c:v>
                </c:pt>
                <c:pt idx="164">
                  <c:v>616</c:v>
                </c:pt>
                <c:pt idx="165">
                  <c:v>615</c:v>
                </c:pt>
                <c:pt idx="166">
                  <c:v>615</c:v>
                </c:pt>
                <c:pt idx="167">
                  <c:v>614</c:v>
                </c:pt>
                <c:pt idx="168">
                  <c:v>614</c:v>
                </c:pt>
                <c:pt idx="169">
                  <c:v>614</c:v>
                </c:pt>
                <c:pt idx="170">
                  <c:v>613</c:v>
                </c:pt>
                <c:pt idx="171">
                  <c:v>613</c:v>
                </c:pt>
                <c:pt idx="172">
                  <c:v>612</c:v>
                </c:pt>
                <c:pt idx="173">
                  <c:v>611</c:v>
                </c:pt>
                <c:pt idx="174">
                  <c:v>610</c:v>
                </c:pt>
                <c:pt idx="175">
                  <c:v>610</c:v>
                </c:pt>
                <c:pt idx="176">
                  <c:v>609</c:v>
                </c:pt>
                <c:pt idx="177">
                  <c:v>609</c:v>
                </c:pt>
                <c:pt idx="178">
                  <c:v>609</c:v>
                </c:pt>
                <c:pt idx="179">
                  <c:v>609</c:v>
                </c:pt>
                <c:pt idx="180">
                  <c:v>609</c:v>
                </c:pt>
                <c:pt idx="181">
                  <c:v>607</c:v>
                </c:pt>
                <c:pt idx="182">
                  <c:v>607</c:v>
                </c:pt>
                <c:pt idx="183">
                  <c:v>607</c:v>
                </c:pt>
                <c:pt idx="184">
                  <c:v>607</c:v>
                </c:pt>
                <c:pt idx="185">
                  <c:v>606</c:v>
                </c:pt>
                <c:pt idx="186">
                  <c:v>606</c:v>
                </c:pt>
                <c:pt idx="187">
                  <c:v>605</c:v>
                </c:pt>
                <c:pt idx="188">
                  <c:v>605</c:v>
                </c:pt>
                <c:pt idx="189">
                  <c:v>605</c:v>
                </c:pt>
                <c:pt idx="190">
                  <c:v>605</c:v>
                </c:pt>
                <c:pt idx="191">
                  <c:v>604</c:v>
                </c:pt>
                <c:pt idx="192">
                  <c:v>604</c:v>
                </c:pt>
                <c:pt idx="193">
                  <c:v>603</c:v>
                </c:pt>
                <c:pt idx="194">
                  <c:v>603</c:v>
                </c:pt>
                <c:pt idx="195">
                  <c:v>602</c:v>
                </c:pt>
                <c:pt idx="196">
                  <c:v>602</c:v>
                </c:pt>
                <c:pt idx="197">
                  <c:v>602</c:v>
                </c:pt>
                <c:pt idx="198">
                  <c:v>601</c:v>
                </c:pt>
                <c:pt idx="199">
                  <c:v>601</c:v>
                </c:pt>
                <c:pt idx="200">
                  <c:v>601</c:v>
                </c:pt>
                <c:pt idx="201">
                  <c:v>601</c:v>
                </c:pt>
                <c:pt idx="202">
                  <c:v>601</c:v>
                </c:pt>
                <c:pt idx="203">
                  <c:v>600</c:v>
                </c:pt>
                <c:pt idx="204">
                  <c:v>600</c:v>
                </c:pt>
                <c:pt idx="205">
                  <c:v>600</c:v>
                </c:pt>
                <c:pt idx="206">
                  <c:v>600</c:v>
                </c:pt>
                <c:pt idx="207">
                  <c:v>600</c:v>
                </c:pt>
                <c:pt idx="208">
                  <c:v>600</c:v>
                </c:pt>
                <c:pt idx="209">
                  <c:v>600</c:v>
                </c:pt>
                <c:pt idx="210">
                  <c:v>599</c:v>
                </c:pt>
                <c:pt idx="211">
                  <c:v>599</c:v>
                </c:pt>
                <c:pt idx="212">
                  <c:v>598</c:v>
                </c:pt>
                <c:pt idx="213">
                  <c:v>598</c:v>
                </c:pt>
                <c:pt idx="214">
                  <c:v>598</c:v>
                </c:pt>
                <c:pt idx="215">
                  <c:v>597</c:v>
                </c:pt>
                <c:pt idx="216">
                  <c:v>597</c:v>
                </c:pt>
                <c:pt idx="217">
                  <c:v>597</c:v>
                </c:pt>
                <c:pt idx="218">
                  <c:v>597</c:v>
                </c:pt>
                <c:pt idx="219">
                  <c:v>596</c:v>
                </c:pt>
                <c:pt idx="220">
                  <c:v>596</c:v>
                </c:pt>
                <c:pt idx="221">
                  <c:v>596</c:v>
                </c:pt>
                <c:pt idx="222">
                  <c:v>595</c:v>
                </c:pt>
                <c:pt idx="223">
                  <c:v>595</c:v>
                </c:pt>
                <c:pt idx="224">
                  <c:v>595</c:v>
                </c:pt>
                <c:pt idx="225">
                  <c:v>595</c:v>
                </c:pt>
                <c:pt idx="226">
                  <c:v>594</c:v>
                </c:pt>
                <c:pt idx="227">
                  <c:v>594</c:v>
                </c:pt>
                <c:pt idx="228">
                  <c:v>594</c:v>
                </c:pt>
                <c:pt idx="229">
                  <c:v>594</c:v>
                </c:pt>
                <c:pt idx="230">
                  <c:v>594</c:v>
                </c:pt>
                <c:pt idx="231">
                  <c:v>593</c:v>
                </c:pt>
                <c:pt idx="232">
                  <c:v>593</c:v>
                </c:pt>
                <c:pt idx="233">
                  <c:v>593</c:v>
                </c:pt>
                <c:pt idx="234">
                  <c:v>592</c:v>
                </c:pt>
                <c:pt idx="235">
                  <c:v>592</c:v>
                </c:pt>
                <c:pt idx="236">
                  <c:v>592</c:v>
                </c:pt>
                <c:pt idx="237">
                  <c:v>592</c:v>
                </c:pt>
                <c:pt idx="238">
                  <c:v>591</c:v>
                </c:pt>
                <c:pt idx="239">
                  <c:v>591</c:v>
                </c:pt>
                <c:pt idx="240">
                  <c:v>591</c:v>
                </c:pt>
                <c:pt idx="241">
                  <c:v>591</c:v>
                </c:pt>
                <c:pt idx="242">
                  <c:v>590</c:v>
                </c:pt>
                <c:pt idx="243">
                  <c:v>590</c:v>
                </c:pt>
                <c:pt idx="244">
                  <c:v>590</c:v>
                </c:pt>
                <c:pt idx="245">
                  <c:v>590</c:v>
                </c:pt>
                <c:pt idx="246">
                  <c:v>590</c:v>
                </c:pt>
                <c:pt idx="247">
                  <c:v>590</c:v>
                </c:pt>
                <c:pt idx="248">
                  <c:v>589</c:v>
                </c:pt>
                <c:pt idx="249">
                  <c:v>589</c:v>
                </c:pt>
                <c:pt idx="250">
                  <c:v>589</c:v>
                </c:pt>
                <c:pt idx="251">
                  <c:v>589</c:v>
                </c:pt>
                <c:pt idx="252">
                  <c:v>588</c:v>
                </c:pt>
                <c:pt idx="253">
                  <c:v>587</c:v>
                </c:pt>
                <c:pt idx="254">
                  <c:v>587</c:v>
                </c:pt>
                <c:pt idx="255">
                  <c:v>586</c:v>
                </c:pt>
                <c:pt idx="256">
                  <c:v>586</c:v>
                </c:pt>
                <c:pt idx="257">
                  <c:v>586</c:v>
                </c:pt>
                <c:pt idx="258">
                  <c:v>586</c:v>
                </c:pt>
                <c:pt idx="259">
                  <c:v>586</c:v>
                </c:pt>
                <c:pt idx="260">
                  <c:v>586</c:v>
                </c:pt>
                <c:pt idx="261">
                  <c:v>585</c:v>
                </c:pt>
                <c:pt idx="262">
                  <c:v>585</c:v>
                </c:pt>
                <c:pt idx="263">
                  <c:v>585</c:v>
                </c:pt>
                <c:pt idx="264">
                  <c:v>585</c:v>
                </c:pt>
                <c:pt idx="265">
                  <c:v>585</c:v>
                </c:pt>
                <c:pt idx="266">
                  <c:v>585</c:v>
                </c:pt>
                <c:pt idx="267">
                  <c:v>584</c:v>
                </c:pt>
                <c:pt idx="268">
                  <c:v>583</c:v>
                </c:pt>
                <c:pt idx="269">
                  <c:v>583</c:v>
                </c:pt>
                <c:pt idx="270">
                  <c:v>582</c:v>
                </c:pt>
                <c:pt idx="271">
                  <c:v>582</c:v>
                </c:pt>
                <c:pt idx="272">
                  <c:v>582</c:v>
                </c:pt>
                <c:pt idx="273">
                  <c:v>581</c:v>
                </c:pt>
                <c:pt idx="274">
                  <c:v>581</c:v>
                </c:pt>
                <c:pt idx="275">
                  <c:v>581</c:v>
                </c:pt>
                <c:pt idx="276">
                  <c:v>580</c:v>
                </c:pt>
                <c:pt idx="277">
                  <c:v>580</c:v>
                </c:pt>
                <c:pt idx="278">
                  <c:v>578</c:v>
                </c:pt>
                <c:pt idx="279">
                  <c:v>578</c:v>
                </c:pt>
                <c:pt idx="280">
                  <c:v>577</c:v>
                </c:pt>
                <c:pt idx="281">
                  <c:v>577</c:v>
                </c:pt>
                <c:pt idx="282">
                  <c:v>577</c:v>
                </c:pt>
                <c:pt idx="283">
                  <c:v>577</c:v>
                </c:pt>
                <c:pt idx="284">
                  <c:v>577</c:v>
                </c:pt>
                <c:pt idx="285">
                  <c:v>576</c:v>
                </c:pt>
                <c:pt idx="286">
                  <c:v>576</c:v>
                </c:pt>
                <c:pt idx="287">
                  <c:v>576</c:v>
                </c:pt>
                <c:pt idx="288">
                  <c:v>576</c:v>
                </c:pt>
                <c:pt idx="289">
                  <c:v>575</c:v>
                </c:pt>
                <c:pt idx="290">
                  <c:v>575</c:v>
                </c:pt>
                <c:pt idx="291">
                  <c:v>575</c:v>
                </c:pt>
                <c:pt idx="292">
                  <c:v>574</c:v>
                </c:pt>
                <c:pt idx="293">
                  <c:v>574</c:v>
                </c:pt>
                <c:pt idx="294">
                  <c:v>574</c:v>
                </c:pt>
                <c:pt idx="295">
                  <c:v>574</c:v>
                </c:pt>
                <c:pt idx="296">
                  <c:v>574</c:v>
                </c:pt>
                <c:pt idx="297">
                  <c:v>574</c:v>
                </c:pt>
                <c:pt idx="298">
                  <c:v>574</c:v>
                </c:pt>
                <c:pt idx="299">
                  <c:v>574</c:v>
                </c:pt>
                <c:pt idx="300">
                  <c:v>573</c:v>
                </c:pt>
                <c:pt idx="301">
                  <c:v>573</c:v>
                </c:pt>
                <c:pt idx="302">
                  <c:v>573</c:v>
                </c:pt>
                <c:pt idx="303">
                  <c:v>573</c:v>
                </c:pt>
                <c:pt idx="304">
                  <c:v>573</c:v>
                </c:pt>
                <c:pt idx="305">
                  <c:v>573</c:v>
                </c:pt>
                <c:pt idx="306">
                  <c:v>572</c:v>
                </c:pt>
                <c:pt idx="307">
                  <c:v>572</c:v>
                </c:pt>
                <c:pt idx="308">
                  <c:v>571</c:v>
                </c:pt>
                <c:pt idx="309">
                  <c:v>571</c:v>
                </c:pt>
                <c:pt idx="310">
                  <c:v>571</c:v>
                </c:pt>
                <c:pt idx="311">
                  <c:v>571</c:v>
                </c:pt>
                <c:pt idx="312">
                  <c:v>570</c:v>
                </c:pt>
                <c:pt idx="313">
                  <c:v>570</c:v>
                </c:pt>
                <c:pt idx="314">
                  <c:v>569</c:v>
                </c:pt>
                <c:pt idx="315">
                  <c:v>569</c:v>
                </c:pt>
                <c:pt idx="316">
                  <c:v>569</c:v>
                </c:pt>
                <c:pt idx="317">
                  <c:v>569</c:v>
                </c:pt>
                <c:pt idx="318">
                  <c:v>569</c:v>
                </c:pt>
                <c:pt idx="319">
                  <c:v>569</c:v>
                </c:pt>
                <c:pt idx="320">
                  <c:v>569</c:v>
                </c:pt>
                <c:pt idx="321">
                  <c:v>568</c:v>
                </c:pt>
                <c:pt idx="322">
                  <c:v>568</c:v>
                </c:pt>
                <c:pt idx="323">
                  <c:v>568</c:v>
                </c:pt>
                <c:pt idx="324">
                  <c:v>568</c:v>
                </c:pt>
                <c:pt idx="325">
                  <c:v>568</c:v>
                </c:pt>
                <c:pt idx="326">
                  <c:v>568</c:v>
                </c:pt>
                <c:pt idx="327">
                  <c:v>568</c:v>
                </c:pt>
                <c:pt idx="328">
                  <c:v>568</c:v>
                </c:pt>
                <c:pt idx="329">
                  <c:v>567</c:v>
                </c:pt>
                <c:pt idx="330">
                  <c:v>567</c:v>
                </c:pt>
                <c:pt idx="331">
                  <c:v>567</c:v>
                </c:pt>
                <c:pt idx="332">
                  <c:v>567</c:v>
                </c:pt>
                <c:pt idx="333">
                  <c:v>566</c:v>
                </c:pt>
                <c:pt idx="334">
                  <c:v>566</c:v>
                </c:pt>
                <c:pt idx="335">
                  <c:v>566</c:v>
                </c:pt>
                <c:pt idx="336">
                  <c:v>566</c:v>
                </c:pt>
                <c:pt idx="337">
                  <c:v>566</c:v>
                </c:pt>
                <c:pt idx="338">
                  <c:v>565</c:v>
                </c:pt>
                <c:pt idx="339">
                  <c:v>565</c:v>
                </c:pt>
                <c:pt idx="340">
                  <c:v>565</c:v>
                </c:pt>
                <c:pt idx="341">
                  <c:v>565</c:v>
                </c:pt>
                <c:pt idx="342">
                  <c:v>565</c:v>
                </c:pt>
                <c:pt idx="343">
                  <c:v>565</c:v>
                </c:pt>
                <c:pt idx="344">
                  <c:v>564</c:v>
                </c:pt>
                <c:pt idx="345">
                  <c:v>564</c:v>
                </c:pt>
                <c:pt idx="346">
                  <c:v>563</c:v>
                </c:pt>
                <c:pt idx="347">
                  <c:v>562</c:v>
                </c:pt>
                <c:pt idx="348">
                  <c:v>562</c:v>
                </c:pt>
                <c:pt idx="349">
                  <c:v>561</c:v>
                </c:pt>
                <c:pt idx="350">
                  <c:v>561</c:v>
                </c:pt>
                <c:pt idx="351">
                  <c:v>561</c:v>
                </c:pt>
                <c:pt idx="352">
                  <c:v>560</c:v>
                </c:pt>
                <c:pt idx="353">
                  <c:v>560</c:v>
                </c:pt>
                <c:pt idx="354">
                  <c:v>560</c:v>
                </c:pt>
                <c:pt idx="355">
                  <c:v>560</c:v>
                </c:pt>
                <c:pt idx="356">
                  <c:v>560</c:v>
                </c:pt>
                <c:pt idx="357">
                  <c:v>560</c:v>
                </c:pt>
                <c:pt idx="358">
                  <c:v>559</c:v>
                </c:pt>
                <c:pt idx="359">
                  <c:v>559</c:v>
                </c:pt>
                <c:pt idx="360">
                  <c:v>559</c:v>
                </c:pt>
                <c:pt idx="361">
                  <c:v>559</c:v>
                </c:pt>
                <c:pt idx="362">
                  <c:v>558</c:v>
                </c:pt>
                <c:pt idx="363">
                  <c:v>558</c:v>
                </c:pt>
                <c:pt idx="364">
                  <c:v>558</c:v>
                </c:pt>
                <c:pt idx="365">
                  <c:v>558</c:v>
                </c:pt>
                <c:pt idx="366">
                  <c:v>557</c:v>
                </c:pt>
                <c:pt idx="367">
                  <c:v>557</c:v>
                </c:pt>
                <c:pt idx="368">
                  <c:v>557</c:v>
                </c:pt>
                <c:pt idx="369">
                  <c:v>557</c:v>
                </c:pt>
                <c:pt idx="370">
                  <c:v>556</c:v>
                </c:pt>
                <c:pt idx="371">
                  <c:v>556</c:v>
                </c:pt>
                <c:pt idx="372">
                  <c:v>556</c:v>
                </c:pt>
                <c:pt idx="373">
                  <c:v>556</c:v>
                </c:pt>
                <c:pt idx="374">
                  <c:v>555</c:v>
                </c:pt>
                <c:pt idx="375">
                  <c:v>555</c:v>
                </c:pt>
                <c:pt idx="376">
                  <c:v>555</c:v>
                </c:pt>
                <c:pt idx="377">
                  <c:v>555</c:v>
                </c:pt>
                <c:pt idx="378">
                  <c:v>555</c:v>
                </c:pt>
                <c:pt idx="379">
                  <c:v>555</c:v>
                </c:pt>
                <c:pt idx="380">
                  <c:v>554</c:v>
                </c:pt>
                <c:pt idx="381">
                  <c:v>554</c:v>
                </c:pt>
                <c:pt idx="382">
                  <c:v>554</c:v>
                </c:pt>
                <c:pt idx="383">
                  <c:v>553</c:v>
                </c:pt>
                <c:pt idx="384">
                  <c:v>553</c:v>
                </c:pt>
                <c:pt idx="385">
                  <c:v>553</c:v>
                </c:pt>
                <c:pt idx="386">
                  <c:v>553</c:v>
                </c:pt>
                <c:pt idx="387">
                  <c:v>553</c:v>
                </c:pt>
                <c:pt idx="388">
                  <c:v>553</c:v>
                </c:pt>
                <c:pt idx="389">
                  <c:v>553</c:v>
                </c:pt>
                <c:pt idx="390">
                  <c:v>553</c:v>
                </c:pt>
                <c:pt idx="391">
                  <c:v>553</c:v>
                </c:pt>
                <c:pt idx="392">
                  <c:v>553</c:v>
                </c:pt>
                <c:pt idx="393">
                  <c:v>552</c:v>
                </c:pt>
                <c:pt idx="394">
                  <c:v>552</c:v>
                </c:pt>
                <c:pt idx="395">
                  <c:v>552</c:v>
                </c:pt>
                <c:pt idx="396">
                  <c:v>552</c:v>
                </c:pt>
                <c:pt idx="397">
                  <c:v>551</c:v>
                </c:pt>
                <c:pt idx="398">
                  <c:v>551</c:v>
                </c:pt>
                <c:pt idx="399">
                  <c:v>551</c:v>
                </c:pt>
                <c:pt idx="400">
                  <c:v>551</c:v>
                </c:pt>
                <c:pt idx="401">
                  <c:v>551</c:v>
                </c:pt>
                <c:pt idx="402">
                  <c:v>551</c:v>
                </c:pt>
                <c:pt idx="403">
                  <c:v>551</c:v>
                </c:pt>
                <c:pt idx="404">
                  <c:v>550</c:v>
                </c:pt>
                <c:pt idx="405">
                  <c:v>550</c:v>
                </c:pt>
                <c:pt idx="406">
                  <c:v>550</c:v>
                </c:pt>
                <c:pt idx="407">
                  <c:v>550</c:v>
                </c:pt>
                <c:pt idx="408">
                  <c:v>550</c:v>
                </c:pt>
                <c:pt idx="409">
                  <c:v>550</c:v>
                </c:pt>
                <c:pt idx="410">
                  <c:v>550</c:v>
                </c:pt>
                <c:pt idx="411">
                  <c:v>550</c:v>
                </c:pt>
                <c:pt idx="412">
                  <c:v>550</c:v>
                </c:pt>
                <c:pt idx="413">
                  <c:v>550</c:v>
                </c:pt>
                <c:pt idx="414">
                  <c:v>549</c:v>
                </c:pt>
                <c:pt idx="415">
                  <c:v>549</c:v>
                </c:pt>
                <c:pt idx="416">
                  <c:v>549</c:v>
                </c:pt>
                <c:pt idx="417">
                  <c:v>549</c:v>
                </c:pt>
                <c:pt idx="418">
                  <c:v>549</c:v>
                </c:pt>
                <c:pt idx="419">
                  <c:v>548</c:v>
                </c:pt>
                <c:pt idx="420">
                  <c:v>548</c:v>
                </c:pt>
                <c:pt idx="421">
                  <c:v>548</c:v>
                </c:pt>
                <c:pt idx="422">
                  <c:v>548</c:v>
                </c:pt>
                <c:pt idx="423">
                  <c:v>548</c:v>
                </c:pt>
                <c:pt idx="424">
                  <c:v>548</c:v>
                </c:pt>
                <c:pt idx="425">
                  <c:v>548</c:v>
                </c:pt>
                <c:pt idx="426">
                  <c:v>547</c:v>
                </c:pt>
                <c:pt idx="427">
                  <c:v>547</c:v>
                </c:pt>
                <c:pt idx="428">
                  <c:v>547</c:v>
                </c:pt>
                <c:pt idx="429">
                  <c:v>547</c:v>
                </c:pt>
                <c:pt idx="430">
                  <c:v>547</c:v>
                </c:pt>
                <c:pt idx="431">
                  <c:v>547</c:v>
                </c:pt>
                <c:pt idx="432">
                  <c:v>547</c:v>
                </c:pt>
                <c:pt idx="433">
                  <c:v>546</c:v>
                </c:pt>
                <c:pt idx="434">
                  <c:v>546</c:v>
                </c:pt>
                <c:pt idx="435">
                  <c:v>546</c:v>
                </c:pt>
                <c:pt idx="436">
                  <c:v>546</c:v>
                </c:pt>
                <c:pt idx="437">
                  <c:v>546</c:v>
                </c:pt>
                <c:pt idx="438">
                  <c:v>546</c:v>
                </c:pt>
                <c:pt idx="439">
                  <c:v>545</c:v>
                </c:pt>
                <c:pt idx="440">
                  <c:v>545</c:v>
                </c:pt>
                <c:pt idx="441">
                  <c:v>545</c:v>
                </c:pt>
                <c:pt idx="442">
                  <c:v>544</c:v>
                </c:pt>
                <c:pt idx="443">
                  <c:v>544</c:v>
                </c:pt>
                <c:pt idx="444">
                  <c:v>544</c:v>
                </c:pt>
                <c:pt idx="445">
                  <c:v>543</c:v>
                </c:pt>
                <c:pt idx="446">
                  <c:v>543</c:v>
                </c:pt>
                <c:pt idx="447">
                  <c:v>543</c:v>
                </c:pt>
                <c:pt idx="448">
                  <c:v>542</c:v>
                </c:pt>
                <c:pt idx="449">
                  <c:v>542</c:v>
                </c:pt>
                <c:pt idx="450">
                  <c:v>542</c:v>
                </c:pt>
                <c:pt idx="451">
                  <c:v>542</c:v>
                </c:pt>
                <c:pt idx="452">
                  <c:v>542</c:v>
                </c:pt>
                <c:pt idx="453">
                  <c:v>541</c:v>
                </c:pt>
                <c:pt idx="454">
                  <c:v>541</c:v>
                </c:pt>
                <c:pt idx="455">
                  <c:v>541</c:v>
                </c:pt>
                <c:pt idx="456">
                  <c:v>541</c:v>
                </c:pt>
                <c:pt idx="457">
                  <c:v>540</c:v>
                </c:pt>
                <c:pt idx="458">
                  <c:v>540</c:v>
                </c:pt>
                <c:pt idx="459">
                  <c:v>540</c:v>
                </c:pt>
                <c:pt idx="460">
                  <c:v>540</c:v>
                </c:pt>
                <c:pt idx="461">
                  <c:v>539</c:v>
                </c:pt>
                <c:pt idx="462">
                  <c:v>539</c:v>
                </c:pt>
                <c:pt idx="463">
                  <c:v>539</c:v>
                </c:pt>
                <c:pt idx="464">
                  <c:v>539</c:v>
                </c:pt>
                <c:pt idx="465">
                  <c:v>539</c:v>
                </c:pt>
                <c:pt idx="466">
                  <c:v>539</c:v>
                </c:pt>
                <c:pt idx="467">
                  <c:v>539</c:v>
                </c:pt>
                <c:pt idx="468">
                  <c:v>539</c:v>
                </c:pt>
                <c:pt idx="469">
                  <c:v>539</c:v>
                </c:pt>
                <c:pt idx="470">
                  <c:v>539</c:v>
                </c:pt>
                <c:pt idx="471">
                  <c:v>539</c:v>
                </c:pt>
                <c:pt idx="472">
                  <c:v>538</c:v>
                </c:pt>
                <c:pt idx="473">
                  <c:v>538</c:v>
                </c:pt>
                <c:pt idx="474">
                  <c:v>538</c:v>
                </c:pt>
                <c:pt idx="475">
                  <c:v>538</c:v>
                </c:pt>
                <c:pt idx="476">
                  <c:v>538</c:v>
                </c:pt>
                <c:pt idx="477">
                  <c:v>538</c:v>
                </c:pt>
                <c:pt idx="478">
                  <c:v>537</c:v>
                </c:pt>
                <c:pt idx="479">
                  <c:v>537</c:v>
                </c:pt>
                <c:pt idx="480">
                  <c:v>537</c:v>
                </c:pt>
                <c:pt idx="481">
                  <c:v>537</c:v>
                </c:pt>
                <c:pt idx="482">
                  <c:v>537</c:v>
                </c:pt>
                <c:pt idx="483">
                  <c:v>536</c:v>
                </c:pt>
                <c:pt idx="484">
                  <c:v>536</c:v>
                </c:pt>
                <c:pt idx="485">
                  <c:v>536</c:v>
                </c:pt>
                <c:pt idx="486">
                  <c:v>536</c:v>
                </c:pt>
                <c:pt idx="487">
                  <c:v>536</c:v>
                </c:pt>
                <c:pt idx="488">
                  <c:v>536</c:v>
                </c:pt>
                <c:pt idx="489">
                  <c:v>535</c:v>
                </c:pt>
                <c:pt idx="490">
                  <c:v>535</c:v>
                </c:pt>
                <c:pt idx="491">
                  <c:v>535</c:v>
                </c:pt>
                <c:pt idx="492">
                  <c:v>535</c:v>
                </c:pt>
                <c:pt idx="493">
                  <c:v>534</c:v>
                </c:pt>
                <c:pt idx="494">
                  <c:v>534</c:v>
                </c:pt>
                <c:pt idx="495">
                  <c:v>534</c:v>
                </c:pt>
                <c:pt idx="496">
                  <c:v>534</c:v>
                </c:pt>
                <c:pt idx="497">
                  <c:v>534</c:v>
                </c:pt>
                <c:pt idx="498">
                  <c:v>534</c:v>
                </c:pt>
                <c:pt idx="499">
                  <c:v>534</c:v>
                </c:pt>
                <c:pt idx="500">
                  <c:v>534</c:v>
                </c:pt>
                <c:pt idx="501">
                  <c:v>534</c:v>
                </c:pt>
                <c:pt idx="502">
                  <c:v>533</c:v>
                </c:pt>
                <c:pt idx="503">
                  <c:v>533</c:v>
                </c:pt>
                <c:pt idx="504">
                  <c:v>533</c:v>
                </c:pt>
                <c:pt idx="505">
                  <c:v>533</c:v>
                </c:pt>
                <c:pt idx="506">
                  <c:v>533</c:v>
                </c:pt>
                <c:pt idx="507">
                  <c:v>532</c:v>
                </c:pt>
                <c:pt idx="508">
                  <c:v>532</c:v>
                </c:pt>
                <c:pt idx="509">
                  <c:v>532</c:v>
                </c:pt>
                <c:pt idx="510">
                  <c:v>532</c:v>
                </c:pt>
                <c:pt idx="511">
                  <c:v>532</c:v>
                </c:pt>
                <c:pt idx="512">
                  <c:v>532</c:v>
                </c:pt>
                <c:pt idx="513">
                  <c:v>531</c:v>
                </c:pt>
                <c:pt idx="514">
                  <c:v>531</c:v>
                </c:pt>
                <c:pt idx="515">
                  <c:v>531</c:v>
                </c:pt>
                <c:pt idx="516">
                  <c:v>531</c:v>
                </c:pt>
                <c:pt idx="517">
                  <c:v>531</c:v>
                </c:pt>
                <c:pt idx="518">
                  <c:v>531</c:v>
                </c:pt>
                <c:pt idx="519">
                  <c:v>530</c:v>
                </c:pt>
                <c:pt idx="520">
                  <c:v>530</c:v>
                </c:pt>
                <c:pt idx="521">
                  <c:v>530</c:v>
                </c:pt>
                <c:pt idx="522">
                  <c:v>530</c:v>
                </c:pt>
                <c:pt idx="523">
                  <c:v>529</c:v>
                </c:pt>
                <c:pt idx="524">
                  <c:v>528</c:v>
                </c:pt>
                <c:pt idx="525">
                  <c:v>528</c:v>
                </c:pt>
                <c:pt idx="526">
                  <c:v>528</c:v>
                </c:pt>
                <c:pt idx="527">
                  <c:v>528</c:v>
                </c:pt>
                <c:pt idx="528">
                  <c:v>528</c:v>
                </c:pt>
                <c:pt idx="529">
                  <c:v>528</c:v>
                </c:pt>
                <c:pt idx="530">
                  <c:v>528</c:v>
                </c:pt>
                <c:pt idx="531">
                  <c:v>527</c:v>
                </c:pt>
                <c:pt idx="532">
                  <c:v>527</c:v>
                </c:pt>
                <c:pt idx="533">
                  <c:v>527</c:v>
                </c:pt>
                <c:pt idx="534">
                  <c:v>527</c:v>
                </c:pt>
                <c:pt idx="535">
                  <c:v>527</c:v>
                </c:pt>
                <c:pt idx="536">
                  <c:v>527</c:v>
                </c:pt>
                <c:pt idx="537">
                  <c:v>527</c:v>
                </c:pt>
                <c:pt idx="538">
                  <c:v>527</c:v>
                </c:pt>
                <c:pt idx="539">
                  <c:v>527</c:v>
                </c:pt>
                <c:pt idx="540">
                  <c:v>526</c:v>
                </c:pt>
                <c:pt idx="541">
                  <c:v>526</c:v>
                </c:pt>
                <c:pt idx="542">
                  <c:v>526</c:v>
                </c:pt>
                <c:pt idx="543">
                  <c:v>526</c:v>
                </c:pt>
                <c:pt idx="544">
                  <c:v>526</c:v>
                </c:pt>
                <c:pt idx="545">
                  <c:v>525</c:v>
                </c:pt>
                <c:pt idx="546">
                  <c:v>525</c:v>
                </c:pt>
                <c:pt idx="547">
                  <c:v>525</c:v>
                </c:pt>
                <c:pt idx="548">
                  <c:v>525</c:v>
                </c:pt>
                <c:pt idx="549">
                  <c:v>524</c:v>
                </c:pt>
                <c:pt idx="550">
                  <c:v>524</c:v>
                </c:pt>
                <c:pt idx="551">
                  <c:v>524</c:v>
                </c:pt>
                <c:pt idx="552">
                  <c:v>524</c:v>
                </c:pt>
                <c:pt idx="553">
                  <c:v>524</c:v>
                </c:pt>
                <c:pt idx="554">
                  <c:v>524</c:v>
                </c:pt>
                <c:pt idx="555">
                  <c:v>524</c:v>
                </c:pt>
                <c:pt idx="556">
                  <c:v>524</c:v>
                </c:pt>
                <c:pt idx="557">
                  <c:v>524</c:v>
                </c:pt>
                <c:pt idx="558">
                  <c:v>524</c:v>
                </c:pt>
                <c:pt idx="559">
                  <c:v>524</c:v>
                </c:pt>
                <c:pt idx="560">
                  <c:v>524</c:v>
                </c:pt>
                <c:pt idx="561">
                  <c:v>523</c:v>
                </c:pt>
                <c:pt idx="562">
                  <c:v>523</c:v>
                </c:pt>
                <c:pt idx="563">
                  <c:v>523</c:v>
                </c:pt>
                <c:pt idx="564">
                  <c:v>523</c:v>
                </c:pt>
                <c:pt idx="565">
                  <c:v>522</c:v>
                </c:pt>
                <c:pt idx="566">
                  <c:v>522</c:v>
                </c:pt>
                <c:pt idx="567">
                  <c:v>522</c:v>
                </c:pt>
                <c:pt idx="568">
                  <c:v>522</c:v>
                </c:pt>
                <c:pt idx="569">
                  <c:v>521</c:v>
                </c:pt>
                <c:pt idx="570">
                  <c:v>521</c:v>
                </c:pt>
                <c:pt idx="571">
                  <c:v>521</c:v>
                </c:pt>
                <c:pt idx="572">
                  <c:v>520</c:v>
                </c:pt>
                <c:pt idx="573">
                  <c:v>520</c:v>
                </c:pt>
                <c:pt idx="574">
                  <c:v>520</c:v>
                </c:pt>
                <c:pt idx="575">
                  <c:v>520</c:v>
                </c:pt>
                <c:pt idx="576">
                  <c:v>520</c:v>
                </c:pt>
                <c:pt idx="577">
                  <c:v>519</c:v>
                </c:pt>
                <c:pt idx="578">
                  <c:v>519</c:v>
                </c:pt>
                <c:pt idx="579">
                  <c:v>519</c:v>
                </c:pt>
                <c:pt idx="580">
                  <c:v>519</c:v>
                </c:pt>
                <c:pt idx="581">
                  <c:v>519</c:v>
                </c:pt>
                <c:pt idx="582">
                  <c:v>519</c:v>
                </c:pt>
                <c:pt idx="583">
                  <c:v>518</c:v>
                </c:pt>
                <c:pt idx="584">
                  <c:v>518</c:v>
                </c:pt>
                <c:pt idx="585">
                  <c:v>518</c:v>
                </c:pt>
                <c:pt idx="586">
                  <c:v>518</c:v>
                </c:pt>
                <c:pt idx="587">
                  <c:v>518</c:v>
                </c:pt>
                <c:pt idx="588">
                  <c:v>518</c:v>
                </c:pt>
                <c:pt idx="589">
                  <c:v>518</c:v>
                </c:pt>
                <c:pt idx="590">
                  <c:v>518</c:v>
                </c:pt>
                <c:pt idx="591">
                  <c:v>517</c:v>
                </c:pt>
                <c:pt idx="592">
                  <c:v>517</c:v>
                </c:pt>
                <c:pt idx="593">
                  <c:v>517</c:v>
                </c:pt>
                <c:pt idx="594">
                  <c:v>517</c:v>
                </c:pt>
                <c:pt idx="595">
                  <c:v>516</c:v>
                </c:pt>
                <c:pt idx="596">
                  <c:v>516</c:v>
                </c:pt>
                <c:pt idx="597">
                  <c:v>516</c:v>
                </c:pt>
                <c:pt idx="598">
                  <c:v>516</c:v>
                </c:pt>
                <c:pt idx="599">
                  <c:v>516</c:v>
                </c:pt>
                <c:pt idx="600">
                  <c:v>516</c:v>
                </c:pt>
                <c:pt idx="601">
                  <c:v>515</c:v>
                </c:pt>
                <c:pt idx="602">
                  <c:v>515</c:v>
                </c:pt>
                <c:pt idx="603">
                  <c:v>515</c:v>
                </c:pt>
                <c:pt idx="604">
                  <c:v>515</c:v>
                </c:pt>
                <c:pt idx="605">
                  <c:v>515</c:v>
                </c:pt>
                <c:pt idx="606">
                  <c:v>515</c:v>
                </c:pt>
                <c:pt idx="607">
                  <c:v>514</c:v>
                </c:pt>
                <c:pt idx="608">
                  <c:v>514</c:v>
                </c:pt>
                <c:pt idx="609">
                  <c:v>514</c:v>
                </c:pt>
                <c:pt idx="610">
                  <c:v>514</c:v>
                </c:pt>
                <c:pt idx="611">
                  <c:v>514</c:v>
                </c:pt>
                <c:pt idx="612">
                  <c:v>514</c:v>
                </c:pt>
                <c:pt idx="613">
                  <c:v>513</c:v>
                </c:pt>
                <c:pt idx="614">
                  <c:v>513</c:v>
                </c:pt>
                <c:pt idx="615">
                  <c:v>513</c:v>
                </c:pt>
                <c:pt idx="616">
                  <c:v>513</c:v>
                </c:pt>
                <c:pt idx="617">
                  <c:v>513</c:v>
                </c:pt>
                <c:pt idx="618">
                  <c:v>513</c:v>
                </c:pt>
                <c:pt idx="619">
                  <c:v>512</c:v>
                </c:pt>
                <c:pt idx="620">
                  <c:v>512</c:v>
                </c:pt>
                <c:pt idx="621">
                  <c:v>512</c:v>
                </c:pt>
                <c:pt idx="622">
                  <c:v>512</c:v>
                </c:pt>
                <c:pt idx="623">
                  <c:v>512</c:v>
                </c:pt>
                <c:pt idx="624">
                  <c:v>512</c:v>
                </c:pt>
                <c:pt idx="625">
                  <c:v>511</c:v>
                </c:pt>
                <c:pt idx="626">
                  <c:v>511</c:v>
                </c:pt>
                <c:pt idx="627">
                  <c:v>511</c:v>
                </c:pt>
                <c:pt idx="628">
                  <c:v>511</c:v>
                </c:pt>
                <c:pt idx="629">
                  <c:v>511</c:v>
                </c:pt>
                <c:pt idx="630">
                  <c:v>511</c:v>
                </c:pt>
                <c:pt idx="631">
                  <c:v>511</c:v>
                </c:pt>
                <c:pt idx="632">
                  <c:v>511</c:v>
                </c:pt>
                <c:pt idx="633">
                  <c:v>511</c:v>
                </c:pt>
                <c:pt idx="634">
                  <c:v>510</c:v>
                </c:pt>
                <c:pt idx="635">
                  <c:v>510</c:v>
                </c:pt>
                <c:pt idx="636">
                  <c:v>510</c:v>
                </c:pt>
                <c:pt idx="637">
                  <c:v>510</c:v>
                </c:pt>
                <c:pt idx="638">
                  <c:v>509</c:v>
                </c:pt>
                <c:pt idx="639">
                  <c:v>509</c:v>
                </c:pt>
                <c:pt idx="640">
                  <c:v>509</c:v>
                </c:pt>
                <c:pt idx="641">
                  <c:v>509</c:v>
                </c:pt>
                <c:pt idx="642">
                  <c:v>509</c:v>
                </c:pt>
                <c:pt idx="643">
                  <c:v>509</c:v>
                </c:pt>
                <c:pt idx="644">
                  <c:v>509</c:v>
                </c:pt>
                <c:pt idx="645">
                  <c:v>509</c:v>
                </c:pt>
                <c:pt idx="646">
                  <c:v>509</c:v>
                </c:pt>
                <c:pt idx="647">
                  <c:v>509</c:v>
                </c:pt>
                <c:pt idx="648">
                  <c:v>508</c:v>
                </c:pt>
                <c:pt idx="649">
                  <c:v>508</c:v>
                </c:pt>
                <c:pt idx="650">
                  <c:v>508</c:v>
                </c:pt>
                <c:pt idx="651">
                  <c:v>508</c:v>
                </c:pt>
                <c:pt idx="652">
                  <c:v>508</c:v>
                </c:pt>
                <c:pt idx="653">
                  <c:v>508</c:v>
                </c:pt>
                <c:pt idx="654">
                  <c:v>508</c:v>
                </c:pt>
                <c:pt idx="655">
                  <c:v>508</c:v>
                </c:pt>
                <c:pt idx="656">
                  <c:v>507</c:v>
                </c:pt>
                <c:pt idx="657">
                  <c:v>507</c:v>
                </c:pt>
                <c:pt idx="658">
                  <c:v>507</c:v>
                </c:pt>
                <c:pt idx="659">
                  <c:v>507</c:v>
                </c:pt>
                <c:pt idx="660">
                  <c:v>507</c:v>
                </c:pt>
                <c:pt idx="661">
                  <c:v>507</c:v>
                </c:pt>
                <c:pt idx="662">
                  <c:v>507</c:v>
                </c:pt>
                <c:pt idx="663">
                  <c:v>507</c:v>
                </c:pt>
                <c:pt idx="664">
                  <c:v>506</c:v>
                </c:pt>
                <c:pt idx="665">
                  <c:v>506</c:v>
                </c:pt>
                <c:pt idx="666">
                  <c:v>506</c:v>
                </c:pt>
                <c:pt idx="667">
                  <c:v>506</c:v>
                </c:pt>
                <c:pt idx="668">
                  <c:v>506</c:v>
                </c:pt>
                <c:pt idx="669">
                  <c:v>506</c:v>
                </c:pt>
                <c:pt idx="670">
                  <c:v>505</c:v>
                </c:pt>
                <c:pt idx="671">
                  <c:v>505</c:v>
                </c:pt>
                <c:pt idx="672">
                  <c:v>505</c:v>
                </c:pt>
                <c:pt idx="673">
                  <c:v>505</c:v>
                </c:pt>
                <c:pt idx="674">
                  <c:v>505</c:v>
                </c:pt>
                <c:pt idx="675">
                  <c:v>505</c:v>
                </c:pt>
                <c:pt idx="676">
                  <c:v>504</c:v>
                </c:pt>
                <c:pt idx="677">
                  <c:v>504</c:v>
                </c:pt>
                <c:pt idx="678">
                  <c:v>504</c:v>
                </c:pt>
                <c:pt idx="679">
                  <c:v>504</c:v>
                </c:pt>
                <c:pt idx="680">
                  <c:v>504</c:v>
                </c:pt>
                <c:pt idx="681">
                  <c:v>504</c:v>
                </c:pt>
                <c:pt idx="682">
                  <c:v>504</c:v>
                </c:pt>
                <c:pt idx="683">
                  <c:v>504</c:v>
                </c:pt>
                <c:pt idx="684">
                  <c:v>504</c:v>
                </c:pt>
                <c:pt idx="685">
                  <c:v>504</c:v>
                </c:pt>
                <c:pt idx="686">
                  <c:v>504</c:v>
                </c:pt>
                <c:pt idx="687">
                  <c:v>504</c:v>
                </c:pt>
                <c:pt idx="688">
                  <c:v>504</c:v>
                </c:pt>
                <c:pt idx="689">
                  <c:v>503</c:v>
                </c:pt>
                <c:pt idx="690">
                  <c:v>503</c:v>
                </c:pt>
                <c:pt idx="691">
                  <c:v>503</c:v>
                </c:pt>
                <c:pt idx="692">
                  <c:v>503</c:v>
                </c:pt>
                <c:pt idx="693">
                  <c:v>503</c:v>
                </c:pt>
                <c:pt idx="694">
                  <c:v>502</c:v>
                </c:pt>
                <c:pt idx="695">
                  <c:v>502</c:v>
                </c:pt>
                <c:pt idx="696">
                  <c:v>502</c:v>
                </c:pt>
                <c:pt idx="697">
                  <c:v>502</c:v>
                </c:pt>
                <c:pt idx="698">
                  <c:v>502</c:v>
                </c:pt>
                <c:pt idx="699">
                  <c:v>502</c:v>
                </c:pt>
                <c:pt idx="700">
                  <c:v>502</c:v>
                </c:pt>
                <c:pt idx="701">
                  <c:v>502</c:v>
                </c:pt>
                <c:pt idx="702">
                  <c:v>501</c:v>
                </c:pt>
                <c:pt idx="703">
                  <c:v>501</c:v>
                </c:pt>
                <c:pt idx="704">
                  <c:v>501</c:v>
                </c:pt>
                <c:pt idx="705">
                  <c:v>501</c:v>
                </c:pt>
                <c:pt idx="706">
                  <c:v>501</c:v>
                </c:pt>
                <c:pt idx="707">
                  <c:v>501</c:v>
                </c:pt>
                <c:pt idx="708">
                  <c:v>501</c:v>
                </c:pt>
                <c:pt idx="709">
                  <c:v>501</c:v>
                </c:pt>
                <c:pt idx="710">
                  <c:v>501</c:v>
                </c:pt>
                <c:pt idx="711">
                  <c:v>500</c:v>
                </c:pt>
                <c:pt idx="712">
                  <c:v>500</c:v>
                </c:pt>
                <c:pt idx="713">
                  <c:v>500</c:v>
                </c:pt>
                <c:pt idx="714">
                  <c:v>500</c:v>
                </c:pt>
                <c:pt idx="715">
                  <c:v>500</c:v>
                </c:pt>
                <c:pt idx="716">
                  <c:v>500</c:v>
                </c:pt>
                <c:pt idx="717">
                  <c:v>500</c:v>
                </c:pt>
                <c:pt idx="718">
                  <c:v>500</c:v>
                </c:pt>
                <c:pt idx="719">
                  <c:v>500</c:v>
                </c:pt>
                <c:pt idx="720">
                  <c:v>499</c:v>
                </c:pt>
                <c:pt idx="721">
                  <c:v>499</c:v>
                </c:pt>
                <c:pt idx="722">
                  <c:v>499</c:v>
                </c:pt>
                <c:pt idx="723">
                  <c:v>499</c:v>
                </c:pt>
                <c:pt idx="724">
                  <c:v>499</c:v>
                </c:pt>
                <c:pt idx="725">
                  <c:v>499</c:v>
                </c:pt>
                <c:pt idx="726">
                  <c:v>498</c:v>
                </c:pt>
                <c:pt idx="727">
                  <c:v>498</c:v>
                </c:pt>
                <c:pt idx="728">
                  <c:v>498</c:v>
                </c:pt>
                <c:pt idx="729">
                  <c:v>498</c:v>
                </c:pt>
                <c:pt idx="730">
                  <c:v>498</c:v>
                </c:pt>
                <c:pt idx="731">
                  <c:v>498</c:v>
                </c:pt>
                <c:pt idx="732">
                  <c:v>498</c:v>
                </c:pt>
                <c:pt idx="733">
                  <c:v>497</c:v>
                </c:pt>
                <c:pt idx="734">
                  <c:v>497</c:v>
                </c:pt>
                <c:pt idx="735">
                  <c:v>497</c:v>
                </c:pt>
                <c:pt idx="736">
                  <c:v>497</c:v>
                </c:pt>
                <c:pt idx="737">
                  <c:v>497</c:v>
                </c:pt>
                <c:pt idx="738">
                  <c:v>497</c:v>
                </c:pt>
                <c:pt idx="739">
                  <c:v>497</c:v>
                </c:pt>
                <c:pt idx="740">
                  <c:v>497</c:v>
                </c:pt>
                <c:pt idx="741">
                  <c:v>497</c:v>
                </c:pt>
                <c:pt idx="742">
                  <c:v>497</c:v>
                </c:pt>
                <c:pt idx="743">
                  <c:v>497</c:v>
                </c:pt>
                <c:pt idx="744">
                  <c:v>497</c:v>
                </c:pt>
                <c:pt idx="745">
                  <c:v>497</c:v>
                </c:pt>
                <c:pt idx="746">
                  <c:v>496</c:v>
                </c:pt>
                <c:pt idx="747">
                  <c:v>496</c:v>
                </c:pt>
                <c:pt idx="748">
                  <c:v>496</c:v>
                </c:pt>
                <c:pt idx="749">
                  <c:v>496</c:v>
                </c:pt>
                <c:pt idx="750">
                  <c:v>496</c:v>
                </c:pt>
                <c:pt idx="751">
                  <c:v>495</c:v>
                </c:pt>
                <c:pt idx="752">
                  <c:v>495</c:v>
                </c:pt>
                <c:pt idx="753">
                  <c:v>495</c:v>
                </c:pt>
                <c:pt idx="754">
                  <c:v>495</c:v>
                </c:pt>
                <c:pt idx="755">
                  <c:v>495</c:v>
                </c:pt>
                <c:pt idx="756">
                  <c:v>495</c:v>
                </c:pt>
                <c:pt idx="757">
                  <c:v>495</c:v>
                </c:pt>
                <c:pt idx="758">
                  <c:v>495</c:v>
                </c:pt>
                <c:pt idx="759">
                  <c:v>494</c:v>
                </c:pt>
                <c:pt idx="760">
                  <c:v>494</c:v>
                </c:pt>
                <c:pt idx="761">
                  <c:v>494</c:v>
                </c:pt>
                <c:pt idx="762">
                  <c:v>494</c:v>
                </c:pt>
                <c:pt idx="763">
                  <c:v>494</c:v>
                </c:pt>
                <c:pt idx="764">
                  <c:v>493</c:v>
                </c:pt>
                <c:pt idx="765">
                  <c:v>493</c:v>
                </c:pt>
                <c:pt idx="766">
                  <c:v>493</c:v>
                </c:pt>
                <c:pt idx="767">
                  <c:v>493</c:v>
                </c:pt>
                <c:pt idx="768">
                  <c:v>493</c:v>
                </c:pt>
                <c:pt idx="769">
                  <c:v>493</c:v>
                </c:pt>
                <c:pt idx="770">
                  <c:v>493</c:v>
                </c:pt>
                <c:pt idx="771">
                  <c:v>493</c:v>
                </c:pt>
                <c:pt idx="772">
                  <c:v>493</c:v>
                </c:pt>
                <c:pt idx="773">
                  <c:v>492</c:v>
                </c:pt>
                <c:pt idx="774">
                  <c:v>492</c:v>
                </c:pt>
                <c:pt idx="775">
                  <c:v>492</c:v>
                </c:pt>
                <c:pt idx="776">
                  <c:v>492</c:v>
                </c:pt>
                <c:pt idx="777">
                  <c:v>492</c:v>
                </c:pt>
                <c:pt idx="778">
                  <c:v>492</c:v>
                </c:pt>
                <c:pt idx="779">
                  <c:v>492</c:v>
                </c:pt>
                <c:pt idx="780">
                  <c:v>492</c:v>
                </c:pt>
                <c:pt idx="781">
                  <c:v>492</c:v>
                </c:pt>
                <c:pt idx="782">
                  <c:v>491</c:v>
                </c:pt>
                <c:pt idx="783">
                  <c:v>491</c:v>
                </c:pt>
                <c:pt idx="784">
                  <c:v>491</c:v>
                </c:pt>
                <c:pt idx="785">
                  <c:v>491</c:v>
                </c:pt>
                <c:pt idx="786">
                  <c:v>491</c:v>
                </c:pt>
                <c:pt idx="787">
                  <c:v>491</c:v>
                </c:pt>
                <c:pt idx="788">
                  <c:v>490</c:v>
                </c:pt>
                <c:pt idx="789">
                  <c:v>490</c:v>
                </c:pt>
                <c:pt idx="790">
                  <c:v>490</c:v>
                </c:pt>
                <c:pt idx="791">
                  <c:v>490</c:v>
                </c:pt>
                <c:pt idx="792">
                  <c:v>490</c:v>
                </c:pt>
                <c:pt idx="793">
                  <c:v>490</c:v>
                </c:pt>
                <c:pt idx="794">
                  <c:v>490</c:v>
                </c:pt>
                <c:pt idx="795">
                  <c:v>489</c:v>
                </c:pt>
                <c:pt idx="796">
                  <c:v>489</c:v>
                </c:pt>
                <c:pt idx="797">
                  <c:v>489</c:v>
                </c:pt>
                <c:pt idx="798">
                  <c:v>489</c:v>
                </c:pt>
                <c:pt idx="799">
                  <c:v>489</c:v>
                </c:pt>
                <c:pt idx="800">
                  <c:v>489</c:v>
                </c:pt>
                <c:pt idx="801">
                  <c:v>489</c:v>
                </c:pt>
                <c:pt idx="802">
                  <c:v>489</c:v>
                </c:pt>
                <c:pt idx="803">
                  <c:v>489</c:v>
                </c:pt>
                <c:pt idx="804">
                  <c:v>488</c:v>
                </c:pt>
                <c:pt idx="805">
                  <c:v>488</c:v>
                </c:pt>
                <c:pt idx="806">
                  <c:v>488</c:v>
                </c:pt>
                <c:pt idx="807">
                  <c:v>487</c:v>
                </c:pt>
                <c:pt idx="808">
                  <c:v>487</c:v>
                </c:pt>
                <c:pt idx="809">
                  <c:v>487</c:v>
                </c:pt>
                <c:pt idx="810">
                  <c:v>487</c:v>
                </c:pt>
                <c:pt idx="811">
                  <c:v>487</c:v>
                </c:pt>
                <c:pt idx="812">
                  <c:v>487</c:v>
                </c:pt>
                <c:pt idx="813">
                  <c:v>486</c:v>
                </c:pt>
                <c:pt idx="814">
                  <c:v>486</c:v>
                </c:pt>
                <c:pt idx="815">
                  <c:v>486</c:v>
                </c:pt>
                <c:pt idx="816">
                  <c:v>486</c:v>
                </c:pt>
                <c:pt idx="817">
                  <c:v>486</c:v>
                </c:pt>
                <c:pt idx="818">
                  <c:v>486</c:v>
                </c:pt>
                <c:pt idx="819">
                  <c:v>485</c:v>
                </c:pt>
                <c:pt idx="820">
                  <c:v>485</c:v>
                </c:pt>
                <c:pt idx="821">
                  <c:v>485</c:v>
                </c:pt>
                <c:pt idx="822">
                  <c:v>485</c:v>
                </c:pt>
                <c:pt idx="823">
                  <c:v>485</c:v>
                </c:pt>
                <c:pt idx="824">
                  <c:v>485</c:v>
                </c:pt>
                <c:pt idx="825">
                  <c:v>485</c:v>
                </c:pt>
                <c:pt idx="826">
                  <c:v>485</c:v>
                </c:pt>
                <c:pt idx="827">
                  <c:v>484</c:v>
                </c:pt>
                <c:pt idx="828">
                  <c:v>484</c:v>
                </c:pt>
                <c:pt idx="829">
                  <c:v>484</c:v>
                </c:pt>
                <c:pt idx="830">
                  <c:v>484</c:v>
                </c:pt>
                <c:pt idx="831">
                  <c:v>484</c:v>
                </c:pt>
                <c:pt idx="832">
                  <c:v>484</c:v>
                </c:pt>
                <c:pt idx="833">
                  <c:v>484</c:v>
                </c:pt>
                <c:pt idx="834">
                  <c:v>484</c:v>
                </c:pt>
                <c:pt idx="835">
                  <c:v>484</c:v>
                </c:pt>
                <c:pt idx="836">
                  <c:v>484</c:v>
                </c:pt>
                <c:pt idx="837">
                  <c:v>484</c:v>
                </c:pt>
                <c:pt idx="838">
                  <c:v>484</c:v>
                </c:pt>
                <c:pt idx="839">
                  <c:v>484</c:v>
                </c:pt>
                <c:pt idx="840">
                  <c:v>483</c:v>
                </c:pt>
                <c:pt idx="841">
                  <c:v>483</c:v>
                </c:pt>
                <c:pt idx="842">
                  <c:v>483</c:v>
                </c:pt>
                <c:pt idx="843">
                  <c:v>483</c:v>
                </c:pt>
                <c:pt idx="844">
                  <c:v>483</c:v>
                </c:pt>
                <c:pt idx="845">
                  <c:v>483</c:v>
                </c:pt>
                <c:pt idx="846">
                  <c:v>483</c:v>
                </c:pt>
                <c:pt idx="847">
                  <c:v>483</c:v>
                </c:pt>
                <c:pt idx="848">
                  <c:v>483</c:v>
                </c:pt>
                <c:pt idx="849">
                  <c:v>482</c:v>
                </c:pt>
                <c:pt idx="850">
                  <c:v>482</c:v>
                </c:pt>
                <c:pt idx="851">
                  <c:v>482</c:v>
                </c:pt>
                <c:pt idx="852">
                  <c:v>482</c:v>
                </c:pt>
                <c:pt idx="853">
                  <c:v>482</c:v>
                </c:pt>
                <c:pt idx="854">
                  <c:v>481</c:v>
                </c:pt>
                <c:pt idx="855">
                  <c:v>481</c:v>
                </c:pt>
                <c:pt idx="856">
                  <c:v>481</c:v>
                </c:pt>
                <c:pt idx="857">
                  <c:v>481</c:v>
                </c:pt>
                <c:pt idx="858">
                  <c:v>481</c:v>
                </c:pt>
                <c:pt idx="859">
                  <c:v>481</c:v>
                </c:pt>
                <c:pt idx="860">
                  <c:v>480</c:v>
                </c:pt>
                <c:pt idx="861">
                  <c:v>480</c:v>
                </c:pt>
                <c:pt idx="862">
                  <c:v>480</c:v>
                </c:pt>
                <c:pt idx="863">
                  <c:v>480</c:v>
                </c:pt>
                <c:pt idx="864">
                  <c:v>480</c:v>
                </c:pt>
                <c:pt idx="865">
                  <c:v>480</c:v>
                </c:pt>
                <c:pt idx="866">
                  <c:v>480</c:v>
                </c:pt>
                <c:pt idx="867">
                  <c:v>480</c:v>
                </c:pt>
                <c:pt idx="868">
                  <c:v>480</c:v>
                </c:pt>
                <c:pt idx="869">
                  <c:v>480</c:v>
                </c:pt>
                <c:pt idx="870">
                  <c:v>479</c:v>
                </c:pt>
                <c:pt idx="871">
                  <c:v>479</c:v>
                </c:pt>
                <c:pt idx="872">
                  <c:v>479</c:v>
                </c:pt>
                <c:pt idx="873">
                  <c:v>479</c:v>
                </c:pt>
                <c:pt idx="874">
                  <c:v>479</c:v>
                </c:pt>
                <c:pt idx="875">
                  <c:v>479</c:v>
                </c:pt>
                <c:pt idx="876">
                  <c:v>478</c:v>
                </c:pt>
                <c:pt idx="877">
                  <c:v>478</c:v>
                </c:pt>
                <c:pt idx="878">
                  <c:v>478</c:v>
                </c:pt>
                <c:pt idx="879">
                  <c:v>478</c:v>
                </c:pt>
                <c:pt idx="880">
                  <c:v>478</c:v>
                </c:pt>
                <c:pt idx="881">
                  <c:v>478</c:v>
                </c:pt>
                <c:pt idx="882">
                  <c:v>478</c:v>
                </c:pt>
                <c:pt idx="883">
                  <c:v>478</c:v>
                </c:pt>
                <c:pt idx="884">
                  <c:v>478</c:v>
                </c:pt>
                <c:pt idx="885">
                  <c:v>477</c:v>
                </c:pt>
                <c:pt idx="886">
                  <c:v>477</c:v>
                </c:pt>
                <c:pt idx="887">
                  <c:v>477</c:v>
                </c:pt>
                <c:pt idx="888">
                  <c:v>477</c:v>
                </c:pt>
                <c:pt idx="889">
                  <c:v>477</c:v>
                </c:pt>
                <c:pt idx="890">
                  <c:v>477</c:v>
                </c:pt>
                <c:pt idx="891">
                  <c:v>477</c:v>
                </c:pt>
                <c:pt idx="892">
                  <c:v>477</c:v>
                </c:pt>
                <c:pt idx="893">
                  <c:v>476</c:v>
                </c:pt>
                <c:pt idx="894">
                  <c:v>476</c:v>
                </c:pt>
                <c:pt idx="895">
                  <c:v>476</c:v>
                </c:pt>
                <c:pt idx="896">
                  <c:v>476</c:v>
                </c:pt>
                <c:pt idx="897">
                  <c:v>476</c:v>
                </c:pt>
                <c:pt idx="898">
                  <c:v>476</c:v>
                </c:pt>
                <c:pt idx="899">
                  <c:v>476</c:v>
                </c:pt>
                <c:pt idx="900">
                  <c:v>476</c:v>
                </c:pt>
                <c:pt idx="901">
                  <c:v>476</c:v>
                </c:pt>
                <c:pt idx="902">
                  <c:v>475</c:v>
                </c:pt>
                <c:pt idx="903">
                  <c:v>475</c:v>
                </c:pt>
                <c:pt idx="904">
                  <c:v>475</c:v>
                </c:pt>
                <c:pt idx="905">
                  <c:v>475</c:v>
                </c:pt>
                <c:pt idx="906">
                  <c:v>474</c:v>
                </c:pt>
                <c:pt idx="907">
                  <c:v>474</c:v>
                </c:pt>
                <c:pt idx="908">
                  <c:v>474</c:v>
                </c:pt>
                <c:pt idx="909">
                  <c:v>474</c:v>
                </c:pt>
                <c:pt idx="910">
                  <c:v>474</c:v>
                </c:pt>
                <c:pt idx="911">
                  <c:v>474</c:v>
                </c:pt>
                <c:pt idx="912">
                  <c:v>473</c:v>
                </c:pt>
                <c:pt idx="913">
                  <c:v>473</c:v>
                </c:pt>
                <c:pt idx="914">
                  <c:v>473</c:v>
                </c:pt>
                <c:pt idx="915">
                  <c:v>473</c:v>
                </c:pt>
                <c:pt idx="916">
                  <c:v>473</c:v>
                </c:pt>
                <c:pt idx="917">
                  <c:v>473</c:v>
                </c:pt>
                <c:pt idx="918">
                  <c:v>473</c:v>
                </c:pt>
                <c:pt idx="919">
                  <c:v>472</c:v>
                </c:pt>
                <c:pt idx="920">
                  <c:v>472</c:v>
                </c:pt>
                <c:pt idx="921">
                  <c:v>472</c:v>
                </c:pt>
                <c:pt idx="922">
                  <c:v>472</c:v>
                </c:pt>
                <c:pt idx="923">
                  <c:v>472</c:v>
                </c:pt>
                <c:pt idx="924">
                  <c:v>472</c:v>
                </c:pt>
                <c:pt idx="925">
                  <c:v>471</c:v>
                </c:pt>
                <c:pt idx="926">
                  <c:v>471</c:v>
                </c:pt>
                <c:pt idx="927">
                  <c:v>471</c:v>
                </c:pt>
                <c:pt idx="928">
                  <c:v>471</c:v>
                </c:pt>
                <c:pt idx="929">
                  <c:v>471</c:v>
                </c:pt>
                <c:pt idx="930">
                  <c:v>470</c:v>
                </c:pt>
                <c:pt idx="931">
                  <c:v>470</c:v>
                </c:pt>
                <c:pt idx="932">
                  <c:v>470</c:v>
                </c:pt>
                <c:pt idx="933">
                  <c:v>470</c:v>
                </c:pt>
                <c:pt idx="934">
                  <c:v>470</c:v>
                </c:pt>
                <c:pt idx="935">
                  <c:v>470</c:v>
                </c:pt>
                <c:pt idx="936">
                  <c:v>470</c:v>
                </c:pt>
                <c:pt idx="937">
                  <c:v>470</c:v>
                </c:pt>
                <c:pt idx="938">
                  <c:v>469</c:v>
                </c:pt>
                <c:pt idx="939">
                  <c:v>469</c:v>
                </c:pt>
                <c:pt idx="940">
                  <c:v>469</c:v>
                </c:pt>
                <c:pt idx="941">
                  <c:v>469</c:v>
                </c:pt>
                <c:pt idx="942">
                  <c:v>469</c:v>
                </c:pt>
                <c:pt idx="943">
                  <c:v>469</c:v>
                </c:pt>
                <c:pt idx="944">
                  <c:v>469</c:v>
                </c:pt>
                <c:pt idx="945">
                  <c:v>469</c:v>
                </c:pt>
                <c:pt idx="946">
                  <c:v>469</c:v>
                </c:pt>
                <c:pt idx="947">
                  <c:v>469</c:v>
                </c:pt>
                <c:pt idx="948">
                  <c:v>468</c:v>
                </c:pt>
                <c:pt idx="949">
                  <c:v>468</c:v>
                </c:pt>
                <c:pt idx="950">
                  <c:v>468</c:v>
                </c:pt>
                <c:pt idx="951">
                  <c:v>468</c:v>
                </c:pt>
                <c:pt idx="952">
                  <c:v>468</c:v>
                </c:pt>
                <c:pt idx="953">
                  <c:v>468</c:v>
                </c:pt>
                <c:pt idx="954">
                  <c:v>468</c:v>
                </c:pt>
                <c:pt idx="955">
                  <c:v>468</c:v>
                </c:pt>
                <c:pt idx="956">
                  <c:v>468</c:v>
                </c:pt>
                <c:pt idx="957">
                  <c:v>468</c:v>
                </c:pt>
                <c:pt idx="958">
                  <c:v>467</c:v>
                </c:pt>
                <c:pt idx="959">
                  <c:v>467</c:v>
                </c:pt>
                <c:pt idx="960">
                  <c:v>467</c:v>
                </c:pt>
                <c:pt idx="961">
                  <c:v>467</c:v>
                </c:pt>
                <c:pt idx="962">
                  <c:v>467</c:v>
                </c:pt>
                <c:pt idx="963">
                  <c:v>467</c:v>
                </c:pt>
                <c:pt idx="964">
                  <c:v>467</c:v>
                </c:pt>
                <c:pt idx="965">
                  <c:v>467</c:v>
                </c:pt>
                <c:pt idx="966">
                  <c:v>466</c:v>
                </c:pt>
                <c:pt idx="967">
                  <c:v>466</c:v>
                </c:pt>
                <c:pt idx="968">
                  <c:v>466</c:v>
                </c:pt>
                <c:pt idx="969">
                  <c:v>466</c:v>
                </c:pt>
                <c:pt idx="970">
                  <c:v>466</c:v>
                </c:pt>
                <c:pt idx="971">
                  <c:v>466</c:v>
                </c:pt>
                <c:pt idx="972">
                  <c:v>466</c:v>
                </c:pt>
                <c:pt idx="973">
                  <c:v>466</c:v>
                </c:pt>
                <c:pt idx="974">
                  <c:v>466</c:v>
                </c:pt>
                <c:pt idx="975">
                  <c:v>465</c:v>
                </c:pt>
                <c:pt idx="976">
                  <c:v>465</c:v>
                </c:pt>
                <c:pt idx="977">
                  <c:v>465</c:v>
                </c:pt>
                <c:pt idx="978">
                  <c:v>465</c:v>
                </c:pt>
                <c:pt idx="979">
                  <c:v>465</c:v>
                </c:pt>
                <c:pt idx="980">
                  <c:v>465</c:v>
                </c:pt>
                <c:pt idx="981">
                  <c:v>464</c:v>
                </c:pt>
                <c:pt idx="982">
                  <c:v>464</c:v>
                </c:pt>
                <c:pt idx="983">
                  <c:v>464</c:v>
                </c:pt>
                <c:pt idx="984">
                  <c:v>463</c:v>
                </c:pt>
                <c:pt idx="985">
                  <c:v>463</c:v>
                </c:pt>
                <c:pt idx="986">
                  <c:v>463</c:v>
                </c:pt>
                <c:pt idx="987">
                  <c:v>463</c:v>
                </c:pt>
                <c:pt idx="988">
                  <c:v>463</c:v>
                </c:pt>
                <c:pt idx="989">
                  <c:v>463</c:v>
                </c:pt>
                <c:pt idx="990">
                  <c:v>463</c:v>
                </c:pt>
                <c:pt idx="991">
                  <c:v>462</c:v>
                </c:pt>
                <c:pt idx="992">
                  <c:v>462</c:v>
                </c:pt>
                <c:pt idx="993">
                  <c:v>462</c:v>
                </c:pt>
                <c:pt idx="994">
                  <c:v>462</c:v>
                </c:pt>
                <c:pt idx="995">
                  <c:v>462</c:v>
                </c:pt>
                <c:pt idx="996">
                  <c:v>462</c:v>
                </c:pt>
                <c:pt idx="997">
                  <c:v>462</c:v>
                </c:pt>
                <c:pt idx="998">
                  <c:v>462</c:v>
                </c:pt>
                <c:pt idx="999">
                  <c:v>462</c:v>
                </c:pt>
                <c:pt idx="1000">
                  <c:v>462</c:v>
                </c:pt>
                <c:pt idx="1001">
                  <c:v>462</c:v>
                </c:pt>
                <c:pt idx="1002">
                  <c:v>461</c:v>
                </c:pt>
                <c:pt idx="1003">
                  <c:v>461</c:v>
                </c:pt>
                <c:pt idx="1004">
                  <c:v>461</c:v>
                </c:pt>
                <c:pt idx="1005">
                  <c:v>461</c:v>
                </c:pt>
                <c:pt idx="1006">
                  <c:v>461</c:v>
                </c:pt>
                <c:pt idx="1007">
                  <c:v>461</c:v>
                </c:pt>
                <c:pt idx="1008">
                  <c:v>461</c:v>
                </c:pt>
                <c:pt idx="1009">
                  <c:v>461</c:v>
                </c:pt>
                <c:pt idx="1010">
                  <c:v>461</c:v>
                </c:pt>
                <c:pt idx="1011">
                  <c:v>461</c:v>
                </c:pt>
                <c:pt idx="1012">
                  <c:v>460</c:v>
                </c:pt>
                <c:pt idx="1013">
                  <c:v>460</c:v>
                </c:pt>
                <c:pt idx="1014">
                  <c:v>460</c:v>
                </c:pt>
                <c:pt idx="1015">
                  <c:v>460</c:v>
                </c:pt>
                <c:pt idx="1016">
                  <c:v>460</c:v>
                </c:pt>
                <c:pt idx="1017">
                  <c:v>460</c:v>
                </c:pt>
                <c:pt idx="1018">
                  <c:v>460</c:v>
                </c:pt>
                <c:pt idx="1019">
                  <c:v>460</c:v>
                </c:pt>
                <c:pt idx="1020">
                  <c:v>460</c:v>
                </c:pt>
                <c:pt idx="1021">
                  <c:v>459</c:v>
                </c:pt>
                <c:pt idx="1022">
                  <c:v>459</c:v>
                </c:pt>
                <c:pt idx="1023">
                  <c:v>459</c:v>
                </c:pt>
                <c:pt idx="1024">
                  <c:v>459</c:v>
                </c:pt>
                <c:pt idx="1025">
                  <c:v>459</c:v>
                </c:pt>
                <c:pt idx="1026">
                  <c:v>459</c:v>
                </c:pt>
                <c:pt idx="1027">
                  <c:v>459</c:v>
                </c:pt>
                <c:pt idx="1028">
                  <c:v>458</c:v>
                </c:pt>
                <c:pt idx="1029">
                  <c:v>458</c:v>
                </c:pt>
                <c:pt idx="1030">
                  <c:v>458</c:v>
                </c:pt>
                <c:pt idx="1031">
                  <c:v>458</c:v>
                </c:pt>
                <c:pt idx="1032">
                  <c:v>458</c:v>
                </c:pt>
                <c:pt idx="1033">
                  <c:v>458</c:v>
                </c:pt>
                <c:pt idx="1034">
                  <c:v>457</c:v>
                </c:pt>
                <c:pt idx="1035">
                  <c:v>457</c:v>
                </c:pt>
                <c:pt idx="1036">
                  <c:v>457</c:v>
                </c:pt>
                <c:pt idx="1037">
                  <c:v>457</c:v>
                </c:pt>
                <c:pt idx="1038">
                  <c:v>457</c:v>
                </c:pt>
                <c:pt idx="1039">
                  <c:v>457</c:v>
                </c:pt>
                <c:pt idx="1040">
                  <c:v>457</c:v>
                </c:pt>
                <c:pt idx="1041">
                  <c:v>457</c:v>
                </c:pt>
                <c:pt idx="1042">
                  <c:v>457</c:v>
                </c:pt>
                <c:pt idx="1043">
                  <c:v>457</c:v>
                </c:pt>
                <c:pt idx="1044">
                  <c:v>457</c:v>
                </c:pt>
                <c:pt idx="1045">
                  <c:v>456</c:v>
                </c:pt>
                <c:pt idx="1046">
                  <c:v>456</c:v>
                </c:pt>
                <c:pt idx="1047">
                  <c:v>456</c:v>
                </c:pt>
                <c:pt idx="1048">
                  <c:v>456</c:v>
                </c:pt>
                <c:pt idx="1049">
                  <c:v>456</c:v>
                </c:pt>
                <c:pt idx="1050">
                  <c:v>456</c:v>
                </c:pt>
                <c:pt idx="1051">
                  <c:v>456</c:v>
                </c:pt>
                <c:pt idx="1052">
                  <c:v>456</c:v>
                </c:pt>
                <c:pt idx="1053">
                  <c:v>456</c:v>
                </c:pt>
                <c:pt idx="1054">
                  <c:v>456</c:v>
                </c:pt>
                <c:pt idx="1055">
                  <c:v>456</c:v>
                </c:pt>
                <c:pt idx="1056">
                  <c:v>455</c:v>
                </c:pt>
                <c:pt idx="1057">
                  <c:v>455</c:v>
                </c:pt>
                <c:pt idx="1058">
                  <c:v>455</c:v>
                </c:pt>
                <c:pt idx="1059">
                  <c:v>455</c:v>
                </c:pt>
                <c:pt idx="1060">
                  <c:v>455</c:v>
                </c:pt>
                <c:pt idx="1061">
                  <c:v>455</c:v>
                </c:pt>
                <c:pt idx="1062">
                  <c:v>455</c:v>
                </c:pt>
                <c:pt idx="1063">
                  <c:v>455</c:v>
                </c:pt>
                <c:pt idx="1064">
                  <c:v>455</c:v>
                </c:pt>
                <c:pt idx="1065">
                  <c:v>455</c:v>
                </c:pt>
                <c:pt idx="1066">
                  <c:v>454</c:v>
                </c:pt>
                <c:pt idx="1067">
                  <c:v>454</c:v>
                </c:pt>
                <c:pt idx="1068">
                  <c:v>454</c:v>
                </c:pt>
                <c:pt idx="1069">
                  <c:v>454</c:v>
                </c:pt>
                <c:pt idx="1070">
                  <c:v>454</c:v>
                </c:pt>
                <c:pt idx="1071">
                  <c:v>454</c:v>
                </c:pt>
                <c:pt idx="1072">
                  <c:v>454</c:v>
                </c:pt>
                <c:pt idx="1073">
                  <c:v>454</c:v>
                </c:pt>
                <c:pt idx="1074">
                  <c:v>454</c:v>
                </c:pt>
                <c:pt idx="1075">
                  <c:v>454</c:v>
                </c:pt>
                <c:pt idx="1076">
                  <c:v>454</c:v>
                </c:pt>
                <c:pt idx="1077">
                  <c:v>453</c:v>
                </c:pt>
                <c:pt idx="1078">
                  <c:v>453</c:v>
                </c:pt>
                <c:pt idx="1079">
                  <c:v>453</c:v>
                </c:pt>
                <c:pt idx="1080">
                  <c:v>453</c:v>
                </c:pt>
                <c:pt idx="1081">
                  <c:v>453</c:v>
                </c:pt>
                <c:pt idx="1082">
                  <c:v>453</c:v>
                </c:pt>
                <c:pt idx="1083">
                  <c:v>453</c:v>
                </c:pt>
                <c:pt idx="1084">
                  <c:v>453</c:v>
                </c:pt>
                <c:pt idx="1085">
                  <c:v>452</c:v>
                </c:pt>
                <c:pt idx="1086">
                  <c:v>452</c:v>
                </c:pt>
                <c:pt idx="1087">
                  <c:v>452</c:v>
                </c:pt>
                <c:pt idx="1088">
                  <c:v>452</c:v>
                </c:pt>
                <c:pt idx="1089">
                  <c:v>452</c:v>
                </c:pt>
                <c:pt idx="1090">
                  <c:v>452</c:v>
                </c:pt>
                <c:pt idx="1091">
                  <c:v>451</c:v>
                </c:pt>
                <c:pt idx="1092">
                  <c:v>451</c:v>
                </c:pt>
                <c:pt idx="1093">
                  <c:v>451</c:v>
                </c:pt>
                <c:pt idx="1094">
                  <c:v>451</c:v>
                </c:pt>
                <c:pt idx="1095">
                  <c:v>451</c:v>
                </c:pt>
                <c:pt idx="1096">
                  <c:v>451</c:v>
                </c:pt>
                <c:pt idx="1097">
                  <c:v>451</c:v>
                </c:pt>
                <c:pt idx="1098">
                  <c:v>451</c:v>
                </c:pt>
                <c:pt idx="1099">
                  <c:v>451</c:v>
                </c:pt>
                <c:pt idx="1100">
                  <c:v>451</c:v>
                </c:pt>
                <c:pt idx="1101">
                  <c:v>450</c:v>
                </c:pt>
                <c:pt idx="1102">
                  <c:v>450</c:v>
                </c:pt>
                <c:pt idx="1103">
                  <c:v>450</c:v>
                </c:pt>
                <c:pt idx="1104">
                  <c:v>450</c:v>
                </c:pt>
                <c:pt idx="1105">
                  <c:v>450</c:v>
                </c:pt>
                <c:pt idx="1106">
                  <c:v>450</c:v>
                </c:pt>
                <c:pt idx="1107">
                  <c:v>449</c:v>
                </c:pt>
                <c:pt idx="1108">
                  <c:v>449</c:v>
                </c:pt>
                <c:pt idx="1109">
                  <c:v>449</c:v>
                </c:pt>
                <c:pt idx="1110">
                  <c:v>449</c:v>
                </c:pt>
                <c:pt idx="1111">
                  <c:v>449</c:v>
                </c:pt>
                <c:pt idx="1112">
                  <c:v>449</c:v>
                </c:pt>
                <c:pt idx="1113">
                  <c:v>449</c:v>
                </c:pt>
                <c:pt idx="1114">
                  <c:v>449</c:v>
                </c:pt>
                <c:pt idx="1115">
                  <c:v>448</c:v>
                </c:pt>
                <c:pt idx="1116">
                  <c:v>448</c:v>
                </c:pt>
                <c:pt idx="1117">
                  <c:v>448</c:v>
                </c:pt>
                <c:pt idx="1118">
                  <c:v>448</c:v>
                </c:pt>
                <c:pt idx="1119">
                  <c:v>448</c:v>
                </c:pt>
                <c:pt idx="1120">
                  <c:v>448</c:v>
                </c:pt>
                <c:pt idx="1121">
                  <c:v>447</c:v>
                </c:pt>
                <c:pt idx="1122">
                  <c:v>447</c:v>
                </c:pt>
                <c:pt idx="1123">
                  <c:v>447</c:v>
                </c:pt>
                <c:pt idx="1124">
                  <c:v>447</c:v>
                </c:pt>
                <c:pt idx="1125">
                  <c:v>447</c:v>
                </c:pt>
                <c:pt idx="1126">
                  <c:v>447</c:v>
                </c:pt>
                <c:pt idx="1127">
                  <c:v>447</c:v>
                </c:pt>
                <c:pt idx="1128">
                  <c:v>447</c:v>
                </c:pt>
                <c:pt idx="1129">
                  <c:v>446</c:v>
                </c:pt>
                <c:pt idx="1130">
                  <c:v>446</c:v>
                </c:pt>
                <c:pt idx="1131">
                  <c:v>446</c:v>
                </c:pt>
                <c:pt idx="1132">
                  <c:v>446</c:v>
                </c:pt>
                <c:pt idx="1133">
                  <c:v>446</c:v>
                </c:pt>
                <c:pt idx="1134">
                  <c:v>446</c:v>
                </c:pt>
                <c:pt idx="1135">
                  <c:v>446</c:v>
                </c:pt>
                <c:pt idx="1136">
                  <c:v>446</c:v>
                </c:pt>
                <c:pt idx="1137">
                  <c:v>446</c:v>
                </c:pt>
                <c:pt idx="1138">
                  <c:v>446</c:v>
                </c:pt>
                <c:pt idx="1139">
                  <c:v>445</c:v>
                </c:pt>
                <c:pt idx="1140">
                  <c:v>445</c:v>
                </c:pt>
                <c:pt idx="1141">
                  <c:v>445</c:v>
                </c:pt>
                <c:pt idx="1142">
                  <c:v>445</c:v>
                </c:pt>
                <c:pt idx="1143">
                  <c:v>445</c:v>
                </c:pt>
                <c:pt idx="1144">
                  <c:v>445</c:v>
                </c:pt>
                <c:pt idx="1145">
                  <c:v>445</c:v>
                </c:pt>
                <c:pt idx="1146">
                  <c:v>445</c:v>
                </c:pt>
                <c:pt idx="1147">
                  <c:v>445</c:v>
                </c:pt>
                <c:pt idx="1148">
                  <c:v>445</c:v>
                </c:pt>
                <c:pt idx="1149">
                  <c:v>444</c:v>
                </c:pt>
                <c:pt idx="1150">
                  <c:v>444</c:v>
                </c:pt>
                <c:pt idx="1151">
                  <c:v>444</c:v>
                </c:pt>
                <c:pt idx="1152">
                  <c:v>444</c:v>
                </c:pt>
                <c:pt idx="1153">
                  <c:v>444</c:v>
                </c:pt>
                <c:pt idx="1154">
                  <c:v>444</c:v>
                </c:pt>
                <c:pt idx="1155">
                  <c:v>444</c:v>
                </c:pt>
                <c:pt idx="1156">
                  <c:v>444</c:v>
                </c:pt>
                <c:pt idx="1157">
                  <c:v>443</c:v>
                </c:pt>
                <c:pt idx="1158">
                  <c:v>443</c:v>
                </c:pt>
                <c:pt idx="1159">
                  <c:v>443</c:v>
                </c:pt>
                <c:pt idx="1160">
                  <c:v>443</c:v>
                </c:pt>
                <c:pt idx="1161">
                  <c:v>443</c:v>
                </c:pt>
                <c:pt idx="1162">
                  <c:v>443</c:v>
                </c:pt>
                <c:pt idx="1163">
                  <c:v>443</c:v>
                </c:pt>
                <c:pt idx="1164">
                  <c:v>443</c:v>
                </c:pt>
                <c:pt idx="1165">
                  <c:v>442</c:v>
                </c:pt>
                <c:pt idx="1166">
                  <c:v>442</c:v>
                </c:pt>
                <c:pt idx="1167">
                  <c:v>442</c:v>
                </c:pt>
                <c:pt idx="1168">
                  <c:v>442</c:v>
                </c:pt>
                <c:pt idx="1169">
                  <c:v>442</c:v>
                </c:pt>
                <c:pt idx="1170">
                  <c:v>442</c:v>
                </c:pt>
                <c:pt idx="1171">
                  <c:v>442</c:v>
                </c:pt>
                <c:pt idx="1172">
                  <c:v>442</c:v>
                </c:pt>
                <c:pt idx="1173">
                  <c:v>442</c:v>
                </c:pt>
                <c:pt idx="1174">
                  <c:v>442</c:v>
                </c:pt>
                <c:pt idx="1175">
                  <c:v>442</c:v>
                </c:pt>
                <c:pt idx="1176">
                  <c:v>441</c:v>
                </c:pt>
                <c:pt idx="1177">
                  <c:v>441</c:v>
                </c:pt>
                <c:pt idx="1178">
                  <c:v>441</c:v>
                </c:pt>
                <c:pt idx="1179">
                  <c:v>440</c:v>
                </c:pt>
                <c:pt idx="1180">
                  <c:v>440</c:v>
                </c:pt>
                <c:pt idx="1181">
                  <c:v>440</c:v>
                </c:pt>
                <c:pt idx="1182">
                  <c:v>440</c:v>
                </c:pt>
                <c:pt idx="1183">
                  <c:v>440</c:v>
                </c:pt>
                <c:pt idx="1184">
                  <c:v>440</c:v>
                </c:pt>
                <c:pt idx="1185">
                  <c:v>440</c:v>
                </c:pt>
                <c:pt idx="1186">
                  <c:v>440</c:v>
                </c:pt>
                <c:pt idx="1187">
                  <c:v>440</c:v>
                </c:pt>
                <c:pt idx="1188">
                  <c:v>440</c:v>
                </c:pt>
                <c:pt idx="1189">
                  <c:v>440</c:v>
                </c:pt>
                <c:pt idx="1190">
                  <c:v>439</c:v>
                </c:pt>
                <c:pt idx="1191">
                  <c:v>439</c:v>
                </c:pt>
                <c:pt idx="1192">
                  <c:v>439</c:v>
                </c:pt>
                <c:pt idx="1193">
                  <c:v>439</c:v>
                </c:pt>
                <c:pt idx="1194">
                  <c:v>439</c:v>
                </c:pt>
                <c:pt idx="1195">
                  <c:v>438</c:v>
                </c:pt>
                <c:pt idx="1196">
                  <c:v>438</c:v>
                </c:pt>
                <c:pt idx="1197">
                  <c:v>438</c:v>
                </c:pt>
                <c:pt idx="1198">
                  <c:v>438</c:v>
                </c:pt>
                <c:pt idx="1199">
                  <c:v>438</c:v>
                </c:pt>
                <c:pt idx="1200">
                  <c:v>437</c:v>
                </c:pt>
                <c:pt idx="1201">
                  <c:v>437</c:v>
                </c:pt>
                <c:pt idx="1202">
                  <c:v>437</c:v>
                </c:pt>
                <c:pt idx="1203">
                  <c:v>437</c:v>
                </c:pt>
                <c:pt idx="1204">
                  <c:v>437</c:v>
                </c:pt>
                <c:pt idx="1205">
                  <c:v>436</c:v>
                </c:pt>
                <c:pt idx="1206">
                  <c:v>436</c:v>
                </c:pt>
                <c:pt idx="1207">
                  <c:v>436</c:v>
                </c:pt>
                <c:pt idx="1208">
                  <c:v>436</c:v>
                </c:pt>
                <c:pt idx="1209">
                  <c:v>436</c:v>
                </c:pt>
                <c:pt idx="1210">
                  <c:v>436</c:v>
                </c:pt>
                <c:pt idx="1211">
                  <c:v>436</c:v>
                </c:pt>
                <c:pt idx="1212">
                  <c:v>436</c:v>
                </c:pt>
                <c:pt idx="1213">
                  <c:v>436</c:v>
                </c:pt>
                <c:pt idx="1214">
                  <c:v>436</c:v>
                </c:pt>
                <c:pt idx="1215">
                  <c:v>435</c:v>
                </c:pt>
                <c:pt idx="1216">
                  <c:v>435</c:v>
                </c:pt>
                <c:pt idx="1217">
                  <c:v>435</c:v>
                </c:pt>
                <c:pt idx="1218">
                  <c:v>435</c:v>
                </c:pt>
                <c:pt idx="1219">
                  <c:v>435</c:v>
                </c:pt>
                <c:pt idx="1220">
                  <c:v>435</c:v>
                </c:pt>
                <c:pt idx="1221">
                  <c:v>435</c:v>
                </c:pt>
                <c:pt idx="1222">
                  <c:v>434</c:v>
                </c:pt>
                <c:pt idx="1223">
                  <c:v>434</c:v>
                </c:pt>
                <c:pt idx="1224">
                  <c:v>434</c:v>
                </c:pt>
                <c:pt idx="1225">
                  <c:v>434</c:v>
                </c:pt>
                <c:pt idx="1226">
                  <c:v>434</c:v>
                </c:pt>
                <c:pt idx="1227">
                  <c:v>434</c:v>
                </c:pt>
                <c:pt idx="1228">
                  <c:v>433</c:v>
                </c:pt>
                <c:pt idx="1229">
                  <c:v>433</c:v>
                </c:pt>
                <c:pt idx="1230">
                  <c:v>433</c:v>
                </c:pt>
                <c:pt idx="1231">
                  <c:v>433</c:v>
                </c:pt>
                <c:pt idx="1232">
                  <c:v>433</c:v>
                </c:pt>
                <c:pt idx="1233">
                  <c:v>433</c:v>
                </c:pt>
                <c:pt idx="1234">
                  <c:v>433</c:v>
                </c:pt>
                <c:pt idx="1235">
                  <c:v>433</c:v>
                </c:pt>
                <c:pt idx="1236">
                  <c:v>432</c:v>
                </c:pt>
                <c:pt idx="1237">
                  <c:v>432</c:v>
                </c:pt>
                <c:pt idx="1238">
                  <c:v>432</c:v>
                </c:pt>
                <c:pt idx="1239">
                  <c:v>432</c:v>
                </c:pt>
                <c:pt idx="1240">
                  <c:v>432</c:v>
                </c:pt>
                <c:pt idx="1241">
                  <c:v>432</c:v>
                </c:pt>
                <c:pt idx="1242">
                  <c:v>432</c:v>
                </c:pt>
                <c:pt idx="1243">
                  <c:v>432</c:v>
                </c:pt>
                <c:pt idx="1244">
                  <c:v>432</c:v>
                </c:pt>
                <c:pt idx="1245">
                  <c:v>432</c:v>
                </c:pt>
                <c:pt idx="1246">
                  <c:v>432</c:v>
                </c:pt>
                <c:pt idx="1247">
                  <c:v>432</c:v>
                </c:pt>
                <c:pt idx="1248">
                  <c:v>432</c:v>
                </c:pt>
                <c:pt idx="1249">
                  <c:v>432</c:v>
                </c:pt>
                <c:pt idx="1250">
                  <c:v>431</c:v>
                </c:pt>
                <c:pt idx="1251">
                  <c:v>431</c:v>
                </c:pt>
                <c:pt idx="1252">
                  <c:v>431</c:v>
                </c:pt>
                <c:pt idx="1253">
                  <c:v>431</c:v>
                </c:pt>
                <c:pt idx="1254">
                  <c:v>431</c:v>
                </c:pt>
                <c:pt idx="1255">
                  <c:v>431</c:v>
                </c:pt>
                <c:pt idx="1256">
                  <c:v>431</c:v>
                </c:pt>
                <c:pt idx="1257">
                  <c:v>431</c:v>
                </c:pt>
                <c:pt idx="1258">
                  <c:v>431</c:v>
                </c:pt>
                <c:pt idx="1259">
                  <c:v>431</c:v>
                </c:pt>
                <c:pt idx="1260">
                  <c:v>431</c:v>
                </c:pt>
                <c:pt idx="1261">
                  <c:v>431</c:v>
                </c:pt>
                <c:pt idx="1262">
                  <c:v>430</c:v>
                </c:pt>
                <c:pt idx="1263">
                  <c:v>430</c:v>
                </c:pt>
                <c:pt idx="1264">
                  <c:v>430</c:v>
                </c:pt>
                <c:pt idx="1265">
                  <c:v>430</c:v>
                </c:pt>
                <c:pt idx="1266">
                  <c:v>430</c:v>
                </c:pt>
                <c:pt idx="1267">
                  <c:v>430</c:v>
                </c:pt>
                <c:pt idx="1268">
                  <c:v>430</c:v>
                </c:pt>
                <c:pt idx="1269">
                  <c:v>430</c:v>
                </c:pt>
                <c:pt idx="1270">
                  <c:v>430</c:v>
                </c:pt>
                <c:pt idx="1271">
                  <c:v>430</c:v>
                </c:pt>
                <c:pt idx="1272">
                  <c:v>430</c:v>
                </c:pt>
                <c:pt idx="1273">
                  <c:v>430</c:v>
                </c:pt>
                <c:pt idx="1274">
                  <c:v>429</c:v>
                </c:pt>
                <c:pt idx="1275">
                  <c:v>429</c:v>
                </c:pt>
                <c:pt idx="1276">
                  <c:v>429</c:v>
                </c:pt>
                <c:pt idx="1277">
                  <c:v>429</c:v>
                </c:pt>
                <c:pt idx="1278">
                  <c:v>429</c:v>
                </c:pt>
                <c:pt idx="1279">
                  <c:v>429</c:v>
                </c:pt>
                <c:pt idx="1280">
                  <c:v>428</c:v>
                </c:pt>
                <c:pt idx="1281">
                  <c:v>428</c:v>
                </c:pt>
                <c:pt idx="1282">
                  <c:v>428</c:v>
                </c:pt>
                <c:pt idx="1283">
                  <c:v>428</c:v>
                </c:pt>
                <c:pt idx="1284">
                  <c:v>428</c:v>
                </c:pt>
                <c:pt idx="1285">
                  <c:v>428</c:v>
                </c:pt>
                <c:pt idx="1286">
                  <c:v>428</c:v>
                </c:pt>
                <c:pt idx="1287">
                  <c:v>428</c:v>
                </c:pt>
                <c:pt idx="1288">
                  <c:v>428</c:v>
                </c:pt>
                <c:pt idx="1289">
                  <c:v>428</c:v>
                </c:pt>
                <c:pt idx="1290">
                  <c:v>428</c:v>
                </c:pt>
                <c:pt idx="1291">
                  <c:v>428</c:v>
                </c:pt>
                <c:pt idx="1292">
                  <c:v>428</c:v>
                </c:pt>
                <c:pt idx="1293">
                  <c:v>428</c:v>
                </c:pt>
                <c:pt idx="1294">
                  <c:v>427</c:v>
                </c:pt>
                <c:pt idx="1295">
                  <c:v>427</c:v>
                </c:pt>
                <c:pt idx="1296">
                  <c:v>427</c:v>
                </c:pt>
                <c:pt idx="1297">
                  <c:v>427</c:v>
                </c:pt>
                <c:pt idx="1298">
                  <c:v>427</c:v>
                </c:pt>
                <c:pt idx="1299">
                  <c:v>427</c:v>
                </c:pt>
                <c:pt idx="1300">
                  <c:v>427</c:v>
                </c:pt>
                <c:pt idx="1301">
                  <c:v>427</c:v>
                </c:pt>
                <c:pt idx="1302">
                  <c:v>427</c:v>
                </c:pt>
                <c:pt idx="1303">
                  <c:v>427</c:v>
                </c:pt>
                <c:pt idx="1304">
                  <c:v>427</c:v>
                </c:pt>
                <c:pt idx="1305">
                  <c:v>427</c:v>
                </c:pt>
                <c:pt idx="1306">
                  <c:v>426</c:v>
                </c:pt>
                <c:pt idx="1307">
                  <c:v>426</c:v>
                </c:pt>
                <c:pt idx="1308">
                  <c:v>426</c:v>
                </c:pt>
                <c:pt idx="1309">
                  <c:v>426</c:v>
                </c:pt>
                <c:pt idx="1310">
                  <c:v>425</c:v>
                </c:pt>
                <c:pt idx="1311">
                  <c:v>425</c:v>
                </c:pt>
                <c:pt idx="1312">
                  <c:v>425</c:v>
                </c:pt>
                <c:pt idx="1313">
                  <c:v>425</c:v>
                </c:pt>
                <c:pt idx="1314">
                  <c:v>425</c:v>
                </c:pt>
                <c:pt idx="1315">
                  <c:v>425</c:v>
                </c:pt>
                <c:pt idx="1316">
                  <c:v>425</c:v>
                </c:pt>
                <c:pt idx="1317">
                  <c:v>425</c:v>
                </c:pt>
                <c:pt idx="1318">
                  <c:v>425</c:v>
                </c:pt>
                <c:pt idx="1319">
                  <c:v>425</c:v>
                </c:pt>
                <c:pt idx="1320">
                  <c:v>425</c:v>
                </c:pt>
                <c:pt idx="1321">
                  <c:v>425</c:v>
                </c:pt>
                <c:pt idx="1322">
                  <c:v>424</c:v>
                </c:pt>
                <c:pt idx="1323">
                  <c:v>424</c:v>
                </c:pt>
                <c:pt idx="1324">
                  <c:v>424</c:v>
                </c:pt>
                <c:pt idx="1325">
                  <c:v>424</c:v>
                </c:pt>
                <c:pt idx="1326">
                  <c:v>424</c:v>
                </c:pt>
                <c:pt idx="1327">
                  <c:v>424</c:v>
                </c:pt>
                <c:pt idx="1328">
                  <c:v>424</c:v>
                </c:pt>
                <c:pt idx="1329">
                  <c:v>424</c:v>
                </c:pt>
                <c:pt idx="1330">
                  <c:v>423</c:v>
                </c:pt>
                <c:pt idx="1331">
                  <c:v>423</c:v>
                </c:pt>
                <c:pt idx="1332">
                  <c:v>423</c:v>
                </c:pt>
                <c:pt idx="1333">
                  <c:v>423</c:v>
                </c:pt>
                <c:pt idx="1334">
                  <c:v>423</c:v>
                </c:pt>
                <c:pt idx="1335">
                  <c:v>423</c:v>
                </c:pt>
                <c:pt idx="1336">
                  <c:v>423</c:v>
                </c:pt>
                <c:pt idx="1337">
                  <c:v>423</c:v>
                </c:pt>
                <c:pt idx="1338">
                  <c:v>423</c:v>
                </c:pt>
                <c:pt idx="1339">
                  <c:v>423</c:v>
                </c:pt>
                <c:pt idx="1340">
                  <c:v>422</c:v>
                </c:pt>
                <c:pt idx="1341">
                  <c:v>422</c:v>
                </c:pt>
                <c:pt idx="1342">
                  <c:v>422</c:v>
                </c:pt>
                <c:pt idx="1343">
                  <c:v>422</c:v>
                </c:pt>
                <c:pt idx="1344">
                  <c:v>422</c:v>
                </c:pt>
                <c:pt idx="1345">
                  <c:v>422</c:v>
                </c:pt>
                <c:pt idx="1346">
                  <c:v>422</c:v>
                </c:pt>
                <c:pt idx="1347">
                  <c:v>421</c:v>
                </c:pt>
                <c:pt idx="1348">
                  <c:v>421</c:v>
                </c:pt>
                <c:pt idx="1349">
                  <c:v>421</c:v>
                </c:pt>
                <c:pt idx="1350">
                  <c:v>421</c:v>
                </c:pt>
                <c:pt idx="1351">
                  <c:v>421</c:v>
                </c:pt>
                <c:pt idx="1352">
                  <c:v>421</c:v>
                </c:pt>
                <c:pt idx="1353">
                  <c:v>421</c:v>
                </c:pt>
                <c:pt idx="1354">
                  <c:v>421</c:v>
                </c:pt>
                <c:pt idx="1355">
                  <c:v>421</c:v>
                </c:pt>
                <c:pt idx="1356">
                  <c:v>421</c:v>
                </c:pt>
                <c:pt idx="1357">
                  <c:v>420</c:v>
                </c:pt>
                <c:pt idx="1358">
                  <c:v>420</c:v>
                </c:pt>
                <c:pt idx="1359">
                  <c:v>420</c:v>
                </c:pt>
                <c:pt idx="1360">
                  <c:v>420</c:v>
                </c:pt>
                <c:pt idx="1361">
                  <c:v>420</c:v>
                </c:pt>
                <c:pt idx="1362">
                  <c:v>420</c:v>
                </c:pt>
                <c:pt idx="1363">
                  <c:v>420</c:v>
                </c:pt>
                <c:pt idx="1364">
                  <c:v>420</c:v>
                </c:pt>
                <c:pt idx="1365">
                  <c:v>420</c:v>
                </c:pt>
                <c:pt idx="1366">
                  <c:v>420</c:v>
                </c:pt>
                <c:pt idx="1367">
                  <c:v>420</c:v>
                </c:pt>
                <c:pt idx="1368">
                  <c:v>420</c:v>
                </c:pt>
                <c:pt idx="1369">
                  <c:v>420</c:v>
                </c:pt>
                <c:pt idx="1370">
                  <c:v>419</c:v>
                </c:pt>
                <c:pt idx="1371">
                  <c:v>419</c:v>
                </c:pt>
                <c:pt idx="1372">
                  <c:v>419</c:v>
                </c:pt>
                <c:pt idx="1373">
                  <c:v>419</c:v>
                </c:pt>
                <c:pt idx="1374">
                  <c:v>419</c:v>
                </c:pt>
                <c:pt idx="1375">
                  <c:v>419</c:v>
                </c:pt>
                <c:pt idx="1376">
                  <c:v>419</c:v>
                </c:pt>
                <c:pt idx="1377">
                  <c:v>419</c:v>
                </c:pt>
                <c:pt idx="1378">
                  <c:v>419</c:v>
                </c:pt>
                <c:pt idx="1379">
                  <c:v>419</c:v>
                </c:pt>
                <c:pt idx="1380">
                  <c:v>418</c:v>
                </c:pt>
                <c:pt idx="1381">
                  <c:v>418</c:v>
                </c:pt>
                <c:pt idx="1382">
                  <c:v>418</c:v>
                </c:pt>
                <c:pt idx="1383">
                  <c:v>418</c:v>
                </c:pt>
                <c:pt idx="1384">
                  <c:v>418</c:v>
                </c:pt>
                <c:pt idx="1385">
                  <c:v>418</c:v>
                </c:pt>
                <c:pt idx="1386">
                  <c:v>418</c:v>
                </c:pt>
                <c:pt idx="1387">
                  <c:v>418</c:v>
                </c:pt>
                <c:pt idx="1388">
                  <c:v>418</c:v>
                </c:pt>
                <c:pt idx="1389">
                  <c:v>418</c:v>
                </c:pt>
                <c:pt idx="1390">
                  <c:v>417</c:v>
                </c:pt>
                <c:pt idx="1391">
                  <c:v>417</c:v>
                </c:pt>
                <c:pt idx="1392">
                  <c:v>417</c:v>
                </c:pt>
                <c:pt idx="1393">
                  <c:v>417</c:v>
                </c:pt>
                <c:pt idx="1394">
                  <c:v>417</c:v>
                </c:pt>
                <c:pt idx="1395">
                  <c:v>417</c:v>
                </c:pt>
                <c:pt idx="1396">
                  <c:v>417</c:v>
                </c:pt>
                <c:pt idx="1397">
                  <c:v>417</c:v>
                </c:pt>
                <c:pt idx="1398">
                  <c:v>417</c:v>
                </c:pt>
                <c:pt idx="1399">
                  <c:v>417</c:v>
                </c:pt>
                <c:pt idx="1400">
                  <c:v>416</c:v>
                </c:pt>
                <c:pt idx="1401">
                  <c:v>416</c:v>
                </c:pt>
                <c:pt idx="1402">
                  <c:v>416</c:v>
                </c:pt>
                <c:pt idx="1403">
                  <c:v>416</c:v>
                </c:pt>
                <c:pt idx="1404">
                  <c:v>416</c:v>
                </c:pt>
                <c:pt idx="1405">
                  <c:v>416</c:v>
                </c:pt>
                <c:pt idx="1406">
                  <c:v>415</c:v>
                </c:pt>
                <c:pt idx="1407">
                  <c:v>415</c:v>
                </c:pt>
                <c:pt idx="1408">
                  <c:v>415</c:v>
                </c:pt>
                <c:pt idx="1409">
                  <c:v>415</c:v>
                </c:pt>
                <c:pt idx="1410">
                  <c:v>415</c:v>
                </c:pt>
                <c:pt idx="1411">
                  <c:v>414</c:v>
                </c:pt>
                <c:pt idx="1412">
                  <c:v>414</c:v>
                </c:pt>
                <c:pt idx="1413">
                  <c:v>414</c:v>
                </c:pt>
                <c:pt idx="1414">
                  <c:v>414</c:v>
                </c:pt>
                <c:pt idx="1415">
                  <c:v>414</c:v>
                </c:pt>
                <c:pt idx="1416">
                  <c:v>414</c:v>
                </c:pt>
                <c:pt idx="1417">
                  <c:v>414</c:v>
                </c:pt>
                <c:pt idx="1418">
                  <c:v>413</c:v>
                </c:pt>
                <c:pt idx="1419">
                  <c:v>413</c:v>
                </c:pt>
                <c:pt idx="1420">
                  <c:v>413</c:v>
                </c:pt>
                <c:pt idx="1421">
                  <c:v>413</c:v>
                </c:pt>
                <c:pt idx="1422">
                  <c:v>413</c:v>
                </c:pt>
                <c:pt idx="1423">
                  <c:v>413</c:v>
                </c:pt>
                <c:pt idx="1424">
                  <c:v>413</c:v>
                </c:pt>
                <c:pt idx="1425">
                  <c:v>413</c:v>
                </c:pt>
                <c:pt idx="1426">
                  <c:v>413</c:v>
                </c:pt>
                <c:pt idx="1427">
                  <c:v>413</c:v>
                </c:pt>
                <c:pt idx="1428">
                  <c:v>412</c:v>
                </c:pt>
                <c:pt idx="1429">
                  <c:v>412</c:v>
                </c:pt>
                <c:pt idx="1430">
                  <c:v>412</c:v>
                </c:pt>
                <c:pt idx="1431">
                  <c:v>412</c:v>
                </c:pt>
                <c:pt idx="1432">
                  <c:v>412</c:v>
                </c:pt>
                <c:pt idx="1433">
                  <c:v>412</c:v>
                </c:pt>
                <c:pt idx="1434">
                  <c:v>412</c:v>
                </c:pt>
                <c:pt idx="1435">
                  <c:v>412</c:v>
                </c:pt>
                <c:pt idx="1436">
                  <c:v>412</c:v>
                </c:pt>
                <c:pt idx="1437">
                  <c:v>412</c:v>
                </c:pt>
                <c:pt idx="1438">
                  <c:v>412</c:v>
                </c:pt>
                <c:pt idx="1439">
                  <c:v>412</c:v>
                </c:pt>
                <c:pt idx="1440">
                  <c:v>411</c:v>
                </c:pt>
                <c:pt idx="1441">
                  <c:v>411</c:v>
                </c:pt>
                <c:pt idx="1442">
                  <c:v>411</c:v>
                </c:pt>
                <c:pt idx="1443">
                  <c:v>411</c:v>
                </c:pt>
                <c:pt idx="1444">
                  <c:v>411</c:v>
                </c:pt>
                <c:pt idx="1445">
                  <c:v>411</c:v>
                </c:pt>
                <c:pt idx="1446">
                  <c:v>411</c:v>
                </c:pt>
                <c:pt idx="1447">
                  <c:v>410</c:v>
                </c:pt>
                <c:pt idx="1448">
                  <c:v>410</c:v>
                </c:pt>
                <c:pt idx="1449">
                  <c:v>410</c:v>
                </c:pt>
                <c:pt idx="1450">
                  <c:v>410</c:v>
                </c:pt>
                <c:pt idx="1451">
                  <c:v>409</c:v>
                </c:pt>
                <c:pt idx="1452">
                  <c:v>409</c:v>
                </c:pt>
                <c:pt idx="1453">
                  <c:v>409</c:v>
                </c:pt>
                <c:pt idx="1454">
                  <c:v>409</c:v>
                </c:pt>
                <c:pt idx="1455">
                  <c:v>409</c:v>
                </c:pt>
                <c:pt idx="1456">
                  <c:v>409</c:v>
                </c:pt>
                <c:pt idx="1457">
                  <c:v>409</c:v>
                </c:pt>
                <c:pt idx="1458">
                  <c:v>409</c:v>
                </c:pt>
                <c:pt idx="1459">
                  <c:v>409</c:v>
                </c:pt>
                <c:pt idx="1460">
                  <c:v>409</c:v>
                </c:pt>
                <c:pt idx="1461">
                  <c:v>409</c:v>
                </c:pt>
                <c:pt idx="1462">
                  <c:v>409</c:v>
                </c:pt>
                <c:pt idx="1463">
                  <c:v>409</c:v>
                </c:pt>
                <c:pt idx="1464">
                  <c:v>409</c:v>
                </c:pt>
                <c:pt idx="1465">
                  <c:v>408</c:v>
                </c:pt>
                <c:pt idx="1466">
                  <c:v>408</c:v>
                </c:pt>
                <c:pt idx="1467">
                  <c:v>408</c:v>
                </c:pt>
                <c:pt idx="1468">
                  <c:v>408</c:v>
                </c:pt>
                <c:pt idx="1469">
                  <c:v>408</c:v>
                </c:pt>
                <c:pt idx="1470">
                  <c:v>408</c:v>
                </c:pt>
                <c:pt idx="1471">
                  <c:v>408</c:v>
                </c:pt>
                <c:pt idx="1472">
                  <c:v>408</c:v>
                </c:pt>
                <c:pt idx="1473">
                  <c:v>408</c:v>
                </c:pt>
                <c:pt idx="1474">
                  <c:v>408</c:v>
                </c:pt>
                <c:pt idx="1475">
                  <c:v>408</c:v>
                </c:pt>
                <c:pt idx="1476">
                  <c:v>407</c:v>
                </c:pt>
                <c:pt idx="1477">
                  <c:v>407</c:v>
                </c:pt>
                <c:pt idx="1478">
                  <c:v>407</c:v>
                </c:pt>
                <c:pt idx="1479">
                  <c:v>407</c:v>
                </c:pt>
                <c:pt idx="1480">
                  <c:v>407</c:v>
                </c:pt>
                <c:pt idx="1481">
                  <c:v>407</c:v>
                </c:pt>
                <c:pt idx="1482">
                  <c:v>407</c:v>
                </c:pt>
                <c:pt idx="1483">
                  <c:v>407</c:v>
                </c:pt>
                <c:pt idx="1484">
                  <c:v>407</c:v>
                </c:pt>
                <c:pt idx="1485">
                  <c:v>407</c:v>
                </c:pt>
                <c:pt idx="1486">
                  <c:v>406</c:v>
                </c:pt>
                <c:pt idx="1487">
                  <c:v>406</c:v>
                </c:pt>
                <c:pt idx="1488">
                  <c:v>406</c:v>
                </c:pt>
                <c:pt idx="1489">
                  <c:v>406</c:v>
                </c:pt>
                <c:pt idx="1490">
                  <c:v>406</c:v>
                </c:pt>
                <c:pt idx="1491">
                  <c:v>406</c:v>
                </c:pt>
                <c:pt idx="1492">
                  <c:v>406</c:v>
                </c:pt>
                <c:pt idx="1493">
                  <c:v>406</c:v>
                </c:pt>
                <c:pt idx="1494">
                  <c:v>406</c:v>
                </c:pt>
                <c:pt idx="1495">
                  <c:v>406</c:v>
                </c:pt>
                <c:pt idx="1496">
                  <c:v>405</c:v>
                </c:pt>
                <c:pt idx="1497">
                  <c:v>405</c:v>
                </c:pt>
                <c:pt idx="1498">
                  <c:v>405</c:v>
                </c:pt>
                <c:pt idx="1499">
                  <c:v>405</c:v>
                </c:pt>
                <c:pt idx="1500">
                  <c:v>405</c:v>
                </c:pt>
                <c:pt idx="1501">
                  <c:v>405</c:v>
                </c:pt>
                <c:pt idx="1502">
                  <c:v>405</c:v>
                </c:pt>
                <c:pt idx="1503">
                  <c:v>405</c:v>
                </c:pt>
                <c:pt idx="1504">
                  <c:v>404</c:v>
                </c:pt>
                <c:pt idx="1505">
                  <c:v>404</c:v>
                </c:pt>
                <c:pt idx="1506">
                  <c:v>404</c:v>
                </c:pt>
                <c:pt idx="1507">
                  <c:v>404</c:v>
                </c:pt>
                <c:pt idx="1508">
                  <c:v>404</c:v>
                </c:pt>
                <c:pt idx="1509">
                  <c:v>404</c:v>
                </c:pt>
                <c:pt idx="1510">
                  <c:v>404</c:v>
                </c:pt>
                <c:pt idx="1511">
                  <c:v>404</c:v>
                </c:pt>
                <c:pt idx="1512">
                  <c:v>403</c:v>
                </c:pt>
                <c:pt idx="1513">
                  <c:v>403</c:v>
                </c:pt>
                <c:pt idx="1514">
                  <c:v>403</c:v>
                </c:pt>
                <c:pt idx="1515">
                  <c:v>403</c:v>
                </c:pt>
                <c:pt idx="1516">
                  <c:v>403</c:v>
                </c:pt>
                <c:pt idx="1517">
                  <c:v>403</c:v>
                </c:pt>
                <c:pt idx="1518">
                  <c:v>403</c:v>
                </c:pt>
                <c:pt idx="1519">
                  <c:v>403</c:v>
                </c:pt>
                <c:pt idx="1520">
                  <c:v>403</c:v>
                </c:pt>
                <c:pt idx="1521">
                  <c:v>403</c:v>
                </c:pt>
                <c:pt idx="1522">
                  <c:v>403</c:v>
                </c:pt>
                <c:pt idx="1523">
                  <c:v>402</c:v>
                </c:pt>
                <c:pt idx="1524">
                  <c:v>402</c:v>
                </c:pt>
                <c:pt idx="1525">
                  <c:v>402</c:v>
                </c:pt>
                <c:pt idx="1526">
                  <c:v>402</c:v>
                </c:pt>
                <c:pt idx="1527">
                  <c:v>402</c:v>
                </c:pt>
                <c:pt idx="1528">
                  <c:v>402</c:v>
                </c:pt>
                <c:pt idx="1529">
                  <c:v>402</c:v>
                </c:pt>
                <c:pt idx="1530">
                  <c:v>402</c:v>
                </c:pt>
                <c:pt idx="1531">
                  <c:v>402</c:v>
                </c:pt>
                <c:pt idx="1532">
                  <c:v>401</c:v>
                </c:pt>
                <c:pt idx="1533">
                  <c:v>401</c:v>
                </c:pt>
                <c:pt idx="1534">
                  <c:v>401</c:v>
                </c:pt>
                <c:pt idx="1535">
                  <c:v>401</c:v>
                </c:pt>
                <c:pt idx="1536">
                  <c:v>401</c:v>
                </c:pt>
                <c:pt idx="1537">
                  <c:v>401</c:v>
                </c:pt>
                <c:pt idx="1538">
                  <c:v>401</c:v>
                </c:pt>
                <c:pt idx="1539">
                  <c:v>400</c:v>
                </c:pt>
                <c:pt idx="1540">
                  <c:v>400</c:v>
                </c:pt>
                <c:pt idx="1541">
                  <c:v>400</c:v>
                </c:pt>
                <c:pt idx="1542">
                  <c:v>400</c:v>
                </c:pt>
                <c:pt idx="1543">
                  <c:v>400</c:v>
                </c:pt>
                <c:pt idx="1544">
                  <c:v>400</c:v>
                </c:pt>
                <c:pt idx="1545">
                  <c:v>400</c:v>
                </c:pt>
                <c:pt idx="1546">
                  <c:v>400</c:v>
                </c:pt>
                <c:pt idx="1547">
                  <c:v>400</c:v>
                </c:pt>
                <c:pt idx="1548">
                  <c:v>400</c:v>
                </c:pt>
                <c:pt idx="1549">
                  <c:v>400</c:v>
                </c:pt>
                <c:pt idx="1550">
                  <c:v>400</c:v>
                </c:pt>
                <c:pt idx="1551">
                  <c:v>399</c:v>
                </c:pt>
                <c:pt idx="1552">
                  <c:v>399</c:v>
                </c:pt>
                <c:pt idx="1553">
                  <c:v>399</c:v>
                </c:pt>
                <c:pt idx="1554">
                  <c:v>399</c:v>
                </c:pt>
                <c:pt idx="1555">
                  <c:v>399</c:v>
                </c:pt>
                <c:pt idx="1556">
                  <c:v>399</c:v>
                </c:pt>
                <c:pt idx="1557">
                  <c:v>399</c:v>
                </c:pt>
                <c:pt idx="1558">
                  <c:v>399</c:v>
                </c:pt>
                <c:pt idx="1559">
                  <c:v>398</c:v>
                </c:pt>
                <c:pt idx="1560">
                  <c:v>398</c:v>
                </c:pt>
                <c:pt idx="1561">
                  <c:v>398</c:v>
                </c:pt>
                <c:pt idx="1562">
                  <c:v>398</c:v>
                </c:pt>
                <c:pt idx="1563">
                  <c:v>398</c:v>
                </c:pt>
                <c:pt idx="1564">
                  <c:v>398</c:v>
                </c:pt>
                <c:pt idx="1565">
                  <c:v>398</c:v>
                </c:pt>
                <c:pt idx="1566">
                  <c:v>397</c:v>
                </c:pt>
                <c:pt idx="1567">
                  <c:v>397</c:v>
                </c:pt>
                <c:pt idx="1568">
                  <c:v>397</c:v>
                </c:pt>
                <c:pt idx="1569">
                  <c:v>397</c:v>
                </c:pt>
                <c:pt idx="1570">
                  <c:v>397</c:v>
                </c:pt>
                <c:pt idx="1571">
                  <c:v>397</c:v>
                </c:pt>
                <c:pt idx="1572">
                  <c:v>397</c:v>
                </c:pt>
                <c:pt idx="1573">
                  <c:v>397</c:v>
                </c:pt>
                <c:pt idx="1574">
                  <c:v>397</c:v>
                </c:pt>
                <c:pt idx="1575">
                  <c:v>396</c:v>
                </c:pt>
                <c:pt idx="1576">
                  <c:v>396</c:v>
                </c:pt>
                <c:pt idx="1577">
                  <c:v>396</c:v>
                </c:pt>
                <c:pt idx="1578">
                  <c:v>396</c:v>
                </c:pt>
                <c:pt idx="1579">
                  <c:v>396</c:v>
                </c:pt>
                <c:pt idx="1580">
                  <c:v>396</c:v>
                </c:pt>
                <c:pt idx="1581">
                  <c:v>396</c:v>
                </c:pt>
                <c:pt idx="1582">
                  <c:v>396</c:v>
                </c:pt>
                <c:pt idx="1583">
                  <c:v>396</c:v>
                </c:pt>
                <c:pt idx="1584">
                  <c:v>396</c:v>
                </c:pt>
                <c:pt idx="1585">
                  <c:v>395</c:v>
                </c:pt>
                <c:pt idx="1586">
                  <c:v>395</c:v>
                </c:pt>
                <c:pt idx="1587">
                  <c:v>395</c:v>
                </c:pt>
                <c:pt idx="1588">
                  <c:v>395</c:v>
                </c:pt>
                <c:pt idx="1589">
                  <c:v>394</c:v>
                </c:pt>
                <c:pt idx="1590">
                  <c:v>394</c:v>
                </c:pt>
                <c:pt idx="1591">
                  <c:v>394</c:v>
                </c:pt>
                <c:pt idx="1592">
                  <c:v>394</c:v>
                </c:pt>
                <c:pt idx="1593">
                  <c:v>394</c:v>
                </c:pt>
                <c:pt idx="1594">
                  <c:v>394</c:v>
                </c:pt>
                <c:pt idx="1595">
                  <c:v>394</c:v>
                </c:pt>
                <c:pt idx="1596">
                  <c:v>394</c:v>
                </c:pt>
                <c:pt idx="1597">
                  <c:v>394</c:v>
                </c:pt>
                <c:pt idx="1598">
                  <c:v>394</c:v>
                </c:pt>
                <c:pt idx="1599">
                  <c:v>394</c:v>
                </c:pt>
                <c:pt idx="1600">
                  <c:v>394</c:v>
                </c:pt>
                <c:pt idx="1601">
                  <c:v>393</c:v>
                </c:pt>
                <c:pt idx="1602">
                  <c:v>393</c:v>
                </c:pt>
                <c:pt idx="1603">
                  <c:v>393</c:v>
                </c:pt>
                <c:pt idx="1604">
                  <c:v>393</c:v>
                </c:pt>
                <c:pt idx="1605">
                  <c:v>393</c:v>
                </c:pt>
                <c:pt idx="1606">
                  <c:v>393</c:v>
                </c:pt>
                <c:pt idx="1607">
                  <c:v>393</c:v>
                </c:pt>
                <c:pt idx="1608">
                  <c:v>393</c:v>
                </c:pt>
                <c:pt idx="1609">
                  <c:v>393</c:v>
                </c:pt>
                <c:pt idx="1610">
                  <c:v>393</c:v>
                </c:pt>
                <c:pt idx="1611">
                  <c:v>392</c:v>
                </c:pt>
                <c:pt idx="1612">
                  <c:v>392</c:v>
                </c:pt>
                <c:pt idx="1613">
                  <c:v>392</c:v>
                </c:pt>
                <c:pt idx="1614">
                  <c:v>392</c:v>
                </c:pt>
                <c:pt idx="1615">
                  <c:v>392</c:v>
                </c:pt>
                <c:pt idx="1616">
                  <c:v>392</c:v>
                </c:pt>
                <c:pt idx="1617">
                  <c:v>392</c:v>
                </c:pt>
                <c:pt idx="1618">
                  <c:v>392</c:v>
                </c:pt>
                <c:pt idx="1619">
                  <c:v>392</c:v>
                </c:pt>
                <c:pt idx="1620">
                  <c:v>391</c:v>
                </c:pt>
                <c:pt idx="1621">
                  <c:v>391</c:v>
                </c:pt>
                <c:pt idx="1622">
                  <c:v>391</c:v>
                </c:pt>
                <c:pt idx="1623">
                  <c:v>391</c:v>
                </c:pt>
                <c:pt idx="1624">
                  <c:v>391</c:v>
                </c:pt>
                <c:pt idx="1625">
                  <c:v>391</c:v>
                </c:pt>
                <c:pt idx="1626">
                  <c:v>391</c:v>
                </c:pt>
                <c:pt idx="1627">
                  <c:v>391</c:v>
                </c:pt>
                <c:pt idx="1628">
                  <c:v>391</c:v>
                </c:pt>
                <c:pt idx="1629">
                  <c:v>390</c:v>
                </c:pt>
                <c:pt idx="1630">
                  <c:v>390</c:v>
                </c:pt>
                <c:pt idx="1631">
                  <c:v>390</c:v>
                </c:pt>
                <c:pt idx="1632">
                  <c:v>390</c:v>
                </c:pt>
                <c:pt idx="1633">
                  <c:v>390</c:v>
                </c:pt>
                <c:pt idx="1634">
                  <c:v>389</c:v>
                </c:pt>
                <c:pt idx="1635">
                  <c:v>389</c:v>
                </c:pt>
                <c:pt idx="1636">
                  <c:v>389</c:v>
                </c:pt>
                <c:pt idx="1637">
                  <c:v>389</c:v>
                </c:pt>
                <c:pt idx="1638">
                  <c:v>389</c:v>
                </c:pt>
                <c:pt idx="1639">
                  <c:v>389</c:v>
                </c:pt>
                <c:pt idx="1640">
                  <c:v>389</c:v>
                </c:pt>
                <c:pt idx="1641">
                  <c:v>389</c:v>
                </c:pt>
                <c:pt idx="1642">
                  <c:v>389</c:v>
                </c:pt>
                <c:pt idx="1643">
                  <c:v>389</c:v>
                </c:pt>
                <c:pt idx="1644">
                  <c:v>389</c:v>
                </c:pt>
                <c:pt idx="1645">
                  <c:v>388</c:v>
                </c:pt>
                <c:pt idx="1646">
                  <c:v>388</c:v>
                </c:pt>
                <c:pt idx="1647">
                  <c:v>388</c:v>
                </c:pt>
                <c:pt idx="1648">
                  <c:v>388</c:v>
                </c:pt>
                <c:pt idx="1649">
                  <c:v>388</c:v>
                </c:pt>
                <c:pt idx="1650">
                  <c:v>388</c:v>
                </c:pt>
                <c:pt idx="1651">
                  <c:v>388</c:v>
                </c:pt>
                <c:pt idx="1652">
                  <c:v>388</c:v>
                </c:pt>
                <c:pt idx="1653">
                  <c:v>388</c:v>
                </c:pt>
                <c:pt idx="1654">
                  <c:v>388</c:v>
                </c:pt>
                <c:pt idx="1655">
                  <c:v>388</c:v>
                </c:pt>
                <c:pt idx="1656">
                  <c:v>388</c:v>
                </c:pt>
                <c:pt idx="1657">
                  <c:v>387</c:v>
                </c:pt>
                <c:pt idx="1658">
                  <c:v>387</c:v>
                </c:pt>
                <c:pt idx="1659">
                  <c:v>387</c:v>
                </c:pt>
                <c:pt idx="1660">
                  <c:v>387</c:v>
                </c:pt>
                <c:pt idx="1661">
                  <c:v>387</c:v>
                </c:pt>
                <c:pt idx="1662">
                  <c:v>387</c:v>
                </c:pt>
                <c:pt idx="1663">
                  <c:v>387</c:v>
                </c:pt>
                <c:pt idx="1664">
                  <c:v>387</c:v>
                </c:pt>
                <c:pt idx="1665">
                  <c:v>387</c:v>
                </c:pt>
                <c:pt idx="1666">
                  <c:v>386</c:v>
                </c:pt>
                <c:pt idx="1667">
                  <c:v>386</c:v>
                </c:pt>
                <c:pt idx="1668">
                  <c:v>386</c:v>
                </c:pt>
                <c:pt idx="1669">
                  <c:v>386</c:v>
                </c:pt>
                <c:pt idx="1670">
                  <c:v>386</c:v>
                </c:pt>
                <c:pt idx="1671">
                  <c:v>386</c:v>
                </c:pt>
                <c:pt idx="1672">
                  <c:v>386</c:v>
                </c:pt>
                <c:pt idx="1673">
                  <c:v>386</c:v>
                </c:pt>
                <c:pt idx="1674">
                  <c:v>386</c:v>
                </c:pt>
                <c:pt idx="1675">
                  <c:v>386</c:v>
                </c:pt>
                <c:pt idx="1676">
                  <c:v>385</c:v>
                </c:pt>
                <c:pt idx="1677">
                  <c:v>385</c:v>
                </c:pt>
                <c:pt idx="1678">
                  <c:v>385</c:v>
                </c:pt>
                <c:pt idx="1679">
                  <c:v>385</c:v>
                </c:pt>
                <c:pt idx="1680">
                  <c:v>385</c:v>
                </c:pt>
                <c:pt idx="1681">
                  <c:v>385</c:v>
                </c:pt>
                <c:pt idx="1682">
                  <c:v>385</c:v>
                </c:pt>
                <c:pt idx="1683">
                  <c:v>385</c:v>
                </c:pt>
                <c:pt idx="1684">
                  <c:v>385</c:v>
                </c:pt>
                <c:pt idx="1685">
                  <c:v>384</c:v>
                </c:pt>
                <c:pt idx="1686">
                  <c:v>384</c:v>
                </c:pt>
                <c:pt idx="1687">
                  <c:v>384</c:v>
                </c:pt>
                <c:pt idx="1688">
                  <c:v>384</c:v>
                </c:pt>
                <c:pt idx="1689">
                  <c:v>384</c:v>
                </c:pt>
                <c:pt idx="1690">
                  <c:v>384</c:v>
                </c:pt>
                <c:pt idx="1691">
                  <c:v>384</c:v>
                </c:pt>
                <c:pt idx="1692">
                  <c:v>384</c:v>
                </c:pt>
                <c:pt idx="1693">
                  <c:v>384</c:v>
                </c:pt>
                <c:pt idx="1694">
                  <c:v>384</c:v>
                </c:pt>
                <c:pt idx="1695">
                  <c:v>384</c:v>
                </c:pt>
                <c:pt idx="1696">
                  <c:v>384</c:v>
                </c:pt>
                <c:pt idx="1697">
                  <c:v>384</c:v>
                </c:pt>
                <c:pt idx="1698">
                  <c:v>383</c:v>
                </c:pt>
                <c:pt idx="1699">
                  <c:v>383</c:v>
                </c:pt>
                <c:pt idx="1700">
                  <c:v>383</c:v>
                </c:pt>
                <c:pt idx="1701">
                  <c:v>383</c:v>
                </c:pt>
                <c:pt idx="1702">
                  <c:v>383</c:v>
                </c:pt>
                <c:pt idx="1703">
                  <c:v>383</c:v>
                </c:pt>
                <c:pt idx="1704">
                  <c:v>383</c:v>
                </c:pt>
                <c:pt idx="1705">
                  <c:v>383</c:v>
                </c:pt>
                <c:pt idx="1706">
                  <c:v>382</c:v>
                </c:pt>
                <c:pt idx="1707">
                  <c:v>382</c:v>
                </c:pt>
                <c:pt idx="1708">
                  <c:v>382</c:v>
                </c:pt>
                <c:pt idx="1709">
                  <c:v>382</c:v>
                </c:pt>
                <c:pt idx="1710">
                  <c:v>382</c:v>
                </c:pt>
                <c:pt idx="1711">
                  <c:v>382</c:v>
                </c:pt>
                <c:pt idx="1712">
                  <c:v>382</c:v>
                </c:pt>
                <c:pt idx="1713">
                  <c:v>381</c:v>
                </c:pt>
                <c:pt idx="1714">
                  <c:v>381</c:v>
                </c:pt>
                <c:pt idx="1715">
                  <c:v>381</c:v>
                </c:pt>
                <c:pt idx="1716">
                  <c:v>381</c:v>
                </c:pt>
                <c:pt idx="1717">
                  <c:v>381</c:v>
                </c:pt>
                <c:pt idx="1718">
                  <c:v>381</c:v>
                </c:pt>
                <c:pt idx="1719">
                  <c:v>381</c:v>
                </c:pt>
                <c:pt idx="1720">
                  <c:v>381</c:v>
                </c:pt>
                <c:pt idx="1721">
                  <c:v>380</c:v>
                </c:pt>
                <c:pt idx="1722">
                  <c:v>380</c:v>
                </c:pt>
                <c:pt idx="1723">
                  <c:v>380</c:v>
                </c:pt>
                <c:pt idx="1724">
                  <c:v>380</c:v>
                </c:pt>
                <c:pt idx="1725">
                  <c:v>380</c:v>
                </c:pt>
                <c:pt idx="1726">
                  <c:v>380</c:v>
                </c:pt>
                <c:pt idx="1727">
                  <c:v>380</c:v>
                </c:pt>
                <c:pt idx="1728">
                  <c:v>380</c:v>
                </c:pt>
                <c:pt idx="1729">
                  <c:v>380</c:v>
                </c:pt>
                <c:pt idx="1730">
                  <c:v>379</c:v>
                </c:pt>
                <c:pt idx="1731">
                  <c:v>379</c:v>
                </c:pt>
                <c:pt idx="1732">
                  <c:v>379</c:v>
                </c:pt>
                <c:pt idx="1733">
                  <c:v>379</c:v>
                </c:pt>
                <c:pt idx="1734">
                  <c:v>379</c:v>
                </c:pt>
                <c:pt idx="1735">
                  <c:v>379</c:v>
                </c:pt>
                <c:pt idx="1736">
                  <c:v>379</c:v>
                </c:pt>
                <c:pt idx="1737">
                  <c:v>379</c:v>
                </c:pt>
                <c:pt idx="1738">
                  <c:v>378</c:v>
                </c:pt>
                <c:pt idx="1739">
                  <c:v>378</c:v>
                </c:pt>
                <c:pt idx="1740">
                  <c:v>378</c:v>
                </c:pt>
                <c:pt idx="1741">
                  <c:v>378</c:v>
                </c:pt>
                <c:pt idx="1742">
                  <c:v>378</c:v>
                </c:pt>
                <c:pt idx="1743">
                  <c:v>378</c:v>
                </c:pt>
                <c:pt idx="1744">
                  <c:v>378</c:v>
                </c:pt>
                <c:pt idx="1745">
                  <c:v>377</c:v>
                </c:pt>
                <c:pt idx="1746">
                  <c:v>377</c:v>
                </c:pt>
                <c:pt idx="1747">
                  <c:v>377</c:v>
                </c:pt>
                <c:pt idx="1748">
                  <c:v>377</c:v>
                </c:pt>
                <c:pt idx="1749">
                  <c:v>377</c:v>
                </c:pt>
                <c:pt idx="1750">
                  <c:v>377</c:v>
                </c:pt>
                <c:pt idx="1751">
                  <c:v>377</c:v>
                </c:pt>
                <c:pt idx="1752">
                  <c:v>377</c:v>
                </c:pt>
                <c:pt idx="1753">
                  <c:v>376</c:v>
                </c:pt>
                <c:pt idx="1754">
                  <c:v>376</c:v>
                </c:pt>
                <c:pt idx="1755">
                  <c:v>376</c:v>
                </c:pt>
                <c:pt idx="1756">
                  <c:v>376</c:v>
                </c:pt>
                <c:pt idx="1757">
                  <c:v>376</c:v>
                </c:pt>
                <c:pt idx="1758">
                  <c:v>376</c:v>
                </c:pt>
                <c:pt idx="1759">
                  <c:v>376</c:v>
                </c:pt>
                <c:pt idx="1760">
                  <c:v>376</c:v>
                </c:pt>
                <c:pt idx="1761">
                  <c:v>376</c:v>
                </c:pt>
                <c:pt idx="1762">
                  <c:v>376</c:v>
                </c:pt>
                <c:pt idx="1763">
                  <c:v>375</c:v>
                </c:pt>
                <c:pt idx="1764">
                  <c:v>375</c:v>
                </c:pt>
                <c:pt idx="1765">
                  <c:v>375</c:v>
                </c:pt>
                <c:pt idx="1766">
                  <c:v>375</c:v>
                </c:pt>
                <c:pt idx="1767">
                  <c:v>375</c:v>
                </c:pt>
                <c:pt idx="1768">
                  <c:v>375</c:v>
                </c:pt>
                <c:pt idx="1769">
                  <c:v>374</c:v>
                </c:pt>
                <c:pt idx="1770">
                  <c:v>374</c:v>
                </c:pt>
                <c:pt idx="1771">
                  <c:v>374</c:v>
                </c:pt>
                <c:pt idx="1772">
                  <c:v>374</c:v>
                </c:pt>
                <c:pt idx="1773">
                  <c:v>374</c:v>
                </c:pt>
                <c:pt idx="1774">
                  <c:v>374</c:v>
                </c:pt>
                <c:pt idx="1775">
                  <c:v>374</c:v>
                </c:pt>
                <c:pt idx="1776">
                  <c:v>374</c:v>
                </c:pt>
                <c:pt idx="1777">
                  <c:v>374</c:v>
                </c:pt>
                <c:pt idx="1778">
                  <c:v>374</c:v>
                </c:pt>
                <c:pt idx="1779">
                  <c:v>373</c:v>
                </c:pt>
                <c:pt idx="1780">
                  <c:v>373</c:v>
                </c:pt>
                <c:pt idx="1781">
                  <c:v>373</c:v>
                </c:pt>
                <c:pt idx="1782">
                  <c:v>373</c:v>
                </c:pt>
                <c:pt idx="1783">
                  <c:v>373</c:v>
                </c:pt>
                <c:pt idx="1784">
                  <c:v>373</c:v>
                </c:pt>
                <c:pt idx="1785">
                  <c:v>373</c:v>
                </c:pt>
                <c:pt idx="1786">
                  <c:v>373</c:v>
                </c:pt>
                <c:pt idx="1787">
                  <c:v>373</c:v>
                </c:pt>
                <c:pt idx="1788">
                  <c:v>373</c:v>
                </c:pt>
                <c:pt idx="1789">
                  <c:v>372</c:v>
                </c:pt>
                <c:pt idx="1790">
                  <c:v>372</c:v>
                </c:pt>
                <c:pt idx="1791">
                  <c:v>372</c:v>
                </c:pt>
                <c:pt idx="1792">
                  <c:v>372</c:v>
                </c:pt>
                <c:pt idx="1793">
                  <c:v>372</c:v>
                </c:pt>
                <c:pt idx="1794">
                  <c:v>372</c:v>
                </c:pt>
                <c:pt idx="1795">
                  <c:v>372</c:v>
                </c:pt>
                <c:pt idx="1796">
                  <c:v>372</c:v>
                </c:pt>
                <c:pt idx="1797">
                  <c:v>371</c:v>
                </c:pt>
                <c:pt idx="1798">
                  <c:v>371</c:v>
                </c:pt>
                <c:pt idx="1799">
                  <c:v>371</c:v>
                </c:pt>
                <c:pt idx="1800">
                  <c:v>371</c:v>
                </c:pt>
                <c:pt idx="1801">
                  <c:v>371</c:v>
                </c:pt>
                <c:pt idx="1802">
                  <c:v>371</c:v>
                </c:pt>
                <c:pt idx="1803">
                  <c:v>371</c:v>
                </c:pt>
                <c:pt idx="1804">
                  <c:v>371</c:v>
                </c:pt>
                <c:pt idx="1805">
                  <c:v>371</c:v>
                </c:pt>
                <c:pt idx="1806">
                  <c:v>371</c:v>
                </c:pt>
                <c:pt idx="1807">
                  <c:v>370</c:v>
                </c:pt>
                <c:pt idx="1808">
                  <c:v>370</c:v>
                </c:pt>
                <c:pt idx="1809">
                  <c:v>370</c:v>
                </c:pt>
                <c:pt idx="1810">
                  <c:v>370</c:v>
                </c:pt>
                <c:pt idx="1811">
                  <c:v>370</c:v>
                </c:pt>
                <c:pt idx="1812">
                  <c:v>370</c:v>
                </c:pt>
                <c:pt idx="1813">
                  <c:v>370</c:v>
                </c:pt>
                <c:pt idx="1814">
                  <c:v>370</c:v>
                </c:pt>
                <c:pt idx="1815">
                  <c:v>370</c:v>
                </c:pt>
                <c:pt idx="1816">
                  <c:v>369</c:v>
                </c:pt>
                <c:pt idx="1817">
                  <c:v>369</c:v>
                </c:pt>
                <c:pt idx="1818">
                  <c:v>369</c:v>
                </c:pt>
                <c:pt idx="1819">
                  <c:v>369</c:v>
                </c:pt>
                <c:pt idx="1820">
                  <c:v>369</c:v>
                </c:pt>
                <c:pt idx="1821">
                  <c:v>369</c:v>
                </c:pt>
                <c:pt idx="1822">
                  <c:v>369</c:v>
                </c:pt>
                <c:pt idx="1823">
                  <c:v>369</c:v>
                </c:pt>
                <c:pt idx="1824">
                  <c:v>369</c:v>
                </c:pt>
                <c:pt idx="1825">
                  <c:v>369</c:v>
                </c:pt>
                <c:pt idx="1826">
                  <c:v>369</c:v>
                </c:pt>
                <c:pt idx="1827">
                  <c:v>369</c:v>
                </c:pt>
                <c:pt idx="1828">
                  <c:v>369</c:v>
                </c:pt>
                <c:pt idx="1829">
                  <c:v>368</c:v>
                </c:pt>
                <c:pt idx="1830">
                  <c:v>368</c:v>
                </c:pt>
                <c:pt idx="1831">
                  <c:v>368</c:v>
                </c:pt>
                <c:pt idx="1832">
                  <c:v>368</c:v>
                </c:pt>
                <c:pt idx="1833">
                  <c:v>368</c:v>
                </c:pt>
                <c:pt idx="1834">
                  <c:v>368</c:v>
                </c:pt>
                <c:pt idx="1835">
                  <c:v>368</c:v>
                </c:pt>
                <c:pt idx="1836">
                  <c:v>368</c:v>
                </c:pt>
                <c:pt idx="1837">
                  <c:v>368</c:v>
                </c:pt>
                <c:pt idx="1838">
                  <c:v>368</c:v>
                </c:pt>
                <c:pt idx="1839">
                  <c:v>368</c:v>
                </c:pt>
                <c:pt idx="1840">
                  <c:v>368</c:v>
                </c:pt>
                <c:pt idx="1841">
                  <c:v>367</c:v>
                </c:pt>
                <c:pt idx="1842">
                  <c:v>367</c:v>
                </c:pt>
                <c:pt idx="1843">
                  <c:v>367</c:v>
                </c:pt>
                <c:pt idx="1844">
                  <c:v>367</c:v>
                </c:pt>
                <c:pt idx="1845">
                  <c:v>367</c:v>
                </c:pt>
                <c:pt idx="1846">
                  <c:v>367</c:v>
                </c:pt>
                <c:pt idx="1847">
                  <c:v>367</c:v>
                </c:pt>
                <c:pt idx="1848">
                  <c:v>367</c:v>
                </c:pt>
                <c:pt idx="1849">
                  <c:v>367</c:v>
                </c:pt>
                <c:pt idx="1850">
                  <c:v>367</c:v>
                </c:pt>
                <c:pt idx="1851">
                  <c:v>367</c:v>
                </c:pt>
                <c:pt idx="1852">
                  <c:v>367</c:v>
                </c:pt>
                <c:pt idx="1853">
                  <c:v>367</c:v>
                </c:pt>
                <c:pt idx="1854">
                  <c:v>366</c:v>
                </c:pt>
                <c:pt idx="1855">
                  <c:v>366</c:v>
                </c:pt>
                <c:pt idx="1856">
                  <c:v>366</c:v>
                </c:pt>
                <c:pt idx="1857">
                  <c:v>366</c:v>
                </c:pt>
                <c:pt idx="1858">
                  <c:v>366</c:v>
                </c:pt>
                <c:pt idx="1859">
                  <c:v>366</c:v>
                </c:pt>
                <c:pt idx="1860">
                  <c:v>366</c:v>
                </c:pt>
                <c:pt idx="1861">
                  <c:v>365</c:v>
                </c:pt>
                <c:pt idx="1862">
                  <c:v>365</c:v>
                </c:pt>
                <c:pt idx="1863">
                  <c:v>365</c:v>
                </c:pt>
                <c:pt idx="1864">
                  <c:v>365</c:v>
                </c:pt>
                <c:pt idx="1865">
                  <c:v>365</c:v>
                </c:pt>
                <c:pt idx="1866">
                  <c:v>365</c:v>
                </c:pt>
                <c:pt idx="1867">
                  <c:v>365</c:v>
                </c:pt>
                <c:pt idx="1868">
                  <c:v>364</c:v>
                </c:pt>
                <c:pt idx="1869">
                  <c:v>364</c:v>
                </c:pt>
                <c:pt idx="1870">
                  <c:v>364</c:v>
                </c:pt>
                <c:pt idx="1871">
                  <c:v>364</c:v>
                </c:pt>
                <c:pt idx="1872">
                  <c:v>364</c:v>
                </c:pt>
                <c:pt idx="1873">
                  <c:v>364</c:v>
                </c:pt>
                <c:pt idx="1874">
                  <c:v>363</c:v>
                </c:pt>
                <c:pt idx="1875">
                  <c:v>363</c:v>
                </c:pt>
                <c:pt idx="1876">
                  <c:v>363</c:v>
                </c:pt>
                <c:pt idx="1877">
                  <c:v>363</c:v>
                </c:pt>
                <c:pt idx="1878">
                  <c:v>363</c:v>
                </c:pt>
                <c:pt idx="1879">
                  <c:v>363</c:v>
                </c:pt>
                <c:pt idx="1880">
                  <c:v>363</c:v>
                </c:pt>
                <c:pt idx="1881">
                  <c:v>363</c:v>
                </c:pt>
                <c:pt idx="1882">
                  <c:v>363</c:v>
                </c:pt>
                <c:pt idx="1883">
                  <c:v>362</c:v>
                </c:pt>
                <c:pt idx="1884">
                  <c:v>362</c:v>
                </c:pt>
                <c:pt idx="1885">
                  <c:v>362</c:v>
                </c:pt>
                <c:pt idx="1886">
                  <c:v>362</c:v>
                </c:pt>
                <c:pt idx="1887">
                  <c:v>362</c:v>
                </c:pt>
                <c:pt idx="1888">
                  <c:v>362</c:v>
                </c:pt>
                <c:pt idx="1889">
                  <c:v>362</c:v>
                </c:pt>
                <c:pt idx="1890">
                  <c:v>362</c:v>
                </c:pt>
                <c:pt idx="1891">
                  <c:v>362</c:v>
                </c:pt>
                <c:pt idx="1892">
                  <c:v>362</c:v>
                </c:pt>
                <c:pt idx="1893">
                  <c:v>362</c:v>
                </c:pt>
                <c:pt idx="1894">
                  <c:v>362</c:v>
                </c:pt>
                <c:pt idx="1895">
                  <c:v>362</c:v>
                </c:pt>
                <c:pt idx="1896">
                  <c:v>362</c:v>
                </c:pt>
                <c:pt idx="1897">
                  <c:v>361</c:v>
                </c:pt>
                <c:pt idx="1898">
                  <c:v>361</c:v>
                </c:pt>
                <c:pt idx="1899">
                  <c:v>361</c:v>
                </c:pt>
                <c:pt idx="1900">
                  <c:v>361</c:v>
                </c:pt>
                <c:pt idx="1901">
                  <c:v>361</c:v>
                </c:pt>
                <c:pt idx="1902">
                  <c:v>361</c:v>
                </c:pt>
                <c:pt idx="1903">
                  <c:v>361</c:v>
                </c:pt>
                <c:pt idx="1904">
                  <c:v>361</c:v>
                </c:pt>
                <c:pt idx="1905">
                  <c:v>361</c:v>
                </c:pt>
                <c:pt idx="1906">
                  <c:v>361</c:v>
                </c:pt>
                <c:pt idx="1907">
                  <c:v>361</c:v>
                </c:pt>
                <c:pt idx="1908">
                  <c:v>361</c:v>
                </c:pt>
                <c:pt idx="1909">
                  <c:v>361</c:v>
                </c:pt>
                <c:pt idx="1910">
                  <c:v>361</c:v>
                </c:pt>
                <c:pt idx="1911">
                  <c:v>361</c:v>
                </c:pt>
                <c:pt idx="1912">
                  <c:v>360</c:v>
                </c:pt>
                <c:pt idx="1913">
                  <c:v>360</c:v>
                </c:pt>
                <c:pt idx="1914">
                  <c:v>360</c:v>
                </c:pt>
                <c:pt idx="1915">
                  <c:v>360</c:v>
                </c:pt>
                <c:pt idx="1916">
                  <c:v>360</c:v>
                </c:pt>
                <c:pt idx="1917">
                  <c:v>360</c:v>
                </c:pt>
                <c:pt idx="1918">
                  <c:v>359</c:v>
                </c:pt>
                <c:pt idx="1919">
                  <c:v>359</c:v>
                </c:pt>
                <c:pt idx="1920">
                  <c:v>359</c:v>
                </c:pt>
                <c:pt idx="1921">
                  <c:v>359</c:v>
                </c:pt>
                <c:pt idx="1922">
                  <c:v>359</c:v>
                </c:pt>
                <c:pt idx="1923">
                  <c:v>359</c:v>
                </c:pt>
                <c:pt idx="1924">
                  <c:v>359</c:v>
                </c:pt>
                <c:pt idx="1925">
                  <c:v>359</c:v>
                </c:pt>
                <c:pt idx="1926">
                  <c:v>359</c:v>
                </c:pt>
                <c:pt idx="1927">
                  <c:v>358</c:v>
                </c:pt>
                <c:pt idx="1928">
                  <c:v>358</c:v>
                </c:pt>
                <c:pt idx="1929">
                  <c:v>358</c:v>
                </c:pt>
                <c:pt idx="1930">
                  <c:v>358</c:v>
                </c:pt>
                <c:pt idx="1931">
                  <c:v>358</c:v>
                </c:pt>
                <c:pt idx="1932">
                  <c:v>358</c:v>
                </c:pt>
                <c:pt idx="1933">
                  <c:v>358</c:v>
                </c:pt>
                <c:pt idx="1934">
                  <c:v>358</c:v>
                </c:pt>
                <c:pt idx="1935">
                  <c:v>358</c:v>
                </c:pt>
                <c:pt idx="1936">
                  <c:v>358</c:v>
                </c:pt>
                <c:pt idx="1937">
                  <c:v>358</c:v>
                </c:pt>
                <c:pt idx="1938">
                  <c:v>357</c:v>
                </c:pt>
                <c:pt idx="1939">
                  <c:v>357</c:v>
                </c:pt>
                <c:pt idx="1940">
                  <c:v>357</c:v>
                </c:pt>
                <c:pt idx="1941">
                  <c:v>357</c:v>
                </c:pt>
                <c:pt idx="1942">
                  <c:v>356</c:v>
                </c:pt>
                <c:pt idx="1943">
                  <c:v>356</c:v>
                </c:pt>
                <c:pt idx="1944">
                  <c:v>356</c:v>
                </c:pt>
                <c:pt idx="1945">
                  <c:v>356</c:v>
                </c:pt>
                <c:pt idx="1946">
                  <c:v>356</c:v>
                </c:pt>
                <c:pt idx="1947">
                  <c:v>356</c:v>
                </c:pt>
                <c:pt idx="1948">
                  <c:v>356</c:v>
                </c:pt>
                <c:pt idx="1949">
                  <c:v>356</c:v>
                </c:pt>
                <c:pt idx="1950">
                  <c:v>356</c:v>
                </c:pt>
                <c:pt idx="1951">
                  <c:v>356</c:v>
                </c:pt>
                <c:pt idx="1952">
                  <c:v>356</c:v>
                </c:pt>
                <c:pt idx="1953">
                  <c:v>356</c:v>
                </c:pt>
                <c:pt idx="1954">
                  <c:v>356</c:v>
                </c:pt>
                <c:pt idx="1955">
                  <c:v>356</c:v>
                </c:pt>
                <c:pt idx="1956">
                  <c:v>356</c:v>
                </c:pt>
                <c:pt idx="1957">
                  <c:v>355</c:v>
                </c:pt>
                <c:pt idx="1958">
                  <c:v>355</c:v>
                </c:pt>
                <c:pt idx="1959">
                  <c:v>355</c:v>
                </c:pt>
                <c:pt idx="1960">
                  <c:v>355</c:v>
                </c:pt>
                <c:pt idx="1961">
                  <c:v>355</c:v>
                </c:pt>
                <c:pt idx="1962">
                  <c:v>355</c:v>
                </c:pt>
                <c:pt idx="1963">
                  <c:v>355</c:v>
                </c:pt>
                <c:pt idx="1964">
                  <c:v>354</c:v>
                </c:pt>
                <c:pt idx="1965">
                  <c:v>354</c:v>
                </c:pt>
                <c:pt idx="1966">
                  <c:v>354</c:v>
                </c:pt>
                <c:pt idx="1967">
                  <c:v>354</c:v>
                </c:pt>
                <c:pt idx="1968">
                  <c:v>354</c:v>
                </c:pt>
                <c:pt idx="1969">
                  <c:v>354</c:v>
                </c:pt>
                <c:pt idx="1970">
                  <c:v>354</c:v>
                </c:pt>
                <c:pt idx="1971">
                  <c:v>354</c:v>
                </c:pt>
                <c:pt idx="1972">
                  <c:v>354</c:v>
                </c:pt>
                <c:pt idx="1973">
                  <c:v>354</c:v>
                </c:pt>
                <c:pt idx="1974">
                  <c:v>354</c:v>
                </c:pt>
                <c:pt idx="1975">
                  <c:v>354</c:v>
                </c:pt>
                <c:pt idx="1976">
                  <c:v>354</c:v>
                </c:pt>
                <c:pt idx="1977">
                  <c:v>353</c:v>
                </c:pt>
                <c:pt idx="1978">
                  <c:v>353</c:v>
                </c:pt>
                <c:pt idx="1979">
                  <c:v>353</c:v>
                </c:pt>
                <c:pt idx="1980">
                  <c:v>353</c:v>
                </c:pt>
                <c:pt idx="1981">
                  <c:v>353</c:v>
                </c:pt>
                <c:pt idx="1982">
                  <c:v>353</c:v>
                </c:pt>
                <c:pt idx="1983">
                  <c:v>353</c:v>
                </c:pt>
                <c:pt idx="1984">
                  <c:v>353</c:v>
                </c:pt>
                <c:pt idx="1985">
                  <c:v>353</c:v>
                </c:pt>
                <c:pt idx="1986">
                  <c:v>353</c:v>
                </c:pt>
                <c:pt idx="1987">
                  <c:v>352</c:v>
                </c:pt>
                <c:pt idx="1988">
                  <c:v>352</c:v>
                </c:pt>
                <c:pt idx="1989">
                  <c:v>352</c:v>
                </c:pt>
                <c:pt idx="1990">
                  <c:v>352</c:v>
                </c:pt>
                <c:pt idx="1991">
                  <c:v>352</c:v>
                </c:pt>
                <c:pt idx="1992">
                  <c:v>352</c:v>
                </c:pt>
                <c:pt idx="1993">
                  <c:v>352</c:v>
                </c:pt>
                <c:pt idx="1994">
                  <c:v>352</c:v>
                </c:pt>
                <c:pt idx="1995">
                  <c:v>352</c:v>
                </c:pt>
                <c:pt idx="1996">
                  <c:v>351</c:v>
                </c:pt>
                <c:pt idx="1997">
                  <c:v>351</c:v>
                </c:pt>
                <c:pt idx="1998">
                  <c:v>351</c:v>
                </c:pt>
                <c:pt idx="1999">
                  <c:v>351</c:v>
                </c:pt>
                <c:pt idx="2000">
                  <c:v>351</c:v>
                </c:pt>
                <c:pt idx="2001">
                  <c:v>351</c:v>
                </c:pt>
                <c:pt idx="2002">
                  <c:v>351</c:v>
                </c:pt>
                <c:pt idx="2003">
                  <c:v>351</c:v>
                </c:pt>
                <c:pt idx="2004">
                  <c:v>351</c:v>
                </c:pt>
                <c:pt idx="2005">
                  <c:v>351</c:v>
                </c:pt>
                <c:pt idx="2006">
                  <c:v>351</c:v>
                </c:pt>
                <c:pt idx="2007">
                  <c:v>350</c:v>
                </c:pt>
                <c:pt idx="2008">
                  <c:v>350</c:v>
                </c:pt>
                <c:pt idx="2009">
                  <c:v>350</c:v>
                </c:pt>
                <c:pt idx="2010">
                  <c:v>350</c:v>
                </c:pt>
                <c:pt idx="2011">
                  <c:v>350</c:v>
                </c:pt>
                <c:pt idx="2012">
                  <c:v>350</c:v>
                </c:pt>
                <c:pt idx="2013">
                  <c:v>350</c:v>
                </c:pt>
                <c:pt idx="2014">
                  <c:v>350</c:v>
                </c:pt>
                <c:pt idx="2015">
                  <c:v>350</c:v>
                </c:pt>
                <c:pt idx="2016">
                  <c:v>350</c:v>
                </c:pt>
                <c:pt idx="2017">
                  <c:v>350</c:v>
                </c:pt>
                <c:pt idx="2018">
                  <c:v>350</c:v>
                </c:pt>
                <c:pt idx="2019">
                  <c:v>350</c:v>
                </c:pt>
                <c:pt idx="2020">
                  <c:v>350</c:v>
                </c:pt>
                <c:pt idx="2021">
                  <c:v>349</c:v>
                </c:pt>
                <c:pt idx="2022">
                  <c:v>349</c:v>
                </c:pt>
                <c:pt idx="2023">
                  <c:v>349</c:v>
                </c:pt>
                <c:pt idx="2024">
                  <c:v>349</c:v>
                </c:pt>
                <c:pt idx="2025">
                  <c:v>349</c:v>
                </c:pt>
                <c:pt idx="2026">
                  <c:v>349</c:v>
                </c:pt>
                <c:pt idx="2027">
                  <c:v>349</c:v>
                </c:pt>
                <c:pt idx="2028">
                  <c:v>349</c:v>
                </c:pt>
                <c:pt idx="2029">
                  <c:v>349</c:v>
                </c:pt>
                <c:pt idx="2030">
                  <c:v>349</c:v>
                </c:pt>
                <c:pt idx="2031">
                  <c:v>348</c:v>
                </c:pt>
                <c:pt idx="2032">
                  <c:v>348</c:v>
                </c:pt>
                <c:pt idx="2033">
                  <c:v>348</c:v>
                </c:pt>
                <c:pt idx="2034">
                  <c:v>348</c:v>
                </c:pt>
                <c:pt idx="2035">
                  <c:v>348</c:v>
                </c:pt>
                <c:pt idx="2036">
                  <c:v>348</c:v>
                </c:pt>
                <c:pt idx="2037">
                  <c:v>348</c:v>
                </c:pt>
                <c:pt idx="2038">
                  <c:v>348</c:v>
                </c:pt>
                <c:pt idx="2039">
                  <c:v>348</c:v>
                </c:pt>
                <c:pt idx="2040">
                  <c:v>348</c:v>
                </c:pt>
                <c:pt idx="2041">
                  <c:v>348</c:v>
                </c:pt>
                <c:pt idx="2042">
                  <c:v>347</c:v>
                </c:pt>
                <c:pt idx="2043">
                  <c:v>347</c:v>
                </c:pt>
                <c:pt idx="2044">
                  <c:v>347</c:v>
                </c:pt>
                <c:pt idx="2045">
                  <c:v>347</c:v>
                </c:pt>
                <c:pt idx="2046">
                  <c:v>347</c:v>
                </c:pt>
                <c:pt idx="2047">
                  <c:v>347</c:v>
                </c:pt>
                <c:pt idx="2048">
                  <c:v>347</c:v>
                </c:pt>
                <c:pt idx="2049">
                  <c:v>347</c:v>
                </c:pt>
                <c:pt idx="2050">
                  <c:v>347</c:v>
                </c:pt>
                <c:pt idx="2051">
                  <c:v>346</c:v>
                </c:pt>
                <c:pt idx="2052">
                  <c:v>346</c:v>
                </c:pt>
                <c:pt idx="2053">
                  <c:v>346</c:v>
                </c:pt>
                <c:pt idx="2054">
                  <c:v>346</c:v>
                </c:pt>
                <c:pt idx="2055">
                  <c:v>346</c:v>
                </c:pt>
                <c:pt idx="2056">
                  <c:v>346</c:v>
                </c:pt>
                <c:pt idx="2057">
                  <c:v>346</c:v>
                </c:pt>
                <c:pt idx="2058">
                  <c:v>346</c:v>
                </c:pt>
                <c:pt idx="2059">
                  <c:v>346</c:v>
                </c:pt>
                <c:pt idx="2060">
                  <c:v>345</c:v>
                </c:pt>
                <c:pt idx="2061">
                  <c:v>345</c:v>
                </c:pt>
                <c:pt idx="2062">
                  <c:v>345</c:v>
                </c:pt>
                <c:pt idx="2063">
                  <c:v>345</c:v>
                </c:pt>
                <c:pt idx="2064">
                  <c:v>345</c:v>
                </c:pt>
                <c:pt idx="2065">
                  <c:v>345</c:v>
                </c:pt>
                <c:pt idx="2066">
                  <c:v>345</c:v>
                </c:pt>
                <c:pt idx="2067">
                  <c:v>345</c:v>
                </c:pt>
                <c:pt idx="2068">
                  <c:v>345</c:v>
                </c:pt>
                <c:pt idx="2069">
                  <c:v>345</c:v>
                </c:pt>
                <c:pt idx="2070">
                  <c:v>345</c:v>
                </c:pt>
                <c:pt idx="2071">
                  <c:v>345</c:v>
                </c:pt>
                <c:pt idx="2072">
                  <c:v>344</c:v>
                </c:pt>
                <c:pt idx="2073">
                  <c:v>344</c:v>
                </c:pt>
                <c:pt idx="2074">
                  <c:v>344</c:v>
                </c:pt>
                <c:pt idx="2075">
                  <c:v>344</c:v>
                </c:pt>
                <c:pt idx="2076">
                  <c:v>344</c:v>
                </c:pt>
                <c:pt idx="2077">
                  <c:v>344</c:v>
                </c:pt>
                <c:pt idx="2078">
                  <c:v>344</c:v>
                </c:pt>
                <c:pt idx="2079">
                  <c:v>344</c:v>
                </c:pt>
                <c:pt idx="2080">
                  <c:v>344</c:v>
                </c:pt>
                <c:pt idx="2081">
                  <c:v>344</c:v>
                </c:pt>
                <c:pt idx="2082">
                  <c:v>344</c:v>
                </c:pt>
                <c:pt idx="2083">
                  <c:v>344</c:v>
                </c:pt>
                <c:pt idx="2084">
                  <c:v>343</c:v>
                </c:pt>
                <c:pt idx="2085">
                  <c:v>343</c:v>
                </c:pt>
                <c:pt idx="2086">
                  <c:v>343</c:v>
                </c:pt>
                <c:pt idx="2087">
                  <c:v>343</c:v>
                </c:pt>
                <c:pt idx="2088">
                  <c:v>343</c:v>
                </c:pt>
                <c:pt idx="2089">
                  <c:v>343</c:v>
                </c:pt>
                <c:pt idx="2090">
                  <c:v>343</c:v>
                </c:pt>
                <c:pt idx="2091">
                  <c:v>343</c:v>
                </c:pt>
                <c:pt idx="2092">
                  <c:v>343</c:v>
                </c:pt>
                <c:pt idx="2093">
                  <c:v>342</c:v>
                </c:pt>
                <c:pt idx="2094">
                  <c:v>342</c:v>
                </c:pt>
                <c:pt idx="2095">
                  <c:v>342</c:v>
                </c:pt>
                <c:pt idx="2096">
                  <c:v>342</c:v>
                </c:pt>
                <c:pt idx="2097">
                  <c:v>342</c:v>
                </c:pt>
                <c:pt idx="2098">
                  <c:v>342</c:v>
                </c:pt>
                <c:pt idx="2099">
                  <c:v>342</c:v>
                </c:pt>
                <c:pt idx="2100">
                  <c:v>342</c:v>
                </c:pt>
                <c:pt idx="2101">
                  <c:v>342</c:v>
                </c:pt>
                <c:pt idx="2102">
                  <c:v>342</c:v>
                </c:pt>
                <c:pt idx="2103">
                  <c:v>341</c:v>
                </c:pt>
                <c:pt idx="2104">
                  <c:v>341</c:v>
                </c:pt>
                <c:pt idx="2105">
                  <c:v>341</c:v>
                </c:pt>
                <c:pt idx="2106">
                  <c:v>341</c:v>
                </c:pt>
                <c:pt idx="2107">
                  <c:v>341</c:v>
                </c:pt>
                <c:pt idx="2108">
                  <c:v>341</c:v>
                </c:pt>
                <c:pt idx="2109">
                  <c:v>341</c:v>
                </c:pt>
                <c:pt idx="2110">
                  <c:v>341</c:v>
                </c:pt>
                <c:pt idx="2111">
                  <c:v>341</c:v>
                </c:pt>
                <c:pt idx="2112">
                  <c:v>341</c:v>
                </c:pt>
                <c:pt idx="2113">
                  <c:v>341</c:v>
                </c:pt>
                <c:pt idx="2114">
                  <c:v>341</c:v>
                </c:pt>
                <c:pt idx="2115">
                  <c:v>340</c:v>
                </c:pt>
                <c:pt idx="2116">
                  <c:v>340</c:v>
                </c:pt>
                <c:pt idx="2117">
                  <c:v>340</c:v>
                </c:pt>
                <c:pt idx="2118">
                  <c:v>340</c:v>
                </c:pt>
                <c:pt idx="2119">
                  <c:v>340</c:v>
                </c:pt>
                <c:pt idx="2120">
                  <c:v>340</c:v>
                </c:pt>
                <c:pt idx="2121">
                  <c:v>340</c:v>
                </c:pt>
                <c:pt idx="2122">
                  <c:v>340</c:v>
                </c:pt>
                <c:pt idx="2123">
                  <c:v>340</c:v>
                </c:pt>
                <c:pt idx="2124">
                  <c:v>340</c:v>
                </c:pt>
                <c:pt idx="2125">
                  <c:v>339</c:v>
                </c:pt>
                <c:pt idx="2126">
                  <c:v>339</c:v>
                </c:pt>
                <c:pt idx="2127">
                  <c:v>339</c:v>
                </c:pt>
                <c:pt idx="2128">
                  <c:v>339</c:v>
                </c:pt>
                <c:pt idx="2129">
                  <c:v>339</c:v>
                </c:pt>
                <c:pt idx="2130">
                  <c:v>339</c:v>
                </c:pt>
                <c:pt idx="2131">
                  <c:v>339</c:v>
                </c:pt>
                <c:pt idx="2132">
                  <c:v>339</c:v>
                </c:pt>
                <c:pt idx="2133">
                  <c:v>339</c:v>
                </c:pt>
                <c:pt idx="2134">
                  <c:v>339</c:v>
                </c:pt>
                <c:pt idx="2135">
                  <c:v>338</c:v>
                </c:pt>
                <c:pt idx="2136">
                  <c:v>338</c:v>
                </c:pt>
                <c:pt idx="2137">
                  <c:v>338</c:v>
                </c:pt>
                <c:pt idx="2138">
                  <c:v>338</c:v>
                </c:pt>
                <c:pt idx="2139">
                  <c:v>338</c:v>
                </c:pt>
                <c:pt idx="2140">
                  <c:v>338</c:v>
                </c:pt>
                <c:pt idx="2141">
                  <c:v>338</c:v>
                </c:pt>
                <c:pt idx="2142">
                  <c:v>338</c:v>
                </c:pt>
                <c:pt idx="2143">
                  <c:v>338</c:v>
                </c:pt>
                <c:pt idx="2144">
                  <c:v>338</c:v>
                </c:pt>
                <c:pt idx="2145">
                  <c:v>338</c:v>
                </c:pt>
                <c:pt idx="2146">
                  <c:v>337</c:v>
                </c:pt>
                <c:pt idx="2147">
                  <c:v>337</c:v>
                </c:pt>
                <c:pt idx="2148">
                  <c:v>337</c:v>
                </c:pt>
                <c:pt idx="2149">
                  <c:v>337</c:v>
                </c:pt>
                <c:pt idx="2150">
                  <c:v>337</c:v>
                </c:pt>
                <c:pt idx="2151">
                  <c:v>337</c:v>
                </c:pt>
                <c:pt idx="2152">
                  <c:v>336</c:v>
                </c:pt>
                <c:pt idx="2153">
                  <c:v>336</c:v>
                </c:pt>
                <c:pt idx="2154">
                  <c:v>336</c:v>
                </c:pt>
                <c:pt idx="2155">
                  <c:v>336</c:v>
                </c:pt>
                <c:pt idx="2156">
                  <c:v>336</c:v>
                </c:pt>
                <c:pt idx="2157">
                  <c:v>336</c:v>
                </c:pt>
                <c:pt idx="2158">
                  <c:v>336</c:v>
                </c:pt>
                <c:pt idx="2159">
                  <c:v>336</c:v>
                </c:pt>
                <c:pt idx="2160">
                  <c:v>336</c:v>
                </c:pt>
                <c:pt idx="2161">
                  <c:v>336</c:v>
                </c:pt>
                <c:pt idx="2162">
                  <c:v>336</c:v>
                </c:pt>
                <c:pt idx="2163">
                  <c:v>336</c:v>
                </c:pt>
                <c:pt idx="2164">
                  <c:v>336</c:v>
                </c:pt>
                <c:pt idx="2165">
                  <c:v>335</c:v>
                </c:pt>
                <c:pt idx="2166">
                  <c:v>335</c:v>
                </c:pt>
                <c:pt idx="2167">
                  <c:v>335</c:v>
                </c:pt>
                <c:pt idx="2168">
                  <c:v>335</c:v>
                </c:pt>
                <c:pt idx="2169">
                  <c:v>335</c:v>
                </c:pt>
                <c:pt idx="2170">
                  <c:v>335</c:v>
                </c:pt>
                <c:pt idx="2171">
                  <c:v>335</c:v>
                </c:pt>
                <c:pt idx="2172">
                  <c:v>335</c:v>
                </c:pt>
                <c:pt idx="2173">
                  <c:v>334</c:v>
                </c:pt>
                <c:pt idx="2174">
                  <c:v>334</c:v>
                </c:pt>
                <c:pt idx="2175">
                  <c:v>334</c:v>
                </c:pt>
                <c:pt idx="2176">
                  <c:v>334</c:v>
                </c:pt>
                <c:pt idx="2177">
                  <c:v>334</c:v>
                </c:pt>
                <c:pt idx="2178">
                  <c:v>334</c:v>
                </c:pt>
                <c:pt idx="2179">
                  <c:v>334</c:v>
                </c:pt>
                <c:pt idx="2180">
                  <c:v>334</c:v>
                </c:pt>
                <c:pt idx="2181">
                  <c:v>333</c:v>
                </c:pt>
                <c:pt idx="2182">
                  <c:v>333</c:v>
                </c:pt>
                <c:pt idx="2183">
                  <c:v>333</c:v>
                </c:pt>
                <c:pt idx="2184">
                  <c:v>333</c:v>
                </c:pt>
                <c:pt idx="2185">
                  <c:v>333</c:v>
                </c:pt>
                <c:pt idx="2186">
                  <c:v>333</c:v>
                </c:pt>
                <c:pt idx="2187">
                  <c:v>333</c:v>
                </c:pt>
                <c:pt idx="2188">
                  <c:v>333</c:v>
                </c:pt>
                <c:pt idx="2189">
                  <c:v>333</c:v>
                </c:pt>
                <c:pt idx="2190">
                  <c:v>333</c:v>
                </c:pt>
                <c:pt idx="2191">
                  <c:v>332</c:v>
                </c:pt>
                <c:pt idx="2192">
                  <c:v>332</c:v>
                </c:pt>
                <c:pt idx="2193">
                  <c:v>332</c:v>
                </c:pt>
                <c:pt idx="2194">
                  <c:v>332</c:v>
                </c:pt>
                <c:pt idx="2195">
                  <c:v>332</c:v>
                </c:pt>
                <c:pt idx="2196">
                  <c:v>332</c:v>
                </c:pt>
                <c:pt idx="2197">
                  <c:v>332</c:v>
                </c:pt>
                <c:pt idx="2198">
                  <c:v>332</c:v>
                </c:pt>
                <c:pt idx="2199">
                  <c:v>332</c:v>
                </c:pt>
                <c:pt idx="2200">
                  <c:v>332</c:v>
                </c:pt>
                <c:pt idx="2201">
                  <c:v>332</c:v>
                </c:pt>
                <c:pt idx="2202">
                  <c:v>332</c:v>
                </c:pt>
                <c:pt idx="2203">
                  <c:v>332</c:v>
                </c:pt>
                <c:pt idx="2204">
                  <c:v>332</c:v>
                </c:pt>
                <c:pt idx="2205">
                  <c:v>331</c:v>
                </c:pt>
                <c:pt idx="2206">
                  <c:v>331</c:v>
                </c:pt>
                <c:pt idx="2207">
                  <c:v>331</c:v>
                </c:pt>
                <c:pt idx="2208">
                  <c:v>331</c:v>
                </c:pt>
                <c:pt idx="2209">
                  <c:v>331</c:v>
                </c:pt>
                <c:pt idx="2210">
                  <c:v>331</c:v>
                </c:pt>
                <c:pt idx="2211">
                  <c:v>331</c:v>
                </c:pt>
                <c:pt idx="2212">
                  <c:v>331</c:v>
                </c:pt>
                <c:pt idx="2213">
                  <c:v>331</c:v>
                </c:pt>
                <c:pt idx="2214">
                  <c:v>331</c:v>
                </c:pt>
                <c:pt idx="2215">
                  <c:v>330</c:v>
                </c:pt>
                <c:pt idx="2216">
                  <c:v>330</c:v>
                </c:pt>
                <c:pt idx="2217">
                  <c:v>330</c:v>
                </c:pt>
                <c:pt idx="2218">
                  <c:v>330</c:v>
                </c:pt>
                <c:pt idx="2219">
                  <c:v>330</c:v>
                </c:pt>
                <c:pt idx="2220">
                  <c:v>330</c:v>
                </c:pt>
                <c:pt idx="2221">
                  <c:v>330</c:v>
                </c:pt>
                <c:pt idx="2222">
                  <c:v>330</c:v>
                </c:pt>
                <c:pt idx="2223">
                  <c:v>330</c:v>
                </c:pt>
                <c:pt idx="2224">
                  <c:v>330</c:v>
                </c:pt>
                <c:pt idx="2225">
                  <c:v>330</c:v>
                </c:pt>
                <c:pt idx="2226">
                  <c:v>329</c:v>
                </c:pt>
                <c:pt idx="2227">
                  <c:v>329</c:v>
                </c:pt>
                <c:pt idx="2228">
                  <c:v>329</c:v>
                </c:pt>
                <c:pt idx="2229">
                  <c:v>329</c:v>
                </c:pt>
                <c:pt idx="2230">
                  <c:v>329</c:v>
                </c:pt>
                <c:pt idx="2231">
                  <c:v>329</c:v>
                </c:pt>
                <c:pt idx="2232">
                  <c:v>329</c:v>
                </c:pt>
                <c:pt idx="2233">
                  <c:v>329</c:v>
                </c:pt>
                <c:pt idx="2234">
                  <c:v>329</c:v>
                </c:pt>
                <c:pt idx="2235">
                  <c:v>329</c:v>
                </c:pt>
                <c:pt idx="2236">
                  <c:v>328</c:v>
                </c:pt>
                <c:pt idx="2237">
                  <c:v>328</c:v>
                </c:pt>
                <c:pt idx="2238">
                  <c:v>328</c:v>
                </c:pt>
                <c:pt idx="2239">
                  <c:v>328</c:v>
                </c:pt>
                <c:pt idx="2240">
                  <c:v>328</c:v>
                </c:pt>
                <c:pt idx="2241">
                  <c:v>328</c:v>
                </c:pt>
                <c:pt idx="2242">
                  <c:v>328</c:v>
                </c:pt>
                <c:pt idx="2243">
                  <c:v>328</c:v>
                </c:pt>
                <c:pt idx="2244">
                  <c:v>328</c:v>
                </c:pt>
                <c:pt idx="2245">
                  <c:v>328</c:v>
                </c:pt>
                <c:pt idx="2246">
                  <c:v>327</c:v>
                </c:pt>
                <c:pt idx="2247">
                  <c:v>327</c:v>
                </c:pt>
                <c:pt idx="2248">
                  <c:v>327</c:v>
                </c:pt>
                <c:pt idx="2249">
                  <c:v>327</c:v>
                </c:pt>
                <c:pt idx="2250">
                  <c:v>326</c:v>
                </c:pt>
                <c:pt idx="2251">
                  <c:v>326</c:v>
                </c:pt>
                <c:pt idx="2252">
                  <c:v>326</c:v>
                </c:pt>
                <c:pt idx="2253">
                  <c:v>326</c:v>
                </c:pt>
                <c:pt idx="2254">
                  <c:v>326</c:v>
                </c:pt>
                <c:pt idx="2255">
                  <c:v>326</c:v>
                </c:pt>
                <c:pt idx="2256">
                  <c:v>326</c:v>
                </c:pt>
                <c:pt idx="2257">
                  <c:v>326</c:v>
                </c:pt>
                <c:pt idx="2258">
                  <c:v>326</c:v>
                </c:pt>
                <c:pt idx="2259">
                  <c:v>326</c:v>
                </c:pt>
                <c:pt idx="2260">
                  <c:v>326</c:v>
                </c:pt>
                <c:pt idx="2261">
                  <c:v>326</c:v>
                </c:pt>
                <c:pt idx="2262">
                  <c:v>326</c:v>
                </c:pt>
                <c:pt idx="2263">
                  <c:v>326</c:v>
                </c:pt>
                <c:pt idx="2264">
                  <c:v>326</c:v>
                </c:pt>
                <c:pt idx="2265">
                  <c:v>325</c:v>
                </c:pt>
                <c:pt idx="2266">
                  <c:v>325</c:v>
                </c:pt>
                <c:pt idx="2267">
                  <c:v>325</c:v>
                </c:pt>
                <c:pt idx="2268">
                  <c:v>325</c:v>
                </c:pt>
                <c:pt idx="2269">
                  <c:v>325</c:v>
                </c:pt>
                <c:pt idx="2270">
                  <c:v>325</c:v>
                </c:pt>
                <c:pt idx="2271">
                  <c:v>325</c:v>
                </c:pt>
                <c:pt idx="2272">
                  <c:v>325</c:v>
                </c:pt>
                <c:pt idx="2273">
                  <c:v>325</c:v>
                </c:pt>
                <c:pt idx="2274">
                  <c:v>325</c:v>
                </c:pt>
                <c:pt idx="2275">
                  <c:v>325</c:v>
                </c:pt>
                <c:pt idx="2276">
                  <c:v>325</c:v>
                </c:pt>
                <c:pt idx="2277">
                  <c:v>324</c:v>
                </c:pt>
                <c:pt idx="2278">
                  <c:v>324</c:v>
                </c:pt>
                <c:pt idx="2279">
                  <c:v>324</c:v>
                </c:pt>
                <c:pt idx="2280">
                  <c:v>324</c:v>
                </c:pt>
                <c:pt idx="2281">
                  <c:v>324</c:v>
                </c:pt>
                <c:pt idx="2282">
                  <c:v>324</c:v>
                </c:pt>
                <c:pt idx="2283">
                  <c:v>324</c:v>
                </c:pt>
                <c:pt idx="2284">
                  <c:v>324</c:v>
                </c:pt>
                <c:pt idx="2285">
                  <c:v>324</c:v>
                </c:pt>
                <c:pt idx="2286">
                  <c:v>324</c:v>
                </c:pt>
                <c:pt idx="2287">
                  <c:v>323</c:v>
                </c:pt>
                <c:pt idx="2288">
                  <c:v>323</c:v>
                </c:pt>
                <c:pt idx="2289">
                  <c:v>323</c:v>
                </c:pt>
                <c:pt idx="2290">
                  <c:v>323</c:v>
                </c:pt>
                <c:pt idx="2291">
                  <c:v>323</c:v>
                </c:pt>
                <c:pt idx="2292">
                  <c:v>323</c:v>
                </c:pt>
                <c:pt idx="2293">
                  <c:v>323</c:v>
                </c:pt>
                <c:pt idx="2294">
                  <c:v>323</c:v>
                </c:pt>
                <c:pt idx="2295">
                  <c:v>323</c:v>
                </c:pt>
                <c:pt idx="2296">
                  <c:v>323</c:v>
                </c:pt>
                <c:pt idx="2297">
                  <c:v>323</c:v>
                </c:pt>
                <c:pt idx="2298">
                  <c:v>323</c:v>
                </c:pt>
                <c:pt idx="2299">
                  <c:v>323</c:v>
                </c:pt>
                <c:pt idx="2300">
                  <c:v>323</c:v>
                </c:pt>
                <c:pt idx="2301">
                  <c:v>323</c:v>
                </c:pt>
                <c:pt idx="2302">
                  <c:v>322</c:v>
                </c:pt>
                <c:pt idx="2303">
                  <c:v>322</c:v>
                </c:pt>
                <c:pt idx="2304">
                  <c:v>322</c:v>
                </c:pt>
                <c:pt idx="2305">
                  <c:v>322</c:v>
                </c:pt>
                <c:pt idx="2306">
                  <c:v>322</c:v>
                </c:pt>
                <c:pt idx="2307">
                  <c:v>322</c:v>
                </c:pt>
                <c:pt idx="2308">
                  <c:v>322</c:v>
                </c:pt>
                <c:pt idx="2309">
                  <c:v>321</c:v>
                </c:pt>
                <c:pt idx="2310">
                  <c:v>321</c:v>
                </c:pt>
                <c:pt idx="2311">
                  <c:v>321</c:v>
                </c:pt>
                <c:pt idx="2312">
                  <c:v>321</c:v>
                </c:pt>
                <c:pt idx="2313">
                  <c:v>321</c:v>
                </c:pt>
                <c:pt idx="2314">
                  <c:v>321</c:v>
                </c:pt>
                <c:pt idx="2315">
                  <c:v>321</c:v>
                </c:pt>
                <c:pt idx="2316">
                  <c:v>321</c:v>
                </c:pt>
                <c:pt idx="2317">
                  <c:v>321</c:v>
                </c:pt>
                <c:pt idx="2318">
                  <c:v>321</c:v>
                </c:pt>
                <c:pt idx="2319">
                  <c:v>321</c:v>
                </c:pt>
                <c:pt idx="2320">
                  <c:v>321</c:v>
                </c:pt>
                <c:pt idx="2321">
                  <c:v>321</c:v>
                </c:pt>
                <c:pt idx="2322">
                  <c:v>321</c:v>
                </c:pt>
                <c:pt idx="2323">
                  <c:v>321</c:v>
                </c:pt>
                <c:pt idx="2324">
                  <c:v>321</c:v>
                </c:pt>
                <c:pt idx="2325">
                  <c:v>321</c:v>
                </c:pt>
                <c:pt idx="2326">
                  <c:v>321</c:v>
                </c:pt>
                <c:pt idx="2327">
                  <c:v>321</c:v>
                </c:pt>
                <c:pt idx="2328">
                  <c:v>321</c:v>
                </c:pt>
                <c:pt idx="2329">
                  <c:v>320</c:v>
                </c:pt>
                <c:pt idx="2330">
                  <c:v>320</c:v>
                </c:pt>
                <c:pt idx="2331">
                  <c:v>320</c:v>
                </c:pt>
                <c:pt idx="2332">
                  <c:v>320</c:v>
                </c:pt>
                <c:pt idx="2333">
                  <c:v>319</c:v>
                </c:pt>
                <c:pt idx="2334">
                  <c:v>319</c:v>
                </c:pt>
                <c:pt idx="2335">
                  <c:v>319</c:v>
                </c:pt>
                <c:pt idx="2336">
                  <c:v>319</c:v>
                </c:pt>
                <c:pt idx="2337">
                  <c:v>319</c:v>
                </c:pt>
                <c:pt idx="2338">
                  <c:v>319</c:v>
                </c:pt>
                <c:pt idx="2339">
                  <c:v>319</c:v>
                </c:pt>
                <c:pt idx="2340">
                  <c:v>319</c:v>
                </c:pt>
                <c:pt idx="2341">
                  <c:v>319</c:v>
                </c:pt>
                <c:pt idx="2342">
                  <c:v>319</c:v>
                </c:pt>
                <c:pt idx="2343">
                  <c:v>319</c:v>
                </c:pt>
                <c:pt idx="2344">
                  <c:v>319</c:v>
                </c:pt>
                <c:pt idx="2345">
                  <c:v>319</c:v>
                </c:pt>
                <c:pt idx="2346">
                  <c:v>319</c:v>
                </c:pt>
                <c:pt idx="2347">
                  <c:v>318</c:v>
                </c:pt>
                <c:pt idx="2348">
                  <c:v>318</c:v>
                </c:pt>
                <c:pt idx="2349">
                  <c:v>318</c:v>
                </c:pt>
                <c:pt idx="2350">
                  <c:v>318</c:v>
                </c:pt>
                <c:pt idx="2351">
                  <c:v>318</c:v>
                </c:pt>
                <c:pt idx="2352">
                  <c:v>318</c:v>
                </c:pt>
                <c:pt idx="2353">
                  <c:v>318</c:v>
                </c:pt>
                <c:pt idx="2354">
                  <c:v>318</c:v>
                </c:pt>
                <c:pt idx="2355">
                  <c:v>318</c:v>
                </c:pt>
                <c:pt idx="2356">
                  <c:v>318</c:v>
                </c:pt>
                <c:pt idx="2357">
                  <c:v>318</c:v>
                </c:pt>
                <c:pt idx="2358">
                  <c:v>318</c:v>
                </c:pt>
                <c:pt idx="2359">
                  <c:v>318</c:v>
                </c:pt>
                <c:pt idx="2360">
                  <c:v>317</c:v>
                </c:pt>
                <c:pt idx="2361">
                  <c:v>317</c:v>
                </c:pt>
                <c:pt idx="2362">
                  <c:v>317</c:v>
                </c:pt>
                <c:pt idx="2363">
                  <c:v>317</c:v>
                </c:pt>
                <c:pt idx="2364">
                  <c:v>317</c:v>
                </c:pt>
                <c:pt idx="2365">
                  <c:v>317</c:v>
                </c:pt>
                <c:pt idx="2366">
                  <c:v>317</c:v>
                </c:pt>
                <c:pt idx="2367">
                  <c:v>317</c:v>
                </c:pt>
                <c:pt idx="2368">
                  <c:v>317</c:v>
                </c:pt>
                <c:pt idx="2369">
                  <c:v>317</c:v>
                </c:pt>
                <c:pt idx="2370">
                  <c:v>316</c:v>
                </c:pt>
                <c:pt idx="2371">
                  <c:v>316</c:v>
                </c:pt>
                <c:pt idx="2372">
                  <c:v>316</c:v>
                </c:pt>
                <c:pt idx="2373">
                  <c:v>316</c:v>
                </c:pt>
                <c:pt idx="2374">
                  <c:v>316</c:v>
                </c:pt>
                <c:pt idx="2375">
                  <c:v>316</c:v>
                </c:pt>
                <c:pt idx="2376">
                  <c:v>316</c:v>
                </c:pt>
                <c:pt idx="2377">
                  <c:v>316</c:v>
                </c:pt>
                <c:pt idx="2378">
                  <c:v>315</c:v>
                </c:pt>
                <c:pt idx="2379">
                  <c:v>315</c:v>
                </c:pt>
                <c:pt idx="2380">
                  <c:v>315</c:v>
                </c:pt>
                <c:pt idx="2381">
                  <c:v>315</c:v>
                </c:pt>
                <c:pt idx="2382">
                  <c:v>315</c:v>
                </c:pt>
                <c:pt idx="2383">
                  <c:v>315</c:v>
                </c:pt>
                <c:pt idx="2384">
                  <c:v>315</c:v>
                </c:pt>
                <c:pt idx="2385">
                  <c:v>315</c:v>
                </c:pt>
                <c:pt idx="2386">
                  <c:v>315</c:v>
                </c:pt>
                <c:pt idx="2387">
                  <c:v>314</c:v>
                </c:pt>
                <c:pt idx="2388">
                  <c:v>314</c:v>
                </c:pt>
                <c:pt idx="2389">
                  <c:v>314</c:v>
                </c:pt>
                <c:pt idx="2390">
                  <c:v>314</c:v>
                </c:pt>
                <c:pt idx="2391">
                  <c:v>314</c:v>
                </c:pt>
                <c:pt idx="2392">
                  <c:v>314</c:v>
                </c:pt>
                <c:pt idx="2393">
                  <c:v>314</c:v>
                </c:pt>
                <c:pt idx="2394">
                  <c:v>314</c:v>
                </c:pt>
                <c:pt idx="2395">
                  <c:v>313</c:v>
                </c:pt>
                <c:pt idx="2396">
                  <c:v>313</c:v>
                </c:pt>
                <c:pt idx="2397">
                  <c:v>313</c:v>
                </c:pt>
                <c:pt idx="2398">
                  <c:v>313</c:v>
                </c:pt>
                <c:pt idx="2399">
                  <c:v>313</c:v>
                </c:pt>
                <c:pt idx="2400">
                  <c:v>313</c:v>
                </c:pt>
                <c:pt idx="2401">
                  <c:v>313</c:v>
                </c:pt>
                <c:pt idx="2402">
                  <c:v>313</c:v>
                </c:pt>
                <c:pt idx="2403">
                  <c:v>313</c:v>
                </c:pt>
                <c:pt idx="2404">
                  <c:v>312</c:v>
                </c:pt>
                <c:pt idx="2405">
                  <c:v>312</c:v>
                </c:pt>
                <c:pt idx="2406">
                  <c:v>312</c:v>
                </c:pt>
                <c:pt idx="2407">
                  <c:v>312</c:v>
                </c:pt>
                <c:pt idx="2408">
                  <c:v>312</c:v>
                </c:pt>
                <c:pt idx="2409">
                  <c:v>312</c:v>
                </c:pt>
                <c:pt idx="2410">
                  <c:v>312</c:v>
                </c:pt>
                <c:pt idx="2411">
                  <c:v>311</c:v>
                </c:pt>
                <c:pt idx="2412">
                  <c:v>311</c:v>
                </c:pt>
                <c:pt idx="2413">
                  <c:v>311</c:v>
                </c:pt>
                <c:pt idx="2414">
                  <c:v>311</c:v>
                </c:pt>
                <c:pt idx="2415">
                  <c:v>311</c:v>
                </c:pt>
                <c:pt idx="2416">
                  <c:v>311</c:v>
                </c:pt>
                <c:pt idx="2417">
                  <c:v>311</c:v>
                </c:pt>
                <c:pt idx="2418">
                  <c:v>311</c:v>
                </c:pt>
                <c:pt idx="2419">
                  <c:v>311</c:v>
                </c:pt>
                <c:pt idx="2420">
                  <c:v>311</c:v>
                </c:pt>
                <c:pt idx="2421">
                  <c:v>311</c:v>
                </c:pt>
                <c:pt idx="2422">
                  <c:v>310</c:v>
                </c:pt>
                <c:pt idx="2423">
                  <c:v>310</c:v>
                </c:pt>
                <c:pt idx="2424">
                  <c:v>310</c:v>
                </c:pt>
                <c:pt idx="2425">
                  <c:v>310</c:v>
                </c:pt>
                <c:pt idx="2426">
                  <c:v>310</c:v>
                </c:pt>
                <c:pt idx="2427">
                  <c:v>310</c:v>
                </c:pt>
                <c:pt idx="2428">
                  <c:v>310</c:v>
                </c:pt>
                <c:pt idx="2429">
                  <c:v>310</c:v>
                </c:pt>
                <c:pt idx="2430">
                  <c:v>310</c:v>
                </c:pt>
                <c:pt idx="2431">
                  <c:v>309</c:v>
                </c:pt>
                <c:pt idx="2432">
                  <c:v>309</c:v>
                </c:pt>
                <c:pt idx="2433">
                  <c:v>309</c:v>
                </c:pt>
                <c:pt idx="2434">
                  <c:v>309</c:v>
                </c:pt>
                <c:pt idx="2435">
                  <c:v>309</c:v>
                </c:pt>
                <c:pt idx="2436">
                  <c:v>309</c:v>
                </c:pt>
                <c:pt idx="2437">
                  <c:v>309</c:v>
                </c:pt>
                <c:pt idx="2438">
                  <c:v>309</c:v>
                </c:pt>
                <c:pt idx="2439">
                  <c:v>309</c:v>
                </c:pt>
                <c:pt idx="2440">
                  <c:v>309</c:v>
                </c:pt>
                <c:pt idx="2441">
                  <c:v>309</c:v>
                </c:pt>
                <c:pt idx="2442">
                  <c:v>308</c:v>
                </c:pt>
                <c:pt idx="2443">
                  <c:v>308</c:v>
                </c:pt>
                <c:pt idx="2444">
                  <c:v>308</c:v>
                </c:pt>
                <c:pt idx="2445">
                  <c:v>308</c:v>
                </c:pt>
                <c:pt idx="2446">
                  <c:v>308</c:v>
                </c:pt>
                <c:pt idx="2447">
                  <c:v>308</c:v>
                </c:pt>
                <c:pt idx="2448">
                  <c:v>308</c:v>
                </c:pt>
                <c:pt idx="2449">
                  <c:v>307</c:v>
                </c:pt>
                <c:pt idx="2450">
                  <c:v>307</c:v>
                </c:pt>
                <c:pt idx="2451">
                  <c:v>307</c:v>
                </c:pt>
                <c:pt idx="2452">
                  <c:v>307</c:v>
                </c:pt>
                <c:pt idx="2453">
                  <c:v>307</c:v>
                </c:pt>
                <c:pt idx="2454">
                  <c:v>307</c:v>
                </c:pt>
                <c:pt idx="2455">
                  <c:v>307</c:v>
                </c:pt>
                <c:pt idx="2456">
                  <c:v>306</c:v>
                </c:pt>
                <c:pt idx="2457">
                  <c:v>306</c:v>
                </c:pt>
                <c:pt idx="2458">
                  <c:v>306</c:v>
                </c:pt>
                <c:pt idx="2459">
                  <c:v>306</c:v>
                </c:pt>
                <c:pt idx="2460">
                  <c:v>306</c:v>
                </c:pt>
                <c:pt idx="2461">
                  <c:v>306</c:v>
                </c:pt>
                <c:pt idx="2462">
                  <c:v>306</c:v>
                </c:pt>
                <c:pt idx="2463">
                  <c:v>306</c:v>
                </c:pt>
                <c:pt idx="2464">
                  <c:v>306</c:v>
                </c:pt>
                <c:pt idx="2465">
                  <c:v>306</c:v>
                </c:pt>
                <c:pt idx="2466">
                  <c:v>306</c:v>
                </c:pt>
                <c:pt idx="2467">
                  <c:v>306</c:v>
                </c:pt>
                <c:pt idx="2468">
                  <c:v>305</c:v>
                </c:pt>
                <c:pt idx="2469">
                  <c:v>305</c:v>
                </c:pt>
                <c:pt idx="2470">
                  <c:v>305</c:v>
                </c:pt>
                <c:pt idx="2471">
                  <c:v>305</c:v>
                </c:pt>
                <c:pt idx="2472">
                  <c:v>305</c:v>
                </c:pt>
                <c:pt idx="2473">
                  <c:v>305</c:v>
                </c:pt>
                <c:pt idx="2474">
                  <c:v>305</c:v>
                </c:pt>
                <c:pt idx="2475">
                  <c:v>305</c:v>
                </c:pt>
                <c:pt idx="2476">
                  <c:v>305</c:v>
                </c:pt>
                <c:pt idx="2477">
                  <c:v>305</c:v>
                </c:pt>
                <c:pt idx="2478">
                  <c:v>305</c:v>
                </c:pt>
                <c:pt idx="2479">
                  <c:v>305</c:v>
                </c:pt>
                <c:pt idx="2480">
                  <c:v>304</c:v>
                </c:pt>
                <c:pt idx="2481">
                  <c:v>304</c:v>
                </c:pt>
                <c:pt idx="2482">
                  <c:v>304</c:v>
                </c:pt>
                <c:pt idx="2483">
                  <c:v>304</c:v>
                </c:pt>
                <c:pt idx="2484">
                  <c:v>304</c:v>
                </c:pt>
                <c:pt idx="2485">
                  <c:v>304</c:v>
                </c:pt>
                <c:pt idx="2486">
                  <c:v>304</c:v>
                </c:pt>
                <c:pt idx="2487">
                  <c:v>304</c:v>
                </c:pt>
                <c:pt idx="2488">
                  <c:v>303</c:v>
                </c:pt>
                <c:pt idx="2489">
                  <c:v>303</c:v>
                </c:pt>
                <c:pt idx="2490">
                  <c:v>303</c:v>
                </c:pt>
                <c:pt idx="2491">
                  <c:v>303</c:v>
                </c:pt>
                <c:pt idx="2492">
                  <c:v>303</c:v>
                </c:pt>
                <c:pt idx="2493">
                  <c:v>303</c:v>
                </c:pt>
                <c:pt idx="2494">
                  <c:v>303</c:v>
                </c:pt>
                <c:pt idx="2495">
                  <c:v>303</c:v>
                </c:pt>
                <c:pt idx="2496">
                  <c:v>303</c:v>
                </c:pt>
                <c:pt idx="2497">
                  <c:v>302</c:v>
                </c:pt>
                <c:pt idx="2498">
                  <c:v>302</c:v>
                </c:pt>
                <c:pt idx="2499">
                  <c:v>302</c:v>
                </c:pt>
                <c:pt idx="2500">
                  <c:v>302</c:v>
                </c:pt>
                <c:pt idx="2501">
                  <c:v>302</c:v>
                </c:pt>
                <c:pt idx="2502">
                  <c:v>302</c:v>
                </c:pt>
                <c:pt idx="2503">
                  <c:v>302</c:v>
                </c:pt>
                <c:pt idx="2504">
                  <c:v>302</c:v>
                </c:pt>
                <c:pt idx="2505">
                  <c:v>302</c:v>
                </c:pt>
                <c:pt idx="2506">
                  <c:v>302</c:v>
                </c:pt>
                <c:pt idx="2507">
                  <c:v>302</c:v>
                </c:pt>
                <c:pt idx="2508">
                  <c:v>301</c:v>
                </c:pt>
                <c:pt idx="2509">
                  <c:v>301</c:v>
                </c:pt>
                <c:pt idx="2510">
                  <c:v>301</c:v>
                </c:pt>
                <c:pt idx="2511">
                  <c:v>301</c:v>
                </c:pt>
                <c:pt idx="2512">
                  <c:v>301</c:v>
                </c:pt>
                <c:pt idx="2513">
                  <c:v>301</c:v>
                </c:pt>
                <c:pt idx="2514">
                  <c:v>301</c:v>
                </c:pt>
                <c:pt idx="2515">
                  <c:v>301</c:v>
                </c:pt>
                <c:pt idx="2516">
                  <c:v>301</c:v>
                </c:pt>
                <c:pt idx="2517">
                  <c:v>301</c:v>
                </c:pt>
                <c:pt idx="2518">
                  <c:v>300</c:v>
                </c:pt>
                <c:pt idx="2519">
                  <c:v>300</c:v>
                </c:pt>
                <c:pt idx="2520">
                  <c:v>299</c:v>
                </c:pt>
                <c:pt idx="2521">
                  <c:v>299</c:v>
                </c:pt>
                <c:pt idx="2522">
                  <c:v>299</c:v>
                </c:pt>
                <c:pt idx="2523">
                  <c:v>299</c:v>
                </c:pt>
                <c:pt idx="2524">
                  <c:v>299</c:v>
                </c:pt>
                <c:pt idx="2525">
                  <c:v>299</c:v>
                </c:pt>
                <c:pt idx="2526">
                  <c:v>299</c:v>
                </c:pt>
                <c:pt idx="2527">
                  <c:v>299</c:v>
                </c:pt>
                <c:pt idx="2528">
                  <c:v>299</c:v>
                </c:pt>
                <c:pt idx="2529">
                  <c:v>298</c:v>
                </c:pt>
                <c:pt idx="2530">
                  <c:v>298</c:v>
                </c:pt>
                <c:pt idx="2531">
                  <c:v>298</c:v>
                </c:pt>
                <c:pt idx="2532">
                  <c:v>298</c:v>
                </c:pt>
                <c:pt idx="2533">
                  <c:v>298</c:v>
                </c:pt>
                <c:pt idx="2534">
                  <c:v>298</c:v>
                </c:pt>
                <c:pt idx="2535">
                  <c:v>298</c:v>
                </c:pt>
                <c:pt idx="2536">
                  <c:v>297</c:v>
                </c:pt>
                <c:pt idx="2537">
                  <c:v>297</c:v>
                </c:pt>
                <c:pt idx="2538">
                  <c:v>297</c:v>
                </c:pt>
                <c:pt idx="2539">
                  <c:v>297</c:v>
                </c:pt>
                <c:pt idx="2540">
                  <c:v>297</c:v>
                </c:pt>
                <c:pt idx="2541">
                  <c:v>297</c:v>
                </c:pt>
                <c:pt idx="2542">
                  <c:v>297</c:v>
                </c:pt>
                <c:pt idx="2543">
                  <c:v>296</c:v>
                </c:pt>
                <c:pt idx="2544">
                  <c:v>296</c:v>
                </c:pt>
                <c:pt idx="2545">
                  <c:v>296</c:v>
                </c:pt>
                <c:pt idx="2546">
                  <c:v>296</c:v>
                </c:pt>
                <c:pt idx="2547">
                  <c:v>296</c:v>
                </c:pt>
                <c:pt idx="2548">
                  <c:v>296</c:v>
                </c:pt>
                <c:pt idx="2549">
                  <c:v>296</c:v>
                </c:pt>
                <c:pt idx="2550">
                  <c:v>296</c:v>
                </c:pt>
                <c:pt idx="2551">
                  <c:v>296</c:v>
                </c:pt>
                <c:pt idx="2552">
                  <c:v>295</c:v>
                </c:pt>
                <c:pt idx="2553">
                  <c:v>295</c:v>
                </c:pt>
                <c:pt idx="2554">
                  <c:v>295</c:v>
                </c:pt>
                <c:pt idx="2555">
                  <c:v>295</c:v>
                </c:pt>
                <c:pt idx="2556">
                  <c:v>295</c:v>
                </c:pt>
                <c:pt idx="2557">
                  <c:v>294</c:v>
                </c:pt>
                <c:pt idx="2558">
                  <c:v>294</c:v>
                </c:pt>
                <c:pt idx="2559">
                  <c:v>294</c:v>
                </c:pt>
                <c:pt idx="2560">
                  <c:v>294</c:v>
                </c:pt>
                <c:pt idx="2561">
                  <c:v>294</c:v>
                </c:pt>
                <c:pt idx="2562">
                  <c:v>294</c:v>
                </c:pt>
                <c:pt idx="2563">
                  <c:v>293</c:v>
                </c:pt>
                <c:pt idx="2564">
                  <c:v>293</c:v>
                </c:pt>
                <c:pt idx="2565">
                  <c:v>293</c:v>
                </c:pt>
                <c:pt idx="2566">
                  <c:v>293</c:v>
                </c:pt>
                <c:pt idx="2567">
                  <c:v>293</c:v>
                </c:pt>
                <c:pt idx="2568">
                  <c:v>293</c:v>
                </c:pt>
                <c:pt idx="2569">
                  <c:v>293</c:v>
                </c:pt>
                <c:pt idx="2570">
                  <c:v>293</c:v>
                </c:pt>
                <c:pt idx="2571">
                  <c:v>293</c:v>
                </c:pt>
                <c:pt idx="2572">
                  <c:v>293</c:v>
                </c:pt>
                <c:pt idx="2573">
                  <c:v>292</c:v>
                </c:pt>
                <c:pt idx="2574">
                  <c:v>292</c:v>
                </c:pt>
                <c:pt idx="2575">
                  <c:v>292</c:v>
                </c:pt>
                <c:pt idx="2576">
                  <c:v>292</c:v>
                </c:pt>
                <c:pt idx="2577">
                  <c:v>292</c:v>
                </c:pt>
                <c:pt idx="2578">
                  <c:v>292</c:v>
                </c:pt>
                <c:pt idx="2579">
                  <c:v>292</c:v>
                </c:pt>
                <c:pt idx="2580">
                  <c:v>292</c:v>
                </c:pt>
                <c:pt idx="2581">
                  <c:v>292</c:v>
                </c:pt>
                <c:pt idx="2582">
                  <c:v>291</c:v>
                </c:pt>
                <c:pt idx="2583">
                  <c:v>291</c:v>
                </c:pt>
                <c:pt idx="2584">
                  <c:v>291</c:v>
                </c:pt>
                <c:pt idx="2585">
                  <c:v>291</c:v>
                </c:pt>
                <c:pt idx="2586">
                  <c:v>291</c:v>
                </c:pt>
                <c:pt idx="2587">
                  <c:v>290</c:v>
                </c:pt>
                <c:pt idx="2588">
                  <c:v>290</c:v>
                </c:pt>
                <c:pt idx="2589">
                  <c:v>290</c:v>
                </c:pt>
                <c:pt idx="2590">
                  <c:v>290</c:v>
                </c:pt>
                <c:pt idx="2591">
                  <c:v>290</c:v>
                </c:pt>
                <c:pt idx="2592">
                  <c:v>290</c:v>
                </c:pt>
                <c:pt idx="2593">
                  <c:v>290</c:v>
                </c:pt>
                <c:pt idx="2594">
                  <c:v>290</c:v>
                </c:pt>
                <c:pt idx="2595">
                  <c:v>289</c:v>
                </c:pt>
                <c:pt idx="2596">
                  <c:v>289</c:v>
                </c:pt>
                <c:pt idx="2597">
                  <c:v>289</c:v>
                </c:pt>
                <c:pt idx="2598">
                  <c:v>289</c:v>
                </c:pt>
                <c:pt idx="2599">
                  <c:v>289</c:v>
                </c:pt>
                <c:pt idx="2600">
                  <c:v>289</c:v>
                </c:pt>
                <c:pt idx="2601">
                  <c:v>289</c:v>
                </c:pt>
                <c:pt idx="2602">
                  <c:v>288</c:v>
                </c:pt>
                <c:pt idx="2603">
                  <c:v>288</c:v>
                </c:pt>
                <c:pt idx="2604">
                  <c:v>288</c:v>
                </c:pt>
                <c:pt idx="2605">
                  <c:v>288</c:v>
                </c:pt>
                <c:pt idx="2606">
                  <c:v>288</c:v>
                </c:pt>
                <c:pt idx="2607">
                  <c:v>288</c:v>
                </c:pt>
                <c:pt idx="2608">
                  <c:v>288</c:v>
                </c:pt>
                <c:pt idx="2609">
                  <c:v>288</c:v>
                </c:pt>
                <c:pt idx="2610">
                  <c:v>287</c:v>
                </c:pt>
                <c:pt idx="2611">
                  <c:v>287</c:v>
                </c:pt>
                <c:pt idx="2612">
                  <c:v>287</c:v>
                </c:pt>
                <c:pt idx="2613">
                  <c:v>287</c:v>
                </c:pt>
                <c:pt idx="2614">
                  <c:v>287</c:v>
                </c:pt>
                <c:pt idx="2615">
                  <c:v>286</c:v>
                </c:pt>
                <c:pt idx="2616">
                  <c:v>286</c:v>
                </c:pt>
                <c:pt idx="2617">
                  <c:v>286</c:v>
                </c:pt>
                <c:pt idx="2618">
                  <c:v>286</c:v>
                </c:pt>
                <c:pt idx="2619">
                  <c:v>286</c:v>
                </c:pt>
                <c:pt idx="2620">
                  <c:v>286</c:v>
                </c:pt>
                <c:pt idx="2621">
                  <c:v>285</c:v>
                </c:pt>
                <c:pt idx="2622">
                  <c:v>285</c:v>
                </c:pt>
                <c:pt idx="2623">
                  <c:v>285</c:v>
                </c:pt>
                <c:pt idx="2624">
                  <c:v>285</c:v>
                </c:pt>
                <c:pt idx="2625">
                  <c:v>285</c:v>
                </c:pt>
                <c:pt idx="2626">
                  <c:v>285</c:v>
                </c:pt>
                <c:pt idx="2627">
                  <c:v>285</c:v>
                </c:pt>
                <c:pt idx="2628">
                  <c:v>285</c:v>
                </c:pt>
                <c:pt idx="2629">
                  <c:v>285</c:v>
                </c:pt>
                <c:pt idx="2630">
                  <c:v>285</c:v>
                </c:pt>
                <c:pt idx="2631">
                  <c:v>284</c:v>
                </c:pt>
                <c:pt idx="2632">
                  <c:v>284</c:v>
                </c:pt>
                <c:pt idx="2633">
                  <c:v>284</c:v>
                </c:pt>
                <c:pt idx="2634">
                  <c:v>284</c:v>
                </c:pt>
                <c:pt idx="2635">
                  <c:v>284</c:v>
                </c:pt>
                <c:pt idx="2636">
                  <c:v>284</c:v>
                </c:pt>
                <c:pt idx="2637">
                  <c:v>284</c:v>
                </c:pt>
                <c:pt idx="2638">
                  <c:v>283</c:v>
                </c:pt>
                <c:pt idx="2639">
                  <c:v>283</c:v>
                </c:pt>
                <c:pt idx="2640">
                  <c:v>283</c:v>
                </c:pt>
                <c:pt idx="2641">
                  <c:v>283</c:v>
                </c:pt>
                <c:pt idx="2642">
                  <c:v>283</c:v>
                </c:pt>
                <c:pt idx="2643">
                  <c:v>283</c:v>
                </c:pt>
                <c:pt idx="2644">
                  <c:v>282</c:v>
                </c:pt>
                <c:pt idx="2645">
                  <c:v>282</c:v>
                </c:pt>
                <c:pt idx="2646">
                  <c:v>282</c:v>
                </c:pt>
                <c:pt idx="2647">
                  <c:v>282</c:v>
                </c:pt>
                <c:pt idx="2648">
                  <c:v>282</c:v>
                </c:pt>
                <c:pt idx="2649">
                  <c:v>282</c:v>
                </c:pt>
                <c:pt idx="2650">
                  <c:v>281</c:v>
                </c:pt>
                <c:pt idx="2651">
                  <c:v>281</c:v>
                </c:pt>
                <c:pt idx="2652">
                  <c:v>281</c:v>
                </c:pt>
                <c:pt idx="2653">
                  <c:v>281</c:v>
                </c:pt>
                <c:pt idx="2654">
                  <c:v>281</c:v>
                </c:pt>
                <c:pt idx="2655">
                  <c:v>281</c:v>
                </c:pt>
                <c:pt idx="2656">
                  <c:v>281</c:v>
                </c:pt>
                <c:pt idx="2657">
                  <c:v>281</c:v>
                </c:pt>
                <c:pt idx="2658">
                  <c:v>281</c:v>
                </c:pt>
                <c:pt idx="2659">
                  <c:v>281</c:v>
                </c:pt>
                <c:pt idx="2660">
                  <c:v>281</c:v>
                </c:pt>
                <c:pt idx="2661">
                  <c:v>281</c:v>
                </c:pt>
                <c:pt idx="2662">
                  <c:v>280</c:v>
                </c:pt>
                <c:pt idx="2663">
                  <c:v>280</c:v>
                </c:pt>
                <c:pt idx="2664">
                  <c:v>280</c:v>
                </c:pt>
                <c:pt idx="2665">
                  <c:v>280</c:v>
                </c:pt>
                <c:pt idx="2666">
                  <c:v>280</c:v>
                </c:pt>
                <c:pt idx="2667">
                  <c:v>280</c:v>
                </c:pt>
                <c:pt idx="2668">
                  <c:v>280</c:v>
                </c:pt>
                <c:pt idx="2669">
                  <c:v>280</c:v>
                </c:pt>
                <c:pt idx="2670">
                  <c:v>280</c:v>
                </c:pt>
                <c:pt idx="2671">
                  <c:v>280</c:v>
                </c:pt>
                <c:pt idx="2672">
                  <c:v>280</c:v>
                </c:pt>
                <c:pt idx="2673">
                  <c:v>280</c:v>
                </c:pt>
                <c:pt idx="2674">
                  <c:v>279</c:v>
                </c:pt>
                <c:pt idx="2675">
                  <c:v>279</c:v>
                </c:pt>
                <c:pt idx="2676">
                  <c:v>279</c:v>
                </c:pt>
                <c:pt idx="2677">
                  <c:v>279</c:v>
                </c:pt>
                <c:pt idx="2678">
                  <c:v>279</c:v>
                </c:pt>
                <c:pt idx="2679">
                  <c:v>279</c:v>
                </c:pt>
                <c:pt idx="2680">
                  <c:v>279</c:v>
                </c:pt>
                <c:pt idx="2681">
                  <c:v>278</c:v>
                </c:pt>
                <c:pt idx="2682">
                  <c:v>278</c:v>
                </c:pt>
                <c:pt idx="2683">
                  <c:v>278</c:v>
                </c:pt>
                <c:pt idx="2684">
                  <c:v>278</c:v>
                </c:pt>
                <c:pt idx="2685">
                  <c:v>278</c:v>
                </c:pt>
                <c:pt idx="2686">
                  <c:v>277</c:v>
                </c:pt>
                <c:pt idx="2687">
                  <c:v>277</c:v>
                </c:pt>
                <c:pt idx="2688">
                  <c:v>277</c:v>
                </c:pt>
                <c:pt idx="2689">
                  <c:v>277</c:v>
                </c:pt>
                <c:pt idx="2690">
                  <c:v>277</c:v>
                </c:pt>
                <c:pt idx="2691">
                  <c:v>277</c:v>
                </c:pt>
                <c:pt idx="2692">
                  <c:v>277</c:v>
                </c:pt>
                <c:pt idx="2693">
                  <c:v>277</c:v>
                </c:pt>
                <c:pt idx="2694">
                  <c:v>276</c:v>
                </c:pt>
                <c:pt idx="2695">
                  <c:v>276</c:v>
                </c:pt>
                <c:pt idx="2696">
                  <c:v>276</c:v>
                </c:pt>
                <c:pt idx="2697">
                  <c:v>276</c:v>
                </c:pt>
                <c:pt idx="2698">
                  <c:v>276</c:v>
                </c:pt>
                <c:pt idx="2699">
                  <c:v>276</c:v>
                </c:pt>
                <c:pt idx="2700">
                  <c:v>276</c:v>
                </c:pt>
                <c:pt idx="2701">
                  <c:v>276</c:v>
                </c:pt>
                <c:pt idx="2702">
                  <c:v>276</c:v>
                </c:pt>
                <c:pt idx="2703">
                  <c:v>276</c:v>
                </c:pt>
                <c:pt idx="2704">
                  <c:v>275</c:v>
                </c:pt>
                <c:pt idx="2705">
                  <c:v>275</c:v>
                </c:pt>
                <c:pt idx="2706">
                  <c:v>275</c:v>
                </c:pt>
                <c:pt idx="2707">
                  <c:v>275</c:v>
                </c:pt>
                <c:pt idx="2708">
                  <c:v>275</c:v>
                </c:pt>
                <c:pt idx="2709">
                  <c:v>275</c:v>
                </c:pt>
                <c:pt idx="2710">
                  <c:v>275</c:v>
                </c:pt>
                <c:pt idx="2711">
                  <c:v>275</c:v>
                </c:pt>
                <c:pt idx="2712">
                  <c:v>274</c:v>
                </c:pt>
                <c:pt idx="2713">
                  <c:v>274</c:v>
                </c:pt>
                <c:pt idx="2714">
                  <c:v>274</c:v>
                </c:pt>
                <c:pt idx="2715">
                  <c:v>274</c:v>
                </c:pt>
                <c:pt idx="2716">
                  <c:v>274</c:v>
                </c:pt>
                <c:pt idx="2717">
                  <c:v>274</c:v>
                </c:pt>
                <c:pt idx="2718">
                  <c:v>274</c:v>
                </c:pt>
                <c:pt idx="2719">
                  <c:v>274</c:v>
                </c:pt>
                <c:pt idx="2720">
                  <c:v>274</c:v>
                </c:pt>
                <c:pt idx="2721">
                  <c:v>274</c:v>
                </c:pt>
                <c:pt idx="2722">
                  <c:v>273</c:v>
                </c:pt>
                <c:pt idx="2723">
                  <c:v>273</c:v>
                </c:pt>
                <c:pt idx="2724">
                  <c:v>273</c:v>
                </c:pt>
                <c:pt idx="2725">
                  <c:v>273</c:v>
                </c:pt>
                <c:pt idx="2726">
                  <c:v>273</c:v>
                </c:pt>
                <c:pt idx="2727">
                  <c:v>273</c:v>
                </c:pt>
                <c:pt idx="2728">
                  <c:v>273</c:v>
                </c:pt>
                <c:pt idx="2729">
                  <c:v>273</c:v>
                </c:pt>
                <c:pt idx="2730">
                  <c:v>273</c:v>
                </c:pt>
                <c:pt idx="2731">
                  <c:v>273</c:v>
                </c:pt>
                <c:pt idx="2732">
                  <c:v>273</c:v>
                </c:pt>
                <c:pt idx="2733">
                  <c:v>273</c:v>
                </c:pt>
                <c:pt idx="2734">
                  <c:v>272</c:v>
                </c:pt>
                <c:pt idx="2735">
                  <c:v>272</c:v>
                </c:pt>
                <c:pt idx="2736">
                  <c:v>272</c:v>
                </c:pt>
                <c:pt idx="2737">
                  <c:v>272</c:v>
                </c:pt>
                <c:pt idx="2738">
                  <c:v>272</c:v>
                </c:pt>
                <c:pt idx="2739">
                  <c:v>272</c:v>
                </c:pt>
                <c:pt idx="2740">
                  <c:v>272</c:v>
                </c:pt>
                <c:pt idx="2741">
                  <c:v>272</c:v>
                </c:pt>
                <c:pt idx="2742">
                  <c:v>272</c:v>
                </c:pt>
                <c:pt idx="2743">
                  <c:v>271</c:v>
                </c:pt>
                <c:pt idx="2744">
                  <c:v>271</c:v>
                </c:pt>
                <c:pt idx="2745">
                  <c:v>271</c:v>
                </c:pt>
                <c:pt idx="2746">
                  <c:v>271</c:v>
                </c:pt>
                <c:pt idx="2747">
                  <c:v>271</c:v>
                </c:pt>
                <c:pt idx="2748">
                  <c:v>271</c:v>
                </c:pt>
                <c:pt idx="2749">
                  <c:v>270</c:v>
                </c:pt>
                <c:pt idx="2750">
                  <c:v>270</c:v>
                </c:pt>
                <c:pt idx="2751">
                  <c:v>270</c:v>
                </c:pt>
                <c:pt idx="2752">
                  <c:v>270</c:v>
                </c:pt>
                <c:pt idx="2753">
                  <c:v>270</c:v>
                </c:pt>
                <c:pt idx="2754">
                  <c:v>270</c:v>
                </c:pt>
                <c:pt idx="2755">
                  <c:v>269</c:v>
                </c:pt>
                <c:pt idx="2756">
                  <c:v>269</c:v>
                </c:pt>
                <c:pt idx="2757">
                  <c:v>269</c:v>
                </c:pt>
                <c:pt idx="2758">
                  <c:v>269</c:v>
                </c:pt>
                <c:pt idx="2759">
                  <c:v>269</c:v>
                </c:pt>
                <c:pt idx="2760">
                  <c:v>269</c:v>
                </c:pt>
                <c:pt idx="2761">
                  <c:v>269</c:v>
                </c:pt>
                <c:pt idx="2762">
                  <c:v>268</c:v>
                </c:pt>
                <c:pt idx="2763">
                  <c:v>268</c:v>
                </c:pt>
                <c:pt idx="2764">
                  <c:v>268</c:v>
                </c:pt>
                <c:pt idx="2765">
                  <c:v>268</c:v>
                </c:pt>
                <c:pt idx="2766">
                  <c:v>268</c:v>
                </c:pt>
                <c:pt idx="2767">
                  <c:v>268</c:v>
                </c:pt>
                <c:pt idx="2768">
                  <c:v>268</c:v>
                </c:pt>
                <c:pt idx="2769">
                  <c:v>268</c:v>
                </c:pt>
                <c:pt idx="2770">
                  <c:v>268</c:v>
                </c:pt>
                <c:pt idx="2771">
                  <c:v>268</c:v>
                </c:pt>
                <c:pt idx="2772">
                  <c:v>267</c:v>
                </c:pt>
                <c:pt idx="2773">
                  <c:v>267</c:v>
                </c:pt>
                <c:pt idx="2774">
                  <c:v>267</c:v>
                </c:pt>
                <c:pt idx="2775">
                  <c:v>267</c:v>
                </c:pt>
                <c:pt idx="2776">
                  <c:v>267</c:v>
                </c:pt>
                <c:pt idx="2777">
                  <c:v>267</c:v>
                </c:pt>
                <c:pt idx="2778">
                  <c:v>267</c:v>
                </c:pt>
                <c:pt idx="2779">
                  <c:v>267</c:v>
                </c:pt>
                <c:pt idx="2780">
                  <c:v>267</c:v>
                </c:pt>
                <c:pt idx="2781">
                  <c:v>267</c:v>
                </c:pt>
                <c:pt idx="2782">
                  <c:v>267</c:v>
                </c:pt>
                <c:pt idx="2783">
                  <c:v>267</c:v>
                </c:pt>
                <c:pt idx="2784">
                  <c:v>267</c:v>
                </c:pt>
                <c:pt idx="2785">
                  <c:v>266</c:v>
                </c:pt>
                <c:pt idx="2786">
                  <c:v>266</c:v>
                </c:pt>
                <c:pt idx="2787">
                  <c:v>266</c:v>
                </c:pt>
                <c:pt idx="2788">
                  <c:v>266</c:v>
                </c:pt>
                <c:pt idx="2789">
                  <c:v>266</c:v>
                </c:pt>
                <c:pt idx="2790">
                  <c:v>266</c:v>
                </c:pt>
                <c:pt idx="2791">
                  <c:v>265</c:v>
                </c:pt>
                <c:pt idx="2792">
                  <c:v>265</c:v>
                </c:pt>
                <c:pt idx="2793">
                  <c:v>265</c:v>
                </c:pt>
                <c:pt idx="2794">
                  <c:v>265</c:v>
                </c:pt>
                <c:pt idx="2795">
                  <c:v>265</c:v>
                </c:pt>
                <c:pt idx="2796">
                  <c:v>265</c:v>
                </c:pt>
                <c:pt idx="2797">
                  <c:v>265</c:v>
                </c:pt>
                <c:pt idx="2798">
                  <c:v>264</c:v>
                </c:pt>
                <c:pt idx="2799">
                  <c:v>264</c:v>
                </c:pt>
                <c:pt idx="2800">
                  <c:v>264</c:v>
                </c:pt>
                <c:pt idx="2801">
                  <c:v>264</c:v>
                </c:pt>
                <c:pt idx="2802">
                  <c:v>264</c:v>
                </c:pt>
                <c:pt idx="2803">
                  <c:v>264</c:v>
                </c:pt>
                <c:pt idx="2804">
                  <c:v>264</c:v>
                </c:pt>
                <c:pt idx="2805">
                  <c:v>263</c:v>
                </c:pt>
                <c:pt idx="2806">
                  <c:v>263</c:v>
                </c:pt>
                <c:pt idx="2807">
                  <c:v>263</c:v>
                </c:pt>
                <c:pt idx="2808">
                  <c:v>263</c:v>
                </c:pt>
                <c:pt idx="2809">
                  <c:v>263</c:v>
                </c:pt>
                <c:pt idx="2810">
                  <c:v>263</c:v>
                </c:pt>
                <c:pt idx="2811">
                  <c:v>263</c:v>
                </c:pt>
                <c:pt idx="2812">
                  <c:v>263</c:v>
                </c:pt>
                <c:pt idx="2813">
                  <c:v>262</c:v>
                </c:pt>
                <c:pt idx="2814">
                  <c:v>262</c:v>
                </c:pt>
                <c:pt idx="2815">
                  <c:v>262</c:v>
                </c:pt>
                <c:pt idx="2816">
                  <c:v>262</c:v>
                </c:pt>
                <c:pt idx="2817">
                  <c:v>262</c:v>
                </c:pt>
                <c:pt idx="2818">
                  <c:v>262</c:v>
                </c:pt>
                <c:pt idx="2819">
                  <c:v>262</c:v>
                </c:pt>
                <c:pt idx="2820">
                  <c:v>262</c:v>
                </c:pt>
                <c:pt idx="2821">
                  <c:v>262</c:v>
                </c:pt>
                <c:pt idx="2822">
                  <c:v>262</c:v>
                </c:pt>
                <c:pt idx="2823">
                  <c:v>262</c:v>
                </c:pt>
                <c:pt idx="2824">
                  <c:v>262</c:v>
                </c:pt>
                <c:pt idx="2825">
                  <c:v>261</c:v>
                </c:pt>
                <c:pt idx="2826">
                  <c:v>261</c:v>
                </c:pt>
                <c:pt idx="2827">
                  <c:v>261</c:v>
                </c:pt>
                <c:pt idx="2828">
                  <c:v>261</c:v>
                </c:pt>
                <c:pt idx="2829">
                  <c:v>261</c:v>
                </c:pt>
                <c:pt idx="2830">
                  <c:v>261</c:v>
                </c:pt>
                <c:pt idx="2831">
                  <c:v>261</c:v>
                </c:pt>
                <c:pt idx="2832">
                  <c:v>261</c:v>
                </c:pt>
                <c:pt idx="2833">
                  <c:v>261</c:v>
                </c:pt>
                <c:pt idx="2834">
                  <c:v>260</c:v>
                </c:pt>
                <c:pt idx="2835">
                  <c:v>260</c:v>
                </c:pt>
                <c:pt idx="2836">
                  <c:v>260</c:v>
                </c:pt>
                <c:pt idx="2837">
                  <c:v>260</c:v>
                </c:pt>
                <c:pt idx="2838">
                  <c:v>260</c:v>
                </c:pt>
                <c:pt idx="2839">
                  <c:v>260</c:v>
                </c:pt>
                <c:pt idx="2840">
                  <c:v>260</c:v>
                </c:pt>
                <c:pt idx="2841">
                  <c:v>260</c:v>
                </c:pt>
                <c:pt idx="2842">
                  <c:v>260</c:v>
                </c:pt>
                <c:pt idx="2843">
                  <c:v>260</c:v>
                </c:pt>
                <c:pt idx="2844">
                  <c:v>259</c:v>
                </c:pt>
                <c:pt idx="2845">
                  <c:v>259</c:v>
                </c:pt>
                <c:pt idx="2846">
                  <c:v>259</c:v>
                </c:pt>
                <c:pt idx="2847">
                  <c:v>259</c:v>
                </c:pt>
                <c:pt idx="2848">
                  <c:v>259</c:v>
                </c:pt>
                <c:pt idx="2849">
                  <c:v>259</c:v>
                </c:pt>
                <c:pt idx="2850">
                  <c:v>259</c:v>
                </c:pt>
                <c:pt idx="2851">
                  <c:v>259</c:v>
                </c:pt>
                <c:pt idx="2852">
                  <c:v>259</c:v>
                </c:pt>
                <c:pt idx="2853">
                  <c:v>258</c:v>
                </c:pt>
                <c:pt idx="2854">
                  <c:v>258</c:v>
                </c:pt>
                <c:pt idx="2855">
                  <c:v>258</c:v>
                </c:pt>
                <c:pt idx="2856">
                  <c:v>258</c:v>
                </c:pt>
                <c:pt idx="2857">
                  <c:v>257</c:v>
                </c:pt>
                <c:pt idx="2858">
                  <c:v>257</c:v>
                </c:pt>
                <c:pt idx="2859">
                  <c:v>257</c:v>
                </c:pt>
                <c:pt idx="2860">
                  <c:v>257</c:v>
                </c:pt>
                <c:pt idx="2861">
                  <c:v>257</c:v>
                </c:pt>
                <c:pt idx="2862">
                  <c:v>257</c:v>
                </c:pt>
                <c:pt idx="2863">
                  <c:v>256</c:v>
                </c:pt>
                <c:pt idx="2864">
                  <c:v>256</c:v>
                </c:pt>
                <c:pt idx="2865">
                  <c:v>256</c:v>
                </c:pt>
                <c:pt idx="2866">
                  <c:v>256</c:v>
                </c:pt>
                <c:pt idx="2867">
                  <c:v>256</c:v>
                </c:pt>
                <c:pt idx="2868">
                  <c:v>256</c:v>
                </c:pt>
                <c:pt idx="2869">
                  <c:v>256</c:v>
                </c:pt>
                <c:pt idx="2870">
                  <c:v>256</c:v>
                </c:pt>
                <c:pt idx="2871">
                  <c:v>256</c:v>
                </c:pt>
                <c:pt idx="2872">
                  <c:v>256</c:v>
                </c:pt>
                <c:pt idx="2873">
                  <c:v>256</c:v>
                </c:pt>
                <c:pt idx="2874">
                  <c:v>256</c:v>
                </c:pt>
                <c:pt idx="2875">
                  <c:v>256</c:v>
                </c:pt>
                <c:pt idx="2876">
                  <c:v>256</c:v>
                </c:pt>
                <c:pt idx="2877">
                  <c:v>256</c:v>
                </c:pt>
                <c:pt idx="2878">
                  <c:v>256</c:v>
                </c:pt>
                <c:pt idx="2879">
                  <c:v>255</c:v>
                </c:pt>
                <c:pt idx="2880">
                  <c:v>255</c:v>
                </c:pt>
                <c:pt idx="2881">
                  <c:v>255</c:v>
                </c:pt>
                <c:pt idx="2882">
                  <c:v>255</c:v>
                </c:pt>
                <c:pt idx="2883">
                  <c:v>255</c:v>
                </c:pt>
                <c:pt idx="2884">
                  <c:v>255</c:v>
                </c:pt>
                <c:pt idx="2885">
                  <c:v>255</c:v>
                </c:pt>
                <c:pt idx="2886">
                  <c:v>255</c:v>
                </c:pt>
                <c:pt idx="2887">
                  <c:v>255</c:v>
                </c:pt>
                <c:pt idx="2888">
                  <c:v>255</c:v>
                </c:pt>
                <c:pt idx="2889">
                  <c:v>255</c:v>
                </c:pt>
                <c:pt idx="2890">
                  <c:v>254</c:v>
                </c:pt>
                <c:pt idx="2891">
                  <c:v>254</c:v>
                </c:pt>
                <c:pt idx="2892">
                  <c:v>254</c:v>
                </c:pt>
                <c:pt idx="2893">
                  <c:v>254</c:v>
                </c:pt>
                <c:pt idx="2894">
                  <c:v>254</c:v>
                </c:pt>
                <c:pt idx="2895">
                  <c:v>254</c:v>
                </c:pt>
                <c:pt idx="2896">
                  <c:v>254</c:v>
                </c:pt>
                <c:pt idx="2897">
                  <c:v>254</c:v>
                </c:pt>
                <c:pt idx="2898">
                  <c:v>253</c:v>
                </c:pt>
                <c:pt idx="2899">
                  <c:v>253</c:v>
                </c:pt>
                <c:pt idx="2900">
                  <c:v>253</c:v>
                </c:pt>
                <c:pt idx="2901">
                  <c:v>252</c:v>
                </c:pt>
                <c:pt idx="2902">
                  <c:v>252</c:v>
                </c:pt>
                <c:pt idx="2903">
                  <c:v>252</c:v>
                </c:pt>
                <c:pt idx="2904">
                  <c:v>252</c:v>
                </c:pt>
                <c:pt idx="2905">
                  <c:v>252</c:v>
                </c:pt>
                <c:pt idx="2906">
                  <c:v>251</c:v>
                </c:pt>
                <c:pt idx="2907">
                  <c:v>251</c:v>
                </c:pt>
                <c:pt idx="2908">
                  <c:v>251</c:v>
                </c:pt>
                <c:pt idx="2909">
                  <c:v>251</c:v>
                </c:pt>
                <c:pt idx="2910">
                  <c:v>251</c:v>
                </c:pt>
                <c:pt idx="2911">
                  <c:v>251</c:v>
                </c:pt>
                <c:pt idx="2912">
                  <c:v>251</c:v>
                </c:pt>
                <c:pt idx="2913">
                  <c:v>251</c:v>
                </c:pt>
                <c:pt idx="2914">
                  <c:v>250</c:v>
                </c:pt>
                <c:pt idx="2915">
                  <c:v>250</c:v>
                </c:pt>
                <c:pt idx="2916">
                  <c:v>250</c:v>
                </c:pt>
                <c:pt idx="2917">
                  <c:v>250</c:v>
                </c:pt>
                <c:pt idx="2918">
                  <c:v>250</c:v>
                </c:pt>
                <c:pt idx="2919">
                  <c:v>249</c:v>
                </c:pt>
                <c:pt idx="2920">
                  <c:v>249</c:v>
                </c:pt>
                <c:pt idx="2921">
                  <c:v>249</c:v>
                </c:pt>
                <c:pt idx="2922">
                  <c:v>249</c:v>
                </c:pt>
                <c:pt idx="2923">
                  <c:v>249</c:v>
                </c:pt>
                <c:pt idx="2924">
                  <c:v>249</c:v>
                </c:pt>
                <c:pt idx="2925">
                  <c:v>248</c:v>
                </c:pt>
                <c:pt idx="2926">
                  <c:v>248</c:v>
                </c:pt>
                <c:pt idx="2927">
                  <c:v>248</c:v>
                </c:pt>
                <c:pt idx="2928">
                  <c:v>248</c:v>
                </c:pt>
                <c:pt idx="2929">
                  <c:v>248</c:v>
                </c:pt>
                <c:pt idx="2930">
                  <c:v>248</c:v>
                </c:pt>
                <c:pt idx="2931">
                  <c:v>248</c:v>
                </c:pt>
                <c:pt idx="2932">
                  <c:v>248</c:v>
                </c:pt>
                <c:pt idx="2933">
                  <c:v>248</c:v>
                </c:pt>
                <c:pt idx="2934">
                  <c:v>248</c:v>
                </c:pt>
                <c:pt idx="2935">
                  <c:v>248</c:v>
                </c:pt>
                <c:pt idx="2936">
                  <c:v>248</c:v>
                </c:pt>
                <c:pt idx="2937">
                  <c:v>247</c:v>
                </c:pt>
                <c:pt idx="2938">
                  <c:v>247</c:v>
                </c:pt>
                <c:pt idx="2939">
                  <c:v>247</c:v>
                </c:pt>
                <c:pt idx="2940">
                  <c:v>247</c:v>
                </c:pt>
                <c:pt idx="2941">
                  <c:v>247</c:v>
                </c:pt>
                <c:pt idx="2942">
                  <c:v>247</c:v>
                </c:pt>
                <c:pt idx="2943">
                  <c:v>247</c:v>
                </c:pt>
                <c:pt idx="2944">
                  <c:v>247</c:v>
                </c:pt>
                <c:pt idx="2945">
                  <c:v>246</c:v>
                </c:pt>
                <c:pt idx="2946">
                  <c:v>246</c:v>
                </c:pt>
                <c:pt idx="2947">
                  <c:v>246</c:v>
                </c:pt>
                <c:pt idx="2948">
                  <c:v>246</c:v>
                </c:pt>
                <c:pt idx="2949">
                  <c:v>246</c:v>
                </c:pt>
                <c:pt idx="2950">
                  <c:v>246</c:v>
                </c:pt>
                <c:pt idx="2951">
                  <c:v>246</c:v>
                </c:pt>
                <c:pt idx="2952">
                  <c:v>246</c:v>
                </c:pt>
                <c:pt idx="2953">
                  <c:v>246</c:v>
                </c:pt>
                <c:pt idx="2954">
                  <c:v>246</c:v>
                </c:pt>
                <c:pt idx="2955">
                  <c:v>246</c:v>
                </c:pt>
                <c:pt idx="2956">
                  <c:v>246</c:v>
                </c:pt>
                <c:pt idx="2957">
                  <c:v>246</c:v>
                </c:pt>
                <c:pt idx="2958">
                  <c:v>246</c:v>
                </c:pt>
                <c:pt idx="2959">
                  <c:v>245</c:v>
                </c:pt>
                <c:pt idx="2960">
                  <c:v>245</c:v>
                </c:pt>
                <c:pt idx="2961">
                  <c:v>245</c:v>
                </c:pt>
                <c:pt idx="2962">
                  <c:v>245</c:v>
                </c:pt>
                <c:pt idx="2963">
                  <c:v>245</c:v>
                </c:pt>
                <c:pt idx="2964">
                  <c:v>245</c:v>
                </c:pt>
                <c:pt idx="2965">
                  <c:v>244</c:v>
                </c:pt>
                <c:pt idx="2966">
                  <c:v>244</c:v>
                </c:pt>
                <c:pt idx="2967">
                  <c:v>244</c:v>
                </c:pt>
                <c:pt idx="2968">
                  <c:v>244</c:v>
                </c:pt>
                <c:pt idx="2969">
                  <c:v>244</c:v>
                </c:pt>
                <c:pt idx="2970">
                  <c:v>244</c:v>
                </c:pt>
                <c:pt idx="2971">
                  <c:v>244</c:v>
                </c:pt>
                <c:pt idx="2972">
                  <c:v>243</c:v>
                </c:pt>
                <c:pt idx="2973">
                  <c:v>243</c:v>
                </c:pt>
                <c:pt idx="2974">
                  <c:v>243</c:v>
                </c:pt>
                <c:pt idx="2975">
                  <c:v>243</c:v>
                </c:pt>
                <c:pt idx="2976">
                  <c:v>243</c:v>
                </c:pt>
                <c:pt idx="2977">
                  <c:v>242</c:v>
                </c:pt>
                <c:pt idx="2978">
                  <c:v>242</c:v>
                </c:pt>
                <c:pt idx="2979">
                  <c:v>242</c:v>
                </c:pt>
                <c:pt idx="2980">
                  <c:v>242</c:v>
                </c:pt>
                <c:pt idx="2981">
                  <c:v>242</c:v>
                </c:pt>
                <c:pt idx="2982">
                  <c:v>242</c:v>
                </c:pt>
                <c:pt idx="2983">
                  <c:v>242</c:v>
                </c:pt>
                <c:pt idx="2984">
                  <c:v>242</c:v>
                </c:pt>
                <c:pt idx="2985">
                  <c:v>242</c:v>
                </c:pt>
                <c:pt idx="2986">
                  <c:v>242</c:v>
                </c:pt>
                <c:pt idx="2987">
                  <c:v>241</c:v>
                </c:pt>
                <c:pt idx="2988">
                  <c:v>241</c:v>
                </c:pt>
                <c:pt idx="2989">
                  <c:v>241</c:v>
                </c:pt>
                <c:pt idx="2990">
                  <c:v>241</c:v>
                </c:pt>
                <c:pt idx="2991">
                  <c:v>241</c:v>
                </c:pt>
                <c:pt idx="2992">
                  <c:v>241</c:v>
                </c:pt>
                <c:pt idx="2993">
                  <c:v>240</c:v>
                </c:pt>
                <c:pt idx="2994">
                  <c:v>240</c:v>
                </c:pt>
                <c:pt idx="2995">
                  <c:v>240</c:v>
                </c:pt>
                <c:pt idx="2996">
                  <c:v>240</c:v>
                </c:pt>
                <c:pt idx="2997">
                  <c:v>240</c:v>
                </c:pt>
                <c:pt idx="2998">
                  <c:v>240</c:v>
                </c:pt>
                <c:pt idx="2999">
                  <c:v>240</c:v>
                </c:pt>
                <c:pt idx="3000">
                  <c:v>240</c:v>
                </c:pt>
                <c:pt idx="3001">
                  <c:v>240</c:v>
                </c:pt>
                <c:pt idx="3002">
                  <c:v>240</c:v>
                </c:pt>
                <c:pt idx="3003">
                  <c:v>240</c:v>
                </c:pt>
                <c:pt idx="3004">
                  <c:v>240</c:v>
                </c:pt>
                <c:pt idx="3005">
                  <c:v>240</c:v>
                </c:pt>
                <c:pt idx="3006">
                  <c:v>239</c:v>
                </c:pt>
                <c:pt idx="3007">
                  <c:v>239</c:v>
                </c:pt>
                <c:pt idx="3008">
                  <c:v>239</c:v>
                </c:pt>
                <c:pt idx="3009">
                  <c:v>239</c:v>
                </c:pt>
                <c:pt idx="3010">
                  <c:v>239</c:v>
                </c:pt>
                <c:pt idx="3011">
                  <c:v>239</c:v>
                </c:pt>
                <c:pt idx="3012">
                  <c:v>238</c:v>
                </c:pt>
                <c:pt idx="3013">
                  <c:v>238</c:v>
                </c:pt>
                <c:pt idx="3014">
                  <c:v>238</c:v>
                </c:pt>
                <c:pt idx="3015">
                  <c:v>238</c:v>
                </c:pt>
                <c:pt idx="3016">
                  <c:v>238</c:v>
                </c:pt>
                <c:pt idx="3017">
                  <c:v>238</c:v>
                </c:pt>
                <c:pt idx="3018">
                  <c:v>238</c:v>
                </c:pt>
                <c:pt idx="3019">
                  <c:v>238</c:v>
                </c:pt>
                <c:pt idx="3020">
                  <c:v>237</c:v>
                </c:pt>
                <c:pt idx="3021">
                  <c:v>237</c:v>
                </c:pt>
                <c:pt idx="3022">
                  <c:v>237</c:v>
                </c:pt>
                <c:pt idx="3023">
                  <c:v>237</c:v>
                </c:pt>
                <c:pt idx="3024">
                  <c:v>237</c:v>
                </c:pt>
                <c:pt idx="3025">
                  <c:v>237</c:v>
                </c:pt>
                <c:pt idx="3026">
                  <c:v>237</c:v>
                </c:pt>
                <c:pt idx="3027">
                  <c:v>237</c:v>
                </c:pt>
                <c:pt idx="3028">
                  <c:v>237</c:v>
                </c:pt>
                <c:pt idx="3029">
                  <c:v>236</c:v>
                </c:pt>
                <c:pt idx="3030">
                  <c:v>236</c:v>
                </c:pt>
                <c:pt idx="3031">
                  <c:v>236</c:v>
                </c:pt>
                <c:pt idx="3032">
                  <c:v>236</c:v>
                </c:pt>
                <c:pt idx="3033">
                  <c:v>236</c:v>
                </c:pt>
                <c:pt idx="3034">
                  <c:v>236</c:v>
                </c:pt>
                <c:pt idx="3035">
                  <c:v>236</c:v>
                </c:pt>
                <c:pt idx="3036">
                  <c:v>236</c:v>
                </c:pt>
                <c:pt idx="3037">
                  <c:v>236</c:v>
                </c:pt>
                <c:pt idx="3038">
                  <c:v>236</c:v>
                </c:pt>
                <c:pt idx="3039">
                  <c:v>236</c:v>
                </c:pt>
                <c:pt idx="3040">
                  <c:v>236</c:v>
                </c:pt>
                <c:pt idx="3041">
                  <c:v>236</c:v>
                </c:pt>
                <c:pt idx="3042">
                  <c:v>235</c:v>
                </c:pt>
                <c:pt idx="3043">
                  <c:v>235</c:v>
                </c:pt>
                <c:pt idx="3044">
                  <c:v>235</c:v>
                </c:pt>
                <c:pt idx="3045">
                  <c:v>235</c:v>
                </c:pt>
                <c:pt idx="3046">
                  <c:v>235</c:v>
                </c:pt>
                <c:pt idx="3047">
                  <c:v>235</c:v>
                </c:pt>
                <c:pt idx="3048">
                  <c:v>235</c:v>
                </c:pt>
                <c:pt idx="3049">
                  <c:v>235</c:v>
                </c:pt>
                <c:pt idx="3050">
                  <c:v>235</c:v>
                </c:pt>
                <c:pt idx="3051">
                  <c:v>235</c:v>
                </c:pt>
                <c:pt idx="3052">
                  <c:v>235</c:v>
                </c:pt>
                <c:pt idx="3053">
                  <c:v>235</c:v>
                </c:pt>
                <c:pt idx="3054">
                  <c:v>235</c:v>
                </c:pt>
                <c:pt idx="3055">
                  <c:v>234</c:v>
                </c:pt>
                <c:pt idx="3056">
                  <c:v>234</c:v>
                </c:pt>
                <c:pt idx="3057">
                  <c:v>234</c:v>
                </c:pt>
                <c:pt idx="3058">
                  <c:v>234</c:v>
                </c:pt>
                <c:pt idx="3059">
                  <c:v>234</c:v>
                </c:pt>
                <c:pt idx="3060">
                  <c:v>234</c:v>
                </c:pt>
                <c:pt idx="3061">
                  <c:v>234</c:v>
                </c:pt>
                <c:pt idx="3062">
                  <c:v>234</c:v>
                </c:pt>
                <c:pt idx="3063">
                  <c:v>234</c:v>
                </c:pt>
                <c:pt idx="3064">
                  <c:v>234</c:v>
                </c:pt>
                <c:pt idx="3065">
                  <c:v>234</c:v>
                </c:pt>
                <c:pt idx="3066">
                  <c:v>233</c:v>
                </c:pt>
                <c:pt idx="3067">
                  <c:v>233</c:v>
                </c:pt>
                <c:pt idx="3068">
                  <c:v>233</c:v>
                </c:pt>
                <c:pt idx="3069">
                  <c:v>233</c:v>
                </c:pt>
                <c:pt idx="3070">
                  <c:v>233</c:v>
                </c:pt>
                <c:pt idx="3071">
                  <c:v>233</c:v>
                </c:pt>
                <c:pt idx="3072">
                  <c:v>233</c:v>
                </c:pt>
                <c:pt idx="3073">
                  <c:v>233</c:v>
                </c:pt>
                <c:pt idx="3074">
                  <c:v>233</c:v>
                </c:pt>
                <c:pt idx="3075">
                  <c:v>232</c:v>
                </c:pt>
                <c:pt idx="3076">
                  <c:v>232</c:v>
                </c:pt>
                <c:pt idx="3077">
                  <c:v>232</c:v>
                </c:pt>
                <c:pt idx="3078">
                  <c:v>232</c:v>
                </c:pt>
                <c:pt idx="3079">
                  <c:v>231</c:v>
                </c:pt>
                <c:pt idx="3080">
                  <c:v>231</c:v>
                </c:pt>
                <c:pt idx="3081">
                  <c:v>231</c:v>
                </c:pt>
                <c:pt idx="3082">
                  <c:v>231</c:v>
                </c:pt>
                <c:pt idx="3083">
                  <c:v>231</c:v>
                </c:pt>
                <c:pt idx="3084">
                  <c:v>230</c:v>
                </c:pt>
                <c:pt idx="3085">
                  <c:v>230</c:v>
                </c:pt>
                <c:pt idx="3086">
                  <c:v>230</c:v>
                </c:pt>
                <c:pt idx="3087">
                  <c:v>230</c:v>
                </c:pt>
                <c:pt idx="3088">
                  <c:v>230</c:v>
                </c:pt>
                <c:pt idx="3089">
                  <c:v>230</c:v>
                </c:pt>
                <c:pt idx="3090">
                  <c:v>230</c:v>
                </c:pt>
                <c:pt idx="3091">
                  <c:v>229</c:v>
                </c:pt>
                <c:pt idx="3092">
                  <c:v>229</c:v>
                </c:pt>
                <c:pt idx="3093">
                  <c:v>229</c:v>
                </c:pt>
                <c:pt idx="3094">
                  <c:v>229</c:v>
                </c:pt>
                <c:pt idx="3095">
                  <c:v>229</c:v>
                </c:pt>
                <c:pt idx="3096">
                  <c:v>228</c:v>
                </c:pt>
                <c:pt idx="3097">
                  <c:v>228</c:v>
                </c:pt>
                <c:pt idx="3098">
                  <c:v>228</c:v>
                </c:pt>
                <c:pt idx="3099">
                  <c:v>228</c:v>
                </c:pt>
                <c:pt idx="3100">
                  <c:v>228</c:v>
                </c:pt>
                <c:pt idx="3101">
                  <c:v>228</c:v>
                </c:pt>
                <c:pt idx="3102">
                  <c:v>228</c:v>
                </c:pt>
                <c:pt idx="3103">
                  <c:v>227</c:v>
                </c:pt>
                <c:pt idx="3104">
                  <c:v>227</c:v>
                </c:pt>
                <c:pt idx="3105">
                  <c:v>227</c:v>
                </c:pt>
                <c:pt idx="3106">
                  <c:v>227</c:v>
                </c:pt>
                <c:pt idx="3107">
                  <c:v>227</c:v>
                </c:pt>
                <c:pt idx="3108">
                  <c:v>227</c:v>
                </c:pt>
                <c:pt idx="3109">
                  <c:v>227</c:v>
                </c:pt>
                <c:pt idx="3110">
                  <c:v>226</c:v>
                </c:pt>
                <c:pt idx="3111">
                  <c:v>226</c:v>
                </c:pt>
                <c:pt idx="3112">
                  <c:v>226</c:v>
                </c:pt>
                <c:pt idx="3113">
                  <c:v>226</c:v>
                </c:pt>
                <c:pt idx="3114">
                  <c:v>226</c:v>
                </c:pt>
                <c:pt idx="3115">
                  <c:v>226</c:v>
                </c:pt>
                <c:pt idx="3116">
                  <c:v>226</c:v>
                </c:pt>
                <c:pt idx="3117">
                  <c:v>226</c:v>
                </c:pt>
                <c:pt idx="3118">
                  <c:v>226</c:v>
                </c:pt>
                <c:pt idx="3119">
                  <c:v>226</c:v>
                </c:pt>
                <c:pt idx="3120">
                  <c:v>226</c:v>
                </c:pt>
                <c:pt idx="3121">
                  <c:v>226</c:v>
                </c:pt>
                <c:pt idx="3122">
                  <c:v>226</c:v>
                </c:pt>
                <c:pt idx="3123">
                  <c:v>226</c:v>
                </c:pt>
                <c:pt idx="3124">
                  <c:v>226</c:v>
                </c:pt>
                <c:pt idx="3125">
                  <c:v>226</c:v>
                </c:pt>
                <c:pt idx="3126">
                  <c:v>225</c:v>
                </c:pt>
                <c:pt idx="3127">
                  <c:v>225</c:v>
                </c:pt>
                <c:pt idx="3128">
                  <c:v>225</c:v>
                </c:pt>
                <c:pt idx="3129">
                  <c:v>225</c:v>
                </c:pt>
                <c:pt idx="3130">
                  <c:v>225</c:v>
                </c:pt>
                <c:pt idx="3131">
                  <c:v>224</c:v>
                </c:pt>
                <c:pt idx="3132">
                  <c:v>224</c:v>
                </c:pt>
                <c:pt idx="3133">
                  <c:v>224</c:v>
                </c:pt>
                <c:pt idx="3134">
                  <c:v>224</c:v>
                </c:pt>
                <c:pt idx="3135">
                  <c:v>224</c:v>
                </c:pt>
                <c:pt idx="3136">
                  <c:v>224</c:v>
                </c:pt>
                <c:pt idx="3137">
                  <c:v>224</c:v>
                </c:pt>
                <c:pt idx="3138">
                  <c:v>224</c:v>
                </c:pt>
                <c:pt idx="3139">
                  <c:v>224</c:v>
                </c:pt>
                <c:pt idx="3140">
                  <c:v>224</c:v>
                </c:pt>
                <c:pt idx="3141">
                  <c:v>223</c:v>
                </c:pt>
                <c:pt idx="3142">
                  <c:v>223</c:v>
                </c:pt>
                <c:pt idx="3143">
                  <c:v>223</c:v>
                </c:pt>
                <c:pt idx="3144">
                  <c:v>222</c:v>
                </c:pt>
                <c:pt idx="3145">
                  <c:v>222</c:v>
                </c:pt>
                <c:pt idx="3146">
                  <c:v>222</c:v>
                </c:pt>
                <c:pt idx="3147">
                  <c:v>222</c:v>
                </c:pt>
                <c:pt idx="3148">
                  <c:v>222</c:v>
                </c:pt>
                <c:pt idx="3149">
                  <c:v>222</c:v>
                </c:pt>
                <c:pt idx="3150">
                  <c:v>222</c:v>
                </c:pt>
                <c:pt idx="3151">
                  <c:v>222</c:v>
                </c:pt>
                <c:pt idx="3152">
                  <c:v>222</c:v>
                </c:pt>
                <c:pt idx="3153">
                  <c:v>222</c:v>
                </c:pt>
                <c:pt idx="3154">
                  <c:v>222</c:v>
                </c:pt>
                <c:pt idx="3155">
                  <c:v>221</c:v>
                </c:pt>
                <c:pt idx="3156">
                  <c:v>221</c:v>
                </c:pt>
                <c:pt idx="3157">
                  <c:v>221</c:v>
                </c:pt>
                <c:pt idx="3158">
                  <c:v>221</c:v>
                </c:pt>
                <c:pt idx="3159">
                  <c:v>221</c:v>
                </c:pt>
                <c:pt idx="3160">
                  <c:v>221</c:v>
                </c:pt>
                <c:pt idx="3161">
                  <c:v>221</c:v>
                </c:pt>
                <c:pt idx="3162">
                  <c:v>221</c:v>
                </c:pt>
                <c:pt idx="3163">
                  <c:v>221</c:v>
                </c:pt>
                <c:pt idx="3164">
                  <c:v>221</c:v>
                </c:pt>
                <c:pt idx="3165">
                  <c:v>220</c:v>
                </c:pt>
                <c:pt idx="3166">
                  <c:v>220</c:v>
                </c:pt>
                <c:pt idx="3167">
                  <c:v>220</c:v>
                </c:pt>
                <c:pt idx="3168">
                  <c:v>220</c:v>
                </c:pt>
                <c:pt idx="3169">
                  <c:v>220</c:v>
                </c:pt>
                <c:pt idx="3170">
                  <c:v>220</c:v>
                </c:pt>
                <c:pt idx="3171">
                  <c:v>220</c:v>
                </c:pt>
                <c:pt idx="3172">
                  <c:v>220</c:v>
                </c:pt>
                <c:pt idx="3173">
                  <c:v>220</c:v>
                </c:pt>
                <c:pt idx="3174">
                  <c:v>220</c:v>
                </c:pt>
                <c:pt idx="3175">
                  <c:v>220</c:v>
                </c:pt>
                <c:pt idx="3176">
                  <c:v>219</c:v>
                </c:pt>
                <c:pt idx="3177">
                  <c:v>219</c:v>
                </c:pt>
                <c:pt idx="3178">
                  <c:v>219</c:v>
                </c:pt>
                <c:pt idx="3179">
                  <c:v>219</c:v>
                </c:pt>
                <c:pt idx="3180">
                  <c:v>219</c:v>
                </c:pt>
                <c:pt idx="3181">
                  <c:v>219</c:v>
                </c:pt>
                <c:pt idx="3182">
                  <c:v>219</c:v>
                </c:pt>
                <c:pt idx="3183">
                  <c:v>218</c:v>
                </c:pt>
                <c:pt idx="3184">
                  <c:v>218</c:v>
                </c:pt>
                <c:pt idx="3185">
                  <c:v>218</c:v>
                </c:pt>
                <c:pt idx="3186">
                  <c:v>218</c:v>
                </c:pt>
                <c:pt idx="3187">
                  <c:v>218</c:v>
                </c:pt>
                <c:pt idx="3188">
                  <c:v>217</c:v>
                </c:pt>
                <c:pt idx="3189">
                  <c:v>217</c:v>
                </c:pt>
                <c:pt idx="3190">
                  <c:v>217</c:v>
                </c:pt>
                <c:pt idx="3191">
                  <c:v>217</c:v>
                </c:pt>
                <c:pt idx="3192">
                  <c:v>217</c:v>
                </c:pt>
                <c:pt idx="3193">
                  <c:v>217</c:v>
                </c:pt>
                <c:pt idx="3194">
                  <c:v>217</c:v>
                </c:pt>
                <c:pt idx="3195">
                  <c:v>217</c:v>
                </c:pt>
                <c:pt idx="3196">
                  <c:v>216</c:v>
                </c:pt>
                <c:pt idx="3197">
                  <c:v>216</c:v>
                </c:pt>
                <c:pt idx="3198">
                  <c:v>216</c:v>
                </c:pt>
                <c:pt idx="3199">
                  <c:v>216</c:v>
                </c:pt>
                <c:pt idx="3200">
                  <c:v>216</c:v>
                </c:pt>
                <c:pt idx="3201">
                  <c:v>216</c:v>
                </c:pt>
                <c:pt idx="3202">
                  <c:v>216</c:v>
                </c:pt>
                <c:pt idx="3203">
                  <c:v>216</c:v>
                </c:pt>
                <c:pt idx="3204">
                  <c:v>216</c:v>
                </c:pt>
                <c:pt idx="3205">
                  <c:v>215</c:v>
                </c:pt>
                <c:pt idx="3206">
                  <c:v>215</c:v>
                </c:pt>
                <c:pt idx="3207">
                  <c:v>215</c:v>
                </c:pt>
                <c:pt idx="3208">
                  <c:v>215</c:v>
                </c:pt>
                <c:pt idx="3209">
                  <c:v>214</c:v>
                </c:pt>
                <c:pt idx="3210">
                  <c:v>214</c:v>
                </c:pt>
                <c:pt idx="3211">
                  <c:v>214</c:v>
                </c:pt>
                <c:pt idx="3212">
                  <c:v>214</c:v>
                </c:pt>
                <c:pt idx="3213">
                  <c:v>214</c:v>
                </c:pt>
                <c:pt idx="3214">
                  <c:v>214</c:v>
                </c:pt>
                <c:pt idx="3215">
                  <c:v>214</c:v>
                </c:pt>
                <c:pt idx="3216">
                  <c:v>214</c:v>
                </c:pt>
                <c:pt idx="3217">
                  <c:v>213</c:v>
                </c:pt>
                <c:pt idx="3218">
                  <c:v>213</c:v>
                </c:pt>
                <c:pt idx="3219">
                  <c:v>212</c:v>
                </c:pt>
                <c:pt idx="3220">
                  <c:v>212</c:v>
                </c:pt>
                <c:pt idx="3221">
                  <c:v>212</c:v>
                </c:pt>
                <c:pt idx="3222">
                  <c:v>212</c:v>
                </c:pt>
                <c:pt idx="3223">
                  <c:v>212</c:v>
                </c:pt>
                <c:pt idx="3224">
                  <c:v>212</c:v>
                </c:pt>
                <c:pt idx="3225">
                  <c:v>211</c:v>
                </c:pt>
                <c:pt idx="3226">
                  <c:v>211</c:v>
                </c:pt>
                <c:pt idx="3227">
                  <c:v>211</c:v>
                </c:pt>
                <c:pt idx="3228">
                  <c:v>211</c:v>
                </c:pt>
                <c:pt idx="3229">
                  <c:v>211</c:v>
                </c:pt>
                <c:pt idx="3230">
                  <c:v>210</c:v>
                </c:pt>
                <c:pt idx="3231">
                  <c:v>210</c:v>
                </c:pt>
                <c:pt idx="3232">
                  <c:v>210</c:v>
                </c:pt>
                <c:pt idx="3233">
                  <c:v>210</c:v>
                </c:pt>
                <c:pt idx="3234">
                  <c:v>210</c:v>
                </c:pt>
                <c:pt idx="3235">
                  <c:v>210</c:v>
                </c:pt>
                <c:pt idx="3236">
                  <c:v>210</c:v>
                </c:pt>
                <c:pt idx="3237">
                  <c:v>210</c:v>
                </c:pt>
                <c:pt idx="3238">
                  <c:v>209</c:v>
                </c:pt>
                <c:pt idx="3239">
                  <c:v>209</c:v>
                </c:pt>
                <c:pt idx="3240">
                  <c:v>209</c:v>
                </c:pt>
                <c:pt idx="3241">
                  <c:v>209</c:v>
                </c:pt>
                <c:pt idx="3242">
                  <c:v>209</c:v>
                </c:pt>
                <c:pt idx="3243">
                  <c:v>208</c:v>
                </c:pt>
                <c:pt idx="3244">
                  <c:v>208</c:v>
                </c:pt>
                <c:pt idx="3245">
                  <c:v>208</c:v>
                </c:pt>
                <c:pt idx="3246">
                  <c:v>208</c:v>
                </c:pt>
                <c:pt idx="3247">
                  <c:v>208</c:v>
                </c:pt>
                <c:pt idx="3248">
                  <c:v>208</c:v>
                </c:pt>
                <c:pt idx="3249">
                  <c:v>208</c:v>
                </c:pt>
                <c:pt idx="3250">
                  <c:v>208</c:v>
                </c:pt>
                <c:pt idx="3251">
                  <c:v>208</c:v>
                </c:pt>
                <c:pt idx="3252">
                  <c:v>208</c:v>
                </c:pt>
                <c:pt idx="3253">
                  <c:v>207</c:v>
                </c:pt>
                <c:pt idx="3254">
                  <c:v>207</c:v>
                </c:pt>
                <c:pt idx="3255">
                  <c:v>207</c:v>
                </c:pt>
                <c:pt idx="3256">
                  <c:v>207</c:v>
                </c:pt>
                <c:pt idx="3257">
                  <c:v>207</c:v>
                </c:pt>
                <c:pt idx="3258">
                  <c:v>207</c:v>
                </c:pt>
                <c:pt idx="3259">
                  <c:v>207</c:v>
                </c:pt>
                <c:pt idx="3260">
                  <c:v>206</c:v>
                </c:pt>
                <c:pt idx="3261">
                  <c:v>206</c:v>
                </c:pt>
                <c:pt idx="3262">
                  <c:v>206</c:v>
                </c:pt>
                <c:pt idx="3263">
                  <c:v>206</c:v>
                </c:pt>
                <c:pt idx="3264">
                  <c:v>206</c:v>
                </c:pt>
                <c:pt idx="3265">
                  <c:v>206</c:v>
                </c:pt>
                <c:pt idx="3266">
                  <c:v>206</c:v>
                </c:pt>
                <c:pt idx="3267">
                  <c:v>205</c:v>
                </c:pt>
                <c:pt idx="3268">
                  <c:v>205</c:v>
                </c:pt>
                <c:pt idx="3269">
                  <c:v>205</c:v>
                </c:pt>
                <c:pt idx="3270">
                  <c:v>204</c:v>
                </c:pt>
                <c:pt idx="3271">
                  <c:v>204</c:v>
                </c:pt>
                <c:pt idx="3272">
                  <c:v>204</c:v>
                </c:pt>
                <c:pt idx="3273">
                  <c:v>204</c:v>
                </c:pt>
                <c:pt idx="3274">
                  <c:v>204</c:v>
                </c:pt>
                <c:pt idx="3275">
                  <c:v>204</c:v>
                </c:pt>
                <c:pt idx="3276">
                  <c:v>204</c:v>
                </c:pt>
                <c:pt idx="3277">
                  <c:v>204</c:v>
                </c:pt>
                <c:pt idx="3278">
                  <c:v>204</c:v>
                </c:pt>
                <c:pt idx="3279">
                  <c:v>203</c:v>
                </c:pt>
                <c:pt idx="3280">
                  <c:v>203</c:v>
                </c:pt>
                <c:pt idx="3281">
                  <c:v>203</c:v>
                </c:pt>
                <c:pt idx="3282">
                  <c:v>202</c:v>
                </c:pt>
                <c:pt idx="3283">
                  <c:v>202</c:v>
                </c:pt>
                <c:pt idx="3284">
                  <c:v>202</c:v>
                </c:pt>
                <c:pt idx="3285">
                  <c:v>202</c:v>
                </c:pt>
                <c:pt idx="3286">
                  <c:v>202</c:v>
                </c:pt>
                <c:pt idx="3287">
                  <c:v>202</c:v>
                </c:pt>
                <c:pt idx="3288">
                  <c:v>202</c:v>
                </c:pt>
                <c:pt idx="3289">
                  <c:v>201</c:v>
                </c:pt>
                <c:pt idx="3290">
                  <c:v>201</c:v>
                </c:pt>
                <c:pt idx="3291">
                  <c:v>201</c:v>
                </c:pt>
                <c:pt idx="3292">
                  <c:v>201</c:v>
                </c:pt>
                <c:pt idx="3293">
                  <c:v>201</c:v>
                </c:pt>
                <c:pt idx="3294">
                  <c:v>201</c:v>
                </c:pt>
                <c:pt idx="3295">
                  <c:v>201</c:v>
                </c:pt>
                <c:pt idx="3296">
                  <c:v>201</c:v>
                </c:pt>
                <c:pt idx="3297">
                  <c:v>200</c:v>
                </c:pt>
                <c:pt idx="3298">
                  <c:v>200</c:v>
                </c:pt>
                <c:pt idx="3299">
                  <c:v>200</c:v>
                </c:pt>
                <c:pt idx="3300">
                  <c:v>200</c:v>
                </c:pt>
                <c:pt idx="3301">
                  <c:v>200</c:v>
                </c:pt>
                <c:pt idx="3302">
                  <c:v>200</c:v>
                </c:pt>
                <c:pt idx="3303">
                  <c:v>200</c:v>
                </c:pt>
                <c:pt idx="3304">
                  <c:v>199</c:v>
                </c:pt>
                <c:pt idx="3305">
                  <c:v>199</c:v>
                </c:pt>
                <c:pt idx="3306">
                  <c:v>199</c:v>
                </c:pt>
                <c:pt idx="3307">
                  <c:v>199</c:v>
                </c:pt>
                <c:pt idx="3308">
                  <c:v>199</c:v>
                </c:pt>
                <c:pt idx="3309">
                  <c:v>199</c:v>
                </c:pt>
                <c:pt idx="3310">
                  <c:v>199</c:v>
                </c:pt>
                <c:pt idx="3311">
                  <c:v>198</c:v>
                </c:pt>
                <c:pt idx="3312">
                  <c:v>198</c:v>
                </c:pt>
                <c:pt idx="3313">
                  <c:v>198</c:v>
                </c:pt>
                <c:pt idx="3314">
                  <c:v>198</c:v>
                </c:pt>
                <c:pt idx="3315">
                  <c:v>197</c:v>
                </c:pt>
                <c:pt idx="3316">
                  <c:v>197</c:v>
                </c:pt>
                <c:pt idx="3317">
                  <c:v>197</c:v>
                </c:pt>
                <c:pt idx="3318">
                  <c:v>197</c:v>
                </c:pt>
                <c:pt idx="3319">
                  <c:v>197</c:v>
                </c:pt>
                <c:pt idx="3320">
                  <c:v>197</c:v>
                </c:pt>
                <c:pt idx="3321">
                  <c:v>197</c:v>
                </c:pt>
                <c:pt idx="3322">
                  <c:v>197</c:v>
                </c:pt>
                <c:pt idx="3323">
                  <c:v>197</c:v>
                </c:pt>
                <c:pt idx="3324">
                  <c:v>197</c:v>
                </c:pt>
                <c:pt idx="3325">
                  <c:v>197</c:v>
                </c:pt>
                <c:pt idx="3326">
                  <c:v>196</c:v>
                </c:pt>
                <c:pt idx="3327">
                  <c:v>196</c:v>
                </c:pt>
                <c:pt idx="3328">
                  <c:v>196</c:v>
                </c:pt>
                <c:pt idx="3329">
                  <c:v>195</c:v>
                </c:pt>
                <c:pt idx="3330">
                  <c:v>195</c:v>
                </c:pt>
                <c:pt idx="3331">
                  <c:v>195</c:v>
                </c:pt>
                <c:pt idx="3332">
                  <c:v>195</c:v>
                </c:pt>
                <c:pt idx="3333">
                  <c:v>195</c:v>
                </c:pt>
                <c:pt idx="3334">
                  <c:v>195</c:v>
                </c:pt>
                <c:pt idx="3335">
                  <c:v>195</c:v>
                </c:pt>
                <c:pt idx="3336">
                  <c:v>194</c:v>
                </c:pt>
                <c:pt idx="3337">
                  <c:v>194</c:v>
                </c:pt>
                <c:pt idx="3338">
                  <c:v>194</c:v>
                </c:pt>
                <c:pt idx="3339">
                  <c:v>194</c:v>
                </c:pt>
                <c:pt idx="3340">
                  <c:v>194</c:v>
                </c:pt>
                <c:pt idx="3341">
                  <c:v>194</c:v>
                </c:pt>
                <c:pt idx="3342">
                  <c:v>194</c:v>
                </c:pt>
                <c:pt idx="3343">
                  <c:v>194</c:v>
                </c:pt>
                <c:pt idx="3344">
                  <c:v>193</c:v>
                </c:pt>
                <c:pt idx="3345">
                  <c:v>193</c:v>
                </c:pt>
                <c:pt idx="3346">
                  <c:v>193</c:v>
                </c:pt>
                <c:pt idx="3347">
                  <c:v>193</c:v>
                </c:pt>
                <c:pt idx="3348">
                  <c:v>193</c:v>
                </c:pt>
                <c:pt idx="3349">
                  <c:v>192</c:v>
                </c:pt>
                <c:pt idx="3350">
                  <c:v>192</c:v>
                </c:pt>
                <c:pt idx="3351">
                  <c:v>192</c:v>
                </c:pt>
                <c:pt idx="3352">
                  <c:v>192</c:v>
                </c:pt>
                <c:pt idx="3353">
                  <c:v>192</c:v>
                </c:pt>
                <c:pt idx="3354">
                  <c:v>192</c:v>
                </c:pt>
                <c:pt idx="3355">
                  <c:v>192</c:v>
                </c:pt>
                <c:pt idx="3356">
                  <c:v>191</c:v>
                </c:pt>
                <c:pt idx="3357">
                  <c:v>191</c:v>
                </c:pt>
                <c:pt idx="3358">
                  <c:v>191</c:v>
                </c:pt>
                <c:pt idx="3359">
                  <c:v>191</c:v>
                </c:pt>
                <c:pt idx="3360">
                  <c:v>190</c:v>
                </c:pt>
                <c:pt idx="3361">
                  <c:v>190</c:v>
                </c:pt>
                <c:pt idx="3362">
                  <c:v>190</c:v>
                </c:pt>
                <c:pt idx="3363">
                  <c:v>190</c:v>
                </c:pt>
                <c:pt idx="3364">
                  <c:v>189</c:v>
                </c:pt>
                <c:pt idx="3365">
                  <c:v>189</c:v>
                </c:pt>
                <c:pt idx="3366">
                  <c:v>189</c:v>
                </c:pt>
                <c:pt idx="3367">
                  <c:v>189</c:v>
                </c:pt>
                <c:pt idx="3368">
                  <c:v>189</c:v>
                </c:pt>
                <c:pt idx="3369">
                  <c:v>188</c:v>
                </c:pt>
                <c:pt idx="3370">
                  <c:v>188</c:v>
                </c:pt>
                <c:pt idx="3371">
                  <c:v>188</c:v>
                </c:pt>
                <c:pt idx="3372">
                  <c:v>188</c:v>
                </c:pt>
                <c:pt idx="3373">
                  <c:v>188</c:v>
                </c:pt>
                <c:pt idx="3374">
                  <c:v>188</c:v>
                </c:pt>
                <c:pt idx="3375">
                  <c:v>187</c:v>
                </c:pt>
                <c:pt idx="3376">
                  <c:v>187</c:v>
                </c:pt>
                <c:pt idx="3377">
                  <c:v>187</c:v>
                </c:pt>
                <c:pt idx="3378">
                  <c:v>187</c:v>
                </c:pt>
                <c:pt idx="3379">
                  <c:v>186</c:v>
                </c:pt>
                <c:pt idx="3380">
                  <c:v>186</c:v>
                </c:pt>
                <c:pt idx="3381">
                  <c:v>186</c:v>
                </c:pt>
                <c:pt idx="3382">
                  <c:v>186</c:v>
                </c:pt>
                <c:pt idx="3383">
                  <c:v>186</c:v>
                </c:pt>
                <c:pt idx="3384">
                  <c:v>185</c:v>
                </c:pt>
                <c:pt idx="3385">
                  <c:v>184</c:v>
                </c:pt>
                <c:pt idx="3386">
                  <c:v>184</c:v>
                </c:pt>
                <c:pt idx="3387">
                  <c:v>184</c:v>
                </c:pt>
                <c:pt idx="3388">
                  <c:v>184</c:v>
                </c:pt>
                <c:pt idx="3389">
                  <c:v>183</c:v>
                </c:pt>
                <c:pt idx="3390">
                  <c:v>183</c:v>
                </c:pt>
                <c:pt idx="3391">
                  <c:v>183</c:v>
                </c:pt>
                <c:pt idx="3392">
                  <c:v>182</c:v>
                </c:pt>
                <c:pt idx="3393">
                  <c:v>182</c:v>
                </c:pt>
                <c:pt idx="3394">
                  <c:v>182</c:v>
                </c:pt>
                <c:pt idx="3395">
                  <c:v>182</c:v>
                </c:pt>
                <c:pt idx="3396">
                  <c:v>181</c:v>
                </c:pt>
                <c:pt idx="3397">
                  <c:v>181</c:v>
                </c:pt>
                <c:pt idx="3398">
                  <c:v>181</c:v>
                </c:pt>
                <c:pt idx="3399">
                  <c:v>181</c:v>
                </c:pt>
                <c:pt idx="3400">
                  <c:v>181</c:v>
                </c:pt>
                <c:pt idx="3401">
                  <c:v>180</c:v>
                </c:pt>
                <c:pt idx="3402">
                  <c:v>180</c:v>
                </c:pt>
                <c:pt idx="3403">
                  <c:v>180</c:v>
                </c:pt>
                <c:pt idx="3404">
                  <c:v>180</c:v>
                </c:pt>
                <c:pt idx="3405">
                  <c:v>180</c:v>
                </c:pt>
                <c:pt idx="3406">
                  <c:v>180</c:v>
                </c:pt>
                <c:pt idx="3407">
                  <c:v>180</c:v>
                </c:pt>
                <c:pt idx="3408">
                  <c:v>180</c:v>
                </c:pt>
                <c:pt idx="3409">
                  <c:v>179</c:v>
                </c:pt>
                <c:pt idx="3410">
                  <c:v>179</c:v>
                </c:pt>
                <c:pt idx="3411">
                  <c:v>179</c:v>
                </c:pt>
                <c:pt idx="3412">
                  <c:v>179</c:v>
                </c:pt>
                <c:pt idx="3413">
                  <c:v>179</c:v>
                </c:pt>
                <c:pt idx="3414">
                  <c:v>178</c:v>
                </c:pt>
                <c:pt idx="3415">
                  <c:v>178</c:v>
                </c:pt>
                <c:pt idx="3416">
                  <c:v>178</c:v>
                </c:pt>
                <c:pt idx="3417">
                  <c:v>178</c:v>
                </c:pt>
                <c:pt idx="3418">
                  <c:v>178</c:v>
                </c:pt>
                <c:pt idx="3419">
                  <c:v>178</c:v>
                </c:pt>
                <c:pt idx="3420">
                  <c:v>178</c:v>
                </c:pt>
                <c:pt idx="3421">
                  <c:v>178</c:v>
                </c:pt>
                <c:pt idx="3422">
                  <c:v>178</c:v>
                </c:pt>
                <c:pt idx="3423">
                  <c:v>178</c:v>
                </c:pt>
                <c:pt idx="3424">
                  <c:v>178</c:v>
                </c:pt>
                <c:pt idx="3425">
                  <c:v>177</c:v>
                </c:pt>
                <c:pt idx="3426">
                  <c:v>177</c:v>
                </c:pt>
                <c:pt idx="3427">
                  <c:v>177</c:v>
                </c:pt>
                <c:pt idx="3428">
                  <c:v>177</c:v>
                </c:pt>
                <c:pt idx="3429">
                  <c:v>177</c:v>
                </c:pt>
                <c:pt idx="3430">
                  <c:v>177</c:v>
                </c:pt>
                <c:pt idx="3431">
                  <c:v>177</c:v>
                </c:pt>
                <c:pt idx="3432">
                  <c:v>176</c:v>
                </c:pt>
                <c:pt idx="3433">
                  <c:v>176</c:v>
                </c:pt>
                <c:pt idx="3434">
                  <c:v>176</c:v>
                </c:pt>
                <c:pt idx="3435">
                  <c:v>176</c:v>
                </c:pt>
                <c:pt idx="3436">
                  <c:v>176</c:v>
                </c:pt>
                <c:pt idx="3437">
                  <c:v>176</c:v>
                </c:pt>
                <c:pt idx="3438">
                  <c:v>176</c:v>
                </c:pt>
                <c:pt idx="3439">
                  <c:v>176</c:v>
                </c:pt>
                <c:pt idx="3440">
                  <c:v>176</c:v>
                </c:pt>
                <c:pt idx="3441">
                  <c:v>175</c:v>
                </c:pt>
                <c:pt idx="3442">
                  <c:v>175</c:v>
                </c:pt>
                <c:pt idx="3443">
                  <c:v>175</c:v>
                </c:pt>
                <c:pt idx="3444">
                  <c:v>175</c:v>
                </c:pt>
                <c:pt idx="3445">
                  <c:v>174</c:v>
                </c:pt>
                <c:pt idx="3446">
                  <c:v>174</c:v>
                </c:pt>
                <c:pt idx="3447">
                  <c:v>174</c:v>
                </c:pt>
                <c:pt idx="3448">
                  <c:v>174</c:v>
                </c:pt>
                <c:pt idx="3449">
                  <c:v>174</c:v>
                </c:pt>
                <c:pt idx="3450">
                  <c:v>174</c:v>
                </c:pt>
                <c:pt idx="3451">
                  <c:v>173</c:v>
                </c:pt>
                <c:pt idx="3452">
                  <c:v>173</c:v>
                </c:pt>
                <c:pt idx="3453">
                  <c:v>173</c:v>
                </c:pt>
                <c:pt idx="3454">
                  <c:v>173</c:v>
                </c:pt>
                <c:pt idx="3455">
                  <c:v>173</c:v>
                </c:pt>
                <c:pt idx="3456">
                  <c:v>173</c:v>
                </c:pt>
                <c:pt idx="3457">
                  <c:v>173</c:v>
                </c:pt>
                <c:pt idx="3458">
                  <c:v>173</c:v>
                </c:pt>
                <c:pt idx="3459">
                  <c:v>173</c:v>
                </c:pt>
                <c:pt idx="3460">
                  <c:v>172</c:v>
                </c:pt>
                <c:pt idx="3461">
                  <c:v>172</c:v>
                </c:pt>
                <c:pt idx="3462">
                  <c:v>172</c:v>
                </c:pt>
                <c:pt idx="3463">
                  <c:v>172</c:v>
                </c:pt>
                <c:pt idx="3464">
                  <c:v>172</c:v>
                </c:pt>
                <c:pt idx="3465">
                  <c:v>172</c:v>
                </c:pt>
                <c:pt idx="3466">
                  <c:v>171</c:v>
                </c:pt>
                <c:pt idx="3467">
                  <c:v>171</c:v>
                </c:pt>
                <c:pt idx="3468">
                  <c:v>171</c:v>
                </c:pt>
                <c:pt idx="3469">
                  <c:v>171</c:v>
                </c:pt>
                <c:pt idx="3470">
                  <c:v>171</c:v>
                </c:pt>
                <c:pt idx="3471">
                  <c:v>171</c:v>
                </c:pt>
                <c:pt idx="3472">
                  <c:v>171</c:v>
                </c:pt>
                <c:pt idx="3473">
                  <c:v>170</c:v>
                </c:pt>
                <c:pt idx="3474">
                  <c:v>170</c:v>
                </c:pt>
                <c:pt idx="3475">
                  <c:v>170</c:v>
                </c:pt>
                <c:pt idx="3476">
                  <c:v>170</c:v>
                </c:pt>
                <c:pt idx="3477">
                  <c:v>170</c:v>
                </c:pt>
                <c:pt idx="3478">
                  <c:v>170</c:v>
                </c:pt>
                <c:pt idx="3479">
                  <c:v>170</c:v>
                </c:pt>
                <c:pt idx="3480">
                  <c:v>169</c:v>
                </c:pt>
                <c:pt idx="3481">
                  <c:v>169</c:v>
                </c:pt>
                <c:pt idx="3482">
                  <c:v>169</c:v>
                </c:pt>
                <c:pt idx="3483">
                  <c:v>169</c:v>
                </c:pt>
                <c:pt idx="3484">
                  <c:v>169</c:v>
                </c:pt>
                <c:pt idx="3485">
                  <c:v>169</c:v>
                </c:pt>
                <c:pt idx="3486">
                  <c:v>168</c:v>
                </c:pt>
                <c:pt idx="3487">
                  <c:v>167</c:v>
                </c:pt>
                <c:pt idx="3488">
                  <c:v>167</c:v>
                </c:pt>
                <c:pt idx="3489">
                  <c:v>166</c:v>
                </c:pt>
                <c:pt idx="3490">
                  <c:v>166</c:v>
                </c:pt>
                <c:pt idx="3491">
                  <c:v>166</c:v>
                </c:pt>
                <c:pt idx="3492">
                  <c:v>166</c:v>
                </c:pt>
                <c:pt idx="3493">
                  <c:v>165</c:v>
                </c:pt>
                <c:pt idx="3494">
                  <c:v>165</c:v>
                </c:pt>
                <c:pt idx="3495">
                  <c:v>165</c:v>
                </c:pt>
                <c:pt idx="3496">
                  <c:v>165</c:v>
                </c:pt>
                <c:pt idx="3497">
                  <c:v>165</c:v>
                </c:pt>
                <c:pt idx="3498">
                  <c:v>165</c:v>
                </c:pt>
                <c:pt idx="3499">
                  <c:v>164</c:v>
                </c:pt>
                <c:pt idx="3500">
                  <c:v>164</c:v>
                </c:pt>
                <c:pt idx="3501">
                  <c:v>163</c:v>
                </c:pt>
                <c:pt idx="3502">
                  <c:v>163</c:v>
                </c:pt>
                <c:pt idx="3503">
                  <c:v>163</c:v>
                </c:pt>
                <c:pt idx="3504">
                  <c:v>163</c:v>
                </c:pt>
                <c:pt idx="3505">
                  <c:v>162</c:v>
                </c:pt>
                <c:pt idx="3506">
                  <c:v>162</c:v>
                </c:pt>
                <c:pt idx="3507">
                  <c:v>162</c:v>
                </c:pt>
                <c:pt idx="3508">
                  <c:v>162</c:v>
                </c:pt>
                <c:pt idx="3509">
                  <c:v>161</c:v>
                </c:pt>
                <c:pt idx="3510">
                  <c:v>161</c:v>
                </c:pt>
                <c:pt idx="3511">
                  <c:v>160</c:v>
                </c:pt>
                <c:pt idx="3512">
                  <c:v>160</c:v>
                </c:pt>
                <c:pt idx="3513">
                  <c:v>160</c:v>
                </c:pt>
                <c:pt idx="3514">
                  <c:v>160</c:v>
                </c:pt>
                <c:pt idx="3515">
                  <c:v>160</c:v>
                </c:pt>
                <c:pt idx="3516">
                  <c:v>160</c:v>
                </c:pt>
                <c:pt idx="3517">
                  <c:v>160</c:v>
                </c:pt>
                <c:pt idx="3518">
                  <c:v>159</c:v>
                </c:pt>
                <c:pt idx="3519">
                  <c:v>159</c:v>
                </c:pt>
                <c:pt idx="3520">
                  <c:v>159</c:v>
                </c:pt>
                <c:pt idx="3521">
                  <c:v>159</c:v>
                </c:pt>
                <c:pt idx="3522">
                  <c:v>159</c:v>
                </c:pt>
                <c:pt idx="3523">
                  <c:v>158</c:v>
                </c:pt>
                <c:pt idx="3524">
                  <c:v>158</c:v>
                </c:pt>
                <c:pt idx="3525">
                  <c:v>158</c:v>
                </c:pt>
                <c:pt idx="3526">
                  <c:v>158</c:v>
                </c:pt>
                <c:pt idx="3527">
                  <c:v>157</c:v>
                </c:pt>
                <c:pt idx="3528">
                  <c:v>157</c:v>
                </c:pt>
                <c:pt idx="3529">
                  <c:v>157</c:v>
                </c:pt>
                <c:pt idx="3530">
                  <c:v>157</c:v>
                </c:pt>
                <c:pt idx="3531">
                  <c:v>157</c:v>
                </c:pt>
                <c:pt idx="3532">
                  <c:v>157</c:v>
                </c:pt>
                <c:pt idx="3533">
                  <c:v>156</c:v>
                </c:pt>
                <c:pt idx="3534">
                  <c:v>156</c:v>
                </c:pt>
                <c:pt idx="3535">
                  <c:v>156</c:v>
                </c:pt>
                <c:pt idx="3536">
                  <c:v>156</c:v>
                </c:pt>
                <c:pt idx="3537">
                  <c:v>156</c:v>
                </c:pt>
                <c:pt idx="3538">
                  <c:v>156</c:v>
                </c:pt>
                <c:pt idx="3539">
                  <c:v>156</c:v>
                </c:pt>
                <c:pt idx="3540">
                  <c:v>155</c:v>
                </c:pt>
                <c:pt idx="3541">
                  <c:v>155</c:v>
                </c:pt>
                <c:pt idx="3542">
                  <c:v>155</c:v>
                </c:pt>
                <c:pt idx="3543">
                  <c:v>155</c:v>
                </c:pt>
                <c:pt idx="3544">
                  <c:v>155</c:v>
                </c:pt>
                <c:pt idx="3545">
                  <c:v>154</c:v>
                </c:pt>
                <c:pt idx="3546">
                  <c:v>154</c:v>
                </c:pt>
                <c:pt idx="3547">
                  <c:v>154</c:v>
                </c:pt>
                <c:pt idx="3548">
                  <c:v>154</c:v>
                </c:pt>
                <c:pt idx="3549">
                  <c:v>154</c:v>
                </c:pt>
                <c:pt idx="3550">
                  <c:v>153</c:v>
                </c:pt>
                <c:pt idx="3551">
                  <c:v>153</c:v>
                </c:pt>
                <c:pt idx="3552">
                  <c:v>153</c:v>
                </c:pt>
                <c:pt idx="3553">
                  <c:v>153</c:v>
                </c:pt>
                <c:pt idx="3554">
                  <c:v>152</c:v>
                </c:pt>
                <c:pt idx="3555">
                  <c:v>152</c:v>
                </c:pt>
                <c:pt idx="3556">
                  <c:v>152</c:v>
                </c:pt>
                <c:pt idx="3557">
                  <c:v>152</c:v>
                </c:pt>
                <c:pt idx="3558">
                  <c:v>151</c:v>
                </c:pt>
                <c:pt idx="3559">
                  <c:v>150</c:v>
                </c:pt>
                <c:pt idx="3560">
                  <c:v>150</c:v>
                </c:pt>
                <c:pt idx="3561">
                  <c:v>150</c:v>
                </c:pt>
                <c:pt idx="3562">
                  <c:v>150</c:v>
                </c:pt>
                <c:pt idx="3563">
                  <c:v>150</c:v>
                </c:pt>
                <c:pt idx="3564">
                  <c:v>150</c:v>
                </c:pt>
                <c:pt idx="3565">
                  <c:v>149</c:v>
                </c:pt>
                <c:pt idx="3566">
                  <c:v>149</c:v>
                </c:pt>
                <c:pt idx="3567">
                  <c:v>149</c:v>
                </c:pt>
                <c:pt idx="3568">
                  <c:v>149</c:v>
                </c:pt>
                <c:pt idx="3569">
                  <c:v>149</c:v>
                </c:pt>
                <c:pt idx="3570">
                  <c:v>149</c:v>
                </c:pt>
                <c:pt idx="3571">
                  <c:v>149</c:v>
                </c:pt>
                <c:pt idx="3572">
                  <c:v>148</c:v>
                </c:pt>
                <c:pt idx="3573">
                  <c:v>148</c:v>
                </c:pt>
                <c:pt idx="3574">
                  <c:v>148</c:v>
                </c:pt>
                <c:pt idx="3575">
                  <c:v>148</c:v>
                </c:pt>
                <c:pt idx="3576">
                  <c:v>148</c:v>
                </c:pt>
                <c:pt idx="3577">
                  <c:v>148</c:v>
                </c:pt>
                <c:pt idx="3578">
                  <c:v>148</c:v>
                </c:pt>
                <c:pt idx="3579">
                  <c:v>148</c:v>
                </c:pt>
                <c:pt idx="3580">
                  <c:v>148</c:v>
                </c:pt>
                <c:pt idx="3581">
                  <c:v>148</c:v>
                </c:pt>
                <c:pt idx="3582">
                  <c:v>147</c:v>
                </c:pt>
                <c:pt idx="3583">
                  <c:v>147</c:v>
                </c:pt>
                <c:pt idx="3584">
                  <c:v>147</c:v>
                </c:pt>
                <c:pt idx="3585">
                  <c:v>147</c:v>
                </c:pt>
                <c:pt idx="3586">
                  <c:v>147</c:v>
                </c:pt>
                <c:pt idx="3587">
                  <c:v>147</c:v>
                </c:pt>
                <c:pt idx="3588">
                  <c:v>146</c:v>
                </c:pt>
                <c:pt idx="3589">
                  <c:v>146</c:v>
                </c:pt>
                <c:pt idx="3590">
                  <c:v>146</c:v>
                </c:pt>
                <c:pt idx="3591">
                  <c:v>146</c:v>
                </c:pt>
                <c:pt idx="3592">
                  <c:v>145</c:v>
                </c:pt>
                <c:pt idx="3593">
                  <c:v>145</c:v>
                </c:pt>
                <c:pt idx="3594">
                  <c:v>145</c:v>
                </c:pt>
                <c:pt idx="3595">
                  <c:v>145</c:v>
                </c:pt>
                <c:pt idx="3596">
                  <c:v>145</c:v>
                </c:pt>
                <c:pt idx="3597">
                  <c:v>145</c:v>
                </c:pt>
                <c:pt idx="3598">
                  <c:v>145</c:v>
                </c:pt>
                <c:pt idx="3599">
                  <c:v>144</c:v>
                </c:pt>
                <c:pt idx="3600">
                  <c:v>144</c:v>
                </c:pt>
                <c:pt idx="3601">
                  <c:v>144</c:v>
                </c:pt>
                <c:pt idx="3602">
                  <c:v>144</c:v>
                </c:pt>
                <c:pt idx="3603">
                  <c:v>143</c:v>
                </c:pt>
                <c:pt idx="3604">
                  <c:v>143</c:v>
                </c:pt>
                <c:pt idx="3605">
                  <c:v>143</c:v>
                </c:pt>
                <c:pt idx="3606">
                  <c:v>143</c:v>
                </c:pt>
                <c:pt idx="3607">
                  <c:v>142</c:v>
                </c:pt>
                <c:pt idx="3608">
                  <c:v>142</c:v>
                </c:pt>
                <c:pt idx="3609">
                  <c:v>142</c:v>
                </c:pt>
                <c:pt idx="3610">
                  <c:v>142</c:v>
                </c:pt>
                <c:pt idx="3611">
                  <c:v>142</c:v>
                </c:pt>
                <c:pt idx="3612">
                  <c:v>142</c:v>
                </c:pt>
                <c:pt idx="3613">
                  <c:v>140</c:v>
                </c:pt>
                <c:pt idx="3614">
                  <c:v>140</c:v>
                </c:pt>
                <c:pt idx="3615">
                  <c:v>140</c:v>
                </c:pt>
                <c:pt idx="3616">
                  <c:v>140</c:v>
                </c:pt>
                <c:pt idx="3617">
                  <c:v>140</c:v>
                </c:pt>
                <c:pt idx="3618">
                  <c:v>139</c:v>
                </c:pt>
                <c:pt idx="3619">
                  <c:v>139</c:v>
                </c:pt>
                <c:pt idx="3620">
                  <c:v>139</c:v>
                </c:pt>
                <c:pt idx="3621">
                  <c:v>139</c:v>
                </c:pt>
                <c:pt idx="3622">
                  <c:v>139</c:v>
                </c:pt>
                <c:pt idx="3623">
                  <c:v>138</c:v>
                </c:pt>
                <c:pt idx="3624">
                  <c:v>138</c:v>
                </c:pt>
                <c:pt idx="3625">
                  <c:v>138</c:v>
                </c:pt>
                <c:pt idx="3626">
                  <c:v>138</c:v>
                </c:pt>
                <c:pt idx="3627">
                  <c:v>138</c:v>
                </c:pt>
                <c:pt idx="3628">
                  <c:v>138</c:v>
                </c:pt>
                <c:pt idx="3629">
                  <c:v>138</c:v>
                </c:pt>
                <c:pt idx="3630">
                  <c:v>138</c:v>
                </c:pt>
                <c:pt idx="3631">
                  <c:v>138</c:v>
                </c:pt>
                <c:pt idx="3632">
                  <c:v>138</c:v>
                </c:pt>
                <c:pt idx="3633">
                  <c:v>137</c:v>
                </c:pt>
                <c:pt idx="3634">
                  <c:v>137</c:v>
                </c:pt>
                <c:pt idx="3635">
                  <c:v>136</c:v>
                </c:pt>
                <c:pt idx="3636">
                  <c:v>136</c:v>
                </c:pt>
                <c:pt idx="3637">
                  <c:v>136</c:v>
                </c:pt>
                <c:pt idx="3638">
                  <c:v>136</c:v>
                </c:pt>
                <c:pt idx="3639">
                  <c:v>135</c:v>
                </c:pt>
                <c:pt idx="3640">
                  <c:v>135</c:v>
                </c:pt>
                <c:pt idx="3641">
                  <c:v>135</c:v>
                </c:pt>
                <c:pt idx="3642">
                  <c:v>135</c:v>
                </c:pt>
                <c:pt idx="3643">
                  <c:v>135</c:v>
                </c:pt>
                <c:pt idx="3644">
                  <c:v>135</c:v>
                </c:pt>
                <c:pt idx="3645">
                  <c:v>134</c:v>
                </c:pt>
                <c:pt idx="3646">
                  <c:v>134</c:v>
                </c:pt>
                <c:pt idx="3647">
                  <c:v>134</c:v>
                </c:pt>
                <c:pt idx="3648">
                  <c:v>134</c:v>
                </c:pt>
                <c:pt idx="3649">
                  <c:v>133</c:v>
                </c:pt>
                <c:pt idx="3650">
                  <c:v>133</c:v>
                </c:pt>
                <c:pt idx="3651">
                  <c:v>133</c:v>
                </c:pt>
                <c:pt idx="3652">
                  <c:v>133</c:v>
                </c:pt>
                <c:pt idx="3653">
                  <c:v>132</c:v>
                </c:pt>
                <c:pt idx="3654">
                  <c:v>132</c:v>
                </c:pt>
                <c:pt idx="3655">
                  <c:v>132</c:v>
                </c:pt>
                <c:pt idx="3656">
                  <c:v>131</c:v>
                </c:pt>
                <c:pt idx="3657">
                  <c:v>131</c:v>
                </c:pt>
                <c:pt idx="3658">
                  <c:v>130</c:v>
                </c:pt>
                <c:pt idx="3659">
                  <c:v>130</c:v>
                </c:pt>
                <c:pt idx="3660">
                  <c:v>130</c:v>
                </c:pt>
                <c:pt idx="3661">
                  <c:v>130</c:v>
                </c:pt>
                <c:pt idx="3662">
                  <c:v>130</c:v>
                </c:pt>
                <c:pt idx="3663">
                  <c:v>129</c:v>
                </c:pt>
                <c:pt idx="3664">
                  <c:v>129</c:v>
                </c:pt>
                <c:pt idx="3665">
                  <c:v>129</c:v>
                </c:pt>
                <c:pt idx="3666">
                  <c:v>129</c:v>
                </c:pt>
                <c:pt idx="3667">
                  <c:v>129</c:v>
                </c:pt>
                <c:pt idx="3668">
                  <c:v>129</c:v>
                </c:pt>
                <c:pt idx="3669">
                  <c:v>129</c:v>
                </c:pt>
                <c:pt idx="3670">
                  <c:v>128</c:v>
                </c:pt>
                <c:pt idx="3671">
                  <c:v>128</c:v>
                </c:pt>
                <c:pt idx="3672">
                  <c:v>128</c:v>
                </c:pt>
                <c:pt idx="3673">
                  <c:v>128</c:v>
                </c:pt>
                <c:pt idx="3674">
                  <c:v>128</c:v>
                </c:pt>
                <c:pt idx="3675">
                  <c:v>128</c:v>
                </c:pt>
                <c:pt idx="3676">
                  <c:v>127</c:v>
                </c:pt>
                <c:pt idx="3677">
                  <c:v>127</c:v>
                </c:pt>
                <c:pt idx="3678">
                  <c:v>127</c:v>
                </c:pt>
                <c:pt idx="3679">
                  <c:v>127</c:v>
                </c:pt>
                <c:pt idx="3680">
                  <c:v>127</c:v>
                </c:pt>
                <c:pt idx="3681">
                  <c:v>127</c:v>
                </c:pt>
                <c:pt idx="3682">
                  <c:v>127</c:v>
                </c:pt>
                <c:pt idx="3683">
                  <c:v>126</c:v>
                </c:pt>
                <c:pt idx="3684">
                  <c:v>126</c:v>
                </c:pt>
                <c:pt idx="3685">
                  <c:v>125</c:v>
                </c:pt>
                <c:pt idx="3686">
                  <c:v>125</c:v>
                </c:pt>
                <c:pt idx="3687">
                  <c:v>124</c:v>
                </c:pt>
                <c:pt idx="3688">
                  <c:v>124</c:v>
                </c:pt>
                <c:pt idx="3689">
                  <c:v>124</c:v>
                </c:pt>
                <c:pt idx="3690">
                  <c:v>123</c:v>
                </c:pt>
                <c:pt idx="3691">
                  <c:v>123</c:v>
                </c:pt>
                <c:pt idx="3692">
                  <c:v>123</c:v>
                </c:pt>
                <c:pt idx="3693">
                  <c:v>123</c:v>
                </c:pt>
                <c:pt idx="3694">
                  <c:v>123</c:v>
                </c:pt>
                <c:pt idx="3695">
                  <c:v>123</c:v>
                </c:pt>
                <c:pt idx="3696">
                  <c:v>123</c:v>
                </c:pt>
                <c:pt idx="3697">
                  <c:v>122</c:v>
                </c:pt>
                <c:pt idx="3698">
                  <c:v>122</c:v>
                </c:pt>
                <c:pt idx="3699">
                  <c:v>122</c:v>
                </c:pt>
                <c:pt idx="3700">
                  <c:v>122</c:v>
                </c:pt>
                <c:pt idx="3701">
                  <c:v>121</c:v>
                </c:pt>
                <c:pt idx="3702">
                  <c:v>121</c:v>
                </c:pt>
                <c:pt idx="3703">
                  <c:v>121</c:v>
                </c:pt>
                <c:pt idx="3704">
                  <c:v>120</c:v>
                </c:pt>
                <c:pt idx="3705">
                  <c:v>120</c:v>
                </c:pt>
                <c:pt idx="3706">
                  <c:v>120</c:v>
                </c:pt>
                <c:pt idx="3707">
                  <c:v>119</c:v>
                </c:pt>
                <c:pt idx="3708">
                  <c:v>119</c:v>
                </c:pt>
                <c:pt idx="3709">
                  <c:v>118</c:v>
                </c:pt>
                <c:pt idx="3710">
                  <c:v>118</c:v>
                </c:pt>
                <c:pt idx="3711">
                  <c:v>117</c:v>
                </c:pt>
                <c:pt idx="3712">
                  <c:v>117</c:v>
                </c:pt>
                <c:pt idx="3713">
                  <c:v>117</c:v>
                </c:pt>
                <c:pt idx="3714">
                  <c:v>117</c:v>
                </c:pt>
                <c:pt idx="3715">
                  <c:v>117</c:v>
                </c:pt>
                <c:pt idx="3716">
                  <c:v>117</c:v>
                </c:pt>
                <c:pt idx="3717">
                  <c:v>116</c:v>
                </c:pt>
                <c:pt idx="3718">
                  <c:v>116</c:v>
                </c:pt>
                <c:pt idx="3719">
                  <c:v>116</c:v>
                </c:pt>
                <c:pt idx="3720">
                  <c:v>116</c:v>
                </c:pt>
                <c:pt idx="3721">
                  <c:v>115</c:v>
                </c:pt>
                <c:pt idx="3722">
                  <c:v>115</c:v>
                </c:pt>
                <c:pt idx="3723">
                  <c:v>114</c:v>
                </c:pt>
                <c:pt idx="3724">
                  <c:v>114</c:v>
                </c:pt>
                <c:pt idx="3725">
                  <c:v>113</c:v>
                </c:pt>
                <c:pt idx="3726">
                  <c:v>113</c:v>
                </c:pt>
                <c:pt idx="3727">
                  <c:v>113</c:v>
                </c:pt>
                <c:pt idx="3728">
                  <c:v>113</c:v>
                </c:pt>
                <c:pt idx="3729">
                  <c:v>113</c:v>
                </c:pt>
                <c:pt idx="3730">
                  <c:v>112</c:v>
                </c:pt>
                <c:pt idx="3731">
                  <c:v>112</c:v>
                </c:pt>
                <c:pt idx="3732">
                  <c:v>112</c:v>
                </c:pt>
                <c:pt idx="3733">
                  <c:v>112</c:v>
                </c:pt>
                <c:pt idx="3734">
                  <c:v>111</c:v>
                </c:pt>
                <c:pt idx="3735">
                  <c:v>111</c:v>
                </c:pt>
                <c:pt idx="3736">
                  <c:v>110</c:v>
                </c:pt>
                <c:pt idx="3737">
                  <c:v>110</c:v>
                </c:pt>
                <c:pt idx="3738">
                  <c:v>109</c:v>
                </c:pt>
                <c:pt idx="3739">
                  <c:v>109</c:v>
                </c:pt>
                <c:pt idx="3740">
                  <c:v>109</c:v>
                </c:pt>
                <c:pt idx="3741">
                  <c:v>109</c:v>
                </c:pt>
                <c:pt idx="3742">
                  <c:v>109</c:v>
                </c:pt>
                <c:pt idx="3743">
                  <c:v>109</c:v>
                </c:pt>
                <c:pt idx="3744">
                  <c:v>109</c:v>
                </c:pt>
                <c:pt idx="3745">
                  <c:v>108</c:v>
                </c:pt>
                <c:pt idx="3746">
                  <c:v>108</c:v>
                </c:pt>
                <c:pt idx="3747">
                  <c:v>108</c:v>
                </c:pt>
                <c:pt idx="3748">
                  <c:v>108</c:v>
                </c:pt>
                <c:pt idx="3749">
                  <c:v>107</c:v>
                </c:pt>
                <c:pt idx="3750">
                  <c:v>106</c:v>
                </c:pt>
                <c:pt idx="3751">
                  <c:v>106</c:v>
                </c:pt>
                <c:pt idx="3752">
                  <c:v>106</c:v>
                </c:pt>
                <c:pt idx="3753">
                  <c:v>106</c:v>
                </c:pt>
                <c:pt idx="3754">
                  <c:v>106</c:v>
                </c:pt>
                <c:pt idx="3755">
                  <c:v>105</c:v>
                </c:pt>
                <c:pt idx="3756">
                  <c:v>105</c:v>
                </c:pt>
                <c:pt idx="3757">
                  <c:v>105</c:v>
                </c:pt>
                <c:pt idx="3758">
                  <c:v>105</c:v>
                </c:pt>
                <c:pt idx="3759">
                  <c:v>105</c:v>
                </c:pt>
                <c:pt idx="3760">
                  <c:v>104</c:v>
                </c:pt>
                <c:pt idx="3761">
                  <c:v>104</c:v>
                </c:pt>
                <c:pt idx="3762">
                  <c:v>104</c:v>
                </c:pt>
                <c:pt idx="3763">
                  <c:v>104</c:v>
                </c:pt>
                <c:pt idx="3764">
                  <c:v>104</c:v>
                </c:pt>
                <c:pt idx="3765">
                  <c:v>104</c:v>
                </c:pt>
                <c:pt idx="3766">
                  <c:v>103</c:v>
                </c:pt>
                <c:pt idx="3767">
                  <c:v>103</c:v>
                </c:pt>
                <c:pt idx="3768">
                  <c:v>103</c:v>
                </c:pt>
                <c:pt idx="3769">
                  <c:v>103</c:v>
                </c:pt>
                <c:pt idx="3770">
                  <c:v>102</c:v>
                </c:pt>
                <c:pt idx="3771">
                  <c:v>102</c:v>
                </c:pt>
                <c:pt idx="3772">
                  <c:v>101</c:v>
                </c:pt>
                <c:pt idx="3773">
                  <c:v>101</c:v>
                </c:pt>
                <c:pt idx="3774">
                  <c:v>101</c:v>
                </c:pt>
                <c:pt idx="3775">
                  <c:v>101</c:v>
                </c:pt>
                <c:pt idx="3776">
                  <c:v>100</c:v>
                </c:pt>
                <c:pt idx="3777">
                  <c:v>100</c:v>
                </c:pt>
                <c:pt idx="3778">
                  <c:v>100</c:v>
                </c:pt>
                <c:pt idx="3779">
                  <c:v>100</c:v>
                </c:pt>
                <c:pt idx="3780">
                  <c:v>100</c:v>
                </c:pt>
                <c:pt idx="3781">
                  <c:v>100</c:v>
                </c:pt>
                <c:pt idx="3782">
                  <c:v>99</c:v>
                </c:pt>
                <c:pt idx="3783">
                  <c:v>99</c:v>
                </c:pt>
                <c:pt idx="3784">
                  <c:v>99</c:v>
                </c:pt>
                <c:pt idx="3785">
                  <c:v>98</c:v>
                </c:pt>
                <c:pt idx="3786">
                  <c:v>97</c:v>
                </c:pt>
                <c:pt idx="3787">
                  <c:v>97</c:v>
                </c:pt>
                <c:pt idx="3788">
                  <c:v>96</c:v>
                </c:pt>
                <c:pt idx="3789">
                  <c:v>96</c:v>
                </c:pt>
                <c:pt idx="3790">
                  <c:v>96</c:v>
                </c:pt>
                <c:pt idx="3791">
                  <c:v>95</c:v>
                </c:pt>
                <c:pt idx="3792">
                  <c:v>95</c:v>
                </c:pt>
                <c:pt idx="3793">
                  <c:v>95</c:v>
                </c:pt>
                <c:pt idx="3794">
                  <c:v>95</c:v>
                </c:pt>
                <c:pt idx="3795">
                  <c:v>94</c:v>
                </c:pt>
                <c:pt idx="3796">
                  <c:v>94</c:v>
                </c:pt>
                <c:pt idx="3797">
                  <c:v>94</c:v>
                </c:pt>
                <c:pt idx="3798">
                  <c:v>94</c:v>
                </c:pt>
                <c:pt idx="3799">
                  <c:v>94</c:v>
                </c:pt>
                <c:pt idx="3800">
                  <c:v>93</c:v>
                </c:pt>
                <c:pt idx="3801">
                  <c:v>93</c:v>
                </c:pt>
                <c:pt idx="3802">
                  <c:v>92</c:v>
                </c:pt>
                <c:pt idx="3803">
                  <c:v>92</c:v>
                </c:pt>
                <c:pt idx="3804">
                  <c:v>91</c:v>
                </c:pt>
                <c:pt idx="3805">
                  <c:v>91</c:v>
                </c:pt>
                <c:pt idx="3806">
                  <c:v>91</c:v>
                </c:pt>
                <c:pt idx="3807">
                  <c:v>91</c:v>
                </c:pt>
                <c:pt idx="3808">
                  <c:v>91</c:v>
                </c:pt>
                <c:pt idx="3809">
                  <c:v>91</c:v>
                </c:pt>
                <c:pt idx="3810">
                  <c:v>91</c:v>
                </c:pt>
                <c:pt idx="3811">
                  <c:v>90</c:v>
                </c:pt>
                <c:pt idx="3812">
                  <c:v>90</c:v>
                </c:pt>
                <c:pt idx="3813">
                  <c:v>89</c:v>
                </c:pt>
                <c:pt idx="3814">
                  <c:v>89</c:v>
                </c:pt>
                <c:pt idx="3815">
                  <c:v>89</c:v>
                </c:pt>
                <c:pt idx="3816">
                  <c:v>88</c:v>
                </c:pt>
                <c:pt idx="3817">
                  <c:v>88</c:v>
                </c:pt>
                <c:pt idx="3818">
                  <c:v>87</c:v>
                </c:pt>
                <c:pt idx="3819">
                  <c:v>87</c:v>
                </c:pt>
                <c:pt idx="3820">
                  <c:v>86</c:v>
                </c:pt>
                <c:pt idx="3821">
                  <c:v>85</c:v>
                </c:pt>
                <c:pt idx="3822">
                  <c:v>85</c:v>
                </c:pt>
                <c:pt idx="3823">
                  <c:v>85</c:v>
                </c:pt>
                <c:pt idx="3824">
                  <c:v>85</c:v>
                </c:pt>
                <c:pt idx="3825">
                  <c:v>85</c:v>
                </c:pt>
                <c:pt idx="3826">
                  <c:v>85</c:v>
                </c:pt>
                <c:pt idx="3827">
                  <c:v>84</c:v>
                </c:pt>
                <c:pt idx="3828">
                  <c:v>84</c:v>
                </c:pt>
                <c:pt idx="3829">
                  <c:v>83</c:v>
                </c:pt>
                <c:pt idx="3830">
                  <c:v>83</c:v>
                </c:pt>
                <c:pt idx="3831">
                  <c:v>82</c:v>
                </c:pt>
                <c:pt idx="3832">
                  <c:v>82</c:v>
                </c:pt>
                <c:pt idx="3833">
                  <c:v>82</c:v>
                </c:pt>
                <c:pt idx="3834">
                  <c:v>81</c:v>
                </c:pt>
                <c:pt idx="3835">
                  <c:v>81</c:v>
                </c:pt>
                <c:pt idx="3836">
                  <c:v>80</c:v>
                </c:pt>
                <c:pt idx="3837">
                  <c:v>80</c:v>
                </c:pt>
                <c:pt idx="3838">
                  <c:v>79</c:v>
                </c:pt>
                <c:pt idx="3839">
                  <c:v>79</c:v>
                </c:pt>
                <c:pt idx="3840">
                  <c:v>79</c:v>
                </c:pt>
                <c:pt idx="3841">
                  <c:v>78</c:v>
                </c:pt>
                <c:pt idx="3842">
                  <c:v>77</c:v>
                </c:pt>
                <c:pt idx="3843">
                  <c:v>77</c:v>
                </c:pt>
                <c:pt idx="3844">
                  <c:v>77</c:v>
                </c:pt>
                <c:pt idx="3845">
                  <c:v>77</c:v>
                </c:pt>
                <c:pt idx="3846">
                  <c:v>77</c:v>
                </c:pt>
                <c:pt idx="3847">
                  <c:v>76</c:v>
                </c:pt>
                <c:pt idx="3848">
                  <c:v>75</c:v>
                </c:pt>
                <c:pt idx="3849">
                  <c:v>75</c:v>
                </c:pt>
                <c:pt idx="3850">
                  <c:v>75</c:v>
                </c:pt>
                <c:pt idx="3851">
                  <c:v>75</c:v>
                </c:pt>
                <c:pt idx="3852">
                  <c:v>75</c:v>
                </c:pt>
                <c:pt idx="3853">
                  <c:v>74</c:v>
                </c:pt>
                <c:pt idx="3854">
                  <c:v>74</c:v>
                </c:pt>
                <c:pt idx="3855">
                  <c:v>74</c:v>
                </c:pt>
                <c:pt idx="3856">
                  <c:v>73</c:v>
                </c:pt>
                <c:pt idx="3857">
                  <c:v>73</c:v>
                </c:pt>
                <c:pt idx="3858">
                  <c:v>73</c:v>
                </c:pt>
                <c:pt idx="3859">
                  <c:v>73</c:v>
                </c:pt>
                <c:pt idx="3860">
                  <c:v>72</c:v>
                </c:pt>
                <c:pt idx="3861">
                  <c:v>72</c:v>
                </c:pt>
                <c:pt idx="3862">
                  <c:v>71</c:v>
                </c:pt>
                <c:pt idx="3863">
                  <c:v>71</c:v>
                </c:pt>
                <c:pt idx="3864">
                  <c:v>70</c:v>
                </c:pt>
                <c:pt idx="3865">
                  <c:v>70</c:v>
                </c:pt>
                <c:pt idx="3866">
                  <c:v>69</c:v>
                </c:pt>
                <c:pt idx="3867">
                  <c:v>69</c:v>
                </c:pt>
                <c:pt idx="3868">
                  <c:v>69</c:v>
                </c:pt>
                <c:pt idx="3869">
                  <c:v>68</c:v>
                </c:pt>
                <c:pt idx="3870">
                  <c:v>68</c:v>
                </c:pt>
                <c:pt idx="3871">
                  <c:v>67</c:v>
                </c:pt>
                <c:pt idx="3872">
                  <c:v>66</c:v>
                </c:pt>
                <c:pt idx="3873">
                  <c:v>66</c:v>
                </c:pt>
                <c:pt idx="3874">
                  <c:v>66</c:v>
                </c:pt>
                <c:pt idx="3875">
                  <c:v>66</c:v>
                </c:pt>
                <c:pt idx="3876">
                  <c:v>66</c:v>
                </c:pt>
                <c:pt idx="3877">
                  <c:v>65</c:v>
                </c:pt>
                <c:pt idx="3878">
                  <c:v>65</c:v>
                </c:pt>
                <c:pt idx="3879">
                  <c:v>65</c:v>
                </c:pt>
                <c:pt idx="3880">
                  <c:v>65</c:v>
                </c:pt>
                <c:pt idx="3881">
                  <c:v>65</c:v>
                </c:pt>
                <c:pt idx="3882">
                  <c:v>64</c:v>
                </c:pt>
                <c:pt idx="3883">
                  <c:v>63</c:v>
                </c:pt>
                <c:pt idx="3884">
                  <c:v>63</c:v>
                </c:pt>
                <c:pt idx="3885">
                  <c:v>63</c:v>
                </c:pt>
                <c:pt idx="3886">
                  <c:v>62</c:v>
                </c:pt>
                <c:pt idx="3887">
                  <c:v>62</c:v>
                </c:pt>
                <c:pt idx="3888">
                  <c:v>62</c:v>
                </c:pt>
                <c:pt idx="3889">
                  <c:v>61</c:v>
                </c:pt>
                <c:pt idx="3890">
                  <c:v>61</c:v>
                </c:pt>
                <c:pt idx="3891">
                  <c:v>61</c:v>
                </c:pt>
                <c:pt idx="3892">
                  <c:v>61</c:v>
                </c:pt>
                <c:pt idx="3893">
                  <c:v>61</c:v>
                </c:pt>
                <c:pt idx="3894">
                  <c:v>61</c:v>
                </c:pt>
                <c:pt idx="3895">
                  <c:v>61</c:v>
                </c:pt>
                <c:pt idx="3896">
                  <c:v>61</c:v>
                </c:pt>
                <c:pt idx="3897">
                  <c:v>61</c:v>
                </c:pt>
                <c:pt idx="3898">
                  <c:v>60</c:v>
                </c:pt>
                <c:pt idx="3899">
                  <c:v>60</c:v>
                </c:pt>
                <c:pt idx="3900">
                  <c:v>60</c:v>
                </c:pt>
                <c:pt idx="3901">
                  <c:v>59</c:v>
                </c:pt>
                <c:pt idx="3902">
                  <c:v>59</c:v>
                </c:pt>
                <c:pt idx="3903">
                  <c:v>58</c:v>
                </c:pt>
                <c:pt idx="3904">
                  <c:v>58</c:v>
                </c:pt>
                <c:pt idx="3905">
                  <c:v>57</c:v>
                </c:pt>
                <c:pt idx="3906">
                  <c:v>57</c:v>
                </c:pt>
                <c:pt idx="3907">
                  <c:v>57</c:v>
                </c:pt>
                <c:pt idx="3908">
                  <c:v>57</c:v>
                </c:pt>
                <c:pt idx="3909">
                  <c:v>54</c:v>
                </c:pt>
                <c:pt idx="3910">
                  <c:v>54</c:v>
                </c:pt>
                <c:pt idx="3911">
                  <c:v>54</c:v>
                </c:pt>
                <c:pt idx="3912">
                  <c:v>53</c:v>
                </c:pt>
                <c:pt idx="3913">
                  <c:v>53</c:v>
                </c:pt>
                <c:pt idx="3914">
                  <c:v>52</c:v>
                </c:pt>
                <c:pt idx="3915">
                  <c:v>52</c:v>
                </c:pt>
                <c:pt idx="3916">
                  <c:v>52</c:v>
                </c:pt>
                <c:pt idx="3917">
                  <c:v>51</c:v>
                </c:pt>
                <c:pt idx="3918">
                  <c:v>51</c:v>
                </c:pt>
                <c:pt idx="3919">
                  <c:v>51</c:v>
                </c:pt>
                <c:pt idx="3920">
                  <c:v>50</c:v>
                </c:pt>
                <c:pt idx="3921">
                  <c:v>50</c:v>
                </c:pt>
                <c:pt idx="3922">
                  <c:v>50</c:v>
                </c:pt>
                <c:pt idx="3923">
                  <c:v>50</c:v>
                </c:pt>
                <c:pt idx="3924">
                  <c:v>50</c:v>
                </c:pt>
                <c:pt idx="3925">
                  <c:v>49</c:v>
                </c:pt>
                <c:pt idx="3926">
                  <c:v>49</c:v>
                </c:pt>
                <c:pt idx="3927">
                  <c:v>49</c:v>
                </c:pt>
                <c:pt idx="3928">
                  <c:v>48</c:v>
                </c:pt>
                <c:pt idx="3929">
                  <c:v>48</c:v>
                </c:pt>
                <c:pt idx="3930">
                  <c:v>47</c:v>
                </c:pt>
                <c:pt idx="3931">
                  <c:v>47</c:v>
                </c:pt>
                <c:pt idx="3932">
                  <c:v>47</c:v>
                </c:pt>
                <c:pt idx="3933">
                  <c:v>47</c:v>
                </c:pt>
                <c:pt idx="3934">
                  <c:v>46</c:v>
                </c:pt>
                <c:pt idx="3935">
                  <c:v>45</c:v>
                </c:pt>
                <c:pt idx="3936">
                  <c:v>45</c:v>
                </c:pt>
                <c:pt idx="3937">
                  <c:v>45</c:v>
                </c:pt>
                <c:pt idx="3938">
                  <c:v>45</c:v>
                </c:pt>
                <c:pt idx="3939">
                  <c:v>44</c:v>
                </c:pt>
                <c:pt idx="3940">
                  <c:v>43</c:v>
                </c:pt>
                <c:pt idx="3941">
                  <c:v>41</c:v>
                </c:pt>
                <c:pt idx="3942">
                  <c:v>41</c:v>
                </c:pt>
                <c:pt idx="3943">
                  <c:v>40</c:v>
                </c:pt>
                <c:pt idx="3944">
                  <c:v>40</c:v>
                </c:pt>
                <c:pt idx="3945">
                  <c:v>39</c:v>
                </c:pt>
                <c:pt idx="3946">
                  <c:v>38</c:v>
                </c:pt>
                <c:pt idx="3947">
                  <c:v>38</c:v>
                </c:pt>
                <c:pt idx="3948">
                  <c:v>37</c:v>
                </c:pt>
                <c:pt idx="3949">
                  <c:v>36</c:v>
                </c:pt>
                <c:pt idx="3950">
                  <c:v>35</c:v>
                </c:pt>
                <c:pt idx="3951">
                  <c:v>33</c:v>
                </c:pt>
                <c:pt idx="3952">
                  <c:v>33</c:v>
                </c:pt>
                <c:pt idx="3953">
                  <c:v>32</c:v>
                </c:pt>
                <c:pt idx="3954">
                  <c:v>31</c:v>
                </c:pt>
                <c:pt idx="3955">
                  <c:v>31</c:v>
                </c:pt>
                <c:pt idx="3956">
                  <c:v>30</c:v>
                </c:pt>
                <c:pt idx="3957">
                  <c:v>30</c:v>
                </c:pt>
                <c:pt idx="3958">
                  <c:v>30</c:v>
                </c:pt>
                <c:pt idx="3959">
                  <c:v>30</c:v>
                </c:pt>
                <c:pt idx="3960">
                  <c:v>29</c:v>
                </c:pt>
                <c:pt idx="3961">
                  <c:v>29</c:v>
                </c:pt>
                <c:pt idx="3962">
                  <c:v>28</c:v>
                </c:pt>
                <c:pt idx="3963">
                  <c:v>28</c:v>
                </c:pt>
                <c:pt idx="3964">
                  <c:v>28</c:v>
                </c:pt>
                <c:pt idx="3965">
                  <c:v>27</c:v>
                </c:pt>
                <c:pt idx="3966">
                  <c:v>25</c:v>
                </c:pt>
                <c:pt idx="3967">
                  <c:v>25</c:v>
                </c:pt>
                <c:pt idx="3968">
                  <c:v>25</c:v>
                </c:pt>
                <c:pt idx="3969">
                  <c:v>24</c:v>
                </c:pt>
                <c:pt idx="3970">
                  <c:v>24</c:v>
                </c:pt>
                <c:pt idx="3971">
                  <c:v>24</c:v>
                </c:pt>
                <c:pt idx="3972">
                  <c:v>24</c:v>
                </c:pt>
                <c:pt idx="3973">
                  <c:v>23</c:v>
                </c:pt>
                <c:pt idx="3974">
                  <c:v>21</c:v>
                </c:pt>
                <c:pt idx="3975">
                  <c:v>21</c:v>
                </c:pt>
                <c:pt idx="3976">
                  <c:v>21</c:v>
                </c:pt>
                <c:pt idx="3977">
                  <c:v>20</c:v>
                </c:pt>
                <c:pt idx="3978">
                  <c:v>20</c:v>
                </c:pt>
                <c:pt idx="3979">
                  <c:v>19</c:v>
                </c:pt>
                <c:pt idx="3980">
                  <c:v>16</c:v>
                </c:pt>
                <c:pt idx="3981">
                  <c:v>16</c:v>
                </c:pt>
                <c:pt idx="3982">
                  <c:v>16</c:v>
                </c:pt>
                <c:pt idx="3983">
                  <c:v>15</c:v>
                </c:pt>
                <c:pt idx="3984">
                  <c:v>15</c:v>
                </c:pt>
                <c:pt idx="3985">
                  <c:v>15</c:v>
                </c:pt>
                <c:pt idx="3986">
                  <c:v>15</c:v>
                </c:pt>
                <c:pt idx="3987">
                  <c:v>15</c:v>
                </c:pt>
                <c:pt idx="3988">
                  <c:v>14</c:v>
                </c:pt>
                <c:pt idx="3989">
                  <c:v>14</c:v>
                </c:pt>
                <c:pt idx="3990">
                  <c:v>12</c:v>
                </c:pt>
                <c:pt idx="3991">
                  <c:v>12</c:v>
                </c:pt>
                <c:pt idx="3992">
                  <c:v>10</c:v>
                </c:pt>
                <c:pt idx="3993">
                  <c:v>7</c:v>
                </c:pt>
                <c:pt idx="3994">
                  <c:v>7</c:v>
                </c:pt>
                <c:pt idx="3995">
                  <c:v>6</c:v>
                </c:pt>
                <c:pt idx="3996">
                  <c:v>6</c:v>
                </c:pt>
                <c:pt idx="3997">
                  <c:v>6</c:v>
                </c:pt>
                <c:pt idx="3998">
                  <c:v>5</c:v>
                </c:pt>
                <c:pt idx="3999">
                  <c:v>4</c:v>
                </c:pt>
                <c:pt idx="4000">
                  <c:v>3</c:v>
                </c:pt>
                <c:pt idx="4001">
                  <c:v>2</c:v>
                </c:pt>
                <c:pt idx="4002">
                  <c:v>1</c:v>
                </c:pt>
                <c:pt idx="4003">
                  <c:v>0</c:v>
                </c:pt>
                <c:pt idx="4004">
                  <c:v>0</c:v>
                </c:pt>
                <c:pt idx="4005">
                  <c:v>0</c:v>
                </c:pt>
                <c:pt idx="4006">
                  <c:v>0</c:v>
                </c:pt>
                <c:pt idx="4007">
                  <c:v>-3</c:v>
                </c:pt>
                <c:pt idx="4008">
                  <c:v>-4</c:v>
                </c:pt>
                <c:pt idx="4009">
                  <c:v>-4</c:v>
                </c:pt>
                <c:pt idx="4010">
                  <c:v>-5</c:v>
                </c:pt>
                <c:pt idx="4011">
                  <c:v>-5</c:v>
                </c:pt>
                <c:pt idx="4012">
                  <c:v>-5</c:v>
                </c:pt>
                <c:pt idx="4013">
                  <c:v>-5</c:v>
                </c:pt>
                <c:pt idx="4014">
                  <c:v>-6</c:v>
                </c:pt>
                <c:pt idx="4015">
                  <c:v>-7</c:v>
                </c:pt>
                <c:pt idx="4016">
                  <c:v>-8</c:v>
                </c:pt>
                <c:pt idx="4017">
                  <c:v>-9</c:v>
                </c:pt>
                <c:pt idx="4018">
                  <c:v>-10</c:v>
                </c:pt>
                <c:pt idx="4019">
                  <c:v>-10</c:v>
                </c:pt>
                <c:pt idx="4020">
                  <c:v>-11</c:v>
                </c:pt>
                <c:pt idx="4021">
                  <c:v>-15</c:v>
                </c:pt>
                <c:pt idx="4022">
                  <c:v>-17</c:v>
                </c:pt>
                <c:pt idx="4023">
                  <c:v>-17</c:v>
                </c:pt>
                <c:pt idx="4024">
                  <c:v>-17</c:v>
                </c:pt>
                <c:pt idx="4025">
                  <c:v>-19</c:v>
                </c:pt>
                <c:pt idx="4026">
                  <c:v>-19</c:v>
                </c:pt>
                <c:pt idx="4027">
                  <c:v>-21</c:v>
                </c:pt>
                <c:pt idx="4028">
                  <c:v>-23</c:v>
                </c:pt>
                <c:pt idx="4029">
                  <c:v>-23</c:v>
                </c:pt>
                <c:pt idx="4030">
                  <c:v>-24</c:v>
                </c:pt>
                <c:pt idx="4031">
                  <c:v>-27</c:v>
                </c:pt>
                <c:pt idx="4032">
                  <c:v>-27</c:v>
                </c:pt>
                <c:pt idx="4033">
                  <c:v>-27</c:v>
                </c:pt>
                <c:pt idx="4034">
                  <c:v>-28</c:v>
                </c:pt>
                <c:pt idx="4035">
                  <c:v>-29</c:v>
                </c:pt>
                <c:pt idx="4036">
                  <c:v>-29</c:v>
                </c:pt>
                <c:pt idx="4037">
                  <c:v>-30</c:v>
                </c:pt>
                <c:pt idx="4038">
                  <c:v>-31</c:v>
                </c:pt>
                <c:pt idx="4039">
                  <c:v>-31</c:v>
                </c:pt>
                <c:pt idx="4040">
                  <c:v>-31</c:v>
                </c:pt>
                <c:pt idx="4041">
                  <c:v>-32</c:v>
                </c:pt>
                <c:pt idx="4042">
                  <c:v>-32</c:v>
                </c:pt>
                <c:pt idx="4043">
                  <c:v>-33</c:v>
                </c:pt>
                <c:pt idx="4044">
                  <c:v>-33</c:v>
                </c:pt>
                <c:pt idx="4045">
                  <c:v>-34</c:v>
                </c:pt>
                <c:pt idx="4046">
                  <c:v>-34</c:v>
                </c:pt>
                <c:pt idx="4047">
                  <c:v>-35</c:v>
                </c:pt>
                <c:pt idx="4048">
                  <c:v>-35</c:v>
                </c:pt>
                <c:pt idx="4049">
                  <c:v>-35</c:v>
                </c:pt>
                <c:pt idx="4050">
                  <c:v>-36</c:v>
                </c:pt>
                <c:pt idx="4051">
                  <c:v>-36</c:v>
                </c:pt>
                <c:pt idx="4052">
                  <c:v>-38</c:v>
                </c:pt>
                <c:pt idx="4053">
                  <c:v>-39</c:v>
                </c:pt>
                <c:pt idx="4054">
                  <c:v>-39</c:v>
                </c:pt>
                <c:pt idx="4055">
                  <c:v>-40</c:v>
                </c:pt>
                <c:pt idx="4056">
                  <c:v>-40</c:v>
                </c:pt>
                <c:pt idx="4057">
                  <c:v>-40</c:v>
                </c:pt>
                <c:pt idx="4058">
                  <c:v>-40</c:v>
                </c:pt>
                <c:pt idx="4059">
                  <c:v>-40</c:v>
                </c:pt>
                <c:pt idx="4060">
                  <c:v>-41</c:v>
                </c:pt>
                <c:pt idx="4061">
                  <c:v>-42</c:v>
                </c:pt>
                <c:pt idx="4062">
                  <c:v>-44</c:v>
                </c:pt>
                <c:pt idx="4063">
                  <c:v>-46</c:v>
                </c:pt>
                <c:pt idx="4064">
                  <c:v>-53</c:v>
                </c:pt>
                <c:pt idx="4065">
                  <c:v>-54</c:v>
                </c:pt>
                <c:pt idx="4066">
                  <c:v>-56</c:v>
                </c:pt>
                <c:pt idx="4067">
                  <c:v>-57</c:v>
                </c:pt>
                <c:pt idx="4068">
                  <c:v>-59</c:v>
                </c:pt>
                <c:pt idx="4069">
                  <c:v>-59</c:v>
                </c:pt>
                <c:pt idx="4070">
                  <c:v>-64</c:v>
                </c:pt>
                <c:pt idx="4071">
                  <c:v>-66</c:v>
                </c:pt>
                <c:pt idx="4072">
                  <c:v>-66</c:v>
                </c:pt>
                <c:pt idx="4073">
                  <c:v>-67</c:v>
                </c:pt>
                <c:pt idx="4074">
                  <c:v>-67</c:v>
                </c:pt>
                <c:pt idx="4075">
                  <c:v>-70</c:v>
                </c:pt>
                <c:pt idx="4076">
                  <c:v>-72</c:v>
                </c:pt>
                <c:pt idx="4077">
                  <c:v>-76</c:v>
                </c:pt>
                <c:pt idx="4078">
                  <c:v>-76</c:v>
                </c:pt>
                <c:pt idx="4079">
                  <c:v>-77</c:v>
                </c:pt>
                <c:pt idx="4080">
                  <c:v>-79</c:v>
                </c:pt>
                <c:pt idx="4081">
                  <c:v>-80</c:v>
                </c:pt>
                <c:pt idx="4082">
                  <c:v>-80</c:v>
                </c:pt>
                <c:pt idx="4083">
                  <c:v>-81</c:v>
                </c:pt>
                <c:pt idx="4084">
                  <c:v>-87</c:v>
                </c:pt>
                <c:pt idx="4085">
                  <c:v>-90</c:v>
                </c:pt>
                <c:pt idx="4086">
                  <c:v>-91</c:v>
                </c:pt>
                <c:pt idx="4087">
                  <c:v>-92</c:v>
                </c:pt>
                <c:pt idx="4088">
                  <c:v>-92</c:v>
                </c:pt>
                <c:pt idx="4089">
                  <c:v>-96</c:v>
                </c:pt>
                <c:pt idx="4090">
                  <c:v>-97</c:v>
                </c:pt>
                <c:pt idx="4091">
                  <c:v>-99</c:v>
                </c:pt>
                <c:pt idx="4092">
                  <c:v>-102</c:v>
                </c:pt>
                <c:pt idx="4093">
                  <c:v>-108</c:v>
                </c:pt>
                <c:pt idx="4094">
                  <c:v>-109</c:v>
                </c:pt>
                <c:pt idx="4095">
                  <c:v>-112</c:v>
                </c:pt>
                <c:pt idx="4096">
                  <c:v>-115</c:v>
                </c:pt>
                <c:pt idx="4097">
                  <c:v>-115</c:v>
                </c:pt>
                <c:pt idx="4098">
                  <c:v>-117</c:v>
                </c:pt>
                <c:pt idx="4099">
                  <c:v>-117</c:v>
                </c:pt>
                <c:pt idx="4100">
                  <c:v>-124</c:v>
                </c:pt>
                <c:pt idx="4101">
                  <c:v>-126</c:v>
                </c:pt>
                <c:pt idx="4102">
                  <c:v>-127</c:v>
                </c:pt>
                <c:pt idx="4103">
                  <c:v>-127</c:v>
                </c:pt>
                <c:pt idx="4104">
                  <c:v>-128</c:v>
                </c:pt>
                <c:pt idx="4105">
                  <c:v>-130</c:v>
                </c:pt>
                <c:pt idx="4106">
                  <c:v>-134</c:v>
                </c:pt>
                <c:pt idx="4107">
                  <c:v>-139</c:v>
                </c:pt>
                <c:pt idx="4108">
                  <c:v>-141</c:v>
                </c:pt>
                <c:pt idx="4109">
                  <c:v>-141</c:v>
                </c:pt>
                <c:pt idx="4110">
                  <c:v>-154</c:v>
                </c:pt>
                <c:pt idx="4111">
                  <c:v>-162</c:v>
                </c:pt>
                <c:pt idx="4112">
                  <c:v>-163</c:v>
                </c:pt>
                <c:pt idx="4113">
                  <c:v>-169</c:v>
                </c:pt>
                <c:pt idx="4114">
                  <c:v>-175</c:v>
                </c:pt>
                <c:pt idx="4115">
                  <c:v>-179</c:v>
                </c:pt>
                <c:pt idx="4116">
                  <c:v>-194</c:v>
                </c:pt>
                <c:pt idx="4117">
                  <c:v>-194</c:v>
                </c:pt>
                <c:pt idx="4118">
                  <c:v>-198</c:v>
                </c:pt>
                <c:pt idx="4119">
                  <c:v>-199</c:v>
                </c:pt>
                <c:pt idx="4120">
                  <c:v>-205</c:v>
                </c:pt>
                <c:pt idx="4121">
                  <c:v>-208</c:v>
                </c:pt>
                <c:pt idx="4122">
                  <c:v>-220</c:v>
                </c:pt>
                <c:pt idx="4123">
                  <c:v>-221</c:v>
                </c:pt>
                <c:pt idx="4124">
                  <c:v>-221</c:v>
                </c:pt>
                <c:pt idx="4125">
                  <c:v>-227</c:v>
                </c:pt>
                <c:pt idx="4126">
                  <c:v>-239</c:v>
                </c:pt>
                <c:pt idx="4127">
                  <c:v>-250</c:v>
                </c:pt>
                <c:pt idx="4128">
                  <c:v>-259</c:v>
                </c:pt>
                <c:pt idx="4129">
                  <c:v>-267</c:v>
                </c:pt>
                <c:pt idx="4130">
                  <c:v>-303</c:v>
                </c:pt>
                <c:pt idx="4131">
                  <c:v>-305</c:v>
                </c:pt>
                <c:pt idx="4132">
                  <c:v>-317</c:v>
                </c:pt>
                <c:pt idx="4133">
                  <c:v>-325</c:v>
                </c:pt>
              </c:numCache>
            </c:numRef>
          </c:xVal>
          <c:yVal>
            <c:numRef>
              <c:f>rdcpr1!$B$1:$B$4134</c:f>
              <c:numCache>
                <c:formatCode>General</c:formatCode>
                <c:ptCount val="4134"/>
                <c:pt idx="0">
                  <c:v>654</c:v>
                </c:pt>
                <c:pt idx="1">
                  <c:v>765</c:v>
                </c:pt>
                <c:pt idx="2">
                  <c:v>753</c:v>
                </c:pt>
                <c:pt idx="3">
                  <c:v>593</c:v>
                </c:pt>
                <c:pt idx="4">
                  <c:v>803</c:v>
                </c:pt>
                <c:pt idx="5">
                  <c:v>644</c:v>
                </c:pt>
                <c:pt idx="6">
                  <c:v>691</c:v>
                </c:pt>
                <c:pt idx="7">
                  <c:v>675</c:v>
                </c:pt>
                <c:pt idx="8">
                  <c:v>543</c:v>
                </c:pt>
                <c:pt idx="9">
                  <c:v>519</c:v>
                </c:pt>
                <c:pt idx="10">
                  <c:v>539</c:v>
                </c:pt>
                <c:pt idx="11">
                  <c:v>752</c:v>
                </c:pt>
                <c:pt idx="12">
                  <c:v>649</c:v>
                </c:pt>
                <c:pt idx="13">
                  <c:v>500</c:v>
                </c:pt>
                <c:pt idx="14">
                  <c:v>469</c:v>
                </c:pt>
                <c:pt idx="15">
                  <c:v>494</c:v>
                </c:pt>
                <c:pt idx="16">
                  <c:v>619</c:v>
                </c:pt>
                <c:pt idx="17">
                  <c:v>474</c:v>
                </c:pt>
                <c:pt idx="18">
                  <c:v>679</c:v>
                </c:pt>
                <c:pt idx="19">
                  <c:v>620</c:v>
                </c:pt>
                <c:pt idx="20">
                  <c:v>717</c:v>
                </c:pt>
                <c:pt idx="21">
                  <c:v>487</c:v>
                </c:pt>
                <c:pt idx="22">
                  <c:v>545</c:v>
                </c:pt>
                <c:pt idx="23">
                  <c:v>601</c:v>
                </c:pt>
                <c:pt idx="24">
                  <c:v>626</c:v>
                </c:pt>
                <c:pt idx="25">
                  <c:v>597</c:v>
                </c:pt>
                <c:pt idx="26">
                  <c:v>680</c:v>
                </c:pt>
                <c:pt idx="27">
                  <c:v>580</c:v>
                </c:pt>
                <c:pt idx="28">
                  <c:v>598</c:v>
                </c:pt>
                <c:pt idx="29">
                  <c:v>542</c:v>
                </c:pt>
                <c:pt idx="30">
                  <c:v>612</c:v>
                </c:pt>
                <c:pt idx="31">
                  <c:v>394</c:v>
                </c:pt>
                <c:pt idx="32">
                  <c:v>616</c:v>
                </c:pt>
                <c:pt idx="33">
                  <c:v>630</c:v>
                </c:pt>
                <c:pt idx="34">
                  <c:v>280</c:v>
                </c:pt>
                <c:pt idx="35">
                  <c:v>529</c:v>
                </c:pt>
                <c:pt idx="36">
                  <c:v>422</c:v>
                </c:pt>
                <c:pt idx="37">
                  <c:v>590</c:v>
                </c:pt>
                <c:pt idx="38">
                  <c:v>549</c:v>
                </c:pt>
                <c:pt idx="39">
                  <c:v>549</c:v>
                </c:pt>
                <c:pt idx="40">
                  <c:v>678</c:v>
                </c:pt>
                <c:pt idx="41">
                  <c:v>627</c:v>
                </c:pt>
                <c:pt idx="42">
                  <c:v>582</c:v>
                </c:pt>
                <c:pt idx="43">
                  <c:v>633</c:v>
                </c:pt>
                <c:pt idx="44">
                  <c:v>423</c:v>
                </c:pt>
                <c:pt idx="45">
                  <c:v>422</c:v>
                </c:pt>
                <c:pt idx="46">
                  <c:v>610</c:v>
                </c:pt>
                <c:pt idx="47">
                  <c:v>527</c:v>
                </c:pt>
                <c:pt idx="48">
                  <c:v>577</c:v>
                </c:pt>
                <c:pt idx="49">
                  <c:v>611</c:v>
                </c:pt>
                <c:pt idx="50">
                  <c:v>479</c:v>
                </c:pt>
                <c:pt idx="51">
                  <c:v>452</c:v>
                </c:pt>
                <c:pt idx="52">
                  <c:v>651</c:v>
                </c:pt>
                <c:pt idx="53">
                  <c:v>462</c:v>
                </c:pt>
                <c:pt idx="54">
                  <c:v>580</c:v>
                </c:pt>
                <c:pt idx="55">
                  <c:v>624</c:v>
                </c:pt>
                <c:pt idx="56">
                  <c:v>506</c:v>
                </c:pt>
                <c:pt idx="57">
                  <c:v>518</c:v>
                </c:pt>
                <c:pt idx="58">
                  <c:v>537</c:v>
                </c:pt>
                <c:pt idx="59">
                  <c:v>426</c:v>
                </c:pt>
                <c:pt idx="60">
                  <c:v>617</c:v>
                </c:pt>
                <c:pt idx="61">
                  <c:v>478</c:v>
                </c:pt>
                <c:pt idx="62">
                  <c:v>643</c:v>
                </c:pt>
                <c:pt idx="63">
                  <c:v>531</c:v>
                </c:pt>
                <c:pt idx="64">
                  <c:v>308</c:v>
                </c:pt>
                <c:pt idx="65">
                  <c:v>580</c:v>
                </c:pt>
                <c:pt idx="66">
                  <c:v>558</c:v>
                </c:pt>
                <c:pt idx="67">
                  <c:v>474</c:v>
                </c:pt>
                <c:pt idx="68">
                  <c:v>552</c:v>
                </c:pt>
                <c:pt idx="69">
                  <c:v>479</c:v>
                </c:pt>
                <c:pt idx="70">
                  <c:v>544</c:v>
                </c:pt>
                <c:pt idx="71">
                  <c:v>457</c:v>
                </c:pt>
                <c:pt idx="72">
                  <c:v>454</c:v>
                </c:pt>
                <c:pt idx="73">
                  <c:v>417</c:v>
                </c:pt>
                <c:pt idx="74">
                  <c:v>546</c:v>
                </c:pt>
                <c:pt idx="75">
                  <c:v>642</c:v>
                </c:pt>
                <c:pt idx="76">
                  <c:v>522</c:v>
                </c:pt>
                <c:pt idx="77">
                  <c:v>465</c:v>
                </c:pt>
                <c:pt idx="78">
                  <c:v>559</c:v>
                </c:pt>
                <c:pt idx="79">
                  <c:v>678</c:v>
                </c:pt>
                <c:pt idx="80">
                  <c:v>581</c:v>
                </c:pt>
                <c:pt idx="81">
                  <c:v>631</c:v>
                </c:pt>
                <c:pt idx="82">
                  <c:v>556</c:v>
                </c:pt>
                <c:pt idx="83">
                  <c:v>568</c:v>
                </c:pt>
                <c:pt idx="84">
                  <c:v>556</c:v>
                </c:pt>
                <c:pt idx="85">
                  <c:v>529</c:v>
                </c:pt>
                <c:pt idx="86">
                  <c:v>450</c:v>
                </c:pt>
                <c:pt idx="87">
                  <c:v>352</c:v>
                </c:pt>
                <c:pt idx="88">
                  <c:v>320</c:v>
                </c:pt>
                <c:pt idx="89">
                  <c:v>457</c:v>
                </c:pt>
                <c:pt idx="90">
                  <c:v>467</c:v>
                </c:pt>
                <c:pt idx="91">
                  <c:v>441</c:v>
                </c:pt>
                <c:pt idx="92">
                  <c:v>522</c:v>
                </c:pt>
                <c:pt idx="93">
                  <c:v>564</c:v>
                </c:pt>
                <c:pt idx="94">
                  <c:v>596</c:v>
                </c:pt>
                <c:pt idx="95">
                  <c:v>356</c:v>
                </c:pt>
                <c:pt idx="96">
                  <c:v>339</c:v>
                </c:pt>
                <c:pt idx="97">
                  <c:v>501</c:v>
                </c:pt>
                <c:pt idx="98">
                  <c:v>518</c:v>
                </c:pt>
                <c:pt idx="99">
                  <c:v>415</c:v>
                </c:pt>
                <c:pt idx="100">
                  <c:v>444</c:v>
                </c:pt>
                <c:pt idx="101">
                  <c:v>574</c:v>
                </c:pt>
                <c:pt idx="102">
                  <c:v>321</c:v>
                </c:pt>
                <c:pt idx="103">
                  <c:v>631</c:v>
                </c:pt>
                <c:pt idx="104">
                  <c:v>557</c:v>
                </c:pt>
                <c:pt idx="105">
                  <c:v>500</c:v>
                </c:pt>
                <c:pt idx="106">
                  <c:v>452</c:v>
                </c:pt>
                <c:pt idx="107">
                  <c:v>517</c:v>
                </c:pt>
                <c:pt idx="108">
                  <c:v>378</c:v>
                </c:pt>
                <c:pt idx="109">
                  <c:v>559</c:v>
                </c:pt>
                <c:pt idx="110">
                  <c:v>612</c:v>
                </c:pt>
                <c:pt idx="111">
                  <c:v>485</c:v>
                </c:pt>
                <c:pt idx="112">
                  <c:v>402</c:v>
                </c:pt>
                <c:pt idx="113">
                  <c:v>368</c:v>
                </c:pt>
                <c:pt idx="114">
                  <c:v>318</c:v>
                </c:pt>
                <c:pt idx="115">
                  <c:v>427</c:v>
                </c:pt>
                <c:pt idx="116">
                  <c:v>541</c:v>
                </c:pt>
                <c:pt idx="117">
                  <c:v>581</c:v>
                </c:pt>
                <c:pt idx="118">
                  <c:v>520</c:v>
                </c:pt>
                <c:pt idx="119">
                  <c:v>495</c:v>
                </c:pt>
                <c:pt idx="120">
                  <c:v>528</c:v>
                </c:pt>
                <c:pt idx="121">
                  <c:v>533</c:v>
                </c:pt>
                <c:pt idx="122">
                  <c:v>332</c:v>
                </c:pt>
                <c:pt idx="123">
                  <c:v>613</c:v>
                </c:pt>
                <c:pt idx="124">
                  <c:v>481</c:v>
                </c:pt>
                <c:pt idx="125">
                  <c:v>548</c:v>
                </c:pt>
                <c:pt idx="126">
                  <c:v>432</c:v>
                </c:pt>
                <c:pt idx="127">
                  <c:v>639</c:v>
                </c:pt>
                <c:pt idx="128">
                  <c:v>523</c:v>
                </c:pt>
                <c:pt idx="129">
                  <c:v>452</c:v>
                </c:pt>
                <c:pt idx="130">
                  <c:v>437</c:v>
                </c:pt>
                <c:pt idx="131">
                  <c:v>543</c:v>
                </c:pt>
                <c:pt idx="132">
                  <c:v>447</c:v>
                </c:pt>
                <c:pt idx="133">
                  <c:v>439</c:v>
                </c:pt>
                <c:pt idx="134">
                  <c:v>435</c:v>
                </c:pt>
                <c:pt idx="135">
                  <c:v>560</c:v>
                </c:pt>
                <c:pt idx="136">
                  <c:v>442</c:v>
                </c:pt>
                <c:pt idx="137">
                  <c:v>455</c:v>
                </c:pt>
                <c:pt idx="138">
                  <c:v>477</c:v>
                </c:pt>
                <c:pt idx="139">
                  <c:v>419</c:v>
                </c:pt>
                <c:pt idx="140">
                  <c:v>443</c:v>
                </c:pt>
                <c:pt idx="141">
                  <c:v>538</c:v>
                </c:pt>
                <c:pt idx="142">
                  <c:v>491</c:v>
                </c:pt>
                <c:pt idx="143">
                  <c:v>405</c:v>
                </c:pt>
                <c:pt idx="144">
                  <c:v>470</c:v>
                </c:pt>
                <c:pt idx="145">
                  <c:v>445</c:v>
                </c:pt>
                <c:pt idx="146">
                  <c:v>602</c:v>
                </c:pt>
                <c:pt idx="147">
                  <c:v>385</c:v>
                </c:pt>
                <c:pt idx="148">
                  <c:v>507</c:v>
                </c:pt>
                <c:pt idx="149">
                  <c:v>472</c:v>
                </c:pt>
                <c:pt idx="150">
                  <c:v>593</c:v>
                </c:pt>
                <c:pt idx="151">
                  <c:v>299</c:v>
                </c:pt>
                <c:pt idx="152">
                  <c:v>575</c:v>
                </c:pt>
                <c:pt idx="153">
                  <c:v>224</c:v>
                </c:pt>
                <c:pt idx="154">
                  <c:v>381</c:v>
                </c:pt>
                <c:pt idx="155">
                  <c:v>434</c:v>
                </c:pt>
                <c:pt idx="156">
                  <c:v>487</c:v>
                </c:pt>
                <c:pt idx="157">
                  <c:v>407</c:v>
                </c:pt>
                <c:pt idx="158">
                  <c:v>550</c:v>
                </c:pt>
                <c:pt idx="159">
                  <c:v>519</c:v>
                </c:pt>
                <c:pt idx="160">
                  <c:v>397</c:v>
                </c:pt>
                <c:pt idx="161">
                  <c:v>617</c:v>
                </c:pt>
                <c:pt idx="162">
                  <c:v>302</c:v>
                </c:pt>
                <c:pt idx="163">
                  <c:v>338</c:v>
                </c:pt>
                <c:pt idx="164">
                  <c:v>375</c:v>
                </c:pt>
                <c:pt idx="165">
                  <c:v>412</c:v>
                </c:pt>
                <c:pt idx="166">
                  <c:v>614</c:v>
                </c:pt>
                <c:pt idx="167">
                  <c:v>377</c:v>
                </c:pt>
                <c:pt idx="168">
                  <c:v>481</c:v>
                </c:pt>
                <c:pt idx="169">
                  <c:v>433</c:v>
                </c:pt>
                <c:pt idx="170">
                  <c:v>593</c:v>
                </c:pt>
                <c:pt idx="171">
                  <c:v>413</c:v>
                </c:pt>
                <c:pt idx="172">
                  <c:v>456</c:v>
                </c:pt>
                <c:pt idx="173">
                  <c:v>570</c:v>
                </c:pt>
                <c:pt idx="174">
                  <c:v>587</c:v>
                </c:pt>
                <c:pt idx="175">
                  <c:v>643</c:v>
                </c:pt>
                <c:pt idx="176">
                  <c:v>565</c:v>
                </c:pt>
                <c:pt idx="177">
                  <c:v>636</c:v>
                </c:pt>
                <c:pt idx="178">
                  <c:v>473</c:v>
                </c:pt>
                <c:pt idx="179">
                  <c:v>542</c:v>
                </c:pt>
                <c:pt idx="180">
                  <c:v>638</c:v>
                </c:pt>
                <c:pt idx="181">
                  <c:v>492</c:v>
                </c:pt>
                <c:pt idx="182">
                  <c:v>470</c:v>
                </c:pt>
                <c:pt idx="183">
                  <c:v>365</c:v>
                </c:pt>
                <c:pt idx="184">
                  <c:v>388</c:v>
                </c:pt>
                <c:pt idx="185">
                  <c:v>594</c:v>
                </c:pt>
                <c:pt idx="186">
                  <c:v>373</c:v>
                </c:pt>
                <c:pt idx="187">
                  <c:v>351</c:v>
                </c:pt>
                <c:pt idx="188">
                  <c:v>519</c:v>
                </c:pt>
                <c:pt idx="189">
                  <c:v>443</c:v>
                </c:pt>
                <c:pt idx="190">
                  <c:v>521</c:v>
                </c:pt>
                <c:pt idx="191">
                  <c:v>467</c:v>
                </c:pt>
                <c:pt idx="192">
                  <c:v>547</c:v>
                </c:pt>
                <c:pt idx="193">
                  <c:v>334</c:v>
                </c:pt>
                <c:pt idx="194">
                  <c:v>461</c:v>
                </c:pt>
                <c:pt idx="195">
                  <c:v>500</c:v>
                </c:pt>
                <c:pt idx="196">
                  <c:v>184</c:v>
                </c:pt>
                <c:pt idx="197">
                  <c:v>299</c:v>
                </c:pt>
                <c:pt idx="198">
                  <c:v>524</c:v>
                </c:pt>
                <c:pt idx="199">
                  <c:v>415</c:v>
                </c:pt>
                <c:pt idx="200">
                  <c:v>418</c:v>
                </c:pt>
                <c:pt idx="201">
                  <c:v>416</c:v>
                </c:pt>
                <c:pt idx="202">
                  <c:v>586</c:v>
                </c:pt>
                <c:pt idx="203">
                  <c:v>480</c:v>
                </c:pt>
                <c:pt idx="204">
                  <c:v>711</c:v>
                </c:pt>
                <c:pt idx="205">
                  <c:v>526</c:v>
                </c:pt>
                <c:pt idx="206">
                  <c:v>562</c:v>
                </c:pt>
                <c:pt idx="207">
                  <c:v>560</c:v>
                </c:pt>
                <c:pt idx="208">
                  <c:v>556</c:v>
                </c:pt>
                <c:pt idx="209">
                  <c:v>375</c:v>
                </c:pt>
                <c:pt idx="210">
                  <c:v>537</c:v>
                </c:pt>
                <c:pt idx="211">
                  <c:v>372</c:v>
                </c:pt>
                <c:pt idx="212">
                  <c:v>580</c:v>
                </c:pt>
                <c:pt idx="213">
                  <c:v>350</c:v>
                </c:pt>
                <c:pt idx="214">
                  <c:v>436</c:v>
                </c:pt>
                <c:pt idx="215">
                  <c:v>409</c:v>
                </c:pt>
                <c:pt idx="216">
                  <c:v>392</c:v>
                </c:pt>
                <c:pt idx="217">
                  <c:v>376</c:v>
                </c:pt>
                <c:pt idx="218">
                  <c:v>656</c:v>
                </c:pt>
                <c:pt idx="219">
                  <c:v>487</c:v>
                </c:pt>
                <c:pt idx="220">
                  <c:v>202</c:v>
                </c:pt>
                <c:pt idx="221">
                  <c:v>535</c:v>
                </c:pt>
                <c:pt idx="222">
                  <c:v>503</c:v>
                </c:pt>
                <c:pt idx="223">
                  <c:v>447</c:v>
                </c:pt>
                <c:pt idx="224">
                  <c:v>288</c:v>
                </c:pt>
                <c:pt idx="225">
                  <c:v>449</c:v>
                </c:pt>
                <c:pt idx="226">
                  <c:v>458</c:v>
                </c:pt>
                <c:pt idx="227">
                  <c:v>353</c:v>
                </c:pt>
                <c:pt idx="228">
                  <c:v>458</c:v>
                </c:pt>
                <c:pt idx="229">
                  <c:v>373</c:v>
                </c:pt>
                <c:pt idx="230">
                  <c:v>418</c:v>
                </c:pt>
                <c:pt idx="231">
                  <c:v>545</c:v>
                </c:pt>
                <c:pt idx="232">
                  <c:v>279</c:v>
                </c:pt>
                <c:pt idx="233">
                  <c:v>554</c:v>
                </c:pt>
                <c:pt idx="234">
                  <c:v>452</c:v>
                </c:pt>
                <c:pt idx="235">
                  <c:v>504</c:v>
                </c:pt>
                <c:pt idx="236">
                  <c:v>518</c:v>
                </c:pt>
                <c:pt idx="237">
                  <c:v>478</c:v>
                </c:pt>
                <c:pt idx="238">
                  <c:v>513</c:v>
                </c:pt>
                <c:pt idx="239">
                  <c:v>478</c:v>
                </c:pt>
                <c:pt idx="240">
                  <c:v>514</c:v>
                </c:pt>
                <c:pt idx="241">
                  <c:v>575</c:v>
                </c:pt>
                <c:pt idx="242">
                  <c:v>298</c:v>
                </c:pt>
                <c:pt idx="243">
                  <c:v>490</c:v>
                </c:pt>
                <c:pt idx="244">
                  <c:v>421</c:v>
                </c:pt>
                <c:pt idx="245">
                  <c:v>489</c:v>
                </c:pt>
                <c:pt idx="246">
                  <c:v>381</c:v>
                </c:pt>
                <c:pt idx="247">
                  <c:v>494</c:v>
                </c:pt>
                <c:pt idx="248">
                  <c:v>560</c:v>
                </c:pt>
                <c:pt idx="249">
                  <c:v>468</c:v>
                </c:pt>
                <c:pt idx="250">
                  <c:v>440</c:v>
                </c:pt>
                <c:pt idx="251">
                  <c:v>562</c:v>
                </c:pt>
                <c:pt idx="252">
                  <c:v>650</c:v>
                </c:pt>
                <c:pt idx="253">
                  <c:v>333</c:v>
                </c:pt>
                <c:pt idx="254">
                  <c:v>373</c:v>
                </c:pt>
                <c:pt idx="255">
                  <c:v>532</c:v>
                </c:pt>
                <c:pt idx="256">
                  <c:v>353</c:v>
                </c:pt>
                <c:pt idx="257">
                  <c:v>437</c:v>
                </c:pt>
                <c:pt idx="258">
                  <c:v>586</c:v>
                </c:pt>
                <c:pt idx="259">
                  <c:v>500</c:v>
                </c:pt>
                <c:pt idx="260">
                  <c:v>592</c:v>
                </c:pt>
                <c:pt idx="261">
                  <c:v>500</c:v>
                </c:pt>
                <c:pt idx="262">
                  <c:v>311</c:v>
                </c:pt>
                <c:pt idx="263">
                  <c:v>584</c:v>
                </c:pt>
                <c:pt idx="264">
                  <c:v>532</c:v>
                </c:pt>
                <c:pt idx="265">
                  <c:v>453</c:v>
                </c:pt>
                <c:pt idx="266">
                  <c:v>547</c:v>
                </c:pt>
                <c:pt idx="267">
                  <c:v>546</c:v>
                </c:pt>
                <c:pt idx="268">
                  <c:v>521</c:v>
                </c:pt>
                <c:pt idx="269">
                  <c:v>569</c:v>
                </c:pt>
                <c:pt idx="270">
                  <c:v>422</c:v>
                </c:pt>
                <c:pt idx="271">
                  <c:v>470</c:v>
                </c:pt>
                <c:pt idx="272">
                  <c:v>288</c:v>
                </c:pt>
                <c:pt idx="273">
                  <c:v>435</c:v>
                </c:pt>
                <c:pt idx="274">
                  <c:v>427</c:v>
                </c:pt>
                <c:pt idx="275">
                  <c:v>579</c:v>
                </c:pt>
                <c:pt idx="276">
                  <c:v>568</c:v>
                </c:pt>
                <c:pt idx="277">
                  <c:v>448</c:v>
                </c:pt>
                <c:pt idx="278">
                  <c:v>610</c:v>
                </c:pt>
                <c:pt idx="279">
                  <c:v>475</c:v>
                </c:pt>
                <c:pt idx="280">
                  <c:v>495</c:v>
                </c:pt>
                <c:pt idx="281">
                  <c:v>482</c:v>
                </c:pt>
                <c:pt idx="282">
                  <c:v>500</c:v>
                </c:pt>
                <c:pt idx="283">
                  <c:v>444</c:v>
                </c:pt>
                <c:pt idx="284">
                  <c:v>650</c:v>
                </c:pt>
                <c:pt idx="285">
                  <c:v>347</c:v>
                </c:pt>
                <c:pt idx="286">
                  <c:v>529</c:v>
                </c:pt>
                <c:pt idx="287">
                  <c:v>375</c:v>
                </c:pt>
                <c:pt idx="288">
                  <c:v>391</c:v>
                </c:pt>
                <c:pt idx="289">
                  <c:v>553</c:v>
                </c:pt>
                <c:pt idx="290">
                  <c:v>568</c:v>
                </c:pt>
                <c:pt idx="291">
                  <c:v>563</c:v>
                </c:pt>
                <c:pt idx="292">
                  <c:v>316</c:v>
                </c:pt>
                <c:pt idx="293">
                  <c:v>391</c:v>
                </c:pt>
                <c:pt idx="294">
                  <c:v>420</c:v>
                </c:pt>
                <c:pt idx="295">
                  <c:v>639</c:v>
                </c:pt>
                <c:pt idx="296">
                  <c:v>493</c:v>
                </c:pt>
                <c:pt idx="297">
                  <c:v>562</c:v>
                </c:pt>
                <c:pt idx="298">
                  <c:v>402</c:v>
                </c:pt>
                <c:pt idx="299">
                  <c:v>590</c:v>
                </c:pt>
                <c:pt idx="300">
                  <c:v>531</c:v>
                </c:pt>
                <c:pt idx="301">
                  <c:v>525</c:v>
                </c:pt>
                <c:pt idx="302">
                  <c:v>506</c:v>
                </c:pt>
                <c:pt idx="303">
                  <c:v>569</c:v>
                </c:pt>
                <c:pt idx="304">
                  <c:v>477</c:v>
                </c:pt>
                <c:pt idx="305">
                  <c:v>510</c:v>
                </c:pt>
                <c:pt idx="306">
                  <c:v>367</c:v>
                </c:pt>
                <c:pt idx="307">
                  <c:v>501</c:v>
                </c:pt>
                <c:pt idx="308">
                  <c:v>467</c:v>
                </c:pt>
                <c:pt idx="309">
                  <c:v>383</c:v>
                </c:pt>
                <c:pt idx="310">
                  <c:v>464</c:v>
                </c:pt>
                <c:pt idx="311">
                  <c:v>490</c:v>
                </c:pt>
                <c:pt idx="312">
                  <c:v>466</c:v>
                </c:pt>
                <c:pt idx="313">
                  <c:v>414</c:v>
                </c:pt>
                <c:pt idx="314">
                  <c:v>437</c:v>
                </c:pt>
                <c:pt idx="315">
                  <c:v>592</c:v>
                </c:pt>
                <c:pt idx="316">
                  <c:v>438</c:v>
                </c:pt>
                <c:pt idx="317">
                  <c:v>541</c:v>
                </c:pt>
                <c:pt idx="318">
                  <c:v>466</c:v>
                </c:pt>
                <c:pt idx="319">
                  <c:v>446</c:v>
                </c:pt>
                <c:pt idx="320">
                  <c:v>404</c:v>
                </c:pt>
                <c:pt idx="321">
                  <c:v>261</c:v>
                </c:pt>
                <c:pt idx="322">
                  <c:v>446</c:v>
                </c:pt>
                <c:pt idx="323">
                  <c:v>478</c:v>
                </c:pt>
                <c:pt idx="324">
                  <c:v>440</c:v>
                </c:pt>
                <c:pt idx="325">
                  <c:v>543</c:v>
                </c:pt>
                <c:pt idx="326">
                  <c:v>305</c:v>
                </c:pt>
                <c:pt idx="327">
                  <c:v>378</c:v>
                </c:pt>
                <c:pt idx="328">
                  <c:v>550</c:v>
                </c:pt>
                <c:pt idx="329">
                  <c:v>531</c:v>
                </c:pt>
                <c:pt idx="330">
                  <c:v>501</c:v>
                </c:pt>
                <c:pt idx="331">
                  <c:v>448</c:v>
                </c:pt>
                <c:pt idx="332">
                  <c:v>485</c:v>
                </c:pt>
                <c:pt idx="333">
                  <c:v>522</c:v>
                </c:pt>
                <c:pt idx="334">
                  <c:v>358</c:v>
                </c:pt>
                <c:pt idx="335">
                  <c:v>575</c:v>
                </c:pt>
                <c:pt idx="336">
                  <c:v>428</c:v>
                </c:pt>
                <c:pt idx="337">
                  <c:v>501</c:v>
                </c:pt>
                <c:pt idx="338">
                  <c:v>485</c:v>
                </c:pt>
                <c:pt idx="339">
                  <c:v>426</c:v>
                </c:pt>
                <c:pt idx="340">
                  <c:v>579</c:v>
                </c:pt>
                <c:pt idx="341">
                  <c:v>515</c:v>
                </c:pt>
                <c:pt idx="342">
                  <c:v>344</c:v>
                </c:pt>
                <c:pt idx="343">
                  <c:v>459</c:v>
                </c:pt>
                <c:pt idx="344">
                  <c:v>202</c:v>
                </c:pt>
                <c:pt idx="345">
                  <c:v>404</c:v>
                </c:pt>
                <c:pt idx="346">
                  <c:v>556</c:v>
                </c:pt>
                <c:pt idx="347">
                  <c:v>423</c:v>
                </c:pt>
                <c:pt idx="348">
                  <c:v>489</c:v>
                </c:pt>
                <c:pt idx="349">
                  <c:v>514</c:v>
                </c:pt>
                <c:pt idx="350">
                  <c:v>433</c:v>
                </c:pt>
                <c:pt idx="351">
                  <c:v>246</c:v>
                </c:pt>
                <c:pt idx="352">
                  <c:v>343</c:v>
                </c:pt>
                <c:pt idx="353">
                  <c:v>521</c:v>
                </c:pt>
                <c:pt idx="354">
                  <c:v>480</c:v>
                </c:pt>
                <c:pt idx="355">
                  <c:v>346</c:v>
                </c:pt>
                <c:pt idx="356">
                  <c:v>438</c:v>
                </c:pt>
                <c:pt idx="357">
                  <c:v>398</c:v>
                </c:pt>
                <c:pt idx="358">
                  <c:v>586</c:v>
                </c:pt>
                <c:pt idx="359">
                  <c:v>548</c:v>
                </c:pt>
                <c:pt idx="360">
                  <c:v>495</c:v>
                </c:pt>
                <c:pt idx="361">
                  <c:v>477</c:v>
                </c:pt>
                <c:pt idx="362">
                  <c:v>500</c:v>
                </c:pt>
                <c:pt idx="363">
                  <c:v>334</c:v>
                </c:pt>
                <c:pt idx="364">
                  <c:v>467</c:v>
                </c:pt>
                <c:pt idx="365">
                  <c:v>558</c:v>
                </c:pt>
                <c:pt idx="366">
                  <c:v>378</c:v>
                </c:pt>
                <c:pt idx="367">
                  <c:v>568</c:v>
                </c:pt>
                <c:pt idx="368">
                  <c:v>505</c:v>
                </c:pt>
                <c:pt idx="369">
                  <c:v>433</c:v>
                </c:pt>
                <c:pt idx="370">
                  <c:v>442</c:v>
                </c:pt>
                <c:pt idx="371">
                  <c:v>540</c:v>
                </c:pt>
                <c:pt idx="372">
                  <c:v>607</c:v>
                </c:pt>
                <c:pt idx="373">
                  <c:v>450</c:v>
                </c:pt>
                <c:pt idx="374">
                  <c:v>479</c:v>
                </c:pt>
                <c:pt idx="375">
                  <c:v>356</c:v>
                </c:pt>
                <c:pt idx="376">
                  <c:v>393</c:v>
                </c:pt>
                <c:pt idx="377">
                  <c:v>464</c:v>
                </c:pt>
                <c:pt idx="378">
                  <c:v>552</c:v>
                </c:pt>
                <c:pt idx="379">
                  <c:v>529</c:v>
                </c:pt>
                <c:pt idx="380">
                  <c:v>415</c:v>
                </c:pt>
                <c:pt idx="381">
                  <c:v>570</c:v>
                </c:pt>
                <c:pt idx="382">
                  <c:v>483</c:v>
                </c:pt>
                <c:pt idx="383">
                  <c:v>505</c:v>
                </c:pt>
                <c:pt idx="384">
                  <c:v>457</c:v>
                </c:pt>
                <c:pt idx="385">
                  <c:v>483</c:v>
                </c:pt>
                <c:pt idx="386">
                  <c:v>502</c:v>
                </c:pt>
                <c:pt idx="387">
                  <c:v>568</c:v>
                </c:pt>
                <c:pt idx="388">
                  <c:v>395</c:v>
                </c:pt>
                <c:pt idx="389">
                  <c:v>476</c:v>
                </c:pt>
                <c:pt idx="390">
                  <c:v>532</c:v>
                </c:pt>
                <c:pt idx="391">
                  <c:v>446</c:v>
                </c:pt>
                <c:pt idx="392">
                  <c:v>569</c:v>
                </c:pt>
                <c:pt idx="393">
                  <c:v>376</c:v>
                </c:pt>
                <c:pt idx="394">
                  <c:v>421</c:v>
                </c:pt>
                <c:pt idx="395">
                  <c:v>471</c:v>
                </c:pt>
                <c:pt idx="396">
                  <c:v>454</c:v>
                </c:pt>
                <c:pt idx="397">
                  <c:v>437</c:v>
                </c:pt>
                <c:pt idx="398">
                  <c:v>643</c:v>
                </c:pt>
                <c:pt idx="399">
                  <c:v>560</c:v>
                </c:pt>
                <c:pt idx="400">
                  <c:v>514</c:v>
                </c:pt>
                <c:pt idx="401">
                  <c:v>418</c:v>
                </c:pt>
                <c:pt idx="402">
                  <c:v>243</c:v>
                </c:pt>
                <c:pt idx="403">
                  <c:v>502</c:v>
                </c:pt>
                <c:pt idx="404">
                  <c:v>390</c:v>
                </c:pt>
                <c:pt idx="405">
                  <c:v>495</c:v>
                </c:pt>
                <c:pt idx="406">
                  <c:v>462</c:v>
                </c:pt>
                <c:pt idx="407">
                  <c:v>339</c:v>
                </c:pt>
                <c:pt idx="408">
                  <c:v>310</c:v>
                </c:pt>
                <c:pt idx="409">
                  <c:v>433</c:v>
                </c:pt>
                <c:pt idx="410">
                  <c:v>366</c:v>
                </c:pt>
                <c:pt idx="411">
                  <c:v>538</c:v>
                </c:pt>
                <c:pt idx="412">
                  <c:v>501</c:v>
                </c:pt>
                <c:pt idx="413">
                  <c:v>378</c:v>
                </c:pt>
                <c:pt idx="414">
                  <c:v>561</c:v>
                </c:pt>
                <c:pt idx="415">
                  <c:v>531</c:v>
                </c:pt>
                <c:pt idx="416">
                  <c:v>467</c:v>
                </c:pt>
                <c:pt idx="417">
                  <c:v>433</c:v>
                </c:pt>
                <c:pt idx="418">
                  <c:v>521</c:v>
                </c:pt>
                <c:pt idx="419">
                  <c:v>642</c:v>
                </c:pt>
                <c:pt idx="420">
                  <c:v>543</c:v>
                </c:pt>
                <c:pt idx="421">
                  <c:v>525</c:v>
                </c:pt>
                <c:pt idx="422">
                  <c:v>407</c:v>
                </c:pt>
                <c:pt idx="423">
                  <c:v>359</c:v>
                </c:pt>
                <c:pt idx="424">
                  <c:v>387</c:v>
                </c:pt>
                <c:pt idx="425">
                  <c:v>458</c:v>
                </c:pt>
                <c:pt idx="426">
                  <c:v>371</c:v>
                </c:pt>
                <c:pt idx="427">
                  <c:v>458</c:v>
                </c:pt>
                <c:pt idx="428">
                  <c:v>457</c:v>
                </c:pt>
                <c:pt idx="429">
                  <c:v>530</c:v>
                </c:pt>
                <c:pt idx="430">
                  <c:v>398</c:v>
                </c:pt>
                <c:pt idx="431">
                  <c:v>453</c:v>
                </c:pt>
                <c:pt idx="432">
                  <c:v>421</c:v>
                </c:pt>
                <c:pt idx="433">
                  <c:v>447</c:v>
                </c:pt>
                <c:pt idx="434">
                  <c:v>279</c:v>
                </c:pt>
                <c:pt idx="435">
                  <c:v>405</c:v>
                </c:pt>
                <c:pt idx="436">
                  <c:v>369</c:v>
                </c:pt>
                <c:pt idx="437">
                  <c:v>376</c:v>
                </c:pt>
                <c:pt idx="438">
                  <c:v>531</c:v>
                </c:pt>
                <c:pt idx="439">
                  <c:v>356</c:v>
                </c:pt>
                <c:pt idx="440">
                  <c:v>413</c:v>
                </c:pt>
                <c:pt idx="441">
                  <c:v>419</c:v>
                </c:pt>
                <c:pt idx="442">
                  <c:v>431</c:v>
                </c:pt>
                <c:pt idx="443">
                  <c:v>320</c:v>
                </c:pt>
                <c:pt idx="444">
                  <c:v>658</c:v>
                </c:pt>
                <c:pt idx="445">
                  <c:v>498</c:v>
                </c:pt>
                <c:pt idx="446">
                  <c:v>278</c:v>
                </c:pt>
                <c:pt idx="447">
                  <c:v>505</c:v>
                </c:pt>
                <c:pt idx="448">
                  <c:v>409</c:v>
                </c:pt>
                <c:pt idx="449">
                  <c:v>579</c:v>
                </c:pt>
                <c:pt idx="450">
                  <c:v>383</c:v>
                </c:pt>
                <c:pt idx="451">
                  <c:v>498</c:v>
                </c:pt>
                <c:pt idx="452">
                  <c:v>360</c:v>
                </c:pt>
                <c:pt idx="453">
                  <c:v>430</c:v>
                </c:pt>
                <c:pt idx="454">
                  <c:v>427</c:v>
                </c:pt>
                <c:pt idx="455">
                  <c:v>499</c:v>
                </c:pt>
                <c:pt idx="456">
                  <c:v>531</c:v>
                </c:pt>
                <c:pt idx="457">
                  <c:v>495</c:v>
                </c:pt>
                <c:pt idx="458">
                  <c:v>372</c:v>
                </c:pt>
                <c:pt idx="459">
                  <c:v>488</c:v>
                </c:pt>
                <c:pt idx="460">
                  <c:v>487</c:v>
                </c:pt>
                <c:pt idx="461">
                  <c:v>459</c:v>
                </c:pt>
                <c:pt idx="462">
                  <c:v>352</c:v>
                </c:pt>
                <c:pt idx="463">
                  <c:v>516</c:v>
                </c:pt>
                <c:pt idx="464">
                  <c:v>476</c:v>
                </c:pt>
                <c:pt idx="465">
                  <c:v>418</c:v>
                </c:pt>
                <c:pt idx="466">
                  <c:v>422</c:v>
                </c:pt>
                <c:pt idx="467">
                  <c:v>618</c:v>
                </c:pt>
                <c:pt idx="468">
                  <c:v>428</c:v>
                </c:pt>
                <c:pt idx="469">
                  <c:v>376</c:v>
                </c:pt>
                <c:pt idx="470">
                  <c:v>546</c:v>
                </c:pt>
                <c:pt idx="471">
                  <c:v>454</c:v>
                </c:pt>
                <c:pt idx="472">
                  <c:v>513</c:v>
                </c:pt>
                <c:pt idx="473">
                  <c:v>318</c:v>
                </c:pt>
                <c:pt idx="474">
                  <c:v>306</c:v>
                </c:pt>
                <c:pt idx="475">
                  <c:v>427</c:v>
                </c:pt>
                <c:pt idx="476">
                  <c:v>358</c:v>
                </c:pt>
                <c:pt idx="477">
                  <c:v>487</c:v>
                </c:pt>
                <c:pt idx="478">
                  <c:v>375</c:v>
                </c:pt>
                <c:pt idx="479">
                  <c:v>365</c:v>
                </c:pt>
                <c:pt idx="480">
                  <c:v>306</c:v>
                </c:pt>
                <c:pt idx="481">
                  <c:v>574</c:v>
                </c:pt>
                <c:pt idx="482">
                  <c:v>374</c:v>
                </c:pt>
                <c:pt idx="483">
                  <c:v>446</c:v>
                </c:pt>
                <c:pt idx="484">
                  <c:v>315</c:v>
                </c:pt>
                <c:pt idx="485">
                  <c:v>387</c:v>
                </c:pt>
                <c:pt idx="486">
                  <c:v>321</c:v>
                </c:pt>
                <c:pt idx="487">
                  <c:v>569</c:v>
                </c:pt>
                <c:pt idx="488">
                  <c:v>497</c:v>
                </c:pt>
                <c:pt idx="489">
                  <c:v>441</c:v>
                </c:pt>
                <c:pt idx="490">
                  <c:v>404</c:v>
                </c:pt>
                <c:pt idx="491">
                  <c:v>369</c:v>
                </c:pt>
                <c:pt idx="492">
                  <c:v>364</c:v>
                </c:pt>
                <c:pt idx="493">
                  <c:v>364</c:v>
                </c:pt>
                <c:pt idx="494">
                  <c:v>422</c:v>
                </c:pt>
                <c:pt idx="495">
                  <c:v>360</c:v>
                </c:pt>
                <c:pt idx="496">
                  <c:v>417</c:v>
                </c:pt>
                <c:pt idx="497">
                  <c:v>531</c:v>
                </c:pt>
                <c:pt idx="498">
                  <c:v>339</c:v>
                </c:pt>
                <c:pt idx="499">
                  <c:v>453</c:v>
                </c:pt>
                <c:pt idx="500">
                  <c:v>328</c:v>
                </c:pt>
                <c:pt idx="501">
                  <c:v>451</c:v>
                </c:pt>
                <c:pt idx="502">
                  <c:v>192</c:v>
                </c:pt>
                <c:pt idx="503">
                  <c:v>406</c:v>
                </c:pt>
                <c:pt idx="504">
                  <c:v>468</c:v>
                </c:pt>
                <c:pt idx="505">
                  <c:v>477</c:v>
                </c:pt>
                <c:pt idx="506">
                  <c:v>420</c:v>
                </c:pt>
                <c:pt idx="507">
                  <c:v>358</c:v>
                </c:pt>
                <c:pt idx="508">
                  <c:v>344</c:v>
                </c:pt>
                <c:pt idx="509">
                  <c:v>540</c:v>
                </c:pt>
                <c:pt idx="510">
                  <c:v>402</c:v>
                </c:pt>
                <c:pt idx="511">
                  <c:v>427</c:v>
                </c:pt>
                <c:pt idx="512">
                  <c:v>635</c:v>
                </c:pt>
                <c:pt idx="513">
                  <c:v>533</c:v>
                </c:pt>
                <c:pt idx="514">
                  <c:v>346</c:v>
                </c:pt>
                <c:pt idx="515">
                  <c:v>560</c:v>
                </c:pt>
                <c:pt idx="516">
                  <c:v>625</c:v>
                </c:pt>
                <c:pt idx="517">
                  <c:v>468</c:v>
                </c:pt>
                <c:pt idx="518">
                  <c:v>200</c:v>
                </c:pt>
                <c:pt idx="519">
                  <c:v>504</c:v>
                </c:pt>
                <c:pt idx="520">
                  <c:v>395</c:v>
                </c:pt>
                <c:pt idx="521">
                  <c:v>449</c:v>
                </c:pt>
                <c:pt idx="522">
                  <c:v>629</c:v>
                </c:pt>
                <c:pt idx="523">
                  <c:v>499</c:v>
                </c:pt>
                <c:pt idx="524">
                  <c:v>328</c:v>
                </c:pt>
                <c:pt idx="525">
                  <c:v>395</c:v>
                </c:pt>
                <c:pt idx="526">
                  <c:v>510</c:v>
                </c:pt>
                <c:pt idx="527">
                  <c:v>448</c:v>
                </c:pt>
                <c:pt idx="528">
                  <c:v>527</c:v>
                </c:pt>
                <c:pt idx="529">
                  <c:v>504</c:v>
                </c:pt>
                <c:pt idx="530">
                  <c:v>341</c:v>
                </c:pt>
                <c:pt idx="531">
                  <c:v>499</c:v>
                </c:pt>
                <c:pt idx="532">
                  <c:v>475</c:v>
                </c:pt>
                <c:pt idx="533">
                  <c:v>533</c:v>
                </c:pt>
                <c:pt idx="534">
                  <c:v>533</c:v>
                </c:pt>
                <c:pt idx="535">
                  <c:v>219</c:v>
                </c:pt>
                <c:pt idx="536">
                  <c:v>474</c:v>
                </c:pt>
                <c:pt idx="537">
                  <c:v>415</c:v>
                </c:pt>
                <c:pt idx="538">
                  <c:v>386</c:v>
                </c:pt>
                <c:pt idx="539">
                  <c:v>420</c:v>
                </c:pt>
                <c:pt idx="540">
                  <c:v>328</c:v>
                </c:pt>
                <c:pt idx="541">
                  <c:v>465</c:v>
                </c:pt>
                <c:pt idx="542">
                  <c:v>554</c:v>
                </c:pt>
                <c:pt idx="543">
                  <c:v>359</c:v>
                </c:pt>
                <c:pt idx="544">
                  <c:v>561</c:v>
                </c:pt>
                <c:pt idx="545">
                  <c:v>387</c:v>
                </c:pt>
                <c:pt idx="546">
                  <c:v>261</c:v>
                </c:pt>
                <c:pt idx="547">
                  <c:v>458</c:v>
                </c:pt>
                <c:pt idx="548">
                  <c:v>210</c:v>
                </c:pt>
                <c:pt idx="549">
                  <c:v>302</c:v>
                </c:pt>
                <c:pt idx="550">
                  <c:v>436</c:v>
                </c:pt>
                <c:pt idx="551">
                  <c:v>446</c:v>
                </c:pt>
                <c:pt idx="552">
                  <c:v>469</c:v>
                </c:pt>
                <c:pt idx="553">
                  <c:v>353</c:v>
                </c:pt>
                <c:pt idx="554">
                  <c:v>337</c:v>
                </c:pt>
                <c:pt idx="555">
                  <c:v>319</c:v>
                </c:pt>
                <c:pt idx="556">
                  <c:v>524</c:v>
                </c:pt>
                <c:pt idx="557">
                  <c:v>441</c:v>
                </c:pt>
                <c:pt idx="558">
                  <c:v>416</c:v>
                </c:pt>
                <c:pt idx="559">
                  <c:v>461</c:v>
                </c:pt>
                <c:pt idx="560">
                  <c:v>379</c:v>
                </c:pt>
                <c:pt idx="561">
                  <c:v>438</c:v>
                </c:pt>
                <c:pt idx="562">
                  <c:v>379</c:v>
                </c:pt>
                <c:pt idx="563">
                  <c:v>436</c:v>
                </c:pt>
                <c:pt idx="564">
                  <c:v>411</c:v>
                </c:pt>
                <c:pt idx="565">
                  <c:v>570</c:v>
                </c:pt>
                <c:pt idx="566">
                  <c:v>338</c:v>
                </c:pt>
                <c:pt idx="567">
                  <c:v>429</c:v>
                </c:pt>
                <c:pt idx="568">
                  <c:v>474</c:v>
                </c:pt>
                <c:pt idx="569">
                  <c:v>489</c:v>
                </c:pt>
                <c:pt idx="570">
                  <c:v>544</c:v>
                </c:pt>
                <c:pt idx="571">
                  <c:v>390</c:v>
                </c:pt>
                <c:pt idx="572">
                  <c:v>354</c:v>
                </c:pt>
                <c:pt idx="573">
                  <c:v>546</c:v>
                </c:pt>
                <c:pt idx="574">
                  <c:v>390</c:v>
                </c:pt>
                <c:pt idx="575">
                  <c:v>501</c:v>
                </c:pt>
                <c:pt idx="576">
                  <c:v>456</c:v>
                </c:pt>
                <c:pt idx="577">
                  <c:v>228</c:v>
                </c:pt>
                <c:pt idx="578">
                  <c:v>426</c:v>
                </c:pt>
                <c:pt idx="579">
                  <c:v>463</c:v>
                </c:pt>
                <c:pt idx="580">
                  <c:v>364</c:v>
                </c:pt>
                <c:pt idx="581">
                  <c:v>566</c:v>
                </c:pt>
                <c:pt idx="582">
                  <c:v>495</c:v>
                </c:pt>
                <c:pt idx="583">
                  <c:v>518</c:v>
                </c:pt>
                <c:pt idx="584">
                  <c:v>310</c:v>
                </c:pt>
                <c:pt idx="585">
                  <c:v>299</c:v>
                </c:pt>
                <c:pt idx="586">
                  <c:v>420</c:v>
                </c:pt>
                <c:pt idx="587">
                  <c:v>432</c:v>
                </c:pt>
                <c:pt idx="588">
                  <c:v>528</c:v>
                </c:pt>
                <c:pt idx="589">
                  <c:v>449</c:v>
                </c:pt>
                <c:pt idx="590">
                  <c:v>456</c:v>
                </c:pt>
                <c:pt idx="591">
                  <c:v>398</c:v>
                </c:pt>
                <c:pt idx="592">
                  <c:v>265</c:v>
                </c:pt>
                <c:pt idx="593">
                  <c:v>451</c:v>
                </c:pt>
                <c:pt idx="594">
                  <c:v>367</c:v>
                </c:pt>
                <c:pt idx="595">
                  <c:v>448</c:v>
                </c:pt>
                <c:pt idx="596">
                  <c:v>403</c:v>
                </c:pt>
                <c:pt idx="597">
                  <c:v>474</c:v>
                </c:pt>
                <c:pt idx="598">
                  <c:v>334</c:v>
                </c:pt>
                <c:pt idx="599">
                  <c:v>500</c:v>
                </c:pt>
                <c:pt idx="600">
                  <c:v>395</c:v>
                </c:pt>
                <c:pt idx="601">
                  <c:v>368</c:v>
                </c:pt>
                <c:pt idx="602">
                  <c:v>381</c:v>
                </c:pt>
                <c:pt idx="603">
                  <c:v>453</c:v>
                </c:pt>
                <c:pt idx="604">
                  <c:v>495</c:v>
                </c:pt>
                <c:pt idx="605">
                  <c:v>472</c:v>
                </c:pt>
                <c:pt idx="606">
                  <c:v>540</c:v>
                </c:pt>
                <c:pt idx="607">
                  <c:v>362</c:v>
                </c:pt>
                <c:pt idx="608">
                  <c:v>501</c:v>
                </c:pt>
                <c:pt idx="609">
                  <c:v>464</c:v>
                </c:pt>
                <c:pt idx="610">
                  <c:v>467</c:v>
                </c:pt>
                <c:pt idx="611">
                  <c:v>362</c:v>
                </c:pt>
                <c:pt idx="612">
                  <c:v>461</c:v>
                </c:pt>
                <c:pt idx="613">
                  <c:v>432</c:v>
                </c:pt>
                <c:pt idx="614">
                  <c:v>427</c:v>
                </c:pt>
                <c:pt idx="615">
                  <c:v>514</c:v>
                </c:pt>
                <c:pt idx="616">
                  <c:v>393</c:v>
                </c:pt>
                <c:pt idx="617">
                  <c:v>481</c:v>
                </c:pt>
                <c:pt idx="618">
                  <c:v>362</c:v>
                </c:pt>
                <c:pt idx="619">
                  <c:v>373</c:v>
                </c:pt>
                <c:pt idx="620">
                  <c:v>396</c:v>
                </c:pt>
                <c:pt idx="621">
                  <c:v>212</c:v>
                </c:pt>
                <c:pt idx="622">
                  <c:v>460</c:v>
                </c:pt>
                <c:pt idx="623">
                  <c:v>427</c:v>
                </c:pt>
                <c:pt idx="624">
                  <c:v>266</c:v>
                </c:pt>
                <c:pt idx="625">
                  <c:v>537</c:v>
                </c:pt>
                <c:pt idx="626">
                  <c:v>349</c:v>
                </c:pt>
                <c:pt idx="627">
                  <c:v>228</c:v>
                </c:pt>
                <c:pt idx="628">
                  <c:v>452</c:v>
                </c:pt>
                <c:pt idx="629">
                  <c:v>342</c:v>
                </c:pt>
                <c:pt idx="630">
                  <c:v>400</c:v>
                </c:pt>
                <c:pt idx="631">
                  <c:v>379</c:v>
                </c:pt>
                <c:pt idx="632">
                  <c:v>390</c:v>
                </c:pt>
                <c:pt idx="633">
                  <c:v>207</c:v>
                </c:pt>
                <c:pt idx="634">
                  <c:v>387</c:v>
                </c:pt>
                <c:pt idx="635">
                  <c:v>394</c:v>
                </c:pt>
                <c:pt idx="636">
                  <c:v>525</c:v>
                </c:pt>
                <c:pt idx="637">
                  <c:v>403</c:v>
                </c:pt>
                <c:pt idx="638">
                  <c:v>434</c:v>
                </c:pt>
                <c:pt idx="639">
                  <c:v>493</c:v>
                </c:pt>
                <c:pt idx="640">
                  <c:v>513</c:v>
                </c:pt>
                <c:pt idx="641">
                  <c:v>559</c:v>
                </c:pt>
                <c:pt idx="642">
                  <c:v>388</c:v>
                </c:pt>
                <c:pt idx="643">
                  <c:v>134</c:v>
                </c:pt>
                <c:pt idx="644">
                  <c:v>347</c:v>
                </c:pt>
                <c:pt idx="645">
                  <c:v>479</c:v>
                </c:pt>
                <c:pt idx="646">
                  <c:v>556</c:v>
                </c:pt>
                <c:pt idx="647">
                  <c:v>258</c:v>
                </c:pt>
                <c:pt idx="648">
                  <c:v>419</c:v>
                </c:pt>
                <c:pt idx="649">
                  <c:v>377</c:v>
                </c:pt>
                <c:pt idx="650">
                  <c:v>393</c:v>
                </c:pt>
                <c:pt idx="651">
                  <c:v>295</c:v>
                </c:pt>
                <c:pt idx="652">
                  <c:v>328</c:v>
                </c:pt>
                <c:pt idx="653">
                  <c:v>332</c:v>
                </c:pt>
                <c:pt idx="654">
                  <c:v>422</c:v>
                </c:pt>
                <c:pt idx="655">
                  <c:v>440</c:v>
                </c:pt>
                <c:pt idx="656">
                  <c:v>390</c:v>
                </c:pt>
                <c:pt idx="657">
                  <c:v>362</c:v>
                </c:pt>
                <c:pt idx="658">
                  <c:v>503</c:v>
                </c:pt>
                <c:pt idx="659">
                  <c:v>300</c:v>
                </c:pt>
                <c:pt idx="660">
                  <c:v>312</c:v>
                </c:pt>
                <c:pt idx="661">
                  <c:v>496</c:v>
                </c:pt>
                <c:pt idx="662">
                  <c:v>565</c:v>
                </c:pt>
                <c:pt idx="663">
                  <c:v>397</c:v>
                </c:pt>
                <c:pt idx="664">
                  <c:v>587</c:v>
                </c:pt>
                <c:pt idx="665">
                  <c:v>551</c:v>
                </c:pt>
                <c:pt idx="666">
                  <c:v>353</c:v>
                </c:pt>
                <c:pt idx="667">
                  <c:v>525</c:v>
                </c:pt>
                <c:pt idx="668">
                  <c:v>331</c:v>
                </c:pt>
                <c:pt idx="669">
                  <c:v>423</c:v>
                </c:pt>
                <c:pt idx="670">
                  <c:v>570</c:v>
                </c:pt>
                <c:pt idx="671">
                  <c:v>596</c:v>
                </c:pt>
                <c:pt idx="672">
                  <c:v>448</c:v>
                </c:pt>
                <c:pt idx="673">
                  <c:v>586</c:v>
                </c:pt>
                <c:pt idx="674">
                  <c:v>427</c:v>
                </c:pt>
                <c:pt idx="675">
                  <c:v>464</c:v>
                </c:pt>
                <c:pt idx="676">
                  <c:v>595</c:v>
                </c:pt>
                <c:pt idx="677">
                  <c:v>517</c:v>
                </c:pt>
                <c:pt idx="678">
                  <c:v>468</c:v>
                </c:pt>
                <c:pt idx="679">
                  <c:v>340</c:v>
                </c:pt>
                <c:pt idx="680">
                  <c:v>423</c:v>
                </c:pt>
                <c:pt idx="681">
                  <c:v>259</c:v>
                </c:pt>
                <c:pt idx="682">
                  <c:v>352</c:v>
                </c:pt>
                <c:pt idx="683">
                  <c:v>442</c:v>
                </c:pt>
                <c:pt idx="684">
                  <c:v>433</c:v>
                </c:pt>
                <c:pt idx="685">
                  <c:v>440</c:v>
                </c:pt>
                <c:pt idx="686">
                  <c:v>340</c:v>
                </c:pt>
                <c:pt idx="687">
                  <c:v>353</c:v>
                </c:pt>
                <c:pt idx="688">
                  <c:v>397</c:v>
                </c:pt>
                <c:pt idx="689">
                  <c:v>367</c:v>
                </c:pt>
                <c:pt idx="690">
                  <c:v>563</c:v>
                </c:pt>
                <c:pt idx="691">
                  <c:v>476</c:v>
                </c:pt>
                <c:pt idx="692">
                  <c:v>387</c:v>
                </c:pt>
                <c:pt idx="693">
                  <c:v>475</c:v>
                </c:pt>
                <c:pt idx="694">
                  <c:v>448</c:v>
                </c:pt>
                <c:pt idx="695">
                  <c:v>394</c:v>
                </c:pt>
                <c:pt idx="696">
                  <c:v>331</c:v>
                </c:pt>
                <c:pt idx="697">
                  <c:v>327</c:v>
                </c:pt>
                <c:pt idx="698">
                  <c:v>395</c:v>
                </c:pt>
                <c:pt idx="699">
                  <c:v>378</c:v>
                </c:pt>
                <c:pt idx="700">
                  <c:v>510</c:v>
                </c:pt>
                <c:pt idx="701">
                  <c:v>547</c:v>
                </c:pt>
                <c:pt idx="702">
                  <c:v>382</c:v>
                </c:pt>
                <c:pt idx="703">
                  <c:v>389</c:v>
                </c:pt>
                <c:pt idx="704">
                  <c:v>318</c:v>
                </c:pt>
                <c:pt idx="705">
                  <c:v>419</c:v>
                </c:pt>
                <c:pt idx="706">
                  <c:v>445</c:v>
                </c:pt>
                <c:pt idx="707">
                  <c:v>402</c:v>
                </c:pt>
                <c:pt idx="708">
                  <c:v>312</c:v>
                </c:pt>
                <c:pt idx="709">
                  <c:v>438</c:v>
                </c:pt>
                <c:pt idx="710">
                  <c:v>481</c:v>
                </c:pt>
                <c:pt idx="711">
                  <c:v>283</c:v>
                </c:pt>
                <c:pt idx="712">
                  <c:v>493</c:v>
                </c:pt>
                <c:pt idx="713">
                  <c:v>372</c:v>
                </c:pt>
                <c:pt idx="714">
                  <c:v>358</c:v>
                </c:pt>
                <c:pt idx="715">
                  <c:v>548</c:v>
                </c:pt>
                <c:pt idx="716">
                  <c:v>355</c:v>
                </c:pt>
                <c:pt idx="717">
                  <c:v>553</c:v>
                </c:pt>
                <c:pt idx="718">
                  <c:v>367</c:v>
                </c:pt>
                <c:pt idx="719">
                  <c:v>337</c:v>
                </c:pt>
                <c:pt idx="720">
                  <c:v>364</c:v>
                </c:pt>
                <c:pt idx="721">
                  <c:v>325</c:v>
                </c:pt>
                <c:pt idx="722">
                  <c:v>401</c:v>
                </c:pt>
                <c:pt idx="723">
                  <c:v>418</c:v>
                </c:pt>
                <c:pt idx="724">
                  <c:v>382</c:v>
                </c:pt>
                <c:pt idx="725">
                  <c:v>362</c:v>
                </c:pt>
                <c:pt idx="726">
                  <c:v>311</c:v>
                </c:pt>
                <c:pt idx="727">
                  <c:v>427</c:v>
                </c:pt>
                <c:pt idx="728">
                  <c:v>548</c:v>
                </c:pt>
                <c:pt idx="729">
                  <c:v>380</c:v>
                </c:pt>
                <c:pt idx="730">
                  <c:v>383</c:v>
                </c:pt>
                <c:pt idx="731">
                  <c:v>439</c:v>
                </c:pt>
                <c:pt idx="732">
                  <c:v>519</c:v>
                </c:pt>
                <c:pt idx="733">
                  <c:v>440</c:v>
                </c:pt>
                <c:pt idx="734">
                  <c:v>482</c:v>
                </c:pt>
                <c:pt idx="735">
                  <c:v>458</c:v>
                </c:pt>
                <c:pt idx="736">
                  <c:v>433</c:v>
                </c:pt>
                <c:pt idx="737">
                  <c:v>407</c:v>
                </c:pt>
                <c:pt idx="738">
                  <c:v>325</c:v>
                </c:pt>
                <c:pt idx="739">
                  <c:v>447</c:v>
                </c:pt>
                <c:pt idx="740">
                  <c:v>396</c:v>
                </c:pt>
                <c:pt idx="741">
                  <c:v>512</c:v>
                </c:pt>
                <c:pt idx="742">
                  <c:v>494</c:v>
                </c:pt>
                <c:pt idx="743">
                  <c:v>332</c:v>
                </c:pt>
                <c:pt idx="744">
                  <c:v>317</c:v>
                </c:pt>
                <c:pt idx="745">
                  <c:v>434</c:v>
                </c:pt>
                <c:pt idx="746">
                  <c:v>451</c:v>
                </c:pt>
                <c:pt idx="747">
                  <c:v>510</c:v>
                </c:pt>
                <c:pt idx="748">
                  <c:v>405</c:v>
                </c:pt>
                <c:pt idx="749">
                  <c:v>466</c:v>
                </c:pt>
                <c:pt idx="750">
                  <c:v>306</c:v>
                </c:pt>
                <c:pt idx="751">
                  <c:v>423</c:v>
                </c:pt>
                <c:pt idx="752">
                  <c:v>477</c:v>
                </c:pt>
                <c:pt idx="753">
                  <c:v>561</c:v>
                </c:pt>
                <c:pt idx="754">
                  <c:v>270</c:v>
                </c:pt>
                <c:pt idx="755">
                  <c:v>580</c:v>
                </c:pt>
                <c:pt idx="756">
                  <c:v>385</c:v>
                </c:pt>
                <c:pt idx="757">
                  <c:v>513</c:v>
                </c:pt>
                <c:pt idx="758">
                  <c:v>448</c:v>
                </c:pt>
                <c:pt idx="759">
                  <c:v>371</c:v>
                </c:pt>
                <c:pt idx="760">
                  <c:v>364</c:v>
                </c:pt>
                <c:pt idx="761">
                  <c:v>448</c:v>
                </c:pt>
                <c:pt idx="762">
                  <c:v>420</c:v>
                </c:pt>
                <c:pt idx="763">
                  <c:v>463</c:v>
                </c:pt>
                <c:pt idx="764">
                  <c:v>486</c:v>
                </c:pt>
                <c:pt idx="765">
                  <c:v>325</c:v>
                </c:pt>
                <c:pt idx="766">
                  <c:v>421</c:v>
                </c:pt>
                <c:pt idx="767">
                  <c:v>466</c:v>
                </c:pt>
                <c:pt idx="768">
                  <c:v>428</c:v>
                </c:pt>
                <c:pt idx="769">
                  <c:v>408</c:v>
                </c:pt>
                <c:pt idx="770">
                  <c:v>367</c:v>
                </c:pt>
                <c:pt idx="771">
                  <c:v>457</c:v>
                </c:pt>
                <c:pt idx="772">
                  <c:v>317</c:v>
                </c:pt>
                <c:pt idx="773">
                  <c:v>321</c:v>
                </c:pt>
                <c:pt idx="774">
                  <c:v>265</c:v>
                </c:pt>
                <c:pt idx="775">
                  <c:v>261</c:v>
                </c:pt>
                <c:pt idx="776">
                  <c:v>469</c:v>
                </c:pt>
                <c:pt idx="777">
                  <c:v>364</c:v>
                </c:pt>
                <c:pt idx="778">
                  <c:v>510</c:v>
                </c:pt>
                <c:pt idx="779">
                  <c:v>477</c:v>
                </c:pt>
                <c:pt idx="780">
                  <c:v>396</c:v>
                </c:pt>
                <c:pt idx="781">
                  <c:v>378</c:v>
                </c:pt>
                <c:pt idx="782">
                  <c:v>333</c:v>
                </c:pt>
                <c:pt idx="783">
                  <c:v>458</c:v>
                </c:pt>
                <c:pt idx="784">
                  <c:v>395</c:v>
                </c:pt>
                <c:pt idx="785">
                  <c:v>428</c:v>
                </c:pt>
                <c:pt idx="786">
                  <c:v>545</c:v>
                </c:pt>
                <c:pt idx="787">
                  <c:v>507</c:v>
                </c:pt>
                <c:pt idx="788">
                  <c:v>365</c:v>
                </c:pt>
                <c:pt idx="789">
                  <c:v>549</c:v>
                </c:pt>
                <c:pt idx="790">
                  <c:v>456</c:v>
                </c:pt>
                <c:pt idx="791">
                  <c:v>266</c:v>
                </c:pt>
                <c:pt idx="792">
                  <c:v>347</c:v>
                </c:pt>
                <c:pt idx="793">
                  <c:v>346</c:v>
                </c:pt>
                <c:pt idx="794">
                  <c:v>357</c:v>
                </c:pt>
                <c:pt idx="795">
                  <c:v>266</c:v>
                </c:pt>
                <c:pt idx="796">
                  <c:v>302</c:v>
                </c:pt>
                <c:pt idx="797">
                  <c:v>501</c:v>
                </c:pt>
                <c:pt idx="798">
                  <c:v>384</c:v>
                </c:pt>
                <c:pt idx="799">
                  <c:v>462</c:v>
                </c:pt>
                <c:pt idx="800">
                  <c:v>456</c:v>
                </c:pt>
                <c:pt idx="801">
                  <c:v>228</c:v>
                </c:pt>
                <c:pt idx="802">
                  <c:v>510</c:v>
                </c:pt>
                <c:pt idx="803">
                  <c:v>249</c:v>
                </c:pt>
                <c:pt idx="804">
                  <c:v>229</c:v>
                </c:pt>
                <c:pt idx="805">
                  <c:v>560</c:v>
                </c:pt>
                <c:pt idx="806">
                  <c:v>309</c:v>
                </c:pt>
                <c:pt idx="807">
                  <c:v>371</c:v>
                </c:pt>
                <c:pt idx="808">
                  <c:v>426</c:v>
                </c:pt>
                <c:pt idx="809">
                  <c:v>464</c:v>
                </c:pt>
                <c:pt idx="810">
                  <c:v>326</c:v>
                </c:pt>
                <c:pt idx="811">
                  <c:v>275</c:v>
                </c:pt>
                <c:pt idx="812">
                  <c:v>363</c:v>
                </c:pt>
                <c:pt idx="813">
                  <c:v>189</c:v>
                </c:pt>
                <c:pt idx="814">
                  <c:v>404</c:v>
                </c:pt>
                <c:pt idx="815">
                  <c:v>529</c:v>
                </c:pt>
                <c:pt idx="816">
                  <c:v>459</c:v>
                </c:pt>
                <c:pt idx="817">
                  <c:v>358</c:v>
                </c:pt>
                <c:pt idx="818">
                  <c:v>471</c:v>
                </c:pt>
                <c:pt idx="819">
                  <c:v>421</c:v>
                </c:pt>
                <c:pt idx="820">
                  <c:v>467</c:v>
                </c:pt>
                <c:pt idx="821">
                  <c:v>453</c:v>
                </c:pt>
                <c:pt idx="822">
                  <c:v>459</c:v>
                </c:pt>
                <c:pt idx="823">
                  <c:v>316</c:v>
                </c:pt>
                <c:pt idx="824">
                  <c:v>425</c:v>
                </c:pt>
                <c:pt idx="825">
                  <c:v>484</c:v>
                </c:pt>
                <c:pt idx="826">
                  <c:v>452</c:v>
                </c:pt>
                <c:pt idx="827">
                  <c:v>450</c:v>
                </c:pt>
                <c:pt idx="828">
                  <c:v>283</c:v>
                </c:pt>
                <c:pt idx="829">
                  <c:v>396</c:v>
                </c:pt>
                <c:pt idx="830">
                  <c:v>390</c:v>
                </c:pt>
                <c:pt idx="831">
                  <c:v>361</c:v>
                </c:pt>
                <c:pt idx="832">
                  <c:v>418</c:v>
                </c:pt>
                <c:pt idx="833">
                  <c:v>289</c:v>
                </c:pt>
                <c:pt idx="834">
                  <c:v>435</c:v>
                </c:pt>
                <c:pt idx="835">
                  <c:v>287</c:v>
                </c:pt>
                <c:pt idx="836">
                  <c:v>212</c:v>
                </c:pt>
                <c:pt idx="837">
                  <c:v>368</c:v>
                </c:pt>
                <c:pt idx="838">
                  <c:v>430</c:v>
                </c:pt>
                <c:pt idx="839">
                  <c:v>366</c:v>
                </c:pt>
                <c:pt idx="840">
                  <c:v>425</c:v>
                </c:pt>
                <c:pt idx="841">
                  <c:v>528</c:v>
                </c:pt>
                <c:pt idx="842">
                  <c:v>341</c:v>
                </c:pt>
                <c:pt idx="843">
                  <c:v>482</c:v>
                </c:pt>
                <c:pt idx="844">
                  <c:v>383</c:v>
                </c:pt>
                <c:pt idx="845">
                  <c:v>385</c:v>
                </c:pt>
                <c:pt idx="846">
                  <c:v>584</c:v>
                </c:pt>
                <c:pt idx="847">
                  <c:v>403</c:v>
                </c:pt>
                <c:pt idx="848">
                  <c:v>520</c:v>
                </c:pt>
                <c:pt idx="849">
                  <c:v>164</c:v>
                </c:pt>
                <c:pt idx="850">
                  <c:v>414</c:v>
                </c:pt>
                <c:pt idx="851">
                  <c:v>447</c:v>
                </c:pt>
                <c:pt idx="852">
                  <c:v>534</c:v>
                </c:pt>
                <c:pt idx="853">
                  <c:v>372</c:v>
                </c:pt>
                <c:pt idx="854">
                  <c:v>267</c:v>
                </c:pt>
                <c:pt idx="855">
                  <c:v>449</c:v>
                </c:pt>
                <c:pt idx="856">
                  <c:v>394</c:v>
                </c:pt>
                <c:pt idx="857">
                  <c:v>494</c:v>
                </c:pt>
                <c:pt idx="858">
                  <c:v>346</c:v>
                </c:pt>
                <c:pt idx="859">
                  <c:v>465</c:v>
                </c:pt>
                <c:pt idx="860">
                  <c:v>253</c:v>
                </c:pt>
                <c:pt idx="861">
                  <c:v>306</c:v>
                </c:pt>
                <c:pt idx="862">
                  <c:v>440</c:v>
                </c:pt>
                <c:pt idx="863">
                  <c:v>449</c:v>
                </c:pt>
                <c:pt idx="864">
                  <c:v>584</c:v>
                </c:pt>
                <c:pt idx="865">
                  <c:v>492</c:v>
                </c:pt>
                <c:pt idx="866">
                  <c:v>511</c:v>
                </c:pt>
                <c:pt idx="867">
                  <c:v>433</c:v>
                </c:pt>
                <c:pt idx="868">
                  <c:v>561</c:v>
                </c:pt>
                <c:pt idx="869">
                  <c:v>517</c:v>
                </c:pt>
                <c:pt idx="870">
                  <c:v>364</c:v>
                </c:pt>
                <c:pt idx="871">
                  <c:v>221</c:v>
                </c:pt>
                <c:pt idx="872">
                  <c:v>378</c:v>
                </c:pt>
                <c:pt idx="873">
                  <c:v>476</c:v>
                </c:pt>
                <c:pt idx="874">
                  <c:v>494</c:v>
                </c:pt>
                <c:pt idx="875">
                  <c:v>433</c:v>
                </c:pt>
                <c:pt idx="876">
                  <c:v>352</c:v>
                </c:pt>
                <c:pt idx="877">
                  <c:v>461</c:v>
                </c:pt>
                <c:pt idx="878">
                  <c:v>419</c:v>
                </c:pt>
                <c:pt idx="879">
                  <c:v>378</c:v>
                </c:pt>
                <c:pt idx="880">
                  <c:v>385</c:v>
                </c:pt>
                <c:pt idx="881">
                  <c:v>530</c:v>
                </c:pt>
                <c:pt idx="882">
                  <c:v>475</c:v>
                </c:pt>
                <c:pt idx="883">
                  <c:v>305</c:v>
                </c:pt>
                <c:pt idx="884">
                  <c:v>342</c:v>
                </c:pt>
                <c:pt idx="885">
                  <c:v>443</c:v>
                </c:pt>
                <c:pt idx="886">
                  <c:v>365</c:v>
                </c:pt>
                <c:pt idx="887">
                  <c:v>377</c:v>
                </c:pt>
                <c:pt idx="888">
                  <c:v>399</c:v>
                </c:pt>
                <c:pt idx="889">
                  <c:v>419</c:v>
                </c:pt>
                <c:pt idx="890">
                  <c:v>350</c:v>
                </c:pt>
                <c:pt idx="891">
                  <c:v>320</c:v>
                </c:pt>
                <c:pt idx="892">
                  <c:v>507</c:v>
                </c:pt>
                <c:pt idx="893">
                  <c:v>537</c:v>
                </c:pt>
                <c:pt idx="894">
                  <c:v>360</c:v>
                </c:pt>
                <c:pt idx="895">
                  <c:v>274</c:v>
                </c:pt>
                <c:pt idx="896">
                  <c:v>374</c:v>
                </c:pt>
                <c:pt idx="897">
                  <c:v>555</c:v>
                </c:pt>
                <c:pt idx="898">
                  <c:v>465</c:v>
                </c:pt>
                <c:pt idx="899">
                  <c:v>258</c:v>
                </c:pt>
                <c:pt idx="900">
                  <c:v>439</c:v>
                </c:pt>
                <c:pt idx="901">
                  <c:v>476</c:v>
                </c:pt>
                <c:pt idx="902">
                  <c:v>373</c:v>
                </c:pt>
                <c:pt idx="903">
                  <c:v>514</c:v>
                </c:pt>
                <c:pt idx="904">
                  <c:v>116</c:v>
                </c:pt>
                <c:pt idx="905">
                  <c:v>319</c:v>
                </c:pt>
                <c:pt idx="906">
                  <c:v>378</c:v>
                </c:pt>
                <c:pt idx="907">
                  <c:v>208</c:v>
                </c:pt>
                <c:pt idx="908">
                  <c:v>510</c:v>
                </c:pt>
                <c:pt idx="909">
                  <c:v>275</c:v>
                </c:pt>
                <c:pt idx="910">
                  <c:v>515</c:v>
                </c:pt>
                <c:pt idx="911">
                  <c:v>337</c:v>
                </c:pt>
                <c:pt idx="912">
                  <c:v>550</c:v>
                </c:pt>
                <c:pt idx="913">
                  <c:v>440</c:v>
                </c:pt>
                <c:pt idx="914">
                  <c:v>422</c:v>
                </c:pt>
                <c:pt idx="915">
                  <c:v>257</c:v>
                </c:pt>
                <c:pt idx="916">
                  <c:v>363</c:v>
                </c:pt>
                <c:pt idx="917">
                  <c:v>397</c:v>
                </c:pt>
                <c:pt idx="918">
                  <c:v>581</c:v>
                </c:pt>
                <c:pt idx="919">
                  <c:v>345</c:v>
                </c:pt>
                <c:pt idx="920">
                  <c:v>301</c:v>
                </c:pt>
                <c:pt idx="921">
                  <c:v>357</c:v>
                </c:pt>
                <c:pt idx="922">
                  <c:v>351</c:v>
                </c:pt>
                <c:pt idx="923">
                  <c:v>231</c:v>
                </c:pt>
                <c:pt idx="924">
                  <c:v>637</c:v>
                </c:pt>
                <c:pt idx="925">
                  <c:v>295</c:v>
                </c:pt>
                <c:pt idx="926">
                  <c:v>501</c:v>
                </c:pt>
                <c:pt idx="927">
                  <c:v>444</c:v>
                </c:pt>
                <c:pt idx="928">
                  <c:v>395</c:v>
                </c:pt>
                <c:pt idx="929">
                  <c:v>211</c:v>
                </c:pt>
                <c:pt idx="930">
                  <c:v>394</c:v>
                </c:pt>
                <c:pt idx="931">
                  <c:v>385</c:v>
                </c:pt>
                <c:pt idx="932">
                  <c:v>348</c:v>
                </c:pt>
                <c:pt idx="933">
                  <c:v>427</c:v>
                </c:pt>
                <c:pt idx="934">
                  <c:v>403</c:v>
                </c:pt>
                <c:pt idx="935">
                  <c:v>377</c:v>
                </c:pt>
                <c:pt idx="936">
                  <c:v>298</c:v>
                </c:pt>
                <c:pt idx="937">
                  <c:v>376</c:v>
                </c:pt>
                <c:pt idx="938">
                  <c:v>342</c:v>
                </c:pt>
                <c:pt idx="939">
                  <c:v>368</c:v>
                </c:pt>
                <c:pt idx="940">
                  <c:v>420</c:v>
                </c:pt>
                <c:pt idx="941">
                  <c:v>339</c:v>
                </c:pt>
                <c:pt idx="942">
                  <c:v>376</c:v>
                </c:pt>
                <c:pt idx="943">
                  <c:v>414</c:v>
                </c:pt>
                <c:pt idx="944">
                  <c:v>390</c:v>
                </c:pt>
                <c:pt idx="945">
                  <c:v>253</c:v>
                </c:pt>
                <c:pt idx="946">
                  <c:v>442</c:v>
                </c:pt>
                <c:pt idx="947">
                  <c:v>276</c:v>
                </c:pt>
                <c:pt idx="948">
                  <c:v>405</c:v>
                </c:pt>
                <c:pt idx="949">
                  <c:v>507</c:v>
                </c:pt>
                <c:pt idx="950">
                  <c:v>347</c:v>
                </c:pt>
                <c:pt idx="951">
                  <c:v>376</c:v>
                </c:pt>
                <c:pt idx="952">
                  <c:v>383</c:v>
                </c:pt>
                <c:pt idx="953">
                  <c:v>378</c:v>
                </c:pt>
                <c:pt idx="954">
                  <c:v>326</c:v>
                </c:pt>
                <c:pt idx="955">
                  <c:v>311</c:v>
                </c:pt>
                <c:pt idx="956">
                  <c:v>371</c:v>
                </c:pt>
                <c:pt idx="957">
                  <c:v>429</c:v>
                </c:pt>
                <c:pt idx="958">
                  <c:v>521</c:v>
                </c:pt>
                <c:pt idx="959">
                  <c:v>215</c:v>
                </c:pt>
                <c:pt idx="960">
                  <c:v>344</c:v>
                </c:pt>
                <c:pt idx="961">
                  <c:v>104</c:v>
                </c:pt>
                <c:pt idx="962">
                  <c:v>366</c:v>
                </c:pt>
                <c:pt idx="963">
                  <c:v>326</c:v>
                </c:pt>
                <c:pt idx="964">
                  <c:v>295</c:v>
                </c:pt>
                <c:pt idx="965">
                  <c:v>355</c:v>
                </c:pt>
                <c:pt idx="966">
                  <c:v>364</c:v>
                </c:pt>
                <c:pt idx="967">
                  <c:v>327</c:v>
                </c:pt>
                <c:pt idx="968">
                  <c:v>425</c:v>
                </c:pt>
                <c:pt idx="969">
                  <c:v>416</c:v>
                </c:pt>
                <c:pt idx="970">
                  <c:v>404</c:v>
                </c:pt>
                <c:pt idx="971">
                  <c:v>239</c:v>
                </c:pt>
                <c:pt idx="972">
                  <c:v>471</c:v>
                </c:pt>
                <c:pt idx="973">
                  <c:v>272</c:v>
                </c:pt>
                <c:pt idx="974">
                  <c:v>444</c:v>
                </c:pt>
                <c:pt idx="975">
                  <c:v>392</c:v>
                </c:pt>
                <c:pt idx="976">
                  <c:v>429</c:v>
                </c:pt>
                <c:pt idx="977">
                  <c:v>340</c:v>
                </c:pt>
                <c:pt idx="978">
                  <c:v>491</c:v>
                </c:pt>
                <c:pt idx="979">
                  <c:v>413</c:v>
                </c:pt>
                <c:pt idx="980">
                  <c:v>393</c:v>
                </c:pt>
                <c:pt idx="981">
                  <c:v>358</c:v>
                </c:pt>
                <c:pt idx="982">
                  <c:v>342</c:v>
                </c:pt>
                <c:pt idx="983">
                  <c:v>399</c:v>
                </c:pt>
                <c:pt idx="984">
                  <c:v>382</c:v>
                </c:pt>
                <c:pt idx="985">
                  <c:v>576</c:v>
                </c:pt>
                <c:pt idx="986">
                  <c:v>316</c:v>
                </c:pt>
                <c:pt idx="987">
                  <c:v>395</c:v>
                </c:pt>
                <c:pt idx="988">
                  <c:v>383</c:v>
                </c:pt>
                <c:pt idx="989">
                  <c:v>310</c:v>
                </c:pt>
                <c:pt idx="990">
                  <c:v>491</c:v>
                </c:pt>
                <c:pt idx="991">
                  <c:v>186</c:v>
                </c:pt>
                <c:pt idx="992">
                  <c:v>297</c:v>
                </c:pt>
                <c:pt idx="993">
                  <c:v>301</c:v>
                </c:pt>
                <c:pt idx="994">
                  <c:v>354</c:v>
                </c:pt>
                <c:pt idx="995">
                  <c:v>473</c:v>
                </c:pt>
                <c:pt idx="996">
                  <c:v>395</c:v>
                </c:pt>
                <c:pt idx="997">
                  <c:v>262</c:v>
                </c:pt>
                <c:pt idx="998">
                  <c:v>329</c:v>
                </c:pt>
                <c:pt idx="999">
                  <c:v>470</c:v>
                </c:pt>
                <c:pt idx="1000">
                  <c:v>446</c:v>
                </c:pt>
                <c:pt idx="1001">
                  <c:v>392</c:v>
                </c:pt>
                <c:pt idx="1002">
                  <c:v>435</c:v>
                </c:pt>
                <c:pt idx="1003">
                  <c:v>271</c:v>
                </c:pt>
                <c:pt idx="1004">
                  <c:v>526</c:v>
                </c:pt>
                <c:pt idx="1005">
                  <c:v>389</c:v>
                </c:pt>
                <c:pt idx="1006">
                  <c:v>458</c:v>
                </c:pt>
                <c:pt idx="1007">
                  <c:v>317</c:v>
                </c:pt>
                <c:pt idx="1008">
                  <c:v>344</c:v>
                </c:pt>
                <c:pt idx="1009">
                  <c:v>344</c:v>
                </c:pt>
                <c:pt idx="1010">
                  <c:v>538</c:v>
                </c:pt>
                <c:pt idx="1011">
                  <c:v>434</c:v>
                </c:pt>
                <c:pt idx="1012">
                  <c:v>380</c:v>
                </c:pt>
                <c:pt idx="1013">
                  <c:v>365</c:v>
                </c:pt>
                <c:pt idx="1014">
                  <c:v>316</c:v>
                </c:pt>
                <c:pt idx="1015">
                  <c:v>362</c:v>
                </c:pt>
                <c:pt idx="1016">
                  <c:v>422</c:v>
                </c:pt>
                <c:pt idx="1017">
                  <c:v>324</c:v>
                </c:pt>
                <c:pt idx="1018">
                  <c:v>398</c:v>
                </c:pt>
                <c:pt idx="1019">
                  <c:v>427</c:v>
                </c:pt>
                <c:pt idx="1020">
                  <c:v>387</c:v>
                </c:pt>
                <c:pt idx="1021">
                  <c:v>262</c:v>
                </c:pt>
                <c:pt idx="1022">
                  <c:v>404</c:v>
                </c:pt>
                <c:pt idx="1023">
                  <c:v>264</c:v>
                </c:pt>
                <c:pt idx="1024">
                  <c:v>485</c:v>
                </c:pt>
                <c:pt idx="1025">
                  <c:v>411</c:v>
                </c:pt>
                <c:pt idx="1026">
                  <c:v>548</c:v>
                </c:pt>
                <c:pt idx="1027">
                  <c:v>325</c:v>
                </c:pt>
                <c:pt idx="1028">
                  <c:v>294</c:v>
                </c:pt>
                <c:pt idx="1029">
                  <c:v>377</c:v>
                </c:pt>
                <c:pt idx="1030">
                  <c:v>241</c:v>
                </c:pt>
                <c:pt idx="1031">
                  <c:v>426</c:v>
                </c:pt>
                <c:pt idx="1032">
                  <c:v>200</c:v>
                </c:pt>
                <c:pt idx="1033">
                  <c:v>326</c:v>
                </c:pt>
                <c:pt idx="1034">
                  <c:v>353</c:v>
                </c:pt>
                <c:pt idx="1035">
                  <c:v>460</c:v>
                </c:pt>
                <c:pt idx="1036">
                  <c:v>376</c:v>
                </c:pt>
                <c:pt idx="1037">
                  <c:v>417</c:v>
                </c:pt>
                <c:pt idx="1038">
                  <c:v>367</c:v>
                </c:pt>
                <c:pt idx="1039">
                  <c:v>218</c:v>
                </c:pt>
                <c:pt idx="1040">
                  <c:v>524</c:v>
                </c:pt>
                <c:pt idx="1041">
                  <c:v>257</c:v>
                </c:pt>
                <c:pt idx="1042">
                  <c:v>348</c:v>
                </c:pt>
                <c:pt idx="1043">
                  <c:v>453</c:v>
                </c:pt>
                <c:pt idx="1044">
                  <c:v>291</c:v>
                </c:pt>
                <c:pt idx="1045">
                  <c:v>400</c:v>
                </c:pt>
                <c:pt idx="1046">
                  <c:v>416</c:v>
                </c:pt>
                <c:pt idx="1047">
                  <c:v>351</c:v>
                </c:pt>
                <c:pt idx="1048">
                  <c:v>340</c:v>
                </c:pt>
                <c:pt idx="1049">
                  <c:v>477</c:v>
                </c:pt>
                <c:pt idx="1050">
                  <c:v>409</c:v>
                </c:pt>
                <c:pt idx="1051">
                  <c:v>314</c:v>
                </c:pt>
                <c:pt idx="1052">
                  <c:v>285</c:v>
                </c:pt>
                <c:pt idx="1053">
                  <c:v>295</c:v>
                </c:pt>
                <c:pt idx="1054">
                  <c:v>438</c:v>
                </c:pt>
                <c:pt idx="1055">
                  <c:v>246</c:v>
                </c:pt>
                <c:pt idx="1056">
                  <c:v>469</c:v>
                </c:pt>
                <c:pt idx="1057">
                  <c:v>426</c:v>
                </c:pt>
                <c:pt idx="1058">
                  <c:v>278</c:v>
                </c:pt>
                <c:pt idx="1059">
                  <c:v>478</c:v>
                </c:pt>
                <c:pt idx="1060">
                  <c:v>372</c:v>
                </c:pt>
                <c:pt idx="1061">
                  <c:v>396</c:v>
                </c:pt>
                <c:pt idx="1062">
                  <c:v>540</c:v>
                </c:pt>
                <c:pt idx="1063">
                  <c:v>453</c:v>
                </c:pt>
                <c:pt idx="1064">
                  <c:v>416</c:v>
                </c:pt>
                <c:pt idx="1065">
                  <c:v>278</c:v>
                </c:pt>
                <c:pt idx="1066">
                  <c:v>375</c:v>
                </c:pt>
                <c:pt idx="1067">
                  <c:v>357</c:v>
                </c:pt>
                <c:pt idx="1068">
                  <c:v>146</c:v>
                </c:pt>
                <c:pt idx="1069">
                  <c:v>333</c:v>
                </c:pt>
                <c:pt idx="1070">
                  <c:v>505</c:v>
                </c:pt>
                <c:pt idx="1071">
                  <c:v>311</c:v>
                </c:pt>
                <c:pt idx="1072">
                  <c:v>325</c:v>
                </c:pt>
                <c:pt idx="1073">
                  <c:v>369</c:v>
                </c:pt>
                <c:pt idx="1074">
                  <c:v>381</c:v>
                </c:pt>
                <c:pt idx="1075">
                  <c:v>343</c:v>
                </c:pt>
                <c:pt idx="1076">
                  <c:v>94</c:v>
                </c:pt>
                <c:pt idx="1077">
                  <c:v>391</c:v>
                </c:pt>
                <c:pt idx="1078">
                  <c:v>411</c:v>
                </c:pt>
                <c:pt idx="1079">
                  <c:v>426</c:v>
                </c:pt>
                <c:pt idx="1080">
                  <c:v>134</c:v>
                </c:pt>
                <c:pt idx="1081">
                  <c:v>302</c:v>
                </c:pt>
                <c:pt idx="1082">
                  <c:v>398</c:v>
                </c:pt>
                <c:pt idx="1083">
                  <c:v>313</c:v>
                </c:pt>
                <c:pt idx="1084">
                  <c:v>318</c:v>
                </c:pt>
                <c:pt idx="1085">
                  <c:v>427</c:v>
                </c:pt>
                <c:pt idx="1086">
                  <c:v>620</c:v>
                </c:pt>
                <c:pt idx="1087">
                  <c:v>414</c:v>
                </c:pt>
                <c:pt idx="1088">
                  <c:v>357</c:v>
                </c:pt>
                <c:pt idx="1089">
                  <c:v>343</c:v>
                </c:pt>
                <c:pt idx="1090">
                  <c:v>242</c:v>
                </c:pt>
                <c:pt idx="1091">
                  <c:v>420</c:v>
                </c:pt>
                <c:pt idx="1092">
                  <c:v>333</c:v>
                </c:pt>
                <c:pt idx="1093">
                  <c:v>484</c:v>
                </c:pt>
                <c:pt idx="1094">
                  <c:v>421</c:v>
                </c:pt>
                <c:pt idx="1095">
                  <c:v>470</c:v>
                </c:pt>
                <c:pt idx="1096">
                  <c:v>473</c:v>
                </c:pt>
                <c:pt idx="1097">
                  <c:v>477</c:v>
                </c:pt>
                <c:pt idx="1098">
                  <c:v>392</c:v>
                </c:pt>
                <c:pt idx="1099">
                  <c:v>411</c:v>
                </c:pt>
                <c:pt idx="1100">
                  <c:v>407</c:v>
                </c:pt>
                <c:pt idx="1101">
                  <c:v>354</c:v>
                </c:pt>
                <c:pt idx="1102">
                  <c:v>198</c:v>
                </c:pt>
                <c:pt idx="1103">
                  <c:v>264</c:v>
                </c:pt>
                <c:pt idx="1104">
                  <c:v>376</c:v>
                </c:pt>
                <c:pt idx="1105">
                  <c:v>379</c:v>
                </c:pt>
                <c:pt idx="1106">
                  <c:v>298</c:v>
                </c:pt>
                <c:pt idx="1107">
                  <c:v>298</c:v>
                </c:pt>
                <c:pt idx="1108">
                  <c:v>396</c:v>
                </c:pt>
                <c:pt idx="1109">
                  <c:v>324</c:v>
                </c:pt>
                <c:pt idx="1110">
                  <c:v>399</c:v>
                </c:pt>
                <c:pt idx="1111">
                  <c:v>431</c:v>
                </c:pt>
                <c:pt idx="1112">
                  <c:v>311</c:v>
                </c:pt>
                <c:pt idx="1113">
                  <c:v>324</c:v>
                </c:pt>
                <c:pt idx="1114">
                  <c:v>492</c:v>
                </c:pt>
                <c:pt idx="1115">
                  <c:v>236</c:v>
                </c:pt>
                <c:pt idx="1116">
                  <c:v>383</c:v>
                </c:pt>
                <c:pt idx="1117">
                  <c:v>557</c:v>
                </c:pt>
                <c:pt idx="1118">
                  <c:v>456</c:v>
                </c:pt>
                <c:pt idx="1119">
                  <c:v>324</c:v>
                </c:pt>
                <c:pt idx="1120">
                  <c:v>414</c:v>
                </c:pt>
                <c:pt idx="1121">
                  <c:v>374</c:v>
                </c:pt>
                <c:pt idx="1122">
                  <c:v>331</c:v>
                </c:pt>
                <c:pt idx="1123">
                  <c:v>332</c:v>
                </c:pt>
                <c:pt idx="1124">
                  <c:v>376</c:v>
                </c:pt>
                <c:pt idx="1125">
                  <c:v>135</c:v>
                </c:pt>
                <c:pt idx="1126">
                  <c:v>380</c:v>
                </c:pt>
                <c:pt idx="1127">
                  <c:v>351</c:v>
                </c:pt>
                <c:pt idx="1128">
                  <c:v>255</c:v>
                </c:pt>
                <c:pt idx="1129">
                  <c:v>344</c:v>
                </c:pt>
                <c:pt idx="1130">
                  <c:v>340</c:v>
                </c:pt>
                <c:pt idx="1131">
                  <c:v>401</c:v>
                </c:pt>
                <c:pt idx="1132">
                  <c:v>343</c:v>
                </c:pt>
                <c:pt idx="1133">
                  <c:v>363</c:v>
                </c:pt>
                <c:pt idx="1134">
                  <c:v>362</c:v>
                </c:pt>
                <c:pt idx="1135">
                  <c:v>366</c:v>
                </c:pt>
                <c:pt idx="1136">
                  <c:v>268</c:v>
                </c:pt>
                <c:pt idx="1137">
                  <c:v>319</c:v>
                </c:pt>
                <c:pt idx="1138">
                  <c:v>603</c:v>
                </c:pt>
                <c:pt idx="1139">
                  <c:v>403</c:v>
                </c:pt>
                <c:pt idx="1140">
                  <c:v>307</c:v>
                </c:pt>
                <c:pt idx="1141">
                  <c:v>431</c:v>
                </c:pt>
                <c:pt idx="1142">
                  <c:v>301</c:v>
                </c:pt>
                <c:pt idx="1143">
                  <c:v>345</c:v>
                </c:pt>
                <c:pt idx="1144">
                  <c:v>210</c:v>
                </c:pt>
                <c:pt idx="1145">
                  <c:v>307</c:v>
                </c:pt>
                <c:pt idx="1146">
                  <c:v>514</c:v>
                </c:pt>
                <c:pt idx="1147">
                  <c:v>460</c:v>
                </c:pt>
                <c:pt idx="1148">
                  <c:v>332</c:v>
                </c:pt>
                <c:pt idx="1149">
                  <c:v>426</c:v>
                </c:pt>
                <c:pt idx="1150">
                  <c:v>358</c:v>
                </c:pt>
                <c:pt idx="1151">
                  <c:v>473</c:v>
                </c:pt>
                <c:pt idx="1152">
                  <c:v>452</c:v>
                </c:pt>
                <c:pt idx="1153">
                  <c:v>288</c:v>
                </c:pt>
                <c:pt idx="1154">
                  <c:v>374</c:v>
                </c:pt>
                <c:pt idx="1155">
                  <c:v>305</c:v>
                </c:pt>
                <c:pt idx="1156">
                  <c:v>316</c:v>
                </c:pt>
                <c:pt idx="1157">
                  <c:v>341</c:v>
                </c:pt>
                <c:pt idx="1158">
                  <c:v>289</c:v>
                </c:pt>
                <c:pt idx="1159">
                  <c:v>272</c:v>
                </c:pt>
                <c:pt idx="1160">
                  <c:v>486</c:v>
                </c:pt>
                <c:pt idx="1161">
                  <c:v>414</c:v>
                </c:pt>
                <c:pt idx="1162">
                  <c:v>306</c:v>
                </c:pt>
                <c:pt idx="1163">
                  <c:v>427</c:v>
                </c:pt>
                <c:pt idx="1164">
                  <c:v>417</c:v>
                </c:pt>
                <c:pt idx="1165">
                  <c:v>432</c:v>
                </c:pt>
                <c:pt idx="1166">
                  <c:v>443</c:v>
                </c:pt>
                <c:pt idx="1167">
                  <c:v>429</c:v>
                </c:pt>
                <c:pt idx="1168">
                  <c:v>382</c:v>
                </c:pt>
                <c:pt idx="1169">
                  <c:v>336</c:v>
                </c:pt>
                <c:pt idx="1170">
                  <c:v>326</c:v>
                </c:pt>
                <c:pt idx="1171">
                  <c:v>444</c:v>
                </c:pt>
                <c:pt idx="1172">
                  <c:v>309</c:v>
                </c:pt>
                <c:pt idx="1173">
                  <c:v>358</c:v>
                </c:pt>
                <c:pt idx="1174">
                  <c:v>304</c:v>
                </c:pt>
                <c:pt idx="1175">
                  <c:v>199</c:v>
                </c:pt>
                <c:pt idx="1176">
                  <c:v>428</c:v>
                </c:pt>
                <c:pt idx="1177">
                  <c:v>182</c:v>
                </c:pt>
                <c:pt idx="1178">
                  <c:v>379</c:v>
                </c:pt>
                <c:pt idx="1179">
                  <c:v>198</c:v>
                </c:pt>
                <c:pt idx="1180">
                  <c:v>419</c:v>
                </c:pt>
                <c:pt idx="1181">
                  <c:v>305</c:v>
                </c:pt>
                <c:pt idx="1182">
                  <c:v>334</c:v>
                </c:pt>
                <c:pt idx="1183">
                  <c:v>535</c:v>
                </c:pt>
                <c:pt idx="1184">
                  <c:v>386</c:v>
                </c:pt>
                <c:pt idx="1185">
                  <c:v>379</c:v>
                </c:pt>
                <c:pt idx="1186">
                  <c:v>240</c:v>
                </c:pt>
                <c:pt idx="1187">
                  <c:v>345</c:v>
                </c:pt>
                <c:pt idx="1188">
                  <c:v>417</c:v>
                </c:pt>
                <c:pt idx="1189">
                  <c:v>494</c:v>
                </c:pt>
                <c:pt idx="1190">
                  <c:v>385</c:v>
                </c:pt>
                <c:pt idx="1191">
                  <c:v>411</c:v>
                </c:pt>
                <c:pt idx="1192">
                  <c:v>493</c:v>
                </c:pt>
                <c:pt idx="1193">
                  <c:v>370</c:v>
                </c:pt>
                <c:pt idx="1194">
                  <c:v>400</c:v>
                </c:pt>
                <c:pt idx="1195">
                  <c:v>267</c:v>
                </c:pt>
                <c:pt idx="1196">
                  <c:v>426</c:v>
                </c:pt>
                <c:pt idx="1197">
                  <c:v>231</c:v>
                </c:pt>
                <c:pt idx="1198">
                  <c:v>259</c:v>
                </c:pt>
                <c:pt idx="1199">
                  <c:v>599</c:v>
                </c:pt>
                <c:pt idx="1200">
                  <c:v>341</c:v>
                </c:pt>
                <c:pt idx="1201">
                  <c:v>348</c:v>
                </c:pt>
                <c:pt idx="1202">
                  <c:v>503</c:v>
                </c:pt>
                <c:pt idx="1203">
                  <c:v>349</c:v>
                </c:pt>
                <c:pt idx="1204">
                  <c:v>338</c:v>
                </c:pt>
                <c:pt idx="1205">
                  <c:v>277</c:v>
                </c:pt>
                <c:pt idx="1206">
                  <c:v>475</c:v>
                </c:pt>
                <c:pt idx="1207">
                  <c:v>204</c:v>
                </c:pt>
                <c:pt idx="1208">
                  <c:v>343</c:v>
                </c:pt>
                <c:pt idx="1209">
                  <c:v>426</c:v>
                </c:pt>
                <c:pt idx="1210">
                  <c:v>379</c:v>
                </c:pt>
                <c:pt idx="1211">
                  <c:v>300</c:v>
                </c:pt>
                <c:pt idx="1212">
                  <c:v>242</c:v>
                </c:pt>
                <c:pt idx="1213">
                  <c:v>384</c:v>
                </c:pt>
                <c:pt idx="1214">
                  <c:v>387</c:v>
                </c:pt>
                <c:pt idx="1215">
                  <c:v>430</c:v>
                </c:pt>
                <c:pt idx="1216">
                  <c:v>269</c:v>
                </c:pt>
                <c:pt idx="1217">
                  <c:v>327</c:v>
                </c:pt>
                <c:pt idx="1218">
                  <c:v>414</c:v>
                </c:pt>
                <c:pt idx="1219">
                  <c:v>383</c:v>
                </c:pt>
                <c:pt idx="1220">
                  <c:v>511</c:v>
                </c:pt>
                <c:pt idx="1221">
                  <c:v>417</c:v>
                </c:pt>
                <c:pt idx="1222">
                  <c:v>285</c:v>
                </c:pt>
                <c:pt idx="1223">
                  <c:v>255</c:v>
                </c:pt>
                <c:pt idx="1224">
                  <c:v>472</c:v>
                </c:pt>
                <c:pt idx="1225">
                  <c:v>391</c:v>
                </c:pt>
                <c:pt idx="1226">
                  <c:v>270</c:v>
                </c:pt>
                <c:pt idx="1227">
                  <c:v>303</c:v>
                </c:pt>
                <c:pt idx="1228">
                  <c:v>255</c:v>
                </c:pt>
                <c:pt idx="1229">
                  <c:v>365</c:v>
                </c:pt>
                <c:pt idx="1230">
                  <c:v>349</c:v>
                </c:pt>
                <c:pt idx="1231">
                  <c:v>306</c:v>
                </c:pt>
                <c:pt idx="1232">
                  <c:v>275</c:v>
                </c:pt>
                <c:pt idx="1233">
                  <c:v>297</c:v>
                </c:pt>
                <c:pt idx="1234">
                  <c:v>199</c:v>
                </c:pt>
                <c:pt idx="1235">
                  <c:v>317</c:v>
                </c:pt>
                <c:pt idx="1236">
                  <c:v>361</c:v>
                </c:pt>
                <c:pt idx="1237">
                  <c:v>350</c:v>
                </c:pt>
                <c:pt idx="1238">
                  <c:v>430</c:v>
                </c:pt>
                <c:pt idx="1239">
                  <c:v>360</c:v>
                </c:pt>
                <c:pt idx="1240">
                  <c:v>382</c:v>
                </c:pt>
                <c:pt idx="1241">
                  <c:v>509</c:v>
                </c:pt>
                <c:pt idx="1242">
                  <c:v>338</c:v>
                </c:pt>
                <c:pt idx="1243">
                  <c:v>336</c:v>
                </c:pt>
                <c:pt idx="1244">
                  <c:v>275</c:v>
                </c:pt>
                <c:pt idx="1245">
                  <c:v>434</c:v>
                </c:pt>
                <c:pt idx="1246">
                  <c:v>426</c:v>
                </c:pt>
                <c:pt idx="1247">
                  <c:v>222</c:v>
                </c:pt>
                <c:pt idx="1248">
                  <c:v>335</c:v>
                </c:pt>
                <c:pt idx="1249">
                  <c:v>351</c:v>
                </c:pt>
                <c:pt idx="1250">
                  <c:v>392</c:v>
                </c:pt>
                <c:pt idx="1251">
                  <c:v>410</c:v>
                </c:pt>
                <c:pt idx="1252">
                  <c:v>369</c:v>
                </c:pt>
                <c:pt idx="1253">
                  <c:v>351</c:v>
                </c:pt>
                <c:pt idx="1254">
                  <c:v>238</c:v>
                </c:pt>
                <c:pt idx="1255">
                  <c:v>417</c:v>
                </c:pt>
                <c:pt idx="1256">
                  <c:v>554</c:v>
                </c:pt>
                <c:pt idx="1257">
                  <c:v>199</c:v>
                </c:pt>
                <c:pt idx="1258">
                  <c:v>348</c:v>
                </c:pt>
                <c:pt idx="1259">
                  <c:v>357</c:v>
                </c:pt>
                <c:pt idx="1260">
                  <c:v>442</c:v>
                </c:pt>
                <c:pt idx="1261">
                  <c:v>464</c:v>
                </c:pt>
                <c:pt idx="1262">
                  <c:v>592</c:v>
                </c:pt>
                <c:pt idx="1263">
                  <c:v>195</c:v>
                </c:pt>
                <c:pt idx="1264">
                  <c:v>336</c:v>
                </c:pt>
                <c:pt idx="1265">
                  <c:v>215</c:v>
                </c:pt>
                <c:pt idx="1266">
                  <c:v>330</c:v>
                </c:pt>
                <c:pt idx="1267">
                  <c:v>382</c:v>
                </c:pt>
                <c:pt idx="1268">
                  <c:v>255</c:v>
                </c:pt>
                <c:pt idx="1269">
                  <c:v>456</c:v>
                </c:pt>
                <c:pt idx="1270">
                  <c:v>502</c:v>
                </c:pt>
                <c:pt idx="1271">
                  <c:v>59</c:v>
                </c:pt>
                <c:pt idx="1272">
                  <c:v>229</c:v>
                </c:pt>
                <c:pt idx="1273">
                  <c:v>482</c:v>
                </c:pt>
                <c:pt idx="1274">
                  <c:v>354</c:v>
                </c:pt>
                <c:pt idx="1275">
                  <c:v>389</c:v>
                </c:pt>
                <c:pt idx="1276">
                  <c:v>338</c:v>
                </c:pt>
                <c:pt idx="1277">
                  <c:v>349</c:v>
                </c:pt>
                <c:pt idx="1278">
                  <c:v>305</c:v>
                </c:pt>
                <c:pt idx="1279">
                  <c:v>571</c:v>
                </c:pt>
                <c:pt idx="1280">
                  <c:v>296</c:v>
                </c:pt>
                <c:pt idx="1281">
                  <c:v>439</c:v>
                </c:pt>
                <c:pt idx="1282">
                  <c:v>494</c:v>
                </c:pt>
                <c:pt idx="1283">
                  <c:v>455</c:v>
                </c:pt>
                <c:pt idx="1284">
                  <c:v>371</c:v>
                </c:pt>
                <c:pt idx="1285">
                  <c:v>364</c:v>
                </c:pt>
                <c:pt idx="1286">
                  <c:v>253</c:v>
                </c:pt>
                <c:pt idx="1287">
                  <c:v>489</c:v>
                </c:pt>
                <c:pt idx="1288">
                  <c:v>446</c:v>
                </c:pt>
                <c:pt idx="1289">
                  <c:v>530</c:v>
                </c:pt>
                <c:pt idx="1290">
                  <c:v>296</c:v>
                </c:pt>
                <c:pt idx="1291">
                  <c:v>440</c:v>
                </c:pt>
                <c:pt idx="1292">
                  <c:v>386</c:v>
                </c:pt>
                <c:pt idx="1293">
                  <c:v>281</c:v>
                </c:pt>
                <c:pt idx="1294">
                  <c:v>166</c:v>
                </c:pt>
                <c:pt idx="1295">
                  <c:v>378</c:v>
                </c:pt>
                <c:pt idx="1296">
                  <c:v>323</c:v>
                </c:pt>
                <c:pt idx="1297">
                  <c:v>377</c:v>
                </c:pt>
                <c:pt idx="1298">
                  <c:v>476</c:v>
                </c:pt>
                <c:pt idx="1299">
                  <c:v>487</c:v>
                </c:pt>
                <c:pt idx="1300">
                  <c:v>282</c:v>
                </c:pt>
                <c:pt idx="1301">
                  <c:v>475</c:v>
                </c:pt>
                <c:pt idx="1302">
                  <c:v>335</c:v>
                </c:pt>
                <c:pt idx="1303">
                  <c:v>257</c:v>
                </c:pt>
                <c:pt idx="1304">
                  <c:v>488</c:v>
                </c:pt>
                <c:pt idx="1305">
                  <c:v>255</c:v>
                </c:pt>
                <c:pt idx="1306">
                  <c:v>341</c:v>
                </c:pt>
                <c:pt idx="1307">
                  <c:v>292</c:v>
                </c:pt>
                <c:pt idx="1308">
                  <c:v>302</c:v>
                </c:pt>
                <c:pt idx="1309">
                  <c:v>340</c:v>
                </c:pt>
                <c:pt idx="1310">
                  <c:v>331</c:v>
                </c:pt>
                <c:pt idx="1311">
                  <c:v>235</c:v>
                </c:pt>
                <c:pt idx="1312">
                  <c:v>411</c:v>
                </c:pt>
                <c:pt idx="1313">
                  <c:v>312</c:v>
                </c:pt>
                <c:pt idx="1314">
                  <c:v>266</c:v>
                </c:pt>
                <c:pt idx="1315">
                  <c:v>291</c:v>
                </c:pt>
                <c:pt idx="1316">
                  <c:v>434</c:v>
                </c:pt>
                <c:pt idx="1317">
                  <c:v>175</c:v>
                </c:pt>
                <c:pt idx="1318">
                  <c:v>274</c:v>
                </c:pt>
                <c:pt idx="1319">
                  <c:v>387</c:v>
                </c:pt>
                <c:pt idx="1320">
                  <c:v>384</c:v>
                </c:pt>
                <c:pt idx="1321">
                  <c:v>332</c:v>
                </c:pt>
                <c:pt idx="1322">
                  <c:v>417</c:v>
                </c:pt>
                <c:pt idx="1323">
                  <c:v>398</c:v>
                </c:pt>
                <c:pt idx="1324">
                  <c:v>413</c:v>
                </c:pt>
                <c:pt idx="1325">
                  <c:v>363</c:v>
                </c:pt>
                <c:pt idx="1326">
                  <c:v>375</c:v>
                </c:pt>
                <c:pt idx="1327">
                  <c:v>367</c:v>
                </c:pt>
                <c:pt idx="1328">
                  <c:v>363</c:v>
                </c:pt>
                <c:pt idx="1329">
                  <c:v>432</c:v>
                </c:pt>
                <c:pt idx="1330">
                  <c:v>384</c:v>
                </c:pt>
                <c:pt idx="1331">
                  <c:v>344</c:v>
                </c:pt>
                <c:pt idx="1332">
                  <c:v>368</c:v>
                </c:pt>
                <c:pt idx="1333">
                  <c:v>297</c:v>
                </c:pt>
                <c:pt idx="1334">
                  <c:v>365</c:v>
                </c:pt>
                <c:pt idx="1335">
                  <c:v>322</c:v>
                </c:pt>
                <c:pt idx="1336">
                  <c:v>383</c:v>
                </c:pt>
                <c:pt idx="1337">
                  <c:v>442</c:v>
                </c:pt>
                <c:pt idx="1338">
                  <c:v>347</c:v>
                </c:pt>
                <c:pt idx="1339">
                  <c:v>442</c:v>
                </c:pt>
                <c:pt idx="1340">
                  <c:v>152</c:v>
                </c:pt>
                <c:pt idx="1341">
                  <c:v>296</c:v>
                </c:pt>
                <c:pt idx="1342">
                  <c:v>458</c:v>
                </c:pt>
                <c:pt idx="1343">
                  <c:v>371</c:v>
                </c:pt>
                <c:pt idx="1344">
                  <c:v>244</c:v>
                </c:pt>
                <c:pt idx="1345">
                  <c:v>326</c:v>
                </c:pt>
                <c:pt idx="1346">
                  <c:v>446</c:v>
                </c:pt>
                <c:pt idx="1347">
                  <c:v>417</c:v>
                </c:pt>
                <c:pt idx="1348">
                  <c:v>539</c:v>
                </c:pt>
                <c:pt idx="1349">
                  <c:v>484</c:v>
                </c:pt>
                <c:pt idx="1350">
                  <c:v>462</c:v>
                </c:pt>
                <c:pt idx="1351">
                  <c:v>294</c:v>
                </c:pt>
                <c:pt idx="1352">
                  <c:v>241</c:v>
                </c:pt>
                <c:pt idx="1353">
                  <c:v>272</c:v>
                </c:pt>
                <c:pt idx="1354">
                  <c:v>284</c:v>
                </c:pt>
                <c:pt idx="1355">
                  <c:v>294</c:v>
                </c:pt>
                <c:pt idx="1356">
                  <c:v>378</c:v>
                </c:pt>
                <c:pt idx="1357">
                  <c:v>385</c:v>
                </c:pt>
                <c:pt idx="1358">
                  <c:v>219</c:v>
                </c:pt>
                <c:pt idx="1359">
                  <c:v>404</c:v>
                </c:pt>
                <c:pt idx="1360">
                  <c:v>275</c:v>
                </c:pt>
                <c:pt idx="1361">
                  <c:v>541</c:v>
                </c:pt>
                <c:pt idx="1362">
                  <c:v>398</c:v>
                </c:pt>
                <c:pt idx="1363">
                  <c:v>376</c:v>
                </c:pt>
                <c:pt idx="1364">
                  <c:v>363</c:v>
                </c:pt>
                <c:pt idx="1365">
                  <c:v>401</c:v>
                </c:pt>
                <c:pt idx="1366">
                  <c:v>374</c:v>
                </c:pt>
                <c:pt idx="1367">
                  <c:v>336</c:v>
                </c:pt>
                <c:pt idx="1368">
                  <c:v>389</c:v>
                </c:pt>
                <c:pt idx="1369">
                  <c:v>226</c:v>
                </c:pt>
                <c:pt idx="1370">
                  <c:v>510</c:v>
                </c:pt>
                <c:pt idx="1371">
                  <c:v>385</c:v>
                </c:pt>
                <c:pt idx="1372">
                  <c:v>212</c:v>
                </c:pt>
                <c:pt idx="1373">
                  <c:v>278</c:v>
                </c:pt>
                <c:pt idx="1374">
                  <c:v>312</c:v>
                </c:pt>
                <c:pt idx="1375">
                  <c:v>303</c:v>
                </c:pt>
                <c:pt idx="1376">
                  <c:v>348</c:v>
                </c:pt>
                <c:pt idx="1377">
                  <c:v>417</c:v>
                </c:pt>
                <c:pt idx="1378">
                  <c:v>252</c:v>
                </c:pt>
                <c:pt idx="1379">
                  <c:v>372</c:v>
                </c:pt>
                <c:pt idx="1380">
                  <c:v>233</c:v>
                </c:pt>
                <c:pt idx="1381">
                  <c:v>456</c:v>
                </c:pt>
                <c:pt idx="1382">
                  <c:v>504</c:v>
                </c:pt>
                <c:pt idx="1383">
                  <c:v>450</c:v>
                </c:pt>
                <c:pt idx="1384">
                  <c:v>257</c:v>
                </c:pt>
                <c:pt idx="1385">
                  <c:v>368</c:v>
                </c:pt>
                <c:pt idx="1386">
                  <c:v>180</c:v>
                </c:pt>
                <c:pt idx="1387">
                  <c:v>77</c:v>
                </c:pt>
                <c:pt idx="1388">
                  <c:v>266</c:v>
                </c:pt>
                <c:pt idx="1389">
                  <c:v>340</c:v>
                </c:pt>
                <c:pt idx="1390">
                  <c:v>404</c:v>
                </c:pt>
                <c:pt idx="1391">
                  <c:v>409</c:v>
                </c:pt>
                <c:pt idx="1392">
                  <c:v>340</c:v>
                </c:pt>
                <c:pt idx="1393">
                  <c:v>457</c:v>
                </c:pt>
                <c:pt idx="1394">
                  <c:v>140</c:v>
                </c:pt>
                <c:pt idx="1395">
                  <c:v>345</c:v>
                </c:pt>
                <c:pt idx="1396">
                  <c:v>420</c:v>
                </c:pt>
                <c:pt idx="1397">
                  <c:v>288</c:v>
                </c:pt>
                <c:pt idx="1398">
                  <c:v>330</c:v>
                </c:pt>
                <c:pt idx="1399">
                  <c:v>405</c:v>
                </c:pt>
                <c:pt idx="1400">
                  <c:v>190</c:v>
                </c:pt>
                <c:pt idx="1401">
                  <c:v>480</c:v>
                </c:pt>
                <c:pt idx="1402">
                  <c:v>245</c:v>
                </c:pt>
                <c:pt idx="1403">
                  <c:v>264</c:v>
                </c:pt>
                <c:pt idx="1404">
                  <c:v>319</c:v>
                </c:pt>
                <c:pt idx="1405">
                  <c:v>487</c:v>
                </c:pt>
                <c:pt idx="1406">
                  <c:v>451</c:v>
                </c:pt>
                <c:pt idx="1407">
                  <c:v>434</c:v>
                </c:pt>
                <c:pt idx="1408">
                  <c:v>371</c:v>
                </c:pt>
                <c:pt idx="1409">
                  <c:v>302</c:v>
                </c:pt>
                <c:pt idx="1410">
                  <c:v>321</c:v>
                </c:pt>
                <c:pt idx="1411">
                  <c:v>323</c:v>
                </c:pt>
                <c:pt idx="1412">
                  <c:v>206</c:v>
                </c:pt>
                <c:pt idx="1413">
                  <c:v>240</c:v>
                </c:pt>
                <c:pt idx="1414">
                  <c:v>539</c:v>
                </c:pt>
                <c:pt idx="1415">
                  <c:v>285</c:v>
                </c:pt>
                <c:pt idx="1416">
                  <c:v>182</c:v>
                </c:pt>
                <c:pt idx="1417">
                  <c:v>451</c:v>
                </c:pt>
                <c:pt idx="1418">
                  <c:v>231</c:v>
                </c:pt>
                <c:pt idx="1419">
                  <c:v>302</c:v>
                </c:pt>
                <c:pt idx="1420">
                  <c:v>187</c:v>
                </c:pt>
                <c:pt idx="1421">
                  <c:v>372</c:v>
                </c:pt>
                <c:pt idx="1422">
                  <c:v>341</c:v>
                </c:pt>
                <c:pt idx="1423">
                  <c:v>379</c:v>
                </c:pt>
                <c:pt idx="1424">
                  <c:v>401</c:v>
                </c:pt>
                <c:pt idx="1425">
                  <c:v>343</c:v>
                </c:pt>
                <c:pt idx="1426">
                  <c:v>291</c:v>
                </c:pt>
                <c:pt idx="1427">
                  <c:v>347</c:v>
                </c:pt>
                <c:pt idx="1428">
                  <c:v>244</c:v>
                </c:pt>
                <c:pt idx="1429">
                  <c:v>254</c:v>
                </c:pt>
                <c:pt idx="1430">
                  <c:v>349</c:v>
                </c:pt>
                <c:pt idx="1431">
                  <c:v>169</c:v>
                </c:pt>
                <c:pt idx="1432">
                  <c:v>285</c:v>
                </c:pt>
                <c:pt idx="1433">
                  <c:v>376</c:v>
                </c:pt>
                <c:pt idx="1434">
                  <c:v>394</c:v>
                </c:pt>
                <c:pt idx="1435">
                  <c:v>311</c:v>
                </c:pt>
                <c:pt idx="1436">
                  <c:v>286</c:v>
                </c:pt>
                <c:pt idx="1437">
                  <c:v>442</c:v>
                </c:pt>
                <c:pt idx="1438">
                  <c:v>361</c:v>
                </c:pt>
                <c:pt idx="1439">
                  <c:v>283</c:v>
                </c:pt>
                <c:pt idx="1440">
                  <c:v>410</c:v>
                </c:pt>
                <c:pt idx="1441">
                  <c:v>403</c:v>
                </c:pt>
                <c:pt idx="1442">
                  <c:v>381</c:v>
                </c:pt>
                <c:pt idx="1443">
                  <c:v>260</c:v>
                </c:pt>
                <c:pt idx="1444">
                  <c:v>197</c:v>
                </c:pt>
                <c:pt idx="1445">
                  <c:v>358</c:v>
                </c:pt>
                <c:pt idx="1446">
                  <c:v>373</c:v>
                </c:pt>
                <c:pt idx="1447">
                  <c:v>130</c:v>
                </c:pt>
                <c:pt idx="1448">
                  <c:v>201</c:v>
                </c:pt>
                <c:pt idx="1449">
                  <c:v>421</c:v>
                </c:pt>
                <c:pt idx="1450">
                  <c:v>411</c:v>
                </c:pt>
                <c:pt idx="1451">
                  <c:v>287</c:v>
                </c:pt>
                <c:pt idx="1452">
                  <c:v>326</c:v>
                </c:pt>
                <c:pt idx="1453">
                  <c:v>207</c:v>
                </c:pt>
                <c:pt idx="1454">
                  <c:v>288</c:v>
                </c:pt>
                <c:pt idx="1455">
                  <c:v>232</c:v>
                </c:pt>
                <c:pt idx="1456">
                  <c:v>369</c:v>
                </c:pt>
                <c:pt idx="1457">
                  <c:v>409</c:v>
                </c:pt>
                <c:pt idx="1458">
                  <c:v>298</c:v>
                </c:pt>
                <c:pt idx="1459">
                  <c:v>381</c:v>
                </c:pt>
                <c:pt idx="1460">
                  <c:v>254</c:v>
                </c:pt>
                <c:pt idx="1461">
                  <c:v>514</c:v>
                </c:pt>
                <c:pt idx="1462">
                  <c:v>188</c:v>
                </c:pt>
                <c:pt idx="1463">
                  <c:v>91</c:v>
                </c:pt>
                <c:pt idx="1464">
                  <c:v>322</c:v>
                </c:pt>
                <c:pt idx="1465">
                  <c:v>364</c:v>
                </c:pt>
                <c:pt idx="1466">
                  <c:v>418</c:v>
                </c:pt>
                <c:pt idx="1467">
                  <c:v>412</c:v>
                </c:pt>
                <c:pt idx="1468">
                  <c:v>265</c:v>
                </c:pt>
                <c:pt idx="1469">
                  <c:v>248</c:v>
                </c:pt>
                <c:pt idx="1470">
                  <c:v>467</c:v>
                </c:pt>
                <c:pt idx="1471">
                  <c:v>258</c:v>
                </c:pt>
                <c:pt idx="1472">
                  <c:v>353</c:v>
                </c:pt>
                <c:pt idx="1473">
                  <c:v>224</c:v>
                </c:pt>
                <c:pt idx="1474">
                  <c:v>295</c:v>
                </c:pt>
                <c:pt idx="1475">
                  <c:v>258</c:v>
                </c:pt>
                <c:pt idx="1476">
                  <c:v>363</c:v>
                </c:pt>
                <c:pt idx="1477">
                  <c:v>421</c:v>
                </c:pt>
                <c:pt idx="1478">
                  <c:v>304</c:v>
                </c:pt>
                <c:pt idx="1479">
                  <c:v>200</c:v>
                </c:pt>
                <c:pt idx="1480">
                  <c:v>439</c:v>
                </c:pt>
                <c:pt idx="1481">
                  <c:v>350</c:v>
                </c:pt>
                <c:pt idx="1482">
                  <c:v>354</c:v>
                </c:pt>
                <c:pt idx="1483">
                  <c:v>479</c:v>
                </c:pt>
                <c:pt idx="1484">
                  <c:v>379</c:v>
                </c:pt>
                <c:pt idx="1485">
                  <c:v>392</c:v>
                </c:pt>
                <c:pt idx="1486">
                  <c:v>258</c:v>
                </c:pt>
                <c:pt idx="1487">
                  <c:v>424</c:v>
                </c:pt>
                <c:pt idx="1488">
                  <c:v>328</c:v>
                </c:pt>
                <c:pt idx="1489">
                  <c:v>520</c:v>
                </c:pt>
                <c:pt idx="1490">
                  <c:v>228</c:v>
                </c:pt>
                <c:pt idx="1491">
                  <c:v>409</c:v>
                </c:pt>
                <c:pt idx="1492">
                  <c:v>246</c:v>
                </c:pt>
                <c:pt idx="1493">
                  <c:v>176</c:v>
                </c:pt>
                <c:pt idx="1494">
                  <c:v>250</c:v>
                </c:pt>
                <c:pt idx="1495">
                  <c:v>370</c:v>
                </c:pt>
                <c:pt idx="1496">
                  <c:v>159</c:v>
                </c:pt>
                <c:pt idx="1497">
                  <c:v>227</c:v>
                </c:pt>
                <c:pt idx="1498">
                  <c:v>426</c:v>
                </c:pt>
                <c:pt idx="1499">
                  <c:v>301</c:v>
                </c:pt>
                <c:pt idx="1500">
                  <c:v>319</c:v>
                </c:pt>
                <c:pt idx="1501">
                  <c:v>300</c:v>
                </c:pt>
                <c:pt idx="1502">
                  <c:v>159</c:v>
                </c:pt>
                <c:pt idx="1503">
                  <c:v>266</c:v>
                </c:pt>
                <c:pt idx="1504">
                  <c:v>412</c:v>
                </c:pt>
                <c:pt idx="1505">
                  <c:v>393</c:v>
                </c:pt>
                <c:pt idx="1506">
                  <c:v>372</c:v>
                </c:pt>
                <c:pt idx="1507">
                  <c:v>317</c:v>
                </c:pt>
                <c:pt idx="1508">
                  <c:v>244</c:v>
                </c:pt>
                <c:pt idx="1509">
                  <c:v>447</c:v>
                </c:pt>
                <c:pt idx="1510">
                  <c:v>242</c:v>
                </c:pt>
                <c:pt idx="1511">
                  <c:v>280</c:v>
                </c:pt>
                <c:pt idx="1512">
                  <c:v>462</c:v>
                </c:pt>
                <c:pt idx="1513">
                  <c:v>333</c:v>
                </c:pt>
                <c:pt idx="1514">
                  <c:v>403</c:v>
                </c:pt>
                <c:pt idx="1515">
                  <c:v>372</c:v>
                </c:pt>
                <c:pt idx="1516">
                  <c:v>278</c:v>
                </c:pt>
                <c:pt idx="1517">
                  <c:v>308</c:v>
                </c:pt>
                <c:pt idx="1518">
                  <c:v>354</c:v>
                </c:pt>
                <c:pt idx="1519">
                  <c:v>276</c:v>
                </c:pt>
                <c:pt idx="1520">
                  <c:v>367</c:v>
                </c:pt>
                <c:pt idx="1521">
                  <c:v>222</c:v>
                </c:pt>
                <c:pt idx="1522">
                  <c:v>389</c:v>
                </c:pt>
                <c:pt idx="1523">
                  <c:v>292</c:v>
                </c:pt>
                <c:pt idx="1524">
                  <c:v>507</c:v>
                </c:pt>
                <c:pt idx="1525">
                  <c:v>258</c:v>
                </c:pt>
                <c:pt idx="1526">
                  <c:v>328</c:v>
                </c:pt>
                <c:pt idx="1527">
                  <c:v>390</c:v>
                </c:pt>
                <c:pt idx="1528">
                  <c:v>484</c:v>
                </c:pt>
                <c:pt idx="1529">
                  <c:v>201</c:v>
                </c:pt>
                <c:pt idx="1530">
                  <c:v>368</c:v>
                </c:pt>
                <c:pt idx="1531">
                  <c:v>366</c:v>
                </c:pt>
                <c:pt idx="1532">
                  <c:v>330</c:v>
                </c:pt>
                <c:pt idx="1533">
                  <c:v>183</c:v>
                </c:pt>
                <c:pt idx="1534">
                  <c:v>244</c:v>
                </c:pt>
                <c:pt idx="1535">
                  <c:v>502</c:v>
                </c:pt>
                <c:pt idx="1536">
                  <c:v>309</c:v>
                </c:pt>
                <c:pt idx="1537">
                  <c:v>347</c:v>
                </c:pt>
                <c:pt idx="1538">
                  <c:v>228</c:v>
                </c:pt>
                <c:pt idx="1539">
                  <c:v>265</c:v>
                </c:pt>
                <c:pt idx="1540">
                  <c:v>372</c:v>
                </c:pt>
                <c:pt idx="1541">
                  <c:v>302</c:v>
                </c:pt>
                <c:pt idx="1542">
                  <c:v>439</c:v>
                </c:pt>
                <c:pt idx="1543">
                  <c:v>389</c:v>
                </c:pt>
                <c:pt idx="1544">
                  <c:v>410</c:v>
                </c:pt>
                <c:pt idx="1545">
                  <c:v>252</c:v>
                </c:pt>
                <c:pt idx="1546">
                  <c:v>337</c:v>
                </c:pt>
                <c:pt idx="1547">
                  <c:v>530</c:v>
                </c:pt>
                <c:pt idx="1548">
                  <c:v>450</c:v>
                </c:pt>
                <c:pt idx="1549">
                  <c:v>470</c:v>
                </c:pt>
                <c:pt idx="1550">
                  <c:v>288</c:v>
                </c:pt>
                <c:pt idx="1551">
                  <c:v>270</c:v>
                </c:pt>
                <c:pt idx="1552">
                  <c:v>383</c:v>
                </c:pt>
                <c:pt idx="1553">
                  <c:v>317</c:v>
                </c:pt>
                <c:pt idx="1554">
                  <c:v>388</c:v>
                </c:pt>
                <c:pt idx="1555">
                  <c:v>444</c:v>
                </c:pt>
                <c:pt idx="1556">
                  <c:v>359</c:v>
                </c:pt>
                <c:pt idx="1557">
                  <c:v>281</c:v>
                </c:pt>
                <c:pt idx="1558">
                  <c:v>314</c:v>
                </c:pt>
                <c:pt idx="1559">
                  <c:v>301</c:v>
                </c:pt>
                <c:pt idx="1560">
                  <c:v>277</c:v>
                </c:pt>
                <c:pt idx="1561">
                  <c:v>291</c:v>
                </c:pt>
                <c:pt idx="1562">
                  <c:v>216</c:v>
                </c:pt>
                <c:pt idx="1563">
                  <c:v>282</c:v>
                </c:pt>
                <c:pt idx="1564">
                  <c:v>406</c:v>
                </c:pt>
                <c:pt idx="1565">
                  <c:v>250</c:v>
                </c:pt>
                <c:pt idx="1566">
                  <c:v>227</c:v>
                </c:pt>
                <c:pt idx="1567">
                  <c:v>227</c:v>
                </c:pt>
                <c:pt idx="1568">
                  <c:v>274</c:v>
                </c:pt>
                <c:pt idx="1569">
                  <c:v>409</c:v>
                </c:pt>
                <c:pt idx="1570">
                  <c:v>363</c:v>
                </c:pt>
                <c:pt idx="1571">
                  <c:v>352</c:v>
                </c:pt>
                <c:pt idx="1572">
                  <c:v>350</c:v>
                </c:pt>
                <c:pt idx="1573">
                  <c:v>470</c:v>
                </c:pt>
                <c:pt idx="1574">
                  <c:v>347</c:v>
                </c:pt>
                <c:pt idx="1575">
                  <c:v>321</c:v>
                </c:pt>
                <c:pt idx="1576">
                  <c:v>413</c:v>
                </c:pt>
                <c:pt idx="1577">
                  <c:v>80</c:v>
                </c:pt>
                <c:pt idx="1578">
                  <c:v>217</c:v>
                </c:pt>
                <c:pt idx="1579">
                  <c:v>431</c:v>
                </c:pt>
                <c:pt idx="1580">
                  <c:v>379</c:v>
                </c:pt>
                <c:pt idx="1581">
                  <c:v>369</c:v>
                </c:pt>
                <c:pt idx="1582">
                  <c:v>341</c:v>
                </c:pt>
                <c:pt idx="1583">
                  <c:v>418</c:v>
                </c:pt>
                <c:pt idx="1584">
                  <c:v>434</c:v>
                </c:pt>
                <c:pt idx="1585">
                  <c:v>338</c:v>
                </c:pt>
                <c:pt idx="1586">
                  <c:v>348</c:v>
                </c:pt>
                <c:pt idx="1587">
                  <c:v>241</c:v>
                </c:pt>
                <c:pt idx="1588">
                  <c:v>354</c:v>
                </c:pt>
                <c:pt idx="1589">
                  <c:v>442</c:v>
                </c:pt>
                <c:pt idx="1590">
                  <c:v>362</c:v>
                </c:pt>
                <c:pt idx="1591">
                  <c:v>234</c:v>
                </c:pt>
                <c:pt idx="1592">
                  <c:v>186</c:v>
                </c:pt>
                <c:pt idx="1593">
                  <c:v>462</c:v>
                </c:pt>
                <c:pt idx="1594">
                  <c:v>237</c:v>
                </c:pt>
                <c:pt idx="1595">
                  <c:v>303</c:v>
                </c:pt>
                <c:pt idx="1596">
                  <c:v>424</c:v>
                </c:pt>
                <c:pt idx="1597">
                  <c:v>352</c:v>
                </c:pt>
                <c:pt idx="1598">
                  <c:v>191</c:v>
                </c:pt>
                <c:pt idx="1599">
                  <c:v>170</c:v>
                </c:pt>
                <c:pt idx="1600">
                  <c:v>460</c:v>
                </c:pt>
                <c:pt idx="1601">
                  <c:v>357</c:v>
                </c:pt>
                <c:pt idx="1602">
                  <c:v>292</c:v>
                </c:pt>
                <c:pt idx="1603">
                  <c:v>426</c:v>
                </c:pt>
                <c:pt idx="1604">
                  <c:v>311</c:v>
                </c:pt>
                <c:pt idx="1605">
                  <c:v>391</c:v>
                </c:pt>
                <c:pt idx="1606">
                  <c:v>223</c:v>
                </c:pt>
                <c:pt idx="1607">
                  <c:v>425</c:v>
                </c:pt>
                <c:pt idx="1608">
                  <c:v>352</c:v>
                </c:pt>
                <c:pt idx="1609">
                  <c:v>458</c:v>
                </c:pt>
                <c:pt idx="1610">
                  <c:v>290</c:v>
                </c:pt>
                <c:pt idx="1611">
                  <c:v>377</c:v>
                </c:pt>
                <c:pt idx="1612">
                  <c:v>281</c:v>
                </c:pt>
                <c:pt idx="1613">
                  <c:v>400</c:v>
                </c:pt>
                <c:pt idx="1614">
                  <c:v>184</c:v>
                </c:pt>
                <c:pt idx="1615">
                  <c:v>390</c:v>
                </c:pt>
                <c:pt idx="1616">
                  <c:v>389</c:v>
                </c:pt>
                <c:pt idx="1617">
                  <c:v>238</c:v>
                </c:pt>
                <c:pt idx="1618">
                  <c:v>137</c:v>
                </c:pt>
                <c:pt idx="1619">
                  <c:v>435</c:v>
                </c:pt>
                <c:pt idx="1620">
                  <c:v>239</c:v>
                </c:pt>
                <c:pt idx="1621">
                  <c:v>215</c:v>
                </c:pt>
                <c:pt idx="1622">
                  <c:v>235</c:v>
                </c:pt>
                <c:pt idx="1623">
                  <c:v>380</c:v>
                </c:pt>
                <c:pt idx="1624">
                  <c:v>371</c:v>
                </c:pt>
                <c:pt idx="1625">
                  <c:v>337</c:v>
                </c:pt>
                <c:pt idx="1626">
                  <c:v>387</c:v>
                </c:pt>
                <c:pt idx="1627">
                  <c:v>456</c:v>
                </c:pt>
                <c:pt idx="1628">
                  <c:v>502</c:v>
                </c:pt>
                <c:pt idx="1629">
                  <c:v>180</c:v>
                </c:pt>
                <c:pt idx="1630">
                  <c:v>414</c:v>
                </c:pt>
                <c:pt idx="1631">
                  <c:v>411</c:v>
                </c:pt>
                <c:pt idx="1632">
                  <c:v>329</c:v>
                </c:pt>
                <c:pt idx="1633">
                  <c:v>314</c:v>
                </c:pt>
                <c:pt idx="1634">
                  <c:v>215</c:v>
                </c:pt>
                <c:pt idx="1635">
                  <c:v>222</c:v>
                </c:pt>
                <c:pt idx="1636">
                  <c:v>447</c:v>
                </c:pt>
                <c:pt idx="1637">
                  <c:v>300</c:v>
                </c:pt>
                <c:pt idx="1638">
                  <c:v>206</c:v>
                </c:pt>
                <c:pt idx="1639">
                  <c:v>189</c:v>
                </c:pt>
                <c:pt idx="1640">
                  <c:v>231</c:v>
                </c:pt>
                <c:pt idx="1641">
                  <c:v>225</c:v>
                </c:pt>
                <c:pt idx="1642">
                  <c:v>273</c:v>
                </c:pt>
                <c:pt idx="1643">
                  <c:v>372</c:v>
                </c:pt>
                <c:pt idx="1644">
                  <c:v>397</c:v>
                </c:pt>
                <c:pt idx="1645">
                  <c:v>296</c:v>
                </c:pt>
                <c:pt idx="1646">
                  <c:v>168</c:v>
                </c:pt>
                <c:pt idx="1647">
                  <c:v>151</c:v>
                </c:pt>
                <c:pt idx="1648">
                  <c:v>435</c:v>
                </c:pt>
                <c:pt idx="1649">
                  <c:v>532</c:v>
                </c:pt>
                <c:pt idx="1650">
                  <c:v>433</c:v>
                </c:pt>
                <c:pt idx="1651">
                  <c:v>157</c:v>
                </c:pt>
                <c:pt idx="1652">
                  <c:v>250</c:v>
                </c:pt>
                <c:pt idx="1653">
                  <c:v>428</c:v>
                </c:pt>
                <c:pt idx="1654">
                  <c:v>391</c:v>
                </c:pt>
                <c:pt idx="1655">
                  <c:v>374</c:v>
                </c:pt>
                <c:pt idx="1656">
                  <c:v>311</c:v>
                </c:pt>
                <c:pt idx="1657">
                  <c:v>299</c:v>
                </c:pt>
                <c:pt idx="1658">
                  <c:v>606</c:v>
                </c:pt>
                <c:pt idx="1659">
                  <c:v>338</c:v>
                </c:pt>
                <c:pt idx="1660">
                  <c:v>314</c:v>
                </c:pt>
                <c:pt idx="1661">
                  <c:v>522</c:v>
                </c:pt>
                <c:pt idx="1662">
                  <c:v>165</c:v>
                </c:pt>
                <c:pt idx="1663">
                  <c:v>197</c:v>
                </c:pt>
                <c:pt idx="1664">
                  <c:v>290</c:v>
                </c:pt>
                <c:pt idx="1665">
                  <c:v>405</c:v>
                </c:pt>
                <c:pt idx="1666">
                  <c:v>253</c:v>
                </c:pt>
                <c:pt idx="1667">
                  <c:v>393</c:v>
                </c:pt>
                <c:pt idx="1668">
                  <c:v>319</c:v>
                </c:pt>
                <c:pt idx="1669">
                  <c:v>393</c:v>
                </c:pt>
                <c:pt idx="1670">
                  <c:v>225</c:v>
                </c:pt>
                <c:pt idx="1671">
                  <c:v>466</c:v>
                </c:pt>
                <c:pt idx="1672">
                  <c:v>90</c:v>
                </c:pt>
                <c:pt idx="1673">
                  <c:v>340</c:v>
                </c:pt>
                <c:pt idx="1674">
                  <c:v>295</c:v>
                </c:pt>
                <c:pt idx="1675">
                  <c:v>78</c:v>
                </c:pt>
                <c:pt idx="1676">
                  <c:v>410</c:v>
                </c:pt>
                <c:pt idx="1677">
                  <c:v>202</c:v>
                </c:pt>
                <c:pt idx="1678">
                  <c:v>313</c:v>
                </c:pt>
                <c:pt idx="1679">
                  <c:v>350</c:v>
                </c:pt>
                <c:pt idx="1680">
                  <c:v>278</c:v>
                </c:pt>
                <c:pt idx="1681">
                  <c:v>280</c:v>
                </c:pt>
                <c:pt idx="1682">
                  <c:v>433</c:v>
                </c:pt>
                <c:pt idx="1683">
                  <c:v>380</c:v>
                </c:pt>
                <c:pt idx="1684">
                  <c:v>247</c:v>
                </c:pt>
                <c:pt idx="1685">
                  <c:v>365</c:v>
                </c:pt>
                <c:pt idx="1686">
                  <c:v>325</c:v>
                </c:pt>
                <c:pt idx="1687">
                  <c:v>466</c:v>
                </c:pt>
                <c:pt idx="1688">
                  <c:v>471</c:v>
                </c:pt>
                <c:pt idx="1689">
                  <c:v>397</c:v>
                </c:pt>
                <c:pt idx="1690">
                  <c:v>376</c:v>
                </c:pt>
                <c:pt idx="1691">
                  <c:v>245</c:v>
                </c:pt>
                <c:pt idx="1692">
                  <c:v>396</c:v>
                </c:pt>
                <c:pt idx="1693">
                  <c:v>318</c:v>
                </c:pt>
                <c:pt idx="1694">
                  <c:v>184</c:v>
                </c:pt>
                <c:pt idx="1695">
                  <c:v>457</c:v>
                </c:pt>
                <c:pt idx="1696">
                  <c:v>265</c:v>
                </c:pt>
                <c:pt idx="1697">
                  <c:v>358</c:v>
                </c:pt>
                <c:pt idx="1698">
                  <c:v>237</c:v>
                </c:pt>
                <c:pt idx="1699">
                  <c:v>128</c:v>
                </c:pt>
                <c:pt idx="1700">
                  <c:v>161</c:v>
                </c:pt>
                <c:pt idx="1701">
                  <c:v>315</c:v>
                </c:pt>
                <c:pt idx="1702">
                  <c:v>443</c:v>
                </c:pt>
                <c:pt idx="1703">
                  <c:v>436</c:v>
                </c:pt>
                <c:pt idx="1704">
                  <c:v>352</c:v>
                </c:pt>
                <c:pt idx="1705">
                  <c:v>207</c:v>
                </c:pt>
                <c:pt idx="1706">
                  <c:v>408</c:v>
                </c:pt>
                <c:pt idx="1707">
                  <c:v>469</c:v>
                </c:pt>
                <c:pt idx="1708">
                  <c:v>229</c:v>
                </c:pt>
                <c:pt idx="1709">
                  <c:v>298</c:v>
                </c:pt>
                <c:pt idx="1710">
                  <c:v>229</c:v>
                </c:pt>
                <c:pt idx="1711">
                  <c:v>348</c:v>
                </c:pt>
                <c:pt idx="1712">
                  <c:v>336</c:v>
                </c:pt>
                <c:pt idx="1713">
                  <c:v>240</c:v>
                </c:pt>
                <c:pt idx="1714">
                  <c:v>329</c:v>
                </c:pt>
                <c:pt idx="1715">
                  <c:v>207</c:v>
                </c:pt>
                <c:pt idx="1716">
                  <c:v>360</c:v>
                </c:pt>
                <c:pt idx="1717">
                  <c:v>140</c:v>
                </c:pt>
                <c:pt idx="1718">
                  <c:v>267</c:v>
                </c:pt>
                <c:pt idx="1719">
                  <c:v>195</c:v>
                </c:pt>
                <c:pt idx="1720">
                  <c:v>116</c:v>
                </c:pt>
                <c:pt idx="1721">
                  <c:v>444</c:v>
                </c:pt>
                <c:pt idx="1722">
                  <c:v>206</c:v>
                </c:pt>
                <c:pt idx="1723">
                  <c:v>353</c:v>
                </c:pt>
                <c:pt idx="1724">
                  <c:v>305</c:v>
                </c:pt>
                <c:pt idx="1725">
                  <c:v>243</c:v>
                </c:pt>
                <c:pt idx="1726">
                  <c:v>492</c:v>
                </c:pt>
                <c:pt idx="1727">
                  <c:v>112</c:v>
                </c:pt>
                <c:pt idx="1728">
                  <c:v>192</c:v>
                </c:pt>
                <c:pt idx="1729">
                  <c:v>276</c:v>
                </c:pt>
                <c:pt idx="1730">
                  <c:v>399</c:v>
                </c:pt>
                <c:pt idx="1731">
                  <c:v>180</c:v>
                </c:pt>
                <c:pt idx="1732">
                  <c:v>246</c:v>
                </c:pt>
                <c:pt idx="1733">
                  <c:v>316</c:v>
                </c:pt>
                <c:pt idx="1734">
                  <c:v>229</c:v>
                </c:pt>
                <c:pt idx="1735">
                  <c:v>526</c:v>
                </c:pt>
                <c:pt idx="1736">
                  <c:v>182</c:v>
                </c:pt>
                <c:pt idx="1737">
                  <c:v>301</c:v>
                </c:pt>
                <c:pt idx="1738">
                  <c:v>409</c:v>
                </c:pt>
                <c:pt idx="1739">
                  <c:v>319</c:v>
                </c:pt>
                <c:pt idx="1740">
                  <c:v>363</c:v>
                </c:pt>
                <c:pt idx="1741">
                  <c:v>389</c:v>
                </c:pt>
                <c:pt idx="1742">
                  <c:v>297</c:v>
                </c:pt>
                <c:pt idx="1743">
                  <c:v>327</c:v>
                </c:pt>
                <c:pt idx="1744">
                  <c:v>158</c:v>
                </c:pt>
                <c:pt idx="1745">
                  <c:v>453</c:v>
                </c:pt>
                <c:pt idx="1746">
                  <c:v>205</c:v>
                </c:pt>
                <c:pt idx="1747">
                  <c:v>354</c:v>
                </c:pt>
                <c:pt idx="1748">
                  <c:v>380</c:v>
                </c:pt>
                <c:pt idx="1749">
                  <c:v>324</c:v>
                </c:pt>
                <c:pt idx="1750">
                  <c:v>410</c:v>
                </c:pt>
                <c:pt idx="1751">
                  <c:v>288</c:v>
                </c:pt>
                <c:pt idx="1752">
                  <c:v>320</c:v>
                </c:pt>
                <c:pt idx="1753">
                  <c:v>205</c:v>
                </c:pt>
                <c:pt idx="1754">
                  <c:v>271</c:v>
                </c:pt>
                <c:pt idx="1755">
                  <c:v>186</c:v>
                </c:pt>
                <c:pt idx="1756">
                  <c:v>478</c:v>
                </c:pt>
                <c:pt idx="1757">
                  <c:v>343</c:v>
                </c:pt>
                <c:pt idx="1758">
                  <c:v>460</c:v>
                </c:pt>
                <c:pt idx="1759">
                  <c:v>294</c:v>
                </c:pt>
                <c:pt idx="1760">
                  <c:v>362</c:v>
                </c:pt>
                <c:pt idx="1761">
                  <c:v>358</c:v>
                </c:pt>
                <c:pt idx="1762">
                  <c:v>266</c:v>
                </c:pt>
                <c:pt idx="1763">
                  <c:v>247</c:v>
                </c:pt>
                <c:pt idx="1764">
                  <c:v>482</c:v>
                </c:pt>
                <c:pt idx="1765">
                  <c:v>357</c:v>
                </c:pt>
                <c:pt idx="1766">
                  <c:v>337</c:v>
                </c:pt>
                <c:pt idx="1767">
                  <c:v>302</c:v>
                </c:pt>
                <c:pt idx="1768">
                  <c:v>280</c:v>
                </c:pt>
                <c:pt idx="1769">
                  <c:v>346</c:v>
                </c:pt>
                <c:pt idx="1770">
                  <c:v>484</c:v>
                </c:pt>
                <c:pt idx="1771">
                  <c:v>262</c:v>
                </c:pt>
                <c:pt idx="1772">
                  <c:v>433</c:v>
                </c:pt>
                <c:pt idx="1773">
                  <c:v>188</c:v>
                </c:pt>
                <c:pt idx="1774">
                  <c:v>391</c:v>
                </c:pt>
                <c:pt idx="1775">
                  <c:v>219</c:v>
                </c:pt>
                <c:pt idx="1776">
                  <c:v>308</c:v>
                </c:pt>
                <c:pt idx="1777">
                  <c:v>487</c:v>
                </c:pt>
                <c:pt idx="1778">
                  <c:v>377</c:v>
                </c:pt>
                <c:pt idx="1779">
                  <c:v>426</c:v>
                </c:pt>
                <c:pt idx="1780">
                  <c:v>202</c:v>
                </c:pt>
                <c:pt idx="1781">
                  <c:v>270</c:v>
                </c:pt>
                <c:pt idx="1782">
                  <c:v>503</c:v>
                </c:pt>
                <c:pt idx="1783">
                  <c:v>296</c:v>
                </c:pt>
                <c:pt idx="1784">
                  <c:v>357</c:v>
                </c:pt>
                <c:pt idx="1785">
                  <c:v>412</c:v>
                </c:pt>
                <c:pt idx="1786">
                  <c:v>305</c:v>
                </c:pt>
                <c:pt idx="1787">
                  <c:v>466</c:v>
                </c:pt>
                <c:pt idx="1788">
                  <c:v>129</c:v>
                </c:pt>
                <c:pt idx="1789">
                  <c:v>382</c:v>
                </c:pt>
                <c:pt idx="1790">
                  <c:v>128</c:v>
                </c:pt>
                <c:pt idx="1791">
                  <c:v>245</c:v>
                </c:pt>
                <c:pt idx="1792">
                  <c:v>182</c:v>
                </c:pt>
                <c:pt idx="1793">
                  <c:v>213</c:v>
                </c:pt>
                <c:pt idx="1794">
                  <c:v>476</c:v>
                </c:pt>
                <c:pt idx="1795">
                  <c:v>379</c:v>
                </c:pt>
                <c:pt idx="1796">
                  <c:v>267</c:v>
                </c:pt>
                <c:pt idx="1797">
                  <c:v>403</c:v>
                </c:pt>
                <c:pt idx="1798">
                  <c:v>334</c:v>
                </c:pt>
                <c:pt idx="1799">
                  <c:v>401</c:v>
                </c:pt>
                <c:pt idx="1800">
                  <c:v>273</c:v>
                </c:pt>
                <c:pt idx="1801">
                  <c:v>276</c:v>
                </c:pt>
                <c:pt idx="1802">
                  <c:v>219</c:v>
                </c:pt>
                <c:pt idx="1803">
                  <c:v>354</c:v>
                </c:pt>
                <c:pt idx="1804">
                  <c:v>331</c:v>
                </c:pt>
                <c:pt idx="1805">
                  <c:v>305</c:v>
                </c:pt>
                <c:pt idx="1806">
                  <c:v>344</c:v>
                </c:pt>
                <c:pt idx="1807">
                  <c:v>317</c:v>
                </c:pt>
                <c:pt idx="1808">
                  <c:v>241</c:v>
                </c:pt>
                <c:pt idx="1809">
                  <c:v>355</c:v>
                </c:pt>
                <c:pt idx="1810">
                  <c:v>364</c:v>
                </c:pt>
                <c:pt idx="1811">
                  <c:v>274</c:v>
                </c:pt>
                <c:pt idx="1812">
                  <c:v>281</c:v>
                </c:pt>
                <c:pt idx="1813">
                  <c:v>515</c:v>
                </c:pt>
                <c:pt idx="1814">
                  <c:v>424</c:v>
                </c:pt>
                <c:pt idx="1815">
                  <c:v>346</c:v>
                </c:pt>
                <c:pt idx="1816">
                  <c:v>441</c:v>
                </c:pt>
                <c:pt idx="1817">
                  <c:v>387</c:v>
                </c:pt>
                <c:pt idx="1818">
                  <c:v>597</c:v>
                </c:pt>
                <c:pt idx="1819">
                  <c:v>278</c:v>
                </c:pt>
                <c:pt idx="1820">
                  <c:v>482</c:v>
                </c:pt>
                <c:pt idx="1821">
                  <c:v>233</c:v>
                </c:pt>
                <c:pt idx="1822">
                  <c:v>291</c:v>
                </c:pt>
                <c:pt idx="1823">
                  <c:v>232</c:v>
                </c:pt>
                <c:pt idx="1824">
                  <c:v>427</c:v>
                </c:pt>
                <c:pt idx="1825">
                  <c:v>203</c:v>
                </c:pt>
                <c:pt idx="1826">
                  <c:v>285</c:v>
                </c:pt>
                <c:pt idx="1827">
                  <c:v>374</c:v>
                </c:pt>
                <c:pt idx="1828">
                  <c:v>309</c:v>
                </c:pt>
                <c:pt idx="1829">
                  <c:v>252</c:v>
                </c:pt>
                <c:pt idx="1830">
                  <c:v>109</c:v>
                </c:pt>
                <c:pt idx="1831">
                  <c:v>180</c:v>
                </c:pt>
                <c:pt idx="1832">
                  <c:v>340</c:v>
                </c:pt>
                <c:pt idx="1833">
                  <c:v>464</c:v>
                </c:pt>
                <c:pt idx="1834">
                  <c:v>361</c:v>
                </c:pt>
                <c:pt idx="1835">
                  <c:v>365</c:v>
                </c:pt>
                <c:pt idx="1836">
                  <c:v>348</c:v>
                </c:pt>
                <c:pt idx="1837">
                  <c:v>365</c:v>
                </c:pt>
                <c:pt idx="1838">
                  <c:v>258</c:v>
                </c:pt>
                <c:pt idx="1839">
                  <c:v>275</c:v>
                </c:pt>
                <c:pt idx="1840">
                  <c:v>257</c:v>
                </c:pt>
                <c:pt idx="1841">
                  <c:v>366</c:v>
                </c:pt>
                <c:pt idx="1842">
                  <c:v>227</c:v>
                </c:pt>
                <c:pt idx="1843">
                  <c:v>417</c:v>
                </c:pt>
                <c:pt idx="1844">
                  <c:v>335</c:v>
                </c:pt>
                <c:pt idx="1845">
                  <c:v>363</c:v>
                </c:pt>
                <c:pt idx="1846">
                  <c:v>181</c:v>
                </c:pt>
                <c:pt idx="1847">
                  <c:v>154</c:v>
                </c:pt>
                <c:pt idx="1848">
                  <c:v>327</c:v>
                </c:pt>
                <c:pt idx="1849">
                  <c:v>289</c:v>
                </c:pt>
                <c:pt idx="1850">
                  <c:v>382</c:v>
                </c:pt>
                <c:pt idx="1851">
                  <c:v>225</c:v>
                </c:pt>
                <c:pt idx="1852">
                  <c:v>228</c:v>
                </c:pt>
                <c:pt idx="1853">
                  <c:v>291</c:v>
                </c:pt>
                <c:pt idx="1854">
                  <c:v>366</c:v>
                </c:pt>
                <c:pt idx="1855">
                  <c:v>383</c:v>
                </c:pt>
                <c:pt idx="1856">
                  <c:v>282</c:v>
                </c:pt>
                <c:pt idx="1857">
                  <c:v>264</c:v>
                </c:pt>
                <c:pt idx="1858">
                  <c:v>470</c:v>
                </c:pt>
                <c:pt idx="1859">
                  <c:v>143</c:v>
                </c:pt>
                <c:pt idx="1860">
                  <c:v>281</c:v>
                </c:pt>
                <c:pt idx="1861">
                  <c:v>431</c:v>
                </c:pt>
                <c:pt idx="1862">
                  <c:v>319</c:v>
                </c:pt>
                <c:pt idx="1863">
                  <c:v>406</c:v>
                </c:pt>
                <c:pt idx="1864">
                  <c:v>238</c:v>
                </c:pt>
                <c:pt idx="1865">
                  <c:v>238</c:v>
                </c:pt>
                <c:pt idx="1866">
                  <c:v>323</c:v>
                </c:pt>
                <c:pt idx="1867">
                  <c:v>289</c:v>
                </c:pt>
                <c:pt idx="1868">
                  <c:v>306</c:v>
                </c:pt>
                <c:pt idx="1869">
                  <c:v>246</c:v>
                </c:pt>
                <c:pt idx="1870">
                  <c:v>398</c:v>
                </c:pt>
                <c:pt idx="1871">
                  <c:v>282</c:v>
                </c:pt>
                <c:pt idx="1872">
                  <c:v>212</c:v>
                </c:pt>
                <c:pt idx="1873">
                  <c:v>403</c:v>
                </c:pt>
                <c:pt idx="1874">
                  <c:v>421</c:v>
                </c:pt>
                <c:pt idx="1875">
                  <c:v>-30</c:v>
                </c:pt>
                <c:pt idx="1876">
                  <c:v>187</c:v>
                </c:pt>
                <c:pt idx="1877">
                  <c:v>29</c:v>
                </c:pt>
                <c:pt idx="1878">
                  <c:v>360</c:v>
                </c:pt>
                <c:pt idx="1879">
                  <c:v>308</c:v>
                </c:pt>
                <c:pt idx="1880">
                  <c:v>285</c:v>
                </c:pt>
                <c:pt idx="1881">
                  <c:v>297</c:v>
                </c:pt>
                <c:pt idx="1882">
                  <c:v>434</c:v>
                </c:pt>
                <c:pt idx="1883">
                  <c:v>205</c:v>
                </c:pt>
                <c:pt idx="1884">
                  <c:v>290</c:v>
                </c:pt>
                <c:pt idx="1885">
                  <c:v>195</c:v>
                </c:pt>
                <c:pt idx="1886">
                  <c:v>347</c:v>
                </c:pt>
                <c:pt idx="1887">
                  <c:v>364</c:v>
                </c:pt>
                <c:pt idx="1888">
                  <c:v>374</c:v>
                </c:pt>
                <c:pt idx="1889">
                  <c:v>256</c:v>
                </c:pt>
                <c:pt idx="1890">
                  <c:v>385</c:v>
                </c:pt>
                <c:pt idx="1891">
                  <c:v>212</c:v>
                </c:pt>
                <c:pt idx="1892">
                  <c:v>289</c:v>
                </c:pt>
                <c:pt idx="1893">
                  <c:v>331</c:v>
                </c:pt>
                <c:pt idx="1894">
                  <c:v>180</c:v>
                </c:pt>
                <c:pt idx="1895">
                  <c:v>414</c:v>
                </c:pt>
                <c:pt idx="1896">
                  <c:v>274</c:v>
                </c:pt>
                <c:pt idx="1897">
                  <c:v>189</c:v>
                </c:pt>
                <c:pt idx="1898">
                  <c:v>274</c:v>
                </c:pt>
                <c:pt idx="1899">
                  <c:v>268</c:v>
                </c:pt>
                <c:pt idx="1900">
                  <c:v>179</c:v>
                </c:pt>
                <c:pt idx="1901">
                  <c:v>263</c:v>
                </c:pt>
                <c:pt idx="1902">
                  <c:v>384</c:v>
                </c:pt>
                <c:pt idx="1903">
                  <c:v>112</c:v>
                </c:pt>
                <c:pt idx="1904">
                  <c:v>220</c:v>
                </c:pt>
                <c:pt idx="1905">
                  <c:v>349</c:v>
                </c:pt>
                <c:pt idx="1906">
                  <c:v>302</c:v>
                </c:pt>
                <c:pt idx="1907">
                  <c:v>198</c:v>
                </c:pt>
                <c:pt idx="1908">
                  <c:v>262</c:v>
                </c:pt>
                <c:pt idx="1909">
                  <c:v>371</c:v>
                </c:pt>
                <c:pt idx="1910">
                  <c:v>309</c:v>
                </c:pt>
                <c:pt idx="1911">
                  <c:v>405</c:v>
                </c:pt>
                <c:pt idx="1912">
                  <c:v>312</c:v>
                </c:pt>
                <c:pt idx="1913">
                  <c:v>326</c:v>
                </c:pt>
                <c:pt idx="1914">
                  <c:v>339</c:v>
                </c:pt>
                <c:pt idx="1915">
                  <c:v>219</c:v>
                </c:pt>
                <c:pt idx="1916">
                  <c:v>212</c:v>
                </c:pt>
                <c:pt idx="1917">
                  <c:v>339</c:v>
                </c:pt>
                <c:pt idx="1918">
                  <c:v>258</c:v>
                </c:pt>
                <c:pt idx="1919">
                  <c:v>125</c:v>
                </c:pt>
                <c:pt idx="1920">
                  <c:v>326</c:v>
                </c:pt>
                <c:pt idx="1921">
                  <c:v>242</c:v>
                </c:pt>
                <c:pt idx="1922">
                  <c:v>244</c:v>
                </c:pt>
                <c:pt idx="1923">
                  <c:v>275</c:v>
                </c:pt>
                <c:pt idx="1924">
                  <c:v>368</c:v>
                </c:pt>
                <c:pt idx="1925">
                  <c:v>303</c:v>
                </c:pt>
                <c:pt idx="1926">
                  <c:v>349</c:v>
                </c:pt>
                <c:pt idx="1927">
                  <c:v>386</c:v>
                </c:pt>
                <c:pt idx="1928">
                  <c:v>311</c:v>
                </c:pt>
                <c:pt idx="1929">
                  <c:v>354</c:v>
                </c:pt>
                <c:pt idx="1930">
                  <c:v>228</c:v>
                </c:pt>
                <c:pt idx="1931">
                  <c:v>305</c:v>
                </c:pt>
                <c:pt idx="1932">
                  <c:v>441</c:v>
                </c:pt>
                <c:pt idx="1933">
                  <c:v>427</c:v>
                </c:pt>
                <c:pt idx="1934">
                  <c:v>365</c:v>
                </c:pt>
                <c:pt idx="1935">
                  <c:v>204</c:v>
                </c:pt>
                <c:pt idx="1936">
                  <c:v>188</c:v>
                </c:pt>
                <c:pt idx="1937">
                  <c:v>170</c:v>
                </c:pt>
                <c:pt idx="1938">
                  <c:v>193</c:v>
                </c:pt>
                <c:pt idx="1939">
                  <c:v>160</c:v>
                </c:pt>
                <c:pt idx="1940">
                  <c:v>132</c:v>
                </c:pt>
                <c:pt idx="1941">
                  <c:v>342</c:v>
                </c:pt>
                <c:pt idx="1942">
                  <c:v>297</c:v>
                </c:pt>
                <c:pt idx="1943">
                  <c:v>282</c:v>
                </c:pt>
                <c:pt idx="1944">
                  <c:v>466</c:v>
                </c:pt>
                <c:pt idx="1945">
                  <c:v>334</c:v>
                </c:pt>
                <c:pt idx="1946">
                  <c:v>317</c:v>
                </c:pt>
                <c:pt idx="1947">
                  <c:v>258</c:v>
                </c:pt>
                <c:pt idx="1948">
                  <c:v>502</c:v>
                </c:pt>
                <c:pt idx="1949">
                  <c:v>279</c:v>
                </c:pt>
                <c:pt idx="1950">
                  <c:v>377</c:v>
                </c:pt>
                <c:pt idx="1951">
                  <c:v>265</c:v>
                </c:pt>
                <c:pt idx="1952">
                  <c:v>256</c:v>
                </c:pt>
                <c:pt idx="1953">
                  <c:v>197</c:v>
                </c:pt>
                <c:pt idx="1954">
                  <c:v>355</c:v>
                </c:pt>
                <c:pt idx="1955">
                  <c:v>310</c:v>
                </c:pt>
                <c:pt idx="1956">
                  <c:v>276</c:v>
                </c:pt>
                <c:pt idx="1957">
                  <c:v>373</c:v>
                </c:pt>
                <c:pt idx="1958">
                  <c:v>391</c:v>
                </c:pt>
                <c:pt idx="1959">
                  <c:v>91</c:v>
                </c:pt>
                <c:pt idx="1960">
                  <c:v>405</c:v>
                </c:pt>
                <c:pt idx="1961">
                  <c:v>319</c:v>
                </c:pt>
                <c:pt idx="1962">
                  <c:v>217</c:v>
                </c:pt>
                <c:pt idx="1963">
                  <c:v>296</c:v>
                </c:pt>
                <c:pt idx="1964">
                  <c:v>317</c:v>
                </c:pt>
                <c:pt idx="1965">
                  <c:v>233</c:v>
                </c:pt>
                <c:pt idx="1966">
                  <c:v>319</c:v>
                </c:pt>
                <c:pt idx="1967">
                  <c:v>344</c:v>
                </c:pt>
                <c:pt idx="1968">
                  <c:v>272</c:v>
                </c:pt>
                <c:pt idx="1969">
                  <c:v>360</c:v>
                </c:pt>
                <c:pt idx="1970">
                  <c:v>363</c:v>
                </c:pt>
                <c:pt idx="1971">
                  <c:v>402</c:v>
                </c:pt>
                <c:pt idx="1972">
                  <c:v>336</c:v>
                </c:pt>
                <c:pt idx="1973">
                  <c:v>188</c:v>
                </c:pt>
                <c:pt idx="1974">
                  <c:v>330</c:v>
                </c:pt>
                <c:pt idx="1975">
                  <c:v>460</c:v>
                </c:pt>
                <c:pt idx="1976">
                  <c:v>172</c:v>
                </c:pt>
                <c:pt idx="1977">
                  <c:v>174</c:v>
                </c:pt>
                <c:pt idx="1978">
                  <c:v>247</c:v>
                </c:pt>
                <c:pt idx="1979">
                  <c:v>398</c:v>
                </c:pt>
                <c:pt idx="1980">
                  <c:v>537</c:v>
                </c:pt>
                <c:pt idx="1981">
                  <c:v>185</c:v>
                </c:pt>
                <c:pt idx="1982">
                  <c:v>287</c:v>
                </c:pt>
                <c:pt idx="1983">
                  <c:v>170</c:v>
                </c:pt>
                <c:pt idx="1984">
                  <c:v>131</c:v>
                </c:pt>
                <c:pt idx="1985">
                  <c:v>325</c:v>
                </c:pt>
                <c:pt idx="1986">
                  <c:v>390</c:v>
                </c:pt>
                <c:pt idx="1987">
                  <c:v>192</c:v>
                </c:pt>
                <c:pt idx="1988">
                  <c:v>249</c:v>
                </c:pt>
                <c:pt idx="1989">
                  <c:v>294</c:v>
                </c:pt>
                <c:pt idx="1990">
                  <c:v>349</c:v>
                </c:pt>
                <c:pt idx="1991">
                  <c:v>433</c:v>
                </c:pt>
                <c:pt idx="1992">
                  <c:v>364</c:v>
                </c:pt>
                <c:pt idx="1993">
                  <c:v>385</c:v>
                </c:pt>
                <c:pt idx="1994">
                  <c:v>313</c:v>
                </c:pt>
                <c:pt idx="1995">
                  <c:v>277</c:v>
                </c:pt>
                <c:pt idx="1996">
                  <c:v>329</c:v>
                </c:pt>
                <c:pt idx="1997">
                  <c:v>294</c:v>
                </c:pt>
                <c:pt idx="1998">
                  <c:v>426</c:v>
                </c:pt>
                <c:pt idx="1999">
                  <c:v>324</c:v>
                </c:pt>
                <c:pt idx="2000">
                  <c:v>416</c:v>
                </c:pt>
                <c:pt idx="2001">
                  <c:v>309</c:v>
                </c:pt>
                <c:pt idx="2002">
                  <c:v>285</c:v>
                </c:pt>
                <c:pt idx="2003">
                  <c:v>288</c:v>
                </c:pt>
                <c:pt idx="2004">
                  <c:v>395</c:v>
                </c:pt>
                <c:pt idx="2005">
                  <c:v>245</c:v>
                </c:pt>
                <c:pt idx="2006">
                  <c:v>207</c:v>
                </c:pt>
                <c:pt idx="2007">
                  <c:v>287</c:v>
                </c:pt>
                <c:pt idx="2008">
                  <c:v>420</c:v>
                </c:pt>
                <c:pt idx="2009">
                  <c:v>320</c:v>
                </c:pt>
                <c:pt idx="2010">
                  <c:v>478</c:v>
                </c:pt>
                <c:pt idx="2011">
                  <c:v>476</c:v>
                </c:pt>
                <c:pt idx="2012">
                  <c:v>181</c:v>
                </c:pt>
                <c:pt idx="2013">
                  <c:v>174</c:v>
                </c:pt>
                <c:pt idx="2014">
                  <c:v>223</c:v>
                </c:pt>
                <c:pt idx="2015">
                  <c:v>333</c:v>
                </c:pt>
                <c:pt idx="2016">
                  <c:v>364</c:v>
                </c:pt>
                <c:pt idx="2017">
                  <c:v>400</c:v>
                </c:pt>
                <c:pt idx="2018">
                  <c:v>367</c:v>
                </c:pt>
                <c:pt idx="2019">
                  <c:v>266</c:v>
                </c:pt>
                <c:pt idx="2020">
                  <c:v>208</c:v>
                </c:pt>
                <c:pt idx="2021">
                  <c:v>157</c:v>
                </c:pt>
                <c:pt idx="2022">
                  <c:v>456</c:v>
                </c:pt>
                <c:pt idx="2023">
                  <c:v>345</c:v>
                </c:pt>
                <c:pt idx="2024">
                  <c:v>89</c:v>
                </c:pt>
                <c:pt idx="2025">
                  <c:v>231</c:v>
                </c:pt>
                <c:pt idx="2026">
                  <c:v>178</c:v>
                </c:pt>
                <c:pt idx="2027">
                  <c:v>356</c:v>
                </c:pt>
                <c:pt idx="2028">
                  <c:v>317</c:v>
                </c:pt>
                <c:pt idx="2029">
                  <c:v>274</c:v>
                </c:pt>
                <c:pt idx="2030">
                  <c:v>299</c:v>
                </c:pt>
                <c:pt idx="2031">
                  <c:v>216</c:v>
                </c:pt>
                <c:pt idx="2032">
                  <c:v>414</c:v>
                </c:pt>
                <c:pt idx="2033">
                  <c:v>409</c:v>
                </c:pt>
                <c:pt idx="2034">
                  <c:v>259</c:v>
                </c:pt>
                <c:pt idx="2035">
                  <c:v>140</c:v>
                </c:pt>
                <c:pt idx="2036">
                  <c:v>206</c:v>
                </c:pt>
                <c:pt idx="2037">
                  <c:v>293</c:v>
                </c:pt>
                <c:pt idx="2038">
                  <c:v>246</c:v>
                </c:pt>
                <c:pt idx="2039">
                  <c:v>311</c:v>
                </c:pt>
                <c:pt idx="2040">
                  <c:v>250</c:v>
                </c:pt>
                <c:pt idx="2041">
                  <c:v>116</c:v>
                </c:pt>
                <c:pt idx="2042">
                  <c:v>162</c:v>
                </c:pt>
                <c:pt idx="2043">
                  <c:v>366</c:v>
                </c:pt>
                <c:pt idx="2044">
                  <c:v>384</c:v>
                </c:pt>
                <c:pt idx="2045">
                  <c:v>439</c:v>
                </c:pt>
                <c:pt idx="2046">
                  <c:v>420</c:v>
                </c:pt>
                <c:pt idx="2047">
                  <c:v>376</c:v>
                </c:pt>
                <c:pt idx="2048">
                  <c:v>452</c:v>
                </c:pt>
                <c:pt idx="2049">
                  <c:v>283</c:v>
                </c:pt>
                <c:pt idx="2050">
                  <c:v>359</c:v>
                </c:pt>
                <c:pt idx="2051">
                  <c:v>402</c:v>
                </c:pt>
                <c:pt idx="2052">
                  <c:v>318</c:v>
                </c:pt>
                <c:pt idx="2053">
                  <c:v>306</c:v>
                </c:pt>
                <c:pt idx="2054">
                  <c:v>381</c:v>
                </c:pt>
                <c:pt idx="2055">
                  <c:v>382</c:v>
                </c:pt>
                <c:pt idx="2056">
                  <c:v>129</c:v>
                </c:pt>
                <c:pt idx="2057">
                  <c:v>356</c:v>
                </c:pt>
                <c:pt idx="2058">
                  <c:v>352</c:v>
                </c:pt>
                <c:pt idx="2059">
                  <c:v>471</c:v>
                </c:pt>
                <c:pt idx="2060">
                  <c:v>194</c:v>
                </c:pt>
                <c:pt idx="2061">
                  <c:v>352</c:v>
                </c:pt>
                <c:pt idx="2062">
                  <c:v>376</c:v>
                </c:pt>
                <c:pt idx="2063">
                  <c:v>296</c:v>
                </c:pt>
                <c:pt idx="2064">
                  <c:v>380</c:v>
                </c:pt>
                <c:pt idx="2065">
                  <c:v>495</c:v>
                </c:pt>
                <c:pt idx="2066">
                  <c:v>183</c:v>
                </c:pt>
                <c:pt idx="2067">
                  <c:v>283</c:v>
                </c:pt>
                <c:pt idx="2068">
                  <c:v>463</c:v>
                </c:pt>
                <c:pt idx="2069">
                  <c:v>448</c:v>
                </c:pt>
                <c:pt idx="2070">
                  <c:v>211</c:v>
                </c:pt>
                <c:pt idx="2071">
                  <c:v>450</c:v>
                </c:pt>
                <c:pt idx="2072">
                  <c:v>261</c:v>
                </c:pt>
                <c:pt idx="2073">
                  <c:v>308</c:v>
                </c:pt>
                <c:pt idx="2074">
                  <c:v>179</c:v>
                </c:pt>
                <c:pt idx="2075">
                  <c:v>147</c:v>
                </c:pt>
                <c:pt idx="2076">
                  <c:v>128</c:v>
                </c:pt>
                <c:pt idx="2077">
                  <c:v>335</c:v>
                </c:pt>
                <c:pt idx="2078">
                  <c:v>195</c:v>
                </c:pt>
                <c:pt idx="2079">
                  <c:v>319</c:v>
                </c:pt>
                <c:pt idx="2080">
                  <c:v>242</c:v>
                </c:pt>
                <c:pt idx="2081">
                  <c:v>289</c:v>
                </c:pt>
                <c:pt idx="2082">
                  <c:v>170</c:v>
                </c:pt>
                <c:pt idx="2083">
                  <c:v>261</c:v>
                </c:pt>
                <c:pt idx="2084">
                  <c:v>134</c:v>
                </c:pt>
                <c:pt idx="2085">
                  <c:v>268</c:v>
                </c:pt>
                <c:pt idx="2086">
                  <c:v>187</c:v>
                </c:pt>
                <c:pt idx="2087">
                  <c:v>235</c:v>
                </c:pt>
                <c:pt idx="2088">
                  <c:v>219</c:v>
                </c:pt>
                <c:pt idx="2089">
                  <c:v>219</c:v>
                </c:pt>
                <c:pt idx="2090">
                  <c:v>347</c:v>
                </c:pt>
                <c:pt idx="2091">
                  <c:v>183</c:v>
                </c:pt>
                <c:pt idx="2092">
                  <c:v>265</c:v>
                </c:pt>
                <c:pt idx="2093">
                  <c:v>270</c:v>
                </c:pt>
                <c:pt idx="2094">
                  <c:v>286</c:v>
                </c:pt>
                <c:pt idx="2095">
                  <c:v>258</c:v>
                </c:pt>
                <c:pt idx="2096">
                  <c:v>304</c:v>
                </c:pt>
                <c:pt idx="2097">
                  <c:v>402</c:v>
                </c:pt>
                <c:pt idx="2098">
                  <c:v>350</c:v>
                </c:pt>
                <c:pt idx="2099">
                  <c:v>358</c:v>
                </c:pt>
                <c:pt idx="2100">
                  <c:v>97</c:v>
                </c:pt>
                <c:pt idx="2101">
                  <c:v>413</c:v>
                </c:pt>
                <c:pt idx="2102">
                  <c:v>467</c:v>
                </c:pt>
                <c:pt idx="2103">
                  <c:v>333</c:v>
                </c:pt>
                <c:pt idx="2104">
                  <c:v>295</c:v>
                </c:pt>
                <c:pt idx="2105">
                  <c:v>219</c:v>
                </c:pt>
                <c:pt idx="2106">
                  <c:v>273</c:v>
                </c:pt>
                <c:pt idx="2107">
                  <c:v>301</c:v>
                </c:pt>
                <c:pt idx="2108">
                  <c:v>240</c:v>
                </c:pt>
                <c:pt idx="2109">
                  <c:v>207</c:v>
                </c:pt>
                <c:pt idx="2110">
                  <c:v>313</c:v>
                </c:pt>
                <c:pt idx="2111">
                  <c:v>358</c:v>
                </c:pt>
                <c:pt idx="2112">
                  <c:v>324</c:v>
                </c:pt>
                <c:pt idx="2113">
                  <c:v>265</c:v>
                </c:pt>
                <c:pt idx="2114">
                  <c:v>278</c:v>
                </c:pt>
                <c:pt idx="2115">
                  <c:v>246</c:v>
                </c:pt>
                <c:pt idx="2116">
                  <c:v>287</c:v>
                </c:pt>
                <c:pt idx="2117">
                  <c:v>223</c:v>
                </c:pt>
                <c:pt idx="2118">
                  <c:v>175</c:v>
                </c:pt>
                <c:pt idx="2119">
                  <c:v>196</c:v>
                </c:pt>
                <c:pt idx="2120">
                  <c:v>278</c:v>
                </c:pt>
                <c:pt idx="2121">
                  <c:v>328</c:v>
                </c:pt>
                <c:pt idx="2122">
                  <c:v>338</c:v>
                </c:pt>
                <c:pt idx="2123">
                  <c:v>265</c:v>
                </c:pt>
                <c:pt idx="2124">
                  <c:v>68</c:v>
                </c:pt>
                <c:pt idx="2125">
                  <c:v>462</c:v>
                </c:pt>
                <c:pt idx="2126">
                  <c:v>301</c:v>
                </c:pt>
                <c:pt idx="2127">
                  <c:v>198</c:v>
                </c:pt>
                <c:pt idx="2128">
                  <c:v>344</c:v>
                </c:pt>
                <c:pt idx="2129">
                  <c:v>240</c:v>
                </c:pt>
                <c:pt idx="2130">
                  <c:v>382</c:v>
                </c:pt>
                <c:pt idx="2131">
                  <c:v>405</c:v>
                </c:pt>
                <c:pt idx="2132">
                  <c:v>259</c:v>
                </c:pt>
                <c:pt idx="2133">
                  <c:v>218</c:v>
                </c:pt>
                <c:pt idx="2134">
                  <c:v>349</c:v>
                </c:pt>
                <c:pt idx="2135">
                  <c:v>362</c:v>
                </c:pt>
                <c:pt idx="2136">
                  <c:v>189</c:v>
                </c:pt>
                <c:pt idx="2137">
                  <c:v>287</c:v>
                </c:pt>
                <c:pt idx="2138">
                  <c:v>232</c:v>
                </c:pt>
                <c:pt idx="2139">
                  <c:v>182</c:v>
                </c:pt>
                <c:pt idx="2140">
                  <c:v>348</c:v>
                </c:pt>
                <c:pt idx="2141">
                  <c:v>227</c:v>
                </c:pt>
                <c:pt idx="2142">
                  <c:v>378</c:v>
                </c:pt>
                <c:pt idx="2143">
                  <c:v>39</c:v>
                </c:pt>
                <c:pt idx="2144">
                  <c:v>449</c:v>
                </c:pt>
                <c:pt idx="2145">
                  <c:v>269</c:v>
                </c:pt>
                <c:pt idx="2146">
                  <c:v>341</c:v>
                </c:pt>
                <c:pt idx="2147">
                  <c:v>259</c:v>
                </c:pt>
                <c:pt idx="2148">
                  <c:v>316</c:v>
                </c:pt>
                <c:pt idx="2149">
                  <c:v>213</c:v>
                </c:pt>
                <c:pt idx="2150">
                  <c:v>44</c:v>
                </c:pt>
                <c:pt idx="2151">
                  <c:v>220</c:v>
                </c:pt>
                <c:pt idx="2152">
                  <c:v>161</c:v>
                </c:pt>
                <c:pt idx="2153">
                  <c:v>265</c:v>
                </c:pt>
                <c:pt idx="2154">
                  <c:v>247</c:v>
                </c:pt>
                <c:pt idx="2155">
                  <c:v>266</c:v>
                </c:pt>
                <c:pt idx="2156">
                  <c:v>277</c:v>
                </c:pt>
                <c:pt idx="2157">
                  <c:v>407</c:v>
                </c:pt>
                <c:pt idx="2158">
                  <c:v>209</c:v>
                </c:pt>
                <c:pt idx="2159">
                  <c:v>212</c:v>
                </c:pt>
                <c:pt idx="2160">
                  <c:v>240</c:v>
                </c:pt>
                <c:pt idx="2161">
                  <c:v>360</c:v>
                </c:pt>
                <c:pt idx="2162">
                  <c:v>184</c:v>
                </c:pt>
                <c:pt idx="2163">
                  <c:v>214</c:v>
                </c:pt>
                <c:pt idx="2164">
                  <c:v>438</c:v>
                </c:pt>
                <c:pt idx="2165">
                  <c:v>421</c:v>
                </c:pt>
                <c:pt idx="2166">
                  <c:v>346</c:v>
                </c:pt>
                <c:pt idx="2167">
                  <c:v>307</c:v>
                </c:pt>
                <c:pt idx="2168">
                  <c:v>203</c:v>
                </c:pt>
                <c:pt idx="2169">
                  <c:v>464</c:v>
                </c:pt>
                <c:pt idx="2170">
                  <c:v>288</c:v>
                </c:pt>
                <c:pt idx="2171">
                  <c:v>189</c:v>
                </c:pt>
                <c:pt idx="2172">
                  <c:v>412</c:v>
                </c:pt>
                <c:pt idx="2173">
                  <c:v>169</c:v>
                </c:pt>
                <c:pt idx="2174">
                  <c:v>235</c:v>
                </c:pt>
                <c:pt idx="2175">
                  <c:v>420</c:v>
                </c:pt>
                <c:pt idx="2176">
                  <c:v>312</c:v>
                </c:pt>
                <c:pt idx="2177">
                  <c:v>446</c:v>
                </c:pt>
                <c:pt idx="2178">
                  <c:v>223</c:v>
                </c:pt>
                <c:pt idx="2179">
                  <c:v>227</c:v>
                </c:pt>
                <c:pt idx="2180">
                  <c:v>299</c:v>
                </c:pt>
                <c:pt idx="2181">
                  <c:v>330</c:v>
                </c:pt>
                <c:pt idx="2182">
                  <c:v>360</c:v>
                </c:pt>
                <c:pt idx="2183">
                  <c:v>213</c:v>
                </c:pt>
                <c:pt idx="2184">
                  <c:v>340</c:v>
                </c:pt>
                <c:pt idx="2185">
                  <c:v>207</c:v>
                </c:pt>
                <c:pt idx="2186">
                  <c:v>26</c:v>
                </c:pt>
                <c:pt idx="2187">
                  <c:v>265</c:v>
                </c:pt>
                <c:pt idx="2188">
                  <c:v>486</c:v>
                </c:pt>
                <c:pt idx="2189">
                  <c:v>245</c:v>
                </c:pt>
                <c:pt idx="2190">
                  <c:v>274</c:v>
                </c:pt>
                <c:pt idx="2191">
                  <c:v>368</c:v>
                </c:pt>
                <c:pt idx="2192">
                  <c:v>311</c:v>
                </c:pt>
                <c:pt idx="2193">
                  <c:v>270</c:v>
                </c:pt>
                <c:pt idx="2194">
                  <c:v>290</c:v>
                </c:pt>
                <c:pt idx="2195">
                  <c:v>283</c:v>
                </c:pt>
                <c:pt idx="2196">
                  <c:v>325</c:v>
                </c:pt>
                <c:pt idx="2197">
                  <c:v>365</c:v>
                </c:pt>
                <c:pt idx="2198">
                  <c:v>444</c:v>
                </c:pt>
                <c:pt idx="2199">
                  <c:v>429</c:v>
                </c:pt>
                <c:pt idx="2200">
                  <c:v>263</c:v>
                </c:pt>
                <c:pt idx="2201">
                  <c:v>190</c:v>
                </c:pt>
                <c:pt idx="2202">
                  <c:v>210</c:v>
                </c:pt>
                <c:pt idx="2203">
                  <c:v>116</c:v>
                </c:pt>
                <c:pt idx="2204">
                  <c:v>260</c:v>
                </c:pt>
                <c:pt idx="2205">
                  <c:v>186</c:v>
                </c:pt>
                <c:pt idx="2206">
                  <c:v>351</c:v>
                </c:pt>
                <c:pt idx="2207">
                  <c:v>339</c:v>
                </c:pt>
                <c:pt idx="2208">
                  <c:v>225</c:v>
                </c:pt>
                <c:pt idx="2209">
                  <c:v>191</c:v>
                </c:pt>
                <c:pt idx="2210">
                  <c:v>293</c:v>
                </c:pt>
                <c:pt idx="2211">
                  <c:v>290</c:v>
                </c:pt>
                <c:pt idx="2212">
                  <c:v>392</c:v>
                </c:pt>
                <c:pt idx="2213">
                  <c:v>311</c:v>
                </c:pt>
                <c:pt idx="2214">
                  <c:v>273</c:v>
                </c:pt>
                <c:pt idx="2215">
                  <c:v>231</c:v>
                </c:pt>
                <c:pt idx="2216">
                  <c:v>101</c:v>
                </c:pt>
                <c:pt idx="2217">
                  <c:v>342</c:v>
                </c:pt>
                <c:pt idx="2218">
                  <c:v>172</c:v>
                </c:pt>
                <c:pt idx="2219">
                  <c:v>168</c:v>
                </c:pt>
                <c:pt idx="2220">
                  <c:v>205</c:v>
                </c:pt>
                <c:pt idx="2221">
                  <c:v>356</c:v>
                </c:pt>
                <c:pt idx="2222">
                  <c:v>199</c:v>
                </c:pt>
                <c:pt idx="2223">
                  <c:v>185</c:v>
                </c:pt>
                <c:pt idx="2224">
                  <c:v>314</c:v>
                </c:pt>
                <c:pt idx="2225">
                  <c:v>222</c:v>
                </c:pt>
                <c:pt idx="2226">
                  <c:v>368</c:v>
                </c:pt>
                <c:pt idx="2227">
                  <c:v>256</c:v>
                </c:pt>
                <c:pt idx="2228">
                  <c:v>340</c:v>
                </c:pt>
                <c:pt idx="2229">
                  <c:v>148</c:v>
                </c:pt>
                <c:pt idx="2230">
                  <c:v>186</c:v>
                </c:pt>
                <c:pt idx="2231">
                  <c:v>142</c:v>
                </c:pt>
                <c:pt idx="2232">
                  <c:v>341</c:v>
                </c:pt>
                <c:pt idx="2233">
                  <c:v>133</c:v>
                </c:pt>
                <c:pt idx="2234">
                  <c:v>329</c:v>
                </c:pt>
                <c:pt idx="2235">
                  <c:v>238</c:v>
                </c:pt>
                <c:pt idx="2236">
                  <c:v>195</c:v>
                </c:pt>
                <c:pt idx="2237">
                  <c:v>363</c:v>
                </c:pt>
                <c:pt idx="2238">
                  <c:v>169</c:v>
                </c:pt>
                <c:pt idx="2239">
                  <c:v>291</c:v>
                </c:pt>
                <c:pt idx="2240">
                  <c:v>327</c:v>
                </c:pt>
                <c:pt idx="2241">
                  <c:v>104</c:v>
                </c:pt>
                <c:pt idx="2242">
                  <c:v>304</c:v>
                </c:pt>
                <c:pt idx="2243">
                  <c:v>58</c:v>
                </c:pt>
                <c:pt idx="2244">
                  <c:v>427</c:v>
                </c:pt>
                <c:pt idx="2245">
                  <c:v>456</c:v>
                </c:pt>
                <c:pt idx="2246">
                  <c:v>89</c:v>
                </c:pt>
                <c:pt idx="2247">
                  <c:v>231</c:v>
                </c:pt>
                <c:pt idx="2248">
                  <c:v>126</c:v>
                </c:pt>
                <c:pt idx="2249">
                  <c:v>195</c:v>
                </c:pt>
                <c:pt idx="2250">
                  <c:v>306</c:v>
                </c:pt>
                <c:pt idx="2251">
                  <c:v>285</c:v>
                </c:pt>
                <c:pt idx="2252">
                  <c:v>173</c:v>
                </c:pt>
                <c:pt idx="2253">
                  <c:v>382</c:v>
                </c:pt>
                <c:pt idx="2254">
                  <c:v>373</c:v>
                </c:pt>
                <c:pt idx="2255">
                  <c:v>272</c:v>
                </c:pt>
                <c:pt idx="2256">
                  <c:v>390</c:v>
                </c:pt>
                <c:pt idx="2257">
                  <c:v>366</c:v>
                </c:pt>
                <c:pt idx="2258">
                  <c:v>139</c:v>
                </c:pt>
                <c:pt idx="2259">
                  <c:v>340</c:v>
                </c:pt>
                <c:pt idx="2260">
                  <c:v>239</c:v>
                </c:pt>
                <c:pt idx="2261">
                  <c:v>387</c:v>
                </c:pt>
                <c:pt idx="2262">
                  <c:v>385</c:v>
                </c:pt>
                <c:pt idx="2263">
                  <c:v>370</c:v>
                </c:pt>
                <c:pt idx="2264">
                  <c:v>243</c:v>
                </c:pt>
                <c:pt idx="2265">
                  <c:v>287</c:v>
                </c:pt>
                <c:pt idx="2266">
                  <c:v>240</c:v>
                </c:pt>
                <c:pt idx="2267">
                  <c:v>356</c:v>
                </c:pt>
                <c:pt idx="2268">
                  <c:v>337</c:v>
                </c:pt>
                <c:pt idx="2269">
                  <c:v>396</c:v>
                </c:pt>
                <c:pt idx="2270">
                  <c:v>161</c:v>
                </c:pt>
                <c:pt idx="2271">
                  <c:v>178</c:v>
                </c:pt>
                <c:pt idx="2272">
                  <c:v>195</c:v>
                </c:pt>
                <c:pt idx="2273">
                  <c:v>198</c:v>
                </c:pt>
                <c:pt idx="2274">
                  <c:v>260</c:v>
                </c:pt>
                <c:pt idx="2275">
                  <c:v>218</c:v>
                </c:pt>
                <c:pt idx="2276">
                  <c:v>289</c:v>
                </c:pt>
                <c:pt idx="2277">
                  <c:v>207</c:v>
                </c:pt>
                <c:pt idx="2278">
                  <c:v>159</c:v>
                </c:pt>
                <c:pt idx="2279">
                  <c:v>148</c:v>
                </c:pt>
                <c:pt idx="2280">
                  <c:v>268</c:v>
                </c:pt>
                <c:pt idx="2281">
                  <c:v>114</c:v>
                </c:pt>
                <c:pt idx="2282">
                  <c:v>401</c:v>
                </c:pt>
                <c:pt idx="2283">
                  <c:v>158</c:v>
                </c:pt>
                <c:pt idx="2284">
                  <c:v>370</c:v>
                </c:pt>
                <c:pt idx="2285">
                  <c:v>317</c:v>
                </c:pt>
                <c:pt idx="2286">
                  <c:v>237</c:v>
                </c:pt>
                <c:pt idx="2287">
                  <c:v>296</c:v>
                </c:pt>
                <c:pt idx="2288">
                  <c:v>181</c:v>
                </c:pt>
                <c:pt idx="2289">
                  <c:v>370</c:v>
                </c:pt>
                <c:pt idx="2290">
                  <c:v>97</c:v>
                </c:pt>
                <c:pt idx="2291">
                  <c:v>170</c:v>
                </c:pt>
                <c:pt idx="2292">
                  <c:v>392</c:v>
                </c:pt>
                <c:pt idx="2293">
                  <c:v>132</c:v>
                </c:pt>
                <c:pt idx="2294">
                  <c:v>218</c:v>
                </c:pt>
                <c:pt idx="2295">
                  <c:v>198</c:v>
                </c:pt>
                <c:pt idx="2296">
                  <c:v>457</c:v>
                </c:pt>
                <c:pt idx="2297">
                  <c:v>233</c:v>
                </c:pt>
                <c:pt idx="2298">
                  <c:v>263</c:v>
                </c:pt>
                <c:pt idx="2299">
                  <c:v>266</c:v>
                </c:pt>
                <c:pt idx="2300">
                  <c:v>124</c:v>
                </c:pt>
                <c:pt idx="2301">
                  <c:v>174</c:v>
                </c:pt>
                <c:pt idx="2302">
                  <c:v>157</c:v>
                </c:pt>
                <c:pt idx="2303">
                  <c:v>299</c:v>
                </c:pt>
                <c:pt idx="2304">
                  <c:v>209</c:v>
                </c:pt>
                <c:pt idx="2305">
                  <c:v>326</c:v>
                </c:pt>
                <c:pt idx="2306">
                  <c:v>302</c:v>
                </c:pt>
                <c:pt idx="2307">
                  <c:v>267</c:v>
                </c:pt>
                <c:pt idx="2308">
                  <c:v>319</c:v>
                </c:pt>
                <c:pt idx="2309">
                  <c:v>359</c:v>
                </c:pt>
                <c:pt idx="2310">
                  <c:v>228</c:v>
                </c:pt>
                <c:pt idx="2311">
                  <c:v>239</c:v>
                </c:pt>
                <c:pt idx="2312">
                  <c:v>311</c:v>
                </c:pt>
                <c:pt idx="2313">
                  <c:v>408</c:v>
                </c:pt>
                <c:pt idx="2314">
                  <c:v>411</c:v>
                </c:pt>
                <c:pt idx="2315">
                  <c:v>425</c:v>
                </c:pt>
                <c:pt idx="2316">
                  <c:v>313</c:v>
                </c:pt>
                <c:pt idx="2317">
                  <c:v>176</c:v>
                </c:pt>
                <c:pt idx="2318">
                  <c:v>409</c:v>
                </c:pt>
                <c:pt idx="2319">
                  <c:v>292</c:v>
                </c:pt>
                <c:pt idx="2320">
                  <c:v>244</c:v>
                </c:pt>
                <c:pt idx="2321">
                  <c:v>213</c:v>
                </c:pt>
                <c:pt idx="2322">
                  <c:v>363</c:v>
                </c:pt>
                <c:pt idx="2323">
                  <c:v>227</c:v>
                </c:pt>
                <c:pt idx="2324">
                  <c:v>330</c:v>
                </c:pt>
                <c:pt idx="2325">
                  <c:v>267</c:v>
                </c:pt>
                <c:pt idx="2326">
                  <c:v>130</c:v>
                </c:pt>
                <c:pt idx="2327">
                  <c:v>247</c:v>
                </c:pt>
                <c:pt idx="2328">
                  <c:v>129</c:v>
                </c:pt>
                <c:pt idx="2329">
                  <c:v>379</c:v>
                </c:pt>
                <c:pt idx="2330">
                  <c:v>215</c:v>
                </c:pt>
                <c:pt idx="2331">
                  <c:v>218</c:v>
                </c:pt>
                <c:pt idx="2332">
                  <c:v>359</c:v>
                </c:pt>
                <c:pt idx="2333">
                  <c:v>397</c:v>
                </c:pt>
                <c:pt idx="2334">
                  <c:v>483</c:v>
                </c:pt>
                <c:pt idx="2335">
                  <c:v>201</c:v>
                </c:pt>
                <c:pt idx="2336">
                  <c:v>450</c:v>
                </c:pt>
                <c:pt idx="2337">
                  <c:v>273</c:v>
                </c:pt>
                <c:pt idx="2338">
                  <c:v>374</c:v>
                </c:pt>
                <c:pt idx="2339">
                  <c:v>247</c:v>
                </c:pt>
                <c:pt idx="2340">
                  <c:v>313</c:v>
                </c:pt>
                <c:pt idx="2341">
                  <c:v>335</c:v>
                </c:pt>
                <c:pt idx="2342">
                  <c:v>406</c:v>
                </c:pt>
                <c:pt idx="2343">
                  <c:v>312</c:v>
                </c:pt>
                <c:pt idx="2344">
                  <c:v>165</c:v>
                </c:pt>
                <c:pt idx="2345">
                  <c:v>346</c:v>
                </c:pt>
                <c:pt idx="2346">
                  <c:v>244</c:v>
                </c:pt>
                <c:pt idx="2347">
                  <c:v>132</c:v>
                </c:pt>
                <c:pt idx="2348">
                  <c:v>184</c:v>
                </c:pt>
                <c:pt idx="2349">
                  <c:v>138</c:v>
                </c:pt>
                <c:pt idx="2350">
                  <c:v>229</c:v>
                </c:pt>
                <c:pt idx="2351">
                  <c:v>422</c:v>
                </c:pt>
                <c:pt idx="2352">
                  <c:v>172</c:v>
                </c:pt>
                <c:pt idx="2353">
                  <c:v>284</c:v>
                </c:pt>
                <c:pt idx="2354">
                  <c:v>411</c:v>
                </c:pt>
                <c:pt idx="2355">
                  <c:v>179</c:v>
                </c:pt>
                <c:pt idx="2356">
                  <c:v>275</c:v>
                </c:pt>
                <c:pt idx="2357">
                  <c:v>333</c:v>
                </c:pt>
                <c:pt idx="2358">
                  <c:v>384</c:v>
                </c:pt>
                <c:pt idx="2359">
                  <c:v>388</c:v>
                </c:pt>
                <c:pt idx="2360">
                  <c:v>131</c:v>
                </c:pt>
                <c:pt idx="2361">
                  <c:v>367</c:v>
                </c:pt>
                <c:pt idx="2362">
                  <c:v>228</c:v>
                </c:pt>
                <c:pt idx="2363">
                  <c:v>172</c:v>
                </c:pt>
                <c:pt idx="2364">
                  <c:v>139</c:v>
                </c:pt>
                <c:pt idx="2365">
                  <c:v>239</c:v>
                </c:pt>
                <c:pt idx="2366">
                  <c:v>235</c:v>
                </c:pt>
                <c:pt idx="2367">
                  <c:v>316</c:v>
                </c:pt>
                <c:pt idx="2368">
                  <c:v>284</c:v>
                </c:pt>
                <c:pt idx="2369">
                  <c:v>160</c:v>
                </c:pt>
                <c:pt idx="2370">
                  <c:v>433</c:v>
                </c:pt>
                <c:pt idx="2371">
                  <c:v>336</c:v>
                </c:pt>
                <c:pt idx="2372">
                  <c:v>207</c:v>
                </c:pt>
                <c:pt idx="2373">
                  <c:v>238</c:v>
                </c:pt>
                <c:pt idx="2374">
                  <c:v>203</c:v>
                </c:pt>
                <c:pt idx="2375">
                  <c:v>431</c:v>
                </c:pt>
                <c:pt idx="2376">
                  <c:v>348</c:v>
                </c:pt>
                <c:pt idx="2377">
                  <c:v>170</c:v>
                </c:pt>
                <c:pt idx="2378">
                  <c:v>274</c:v>
                </c:pt>
                <c:pt idx="2379">
                  <c:v>246</c:v>
                </c:pt>
                <c:pt idx="2380">
                  <c:v>440</c:v>
                </c:pt>
                <c:pt idx="2381">
                  <c:v>313</c:v>
                </c:pt>
                <c:pt idx="2382">
                  <c:v>297</c:v>
                </c:pt>
                <c:pt idx="2383">
                  <c:v>291</c:v>
                </c:pt>
                <c:pt idx="2384">
                  <c:v>222</c:v>
                </c:pt>
                <c:pt idx="2385">
                  <c:v>188</c:v>
                </c:pt>
                <c:pt idx="2386">
                  <c:v>251</c:v>
                </c:pt>
                <c:pt idx="2387">
                  <c:v>398</c:v>
                </c:pt>
                <c:pt idx="2388">
                  <c:v>310</c:v>
                </c:pt>
                <c:pt idx="2389">
                  <c:v>273</c:v>
                </c:pt>
                <c:pt idx="2390">
                  <c:v>341</c:v>
                </c:pt>
                <c:pt idx="2391">
                  <c:v>116</c:v>
                </c:pt>
                <c:pt idx="2392">
                  <c:v>160</c:v>
                </c:pt>
                <c:pt idx="2393">
                  <c:v>176</c:v>
                </c:pt>
                <c:pt idx="2394">
                  <c:v>219</c:v>
                </c:pt>
                <c:pt idx="2395">
                  <c:v>166</c:v>
                </c:pt>
                <c:pt idx="2396">
                  <c:v>297</c:v>
                </c:pt>
                <c:pt idx="2397">
                  <c:v>361</c:v>
                </c:pt>
                <c:pt idx="2398">
                  <c:v>186</c:v>
                </c:pt>
                <c:pt idx="2399">
                  <c:v>257</c:v>
                </c:pt>
                <c:pt idx="2400">
                  <c:v>244</c:v>
                </c:pt>
                <c:pt idx="2401">
                  <c:v>389</c:v>
                </c:pt>
                <c:pt idx="2402">
                  <c:v>141</c:v>
                </c:pt>
                <c:pt idx="2403">
                  <c:v>151</c:v>
                </c:pt>
                <c:pt idx="2404">
                  <c:v>304</c:v>
                </c:pt>
                <c:pt idx="2405">
                  <c:v>196</c:v>
                </c:pt>
                <c:pt idx="2406">
                  <c:v>298</c:v>
                </c:pt>
                <c:pt idx="2407">
                  <c:v>194</c:v>
                </c:pt>
                <c:pt idx="2408">
                  <c:v>322</c:v>
                </c:pt>
                <c:pt idx="2409">
                  <c:v>153</c:v>
                </c:pt>
                <c:pt idx="2410">
                  <c:v>276</c:v>
                </c:pt>
                <c:pt idx="2411">
                  <c:v>216</c:v>
                </c:pt>
                <c:pt idx="2412">
                  <c:v>346</c:v>
                </c:pt>
                <c:pt idx="2413">
                  <c:v>261</c:v>
                </c:pt>
                <c:pt idx="2414">
                  <c:v>184</c:v>
                </c:pt>
                <c:pt idx="2415">
                  <c:v>93</c:v>
                </c:pt>
                <c:pt idx="2416">
                  <c:v>199</c:v>
                </c:pt>
                <c:pt idx="2417">
                  <c:v>184</c:v>
                </c:pt>
                <c:pt idx="2418">
                  <c:v>395</c:v>
                </c:pt>
                <c:pt idx="2419">
                  <c:v>273</c:v>
                </c:pt>
                <c:pt idx="2420">
                  <c:v>108</c:v>
                </c:pt>
                <c:pt idx="2421">
                  <c:v>133</c:v>
                </c:pt>
                <c:pt idx="2422">
                  <c:v>67</c:v>
                </c:pt>
                <c:pt idx="2423">
                  <c:v>160</c:v>
                </c:pt>
                <c:pt idx="2424">
                  <c:v>466</c:v>
                </c:pt>
                <c:pt idx="2425">
                  <c:v>269</c:v>
                </c:pt>
                <c:pt idx="2426">
                  <c:v>130</c:v>
                </c:pt>
                <c:pt idx="2427">
                  <c:v>221</c:v>
                </c:pt>
                <c:pt idx="2428">
                  <c:v>180</c:v>
                </c:pt>
                <c:pt idx="2429">
                  <c:v>316</c:v>
                </c:pt>
                <c:pt idx="2430">
                  <c:v>359</c:v>
                </c:pt>
                <c:pt idx="2431">
                  <c:v>353</c:v>
                </c:pt>
                <c:pt idx="2432">
                  <c:v>186</c:v>
                </c:pt>
                <c:pt idx="2433">
                  <c:v>282</c:v>
                </c:pt>
                <c:pt idx="2434">
                  <c:v>312</c:v>
                </c:pt>
                <c:pt idx="2435">
                  <c:v>245</c:v>
                </c:pt>
                <c:pt idx="2436">
                  <c:v>144</c:v>
                </c:pt>
                <c:pt idx="2437">
                  <c:v>332</c:v>
                </c:pt>
                <c:pt idx="2438">
                  <c:v>260</c:v>
                </c:pt>
                <c:pt idx="2439">
                  <c:v>339</c:v>
                </c:pt>
                <c:pt idx="2440">
                  <c:v>221</c:v>
                </c:pt>
                <c:pt idx="2441">
                  <c:v>279</c:v>
                </c:pt>
                <c:pt idx="2442">
                  <c:v>79</c:v>
                </c:pt>
                <c:pt idx="2443">
                  <c:v>376</c:v>
                </c:pt>
                <c:pt idx="2444">
                  <c:v>182</c:v>
                </c:pt>
                <c:pt idx="2445">
                  <c:v>192</c:v>
                </c:pt>
                <c:pt idx="2446">
                  <c:v>142</c:v>
                </c:pt>
                <c:pt idx="2447">
                  <c:v>296</c:v>
                </c:pt>
                <c:pt idx="2448">
                  <c:v>320</c:v>
                </c:pt>
                <c:pt idx="2449">
                  <c:v>392</c:v>
                </c:pt>
                <c:pt idx="2450">
                  <c:v>169</c:v>
                </c:pt>
                <c:pt idx="2451">
                  <c:v>245</c:v>
                </c:pt>
                <c:pt idx="2452">
                  <c:v>341</c:v>
                </c:pt>
                <c:pt idx="2453">
                  <c:v>260</c:v>
                </c:pt>
                <c:pt idx="2454">
                  <c:v>266</c:v>
                </c:pt>
                <c:pt idx="2455">
                  <c:v>114</c:v>
                </c:pt>
                <c:pt idx="2456">
                  <c:v>258</c:v>
                </c:pt>
                <c:pt idx="2457">
                  <c:v>231</c:v>
                </c:pt>
                <c:pt idx="2458">
                  <c:v>401</c:v>
                </c:pt>
                <c:pt idx="2459">
                  <c:v>215</c:v>
                </c:pt>
                <c:pt idx="2460">
                  <c:v>143</c:v>
                </c:pt>
                <c:pt idx="2461">
                  <c:v>312</c:v>
                </c:pt>
                <c:pt idx="2462">
                  <c:v>360</c:v>
                </c:pt>
                <c:pt idx="2463">
                  <c:v>264</c:v>
                </c:pt>
                <c:pt idx="2464">
                  <c:v>264</c:v>
                </c:pt>
                <c:pt idx="2465">
                  <c:v>270</c:v>
                </c:pt>
                <c:pt idx="2466">
                  <c:v>182</c:v>
                </c:pt>
                <c:pt idx="2467">
                  <c:v>240</c:v>
                </c:pt>
                <c:pt idx="2468">
                  <c:v>105</c:v>
                </c:pt>
                <c:pt idx="2469">
                  <c:v>308</c:v>
                </c:pt>
                <c:pt idx="2470">
                  <c:v>272</c:v>
                </c:pt>
                <c:pt idx="2471">
                  <c:v>110</c:v>
                </c:pt>
                <c:pt idx="2472">
                  <c:v>67</c:v>
                </c:pt>
                <c:pt idx="2473">
                  <c:v>256</c:v>
                </c:pt>
                <c:pt idx="2474">
                  <c:v>298</c:v>
                </c:pt>
                <c:pt idx="2475">
                  <c:v>343</c:v>
                </c:pt>
                <c:pt idx="2476">
                  <c:v>308</c:v>
                </c:pt>
                <c:pt idx="2477">
                  <c:v>296</c:v>
                </c:pt>
                <c:pt idx="2478">
                  <c:v>351</c:v>
                </c:pt>
                <c:pt idx="2479">
                  <c:v>156</c:v>
                </c:pt>
                <c:pt idx="2480">
                  <c:v>280</c:v>
                </c:pt>
                <c:pt idx="2481">
                  <c:v>238</c:v>
                </c:pt>
                <c:pt idx="2482">
                  <c:v>291</c:v>
                </c:pt>
                <c:pt idx="2483">
                  <c:v>252</c:v>
                </c:pt>
                <c:pt idx="2484">
                  <c:v>237</c:v>
                </c:pt>
                <c:pt idx="2485">
                  <c:v>203</c:v>
                </c:pt>
                <c:pt idx="2486">
                  <c:v>222</c:v>
                </c:pt>
                <c:pt idx="2487">
                  <c:v>279</c:v>
                </c:pt>
                <c:pt idx="2488">
                  <c:v>181</c:v>
                </c:pt>
                <c:pt idx="2489">
                  <c:v>279</c:v>
                </c:pt>
                <c:pt idx="2490">
                  <c:v>244</c:v>
                </c:pt>
                <c:pt idx="2491">
                  <c:v>317</c:v>
                </c:pt>
                <c:pt idx="2492">
                  <c:v>159</c:v>
                </c:pt>
                <c:pt idx="2493">
                  <c:v>59</c:v>
                </c:pt>
                <c:pt idx="2494">
                  <c:v>241</c:v>
                </c:pt>
                <c:pt idx="2495">
                  <c:v>408</c:v>
                </c:pt>
                <c:pt idx="2496">
                  <c:v>220</c:v>
                </c:pt>
                <c:pt idx="2497">
                  <c:v>402</c:v>
                </c:pt>
                <c:pt idx="2498">
                  <c:v>365</c:v>
                </c:pt>
                <c:pt idx="2499">
                  <c:v>405</c:v>
                </c:pt>
                <c:pt idx="2500">
                  <c:v>122</c:v>
                </c:pt>
                <c:pt idx="2501">
                  <c:v>324</c:v>
                </c:pt>
                <c:pt idx="2502">
                  <c:v>382</c:v>
                </c:pt>
                <c:pt idx="2503">
                  <c:v>334</c:v>
                </c:pt>
                <c:pt idx="2504">
                  <c:v>146</c:v>
                </c:pt>
                <c:pt idx="2505">
                  <c:v>251</c:v>
                </c:pt>
                <c:pt idx="2506">
                  <c:v>145</c:v>
                </c:pt>
                <c:pt idx="2507">
                  <c:v>272</c:v>
                </c:pt>
                <c:pt idx="2508">
                  <c:v>157</c:v>
                </c:pt>
                <c:pt idx="2509">
                  <c:v>389</c:v>
                </c:pt>
                <c:pt idx="2510">
                  <c:v>188</c:v>
                </c:pt>
                <c:pt idx="2511">
                  <c:v>230</c:v>
                </c:pt>
                <c:pt idx="2512">
                  <c:v>368</c:v>
                </c:pt>
                <c:pt idx="2513">
                  <c:v>257</c:v>
                </c:pt>
                <c:pt idx="2514">
                  <c:v>276</c:v>
                </c:pt>
                <c:pt idx="2515">
                  <c:v>216</c:v>
                </c:pt>
                <c:pt idx="2516">
                  <c:v>323</c:v>
                </c:pt>
                <c:pt idx="2517">
                  <c:v>356</c:v>
                </c:pt>
                <c:pt idx="2518">
                  <c:v>337</c:v>
                </c:pt>
                <c:pt idx="2519">
                  <c:v>181</c:v>
                </c:pt>
                <c:pt idx="2520">
                  <c:v>286</c:v>
                </c:pt>
                <c:pt idx="2521">
                  <c:v>112</c:v>
                </c:pt>
                <c:pt idx="2522">
                  <c:v>384</c:v>
                </c:pt>
                <c:pt idx="2523">
                  <c:v>391</c:v>
                </c:pt>
                <c:pt idx="2524">
                  <c:v>307</c:v>
                </c:pt>
                <c:pt idx="2525">
                  <c:v>213</c:v>
                </c:pt>
                <c:pt idx="2526">
                  <c:v>240</c:v>
                </c:pt>
                <c:pt idx="2527">
                  <c:v>77</c:v>
                </c:pt>
                <c:pt idx="2528">
                  <c:v>309</c:v>
                </c:pt>
                <c:pt idx="2529">
                  <c:v>26</c:v>
                </c:pt>
                <c:pt idx="2530">
                  <c:v>317</c:v>
                </c:pt>
                <c:pt idx="2531">
                  <c:v>-142</c:v>
                </c:pt>
                <c:pt idx="2532">
                  <c:v>195</c:v>
                </c:pt>
                <c:pt idx="2533">
                  <c:v>265</c:v>
                </c:pt>
                <c:pt idx="2534">
                  <c:v>223</c:v>
                </c:pt>
                <c:pt idx="2535">
                  <c:v>350</c:v>
                </c:pt>
                <c:pt idx="2536">
                  <c:v>147</c:v>
                </c:pt>
                <c:pt idx="2537">
                  <c:v>160</c:v>
                </c:pt>
                <c:pt idx="2538">
                  <c:v>-6</c:v>
                </c:pt>
                <c:pt idx="2539">
                  <c:v>293</c:v>
                </c:pt>
                <c:pt idx="2540">
                  <c:v>271</c:v>
                </c:pt>
                <c:pt idx="2541">
                  <c:v>228</c:v>
                </c:pt>
                <c:pt idx="2542">
                  <c:v>-39</c:v>
                </c:pt>
                <c:pt idx="2543">
                  <c:v>191</c:v>
                </c:pt>
                <c:pt idx="2544">
                  <c:v>321</c:v>
                </c:pt>
                <c:pt idx="2545">
                  <c:v>224</c:v>
                </c:pt>
                <c:pt idx="2546">
                  <c:v>328</c:v>
                </c:pt>
                <c:pt idx="2547">
                  <c:v>193</c:v>
                </c:pt>
                <c:pt idx="2548">
                  <c:v>313</c:v>
                </c:pt>
                <c:pt idx="2549">
                  <c:v>55</c:v>
                </c:pt>
                <c:pt idx="2550">
                  <c:v>359</c:v>
                </c:pt>
                <c:pt idx="2551">
                  <c:v>257</c:v>
                </c:pt>
                <c:pt idx="2552">
                  <c:v>247</c:v>
                </c:pt>
                <c:pt idx="2553">
                  <c:v>147</c:v>
                </c:pt>
                <c:pt idx="2554">
                  <c:v>216</c:v>
                </c:pt>
                <c:pt idx="2555">
                  <c:v>447</c:v>
                </c:pt>
                <c:pt idx="2556">
                  <c:v>90</c:v>
                </c:pt>
                <c:pt idx="2557">
                  <c:v>360</c:v>
                </c:pt>
                <c:pt idx="2558">
                  <c:v>216</c:v>
                </c:pt>
                <c:pt idx="2559">
                  <c:v>256</c:v>
                </c:pt>
                <c:pt idx="2560">
                  <c:v>71</c:v>
                </c:pt>
                <c:pt idx="2561">
                  <c:v>190</c:v>
                </c:pt>
                <c:pt idx="2562">
                  <c:v>244</c:v>
                </c:pt>
                <c:pt idx="2563">
                  <c:v>54</c:v>
                </c:pt>
                <c:pt idx="2564">
                  <c:v>305</c:v>
                </c:pt>
                <c:pt idx="2565">
                  <c:v>270</c:v>
                </c:pt>
                <c:pt idx="2566">
                  <c:v>70</c:v>
                </c:pt>
                <c:pt idx="2567">
                  <c:v>452</c:v>
                </c:pt>
                <c:pt idx="2568">
                  <c:v>376</c:v>
                </c:pt>
                <c:pt idx="2569">
                  <c:v>324</c:v>
                </c:pt>
                <c:pt idx="2570">
                  <c:v>233</c:v>
                </c:pt>
                <c:pt idx="2571">
                  <c:v>75</c:v>
                </c:pt>
                <c:pt idx="2572">
                  <c:v>388</c:v>
                </c:pt>
                <c:pt idx="2573">
                  <c:v>88</c:v>
                </c:pt>
                <c:pt idx="2574">
                  <c:v>226</c:v>
                </c:pt>
                <c:pt idx="2575">
                  <c:v>355</c:v>
                </c:pt>
                <c:pt idx="2576">
                  <c:v>323</c:v>
                </c:pt>
                <c:pt idx="2577">
                  <c:v>87</c:v>
                </c:pt>
                <c:pt idx="2578">
                  <c:v>396</c:v>
                </c:pt>
                <c:pt idx="2579">
                  <c:v>17</c:v>
                </c:pt>
                <c:pt idx="2580">
                  <c:v>222</c:v>
                </c:pt>
                <c:pt idx="2581">
                  <c:v>206</c:v>
                </c:pt>
                <c:pt idx="2582">
                  <c:v>150</c:v>
                </c:pt>
                <c:pt idx="2583">
                  <c:v>140</c:v>
                </c:pt>
                <c:pt idx="2584">
                  <c:v>171</c:v>
                </c:pt>
                <c:pt idx="2585">
                  <c:v>267</c:v>
                </c:pt>
                <c:pt idx="2586">
                  <c:v>346</c:v>
                </c:pt>
                <c:pt idx="2587">
                  <c:v>205</c:v>
                </c:pt>
                <c:pt idx="2588">
                  <c:v>237</c:v>
                </c:pt>
                <c:pt idx="2589">
                  <c:v>19</c:v>
                </c:pt>
                <c:pt idx="2590">
                  <c:v>141</c:v>
                </c:pt>
                <c:pt idx="2591">
                  <c:v>307</c:v>
                </c:pt>
                <c:pt idx="2592">
                  <c:v>212</c:v>
                </c:pt>
                <c:pt idx="2593">
                  <c:v>254</c:v>
                </c:pt>
                <c:pt idx="2594">
                  <c:v>170</c:v>
                </c:pt>
                <c:pt idx="2595">
                  <c:v>292</c:v>
                </c:pt>
                <c:pt idx="2596">
                  <c:v>246</c:v>
                </c:pt>
                <c:pt idx="2597">
                  <c:v>264</c:v>
                </c:pt>
                <c:pt idx="2598">
                  <c:v>258</c:v>
                </c:pt>
                <c:pt idx="2599">
                  <c:v>237</c:v>
                </c:pt>
                <c:pt idx="2600">
                  <c:v>372</c:v>
                </c:pt>
                <c:pt idx="2601">
                  <c:v>268</c:v>
                </c:pt>
                <c:pt idx="2602">
                  <c:v>223</c:v>
                </c:pt>
                <c:pt idx="2603">
                  <c:v>155</c:v>
                </c:pt>
                <c:pt idx="2604">
                  <c:v>389</c:v>
                </c:pt>
                <c:pt idx="2605">
                  <c:v>280</c:v>
                </c:pt>
                <c:pt idx="2606">
                  <c:v>313</c:v>
                </c:pt>
                <c:pt idx="2607">
                  <c:v>439</c:v>
                </c:pt>
                <c:pt idx="2608">
                  <c:v>138</c:v>
                </c:pt>
                <c:pt idx="2609">
                  <c:v>284</c:v>
                </c:pt>
                <c:pt idx="2610">
                  <c:v>168</c:v>
                </c:pt>
                <c:pt idx="2611">
                  <c:v>35</c:v>
                </c:pt>
                <c:pt idx="2612">
                  <c:v>298</c:v>
                </c:pt>
                <c:pt idx="2613">
                  <c:v>66</c:v>
                </c:pt>
                <c:pt idx="2614">
                  <c:v>308</c:v>
                </c:pt>
                <c:pt idx="2615">
                  <c:v>152</c:v>
                </c:pt>
                <c:pt idx="2616">
                  <c:v>288</c:v>
                </c:pt>
                <c:pt idx="2617">
                  <c:v>344</c:v>
                </c:pt>
                <c:pt idx="2618">
                  <c:v>279</c:v>
                </c:pt>
                <c:pt idx="2619">
                  <c:v>285</c:v>
                </c:pt>
                <c:pt idx="2620">
                  <c:v>194</c:v>
                </c:pt>
                <c:pt idx="2621">
                  <c:v>131</c:v>
                </c:pt>
                <c:pt idx="2622">
                  <c:v>167</c:v>
                </c:pt>
                <c:pt idx="2623">
                  <c:v>185</c:v>
                </c:pt>
                <c:pt idx="2624">
                  <c:v>208</c:v>
                </c:pt>
                <c:pt idx="2625">
                  <c:v>318</c:v>
                </c:pt>
                <c:pt idx="2626">
                  <c:v>193</c:v>
                </c:pt>
                <c:pt idx="2627">
                  <c:v>266</c:v>
                </c:pt>
                <c:pt idx="2628">
                  <c:v>347</c:v>
                </c:pt>
                <c:pt idx="2629">
                  <c:v>143</c:v>
                </c:pt>
                <c:pt idx="2630">
                  <c:v>215</c:v>
                </c:pt>
                <c:pt idx="2631">
                  <c:v>142</c:v>
                </c:pt>
                <c:pt idx="2632">
                  <c:v>285</c:v>
                </c:pt>
                <c:pt idx="2633">
                  <c:v>181</c:v>
                </c:pt>
                <c:pt idx="2634">
                  <c:v>291</c:v>
                </c:pt>
                <c:pt idx="2635">
                  <c:v>240</c:v>
                </c:pt>
                <c:pt idx="2636">
                  <c:v>150</c:v>
                </c:pt>
                <c:pt idx="2637">
                  <c:v>184</c:v>
                </c:pt>
                <c:pt idx="2638">
                  <c:v>409</c:v>
                </c:pt>
                <c:pt idx="2639">
                  <c:v>262</c:v>
                </c:pt>
                <c:pt idx="2640">
                  <c:v>264</c:v>
                </c:pt>
                <c:pt idx="2641">
                  <c:v>188</c:v>
                </c:pt>
                <c:pt idx="2642">
                  <c:v>-72</c:v>
                </c:pt>
                <c:pt idx="2643">
                  <c:v>231</c:v>
                </c:pt>
                <c:pt idx="2644">
                  <c:v>215</c:v>
                </c:pt>
                <c:pt idx="2645">
                  <c:v>248</c:v>
                </c:pt>
                <c:pt idx="2646">
                  <c:v>334</c:v>
                </c:pt>
                <c:pt idx="2647">
                  <c:v>185</c:v>
                </c:pt>
                <c:pt idx="2648">
                  <c:v>311</c:v>
                </c:pt>
                <c:pt idx="2649">
                  <c:v>221</c:v>
                </c:pt>
                <c:pt idx="2650">
                  <c:v>165</c:v>
                </c:pt>
                <c:pt idx="2651">
                  <c:v>242</c:v>
                </c:pt>
                <c:pt idx="2652">
                  <c:v>325</c:v>
                </c:pt>
                <c:pt idx="2653">
                  <c:v>328</c:v>
                </c:pt>
                <c:pt idx="2654">
                  <c:v>390</c:v>
                </c:pt>
                <c:pt idx="2655">
                  <c:v>257</c:v>
                </c:pt>
                <c:pt idx="2656">
                  <c:v>368</c:v>
                </c:pt>
                <c:pt idx="2657">
                  <c:v>262</c:v>
                </c:pt>
                <c:pt idx="2658">
                  <c:v>249</c:v>
                </c:pt>
                <c:pt idx="2659">
                  <c:v>217</c:v>
                </c:pt>
                <c:pt idx="2660">
                  <c:v>258</c:v>
                </c:pt>
                <c:pt idx="2661">
                  <c:v>155</c:v>
                </c:pt>
                <c:pt idx="2662">
                  <c:v>266</c:v>
                </c:pt>
                <c:pt idx="2663">
                  <c:v>152</c:v>
                </c:pt>
                <c:pt idx="2664">
                  <c:v>251</c:v>
                </c:pt>
                <c:pt idx="2665">
                  <c:v>203</c:v>
                </c:pt>
                <c:pt idx="2666">
                  <c:v>263</c:v>
                </c:pt>
                <c:pt idx="2667">
                  <c:v>163</c:v>
                </c:pt>
                <c:pt idx="2668">
                  <c:v>307</c:v>
                </c:pt>
                <c:pt idx="2669">
                  <c:v>154</c:v>
                </c:pt>
                <c:pt idx="2670">
                  <c:v>138</c:v>
                </c:pt>
                <c:pt idx="2671">
                  <c:v>271</c:v>
                </c:pt>
                <c:pt idx="2672">
                  <c:v>220</c:v>
                </c:pt>
                <c:pt idx="2673">
                  <c:v>324</c:v>
                </c:pt>
                <c:pt idx="2674">
                  <c:v>317</c:v>
                </c:pt>
                <c:pt idx="2675">
                  <c:v>294</c:v>
                </c:pt>
                <c:pt idx="2676">
                  <c:v>250</c:v>
                </c:pt>
                <c:pt idx="2677">
                  <c:v>297</c:v>
                </c:pt>
                <c:pt idx="2678">
                  <c:v>79</c:v>
                </c:pt>
                <c:pt idx="2679">
                  <c:v>276</c:v>
                </c:pt>
                <c:pt idx="2680">
                  <c:v>325</c:v>
                </c:pt>
                <c:pt idx="2681">
                  <c:v>335</c:v>
                </c:pt>
                <c:pt idx="2682">
                  <c:v>294</c:v>
                </c:pt>
                <c:pt idx="2683">
                  <c:v>191</c:v>
                </c:pt>
                <c:pt idx="2684">
                  <c:v>288</c:v>
                </c:pt>
                <c:pt idx="2685">
                  <c:v>224</c:v>
                </c:pt>
                <c:pt idx="2686">
                  <c:v>253</c:v>
                </c:pt>
                <c:pt idx="2687">
                  <c:v>353</c:v>
                </c:pt>
                <c:pt idx="2688">
                  <c:v>286</c:v>
                </c:pt>
                <c:pt idx="2689">
                  <c:v>94</c:v>
                </c:pt>
                <c:pt idx="2690">
                  <c:v>234</c:v>
                </c:pt>
                <c:pt idx="2691">
                  <c:v>136</c:v>
                </c:pt>
                <c:pt idx="2692">
                  <c:v>198</c:v>
                </c:pt>
                <c:pt idx="2693">
                  <c:v>136</c:v>
                </c:pt>
                <c:pt idx="2694">
                  <c:v>83</c:v>
                </c:pt>
                <c:pt idx="2695">
                  <c:v>436</c:v>
                </c:pt>
                <c:pt idx="2696">
                  <c:v>399</c:v>
                </c:pt>
                <c:pt idx="2697">
                  <c:v>237</c:v>
                </c:pt>
                <c:pt idx="2698">
                  <c:v>308</c:v>
                </c:pt>
                <c:pt idx="2699">
                  <c:v>213</c:v>
                </c:pt>
                <c:pt idx="2700">
                  <c:v>305</c:v>
                </c:pt>
                <c:pt idx="2701">
                  <c:v>79</c:v>
                </c:pt>
                <c:pt idx="2702">
                  <c:v>259</c:v>
                </c:pt>
                <c:pt idx="2703">
                  <c:v>205</c:v>
                </c:pt>
                <c:pt idx="2704">
                  <c:v>198</c:v>
                </c:pt>
                <c:pt idx="2705">
                  <c:v>306</c:v>
                </c:pt>
                <c:pt idx="2706">
                  <c:v>275</c:v>
                </c:pt>
                <c:pt idx="2707">
                  <c:v>123</c:v>
                </c:pt>
                <c:pt idx="2708">
                  <c:v>175</c:v>
                </c:pt>
                <c:pt idx="2709">
                  <c:v>148</c:v>
                </c:pt>
                <c:pt idx="2710">
                  <c:v>300</c:v>
                </c:pt>
                <c:pt idx="2711">
                  <c:v>321</c:v>
                </c:pt>
                <c:pt idx="2712">
                  <c:v>309</c:v>
                </c:pt>
                <c:pt idx="2713">
                  <c:v>246</c:v>
                </c:pt>
                <c:pt idx="2714">
                  <c:v>278</c:v>
                </c:pt>
                <c:pt idx="2715">
                  <c:v>32</c:v>
                </c:pt>
                <c:pt idx="2716">
                  <c:v>117</c:v>
                </c:pt>
                <c:pt idx="2717">
                  <c:v>400</c:v>
                </c:pt>
                <c:pt idx="2718">
                  <c:v>272</c:v>
                </c:pt>
                <c:pt idx="2719">
                  <c:v>477</c:v>
                </c:pt>
                <c:pt idx="2720">
                  <c:v>318</c:v>
                </c:pt>
                <c:pt idx="2721">
                  <c:v>157</c:v>
                </c:pt>
                <c:pt idx="2722">
                  <c:v>191</c:v>
                </c:pt>
                <c:pt idx="2723">
                  <c:v>193</c:v>
                </c:pt>
                <c:pt idx="2724">
                  <c:v>27</c:v>
                </c:pt>
                <c:pt idx="2725">
                  <c:v>460</c:v>
                </c:pt>
                <c:pt idx="2726">
                  <c:v>278</c:v>
                </c:pt>
                <c:pt idx="2727">
                  <c:v>160</c:v>
                </c:pt>
                <c:pt idx="2728">
                  <c:v>297</c:v>
                </c:pt>
                <c:pt idx="2729">
                  <c:v>296</c:v>
                </c:pt>
                <c:pt idx="2730">
                  <c:v>154</c:v>
                </c:pt>
                <c:pt idx="2731">
                  <c:v>268</c:v>
                </c:pt>
                <c:pt idx="2732">
                  <c:v>253</c:v>
                </c:pt>
                <c:pt idx="2733">
                  <c:v>249</c:v>
                </c:pt>
                <c:pt idx="2734">
                  <c:v>42</c:v>
                </c:pt>
                <c:pt idx="2735">
                  <c:v>241</c:v>
                </c:pt>
                <c:pt idx="2736">
                  <c:v>289</c:v>
                </c:pt>
                <c:pt idx="2737">
                  <c:v>137</c:v>
                </c:pt>
                <c:pt idx="2738">
                  <c:v>275</c:v>
                </c:pt>
                <c:pt idx="2739">
                  <c:v>385</c:v>
                </c:pt>
                <c:pt idx="2740">
                  <c:v>376</c:v>
                </c:pt>
                <c:pt idx="2741">
                  <c:v>197</c:v>
                </c:pt>
                <c:pt idx="2742">
                  <c:v>215</c:v>
                </c:pt>
                <c:pt idx="2743">
                  <c:v>193</c:v>
                </c:pt>
                <c:pt idx="2744">
                  <c:v>312</c:v>
                </c:pt>
                <c:pt idx="2745">
                  <c:v>120</c:v>
                </c:pt>
                <c:pt idx="2746">
                  <c:v>252</c:v>
                </c:pt>
                <c:pt idx="2747">
                  <c:v>313</c:v>
                </c:pt>
                <c:pt idx="2748">
                  <c:v>163</c:v>
                </c:pt>
                <c:pt idx="2749">
                  <c:v>86</c:v>
                </c:pt>
                <c:pt idx="2750">
                  <c:v>242</c:v>
                </c:pt>
                <c:pt idx="2751">
                  <c:v>275</c:v>
                </c:pt>
                <c:pt idx="2752">
                  <c:v>316</c:v>
                </c:pt>
                <c:pt idx="2753">
                  <c:v>192</c:v>
                </c:pt>
                <c:pt idx="2754">
                  <c:v>160</c:v>
                </c:pt>
                <c:pt idx="2755">
                  <c:v>169</c:v>
                </c:pt>
                <c:pt idx="2756">
                  <c:v>236</c:v>
                </c:pt>
                <c:pt idx="2757">
                  <c:v>269</c:v>
                </c:pt>
                <c:pt idx="2758">
                  <c:v>245</c:v>
                </c:pt>
                <c:pt idx="2759">
                  <c:v>214</c:v>
                </c:pt>
                <c:pt idx="2760">
                  <c:v>164</c:v>
                </c:pt>
                <c:pt idx="2761">
                  <c:v>373</c:v>
                </c:pt>
                <c:pt idx="2762">
                  <c:v>246</c:v>
                </c:pt>
                <c:pt idx="2763">
                  <c:v>-160</c:v>
                </c:pt>
                <c:pt idx="2764">
                  <c:v>300</c:v>
                </c:pt>
                <c:pt idx="2765">
                  <c:v>244</c:v>
                </c:pt>
                <c:pt idx="2766">
                  <c:v>351</c:v>
                </c:pt>
                <c:pt idx="2767">
                  <c:v>153</c:v>
                </c:pt>
                <c:pt idx="2768">
                  <c:v>351</c:v>
                </c:pt>
                <c:pt idx="2769">
                  <c:v>153</c:v>
                </c:pt>
                <c:pt idx="2770">
                  <c:v>281</c:v>
                </c:pt>
                <c:pt idx="2771">
                  <c:v>234</c:v>
                </c:pt>
                <c:pt idx="2772">
                  <c:v>47</c:v>
                </c:pt>
                <c:pt idx="2773">
                  <c:v>316</c:v>
                </c:pt>
                <c:pt idx="2774">
                  <c:v>138</c:v>
                </c:pt>
                <c:pt idx="2775">
                  <c:v>254</c:v>
                </c:pt>
                <c:pt idx="2776">
                  <c:v>341</c:v>
                </c:pt>
                <c:pt idx="2777">
                  <c:v>256</c:v>
                </c:pt>
                <c:pt idx="2778">
                  <c:v>255</c:v>
                </c:pt>
                <c:pt idx="2779">
                  <c:v>212</c:v>
                </c:pt>
                <c:pt idx="2780">
                  <c:v>380</c:v>
                </c:pt>
                <c:pt idx="2781">
                  <c:v>226</c:v>
                </c:pt>
                <c:pt idx="2782">
                  <c:v>211</c:v>
                </c:pt>
                <c:pt idx="2783">
                  <c:v>298</c:v>
                </c:pt>
                <c:pt idx="2784">
                  <c:v>185</c:v>
                </c:pt>
                <c:pt idx="2785">
                  <c:v>227</c:v>
                </c:pt>
                <c:pt idx="2786">
                  <c:v>266</c:v>
                </c:pt>
                <c:pt idx="2787">
                  <c:v>235</c:v>
                </c:pt>
                <c:pt idx="2788">
                  <c:v>283</c:v>
                </c:pt>
                <c:pt idx="2789">
                  <c:v>306</c:v>
                </c:pt>
                <c:pt idx="2790">
                  <c:v>119</c:v>
                </c:pt>
                <c:pt idx="2791">
                  <c:v>231</c:v>
                </c:pt>
                <c:pt idx="2792">
                  <c:v>183</c:v>
                </c:pt>
                <c:pt idx="2793">
                  <c:v>160</c:v>
                </c:pt>
                <c:pt idx="2794">
                  <c:v>277</c:v>
                </c:pt>
                <c:pt idx="2795">
                  <c:v>253</c:v>
                </c:pt>
                <c:pt idx="2796">
                  <c:v>273</c:v>
                </c:pt>
                <c:pt idx="2797">
                  <c:v>80</c:v>
                </c:pt>
                <c:pt idx="2798">
                  <c:v>287</c:v>
                </c:pt>
                <c:pt idx="2799">
                  <c:v>187</c:v>
                </c:pt>
                <c:pt idx="2800">
                  <c:v>278</c:v>
                </c:pt>
                <c:pt idx="2801">
                  <c:v>404</c:v>
                </c:pt>
                <c:pt idx="2802">
                  <c:v>219</c:v>
                </c:pt>
                <c:pt idx="2803">
                  <c:v>202</c:v>
                </c:pt>
                <c:pt idx="2804">
                  <c:v>240</c:v>
                </c:pt>
                <c:pt idx="2805">
                  <c:v>199</c:v>
                </c:pt>
                <c:pt idx="2806">
                  <c:v>194</c:v>
                </c:pt>
                <c:pt idx="2807">
                  <c:v>52</c:v>
                </c:pt>
                <c:pt idx="2808">
                  <c:v>294</c:v>
                </c:pt>
                <c:pt idx="2809">
                  <c:v>336</c:v>
                </c:pt>
                <c:pt idx="2810">
                  <c:v>248</c:v>
                </c:pt>
                <c:pt idx="2811">
                  <c:v>311</c:v>
                </c:pt>
                <c:pt idx="2812">
                  <c:v>192</c:v>
                </c:pt>
                <c:pt idx="2813">
                  <c:v>334</c:v>
                </c:pt>
                <c:pt idx="2814">
                  <c:v>108</c:v>
                </c:pt>
                <c:pt idx="2815">
                  <c:v>306</c:v>
                </c:pt>
                <c:pt idx="2816">
                  <c:v>276</c:v>
                </c:pt>
                <c:pt idx="2817">
                  <c:v>299</c:v>
                </c:pt>
                <c:pt idx="2818">
                  <c:v>259</c:v>
                </c:pt>
                <c:pt idx="2819">
                  <c:v>153</c:v>
                </c:pt>
                <c:pt idx="2820">
                  <c:v>81</c:v>
                </c:pt>
                <c:pt idx="2821">
                  <c:v>261</c:v>
                </c:pt>
                <c:pt idx="2822">
                  <c:v>68</c:v>
                </c:pt>
                <c:pt idx="2823">
                  <c:v>235</c:v>
                </c:pt>
                <c:pt idx="2824">
                  <c:v>203</c:v>
                </c:pt>
                <c:pt idx="2825">
                  <c:v>179</c:v>
                </c:pt>
                <c:pt idx="2826">
                  <c:v>120</c:v>
                </c:pt>
                <c:pt idx="2827">
                  <c:v>347</c:v>
                </c:pt>
                <c:pt idx="2828">
                  <c:v>334</c:v>
                </c:pt>
                <c:pt idx="2829">
                  <c:v>157</c:v>
                </c:pt>
                <c:pt idx="2830">
                  <c:v>267</c:v>
                </c:pt>
                <c:pt idx="2831">
                  <c:v>263</c:v>
                </c:pt>
                <c:pt idx="2832">
                  <c:v>240</c:v>
                </c:pt>
                <c:pt idx="2833">
                  <c:v>328</c:v>
                </c:pt>
                <c:pt idx="2834">
                  <c:v>138</c:v>
                </c:pt>
                <c:pt idx="2835">
                  <c:v>147</c:v>
                </c:pt>
                <c:pt idx="2836">
                  <c:v>122</c:v>
                </c:pt>
                <c:pt idx="2837">
                  <c:v>322</c:v>
                </c:pt>
                <c:pt idx="2838">
                  <c:v>302</c:v>
                </c:pt>
                <c:pt idx="2839">
                  <c:v>122</c:v>
                </c:pt>
                <c:pt idx="2840">
                  <c:v>28</c:v>
                </c:pt>
                <c:pt idx="2841">
                  <c:v>252</c:v>
                </c:pt>
                <c:pt idx="2842">
                  <c:v>117</c:v>
                </c:pt>
                <c:pt idx="2843">
                  <c:v>149</c:v>
                </c:pt>
                <c:pt idx="2844">
                  <c:v>119</c:v>
                </c:pt>
                <c:pt idx="2845">
                  <c:v>391</c:v>
                </c:pt>
                <c:pt idx="2846">
                  <c:v>246</c:v>
                </c:pt>
                <c:pt idx="2847">
                  <c:v>353</c:v>
                </c:pt>
                <c:pt idx="2848">
                  <c:v>325</c:v>
                </c:pt>
                <c:pt idx="2849">
                  <c:v>339</c:v>
                </c:pt>
                <c:pt idx="2850">
                  <c:v>-61</c:v>
                </c:pt>
                <c:pt idx="2851">
                  <c:v>200</c:v>
                </c:pt>
                <c:pt idx="2852">
                  <c:v>237</c:v>
                </c:pt>
                <c:pt idx="2853">
                  <c:v>173</c:v>
                </c:pt>
                <c:pt idx="2854">
                  <c:v>250</c:v>
                </c:pt>
                <c:pt idx="2855">
                  <c:v>296</c:v>
                </c:pt>
                <c:pt idx="2856">
                  <c:v>109</c:v>
                </c:pt>
                <c:pt idx="2857">
                  <c:v>202</c:v>
                </c:pt>
                <c:pt idx="2858">
                  <c:v>152</c:v>
                </c:pt>
                <c:pt idx="2859">
                  <c:v>188</c:v>
                </c:pt>
                <c:pt idx="2860">
                  <c:v>337</c:v>
                </c:pt>
                <c:pt idx="2861">
                  <c:v>353</c:v>
                </c:pt>
                <c:pt idx="2862">
                  <c:v>245</c:v>
                </c:pt>
                <c:pt idx="2863">
                  <c:v>123</c:v>
                </c:pt>
                <c:pt idx="2864">
                  <c:v>40</c:v>
                </c:pt>
                <c:pt idx="2865">
                  <c:v>302</c:v>
                </c:pt>
                <c:pt idx="2866">
                  <c:v>248</c:v>
                </c:pt>
                <c:pt idx="2867">
                  <c:v>83</c:v>
                </c:pt>
                <c:pt idx="2868">
                  <c:v>167</c:v>
                </c:pt>
                <c:pt idx="2869">
                  <c:v>158</c:v>
                </c:pt>
                <c:pt idx="2870">
                  <c:v>176</c:v>
                </c:pt>
                <c:pt idx="2871">
                  <c:v>119</c:v>
                </c:pt>
                <c:pt idx="2872">
                  <c:v>10</c:v>
                </c:pt>
                <c:pt idx="2873">
                  <c:v>304</c:v>
                </c:pt>
                <c:pt idx="2874">
                  <c:v>221</c:v>
                </c:pt>
                <c:pt idx="2875">
                  <c:v>367</c:v>
                </c:pt>
                <c:pt idx="2876">
                  <c:v>221</c:v>
                </c:pt>
                <c:pt idx="2877">
                  <c:v>61</c:v>
                </c:pt>
                <c:pt idx="2878">
                  <c:v>-59</c:v>
                </c:pt>
                <c:pt idx="2879">
                  <c:v>-58</c:v>
                </c:pt>
                <c:pt idx="2880">
                  <c:v>449</c:v>
                </c:pt>
                <c:pt idx="2881">
                  <c:v>115</c:v>
                </c:pt>
                <c:pt idx="2882">
                  <c:v>269</c:v>
                </c:pt>
                <c:pt idx="2883">
                  <c:v>108</c:v>
                </c:pt>
                <c:pt idx="2884">
                  <c:v>77</c:v>
                </c:pt>
                <c:pt idx="2885">
                  <c:v>120</c:v>
                </c:pt>
                <c:pt idx="2886">
                  <c:v>246</c:v>
                </c:pt>
                <c:pt idx="2887">
                  <c:v>201</c:v>
                </c:pt>
                <c:pt idx="2888">
                  <c:v>-97</c:v>
                </c:pt>
                <c:pt idx="2889">
                  <c:v>108</c:v>
                </c:pt>
                <c:pt idx="2890">
                  <c:v>162</c:v>
                </c:pt>
                <c:pt idx="2891">
                  <c:v>378</c:v>
                </c:pt>
                <c:pt idx="2892">
                  <c:v>254</c:v>
                </c:pt>
                <c:pt idx="2893">
                  <c:v>270</c:v>
                </c:pt>
                <c:pt idx="2894">
                  <c:v>159</c:v>
                </c:pt>
                <c:pt idx="2895">
                  <c:v>113</c:v>
                </c:pt>
                <c:pt idx="2896">
                  <c:v>208</c:v>
                </c:pt>
                <c:pt idx="2897">
                  <c:v>181</c:v>
                </c:pt>
                <c:pt idx="2898">
                  <c:v>319</c:v>
                </c:pt>
                <c:pt idx="2899">
                  <c:v>74</c:v>
                </c:pt>
                <c:pt idx="2900">
                  <c:v>265</c:v>
                </c:pt>
                <c:pt idx="2901">
                  <c:v>328</c:v>
                </c:pt>
                <c:pt idx="2902">
                  <c:v>262</c:v>
                </c:pt>
                <c:pt idx="2903">
                  <c:v>48</c:v>
                </c:pt>
                <c:pt idx="2904">
                  <c:v>189</c:v>
                </c:pt>
                <c:pt idx="2905">
                  <c:v>322</c:v>
                </c:pt>
                <c:pt idx="2906">
                  <c:v>248</c:v>
                </c:pt>
                <c:pt idx="2907">
                  <c:v>193</c:v>
                </c:pt>
                <c:pt idx="2908">
                  <c:v>331</c:v>
                </c:pt>
                <c:pt idx="2909">
                  <c:v>316</c:v>
                </c:pt>
                <c:pt idx="2910">
                  <c:v>118</c:v>
                </c:pt>
                <c:pt idx="2911">
                  <c:v>307</c:v>
                </c:pt>
                <c:pt idx="2912">
                  <c:v>353</c:v>
                </c:pt>
                <c:pt idx="2913">
                  <c:v>208</c:v>
                </c:pt>
                <c:pt idx="2914">
                  <c:v>147</c:v>
                </c:pt>
                <c:pt idx="2915">
                  <c:v>250</c:v>
                </c:pt>
                <c:pt idx="2916">
                  <c:v>284</c:v>
                </c:pt>
                <c:pt idx="2917">
                  <c:v>282</c:v>
                </c:pt>
                <c:pt idx="2918">
                  <c:v>250</c:v>
                </c:pt>
                <c:pt idx="2919">
                  <c:v>212</c:v>
                </c:pt>
                <c:pt idx="2920">
                  <c:v>194</c:v>
                </c:pt>
                <c:pt idx="2921">
                  <c:v>197</c:v>
                </c:pt>
                <c:pt idx="2922">
                  <c:v>84</c:v>
                </c:pt>
                <c:pt idx="2923">
                  <c:v>243</c:v>
                </c:pt>
                <c:pt idx="2924">
                  <c:v>91</c:v>
                </c:pt>
                <c:pt idx="2925">
                  <c:v>256</c:v>
                </c:pt>
                <c:pt idx="2926">
                  <c:v>299</c:v>
                </c:pt>
                <c:pt idx="2927">
                  <c:v>426</c:v>
                </c:pt>
                <c:pt idx="2928">
                  <c:v>270</c:v>
                </c:pt>
                <c:pt idx="2929">
                  <c:v>240</c:v>
                </c:pt>
                <c:pt idx="2930">
                  <c:v>266</c:v>
                </c:pt>
                <c:pt idx="2931">
                  <c:v>91</c:v>
                </c:pt>
                <c:pt idx="2932">
                  <c:v>247</c:v>
                </c:pt>
                <c:pt idx="2933">
                  <c:v>101</c:v>
                </c:pt>
                <c:pt idx="2934">
                  <c:v>136</c:v>
                </c:pt>
                <c:pt idx="2935">
                  <c:v>252</c:v>
                </c:pt>
                <c:pt idx="2936">
                  <c:v>315</c:v>
                </c:pt>
                <c:pt idx="2937">
                  <c:v>400</c:v>
                </c:pt>
                <c:pt idx="2938">
                  <c:v>107</c:v>
                </c:pt>
                <c:pt idx="2939">
                  <c:v>138</c:v>
                </c:pt>
                <c:pt idx="2940">
                  <c:v>210</c:v>
                </c:pt>
                <c:pt idx="2941">
                  <c:v>187</c:v>
                </c:pt>
                <c:pt idx="2942">
                  <c:v>164</c:v>
                </c:pt>
                <c:pt idx="2943">
                  <c:v>153</c:v>
                </c:pt>
                <c:pt idx="2944">
                  <c:v>246</c:v>
                </c:pt>
                <c:pt idx="2945">
                  <c:v>140</c:v>
                </c:pt>
                <c:pt idx="2946">
                  <c:v>309</c:v>
                </c:pt>
                <c:pt idx="2947">
                  <c:v>170</c:v>
                </c:pt>
                <c:pt idx="2948">
                  <c:v>92</c:v>
                </c:pt>
                <c:pt idx="2949">
                  <c:v>203</c:v>
                </c:pt>
                <c:pt idx="2950">
                  <c:v>51</c:v>
                </c:pt>
                <c:pt idx="2951">
                  <c:v>299</c:v>
                </c:pt>
                <c:pt idx="2952">
                  <c:v>269</c:v>
                </c:pt>
                <c:pt idx="2953">
                  <c:v>159</c:v>
                </c:pt>
                <c:pt idx="2954">
                  <c:v>411</c:v>
                </c:pt>
                <c:pt idx="2955">
                  <c:v>230</c:v>
                </c:pt>
                <c:pt idx="2956">
                  <c:v>276</c:v>
                </c:pt>
                <c:pt idx="2957">
                  <c:v>127</c:v>
                </c:pt>
                <c:pt idx="2958">
                  <c:v>141</c:v>
                </c:pt>
                <c:pt idx="2959">
                  <c:v>196</c:v>
                </c:pt>
                <c:pt idx="2960">
                  <c:v>275</c:v>
                </c:pt>
                <c:pt idx="2961">
                  <c:v>258</c:v>
                </c:pt>
                <c:pt idx="2962">
                  <c:v>316</c:v>
                </c:pt>
                <c:pt idx="2963">
                  <c:v>339</c:v>
                </c:pt>
                <c:pt idx="2964">
                  <c:v>142</c:v>
                </c:pt>
                <c:pt idx="2965">
                  <c:v>182</c:v>
                </c:pt>
                <c:pt idx="2966">
                  <c:v>357</c:v>
                </c:pt>
                <c:pt idx="2967">
                  <c:v>313</c:v>
                </c:pt>
                <c:pt idx="2968">
                  <c:v>237</c:v>
                </c:pt>
                <c:pt idx="2969">
                  <c:v>394</c:v>
                </c:pt>
                <c:pt idx="2970">
                  <c:v>220</c:v>
                </c:pt>
                <c:pt idx="2971">
                  <c:v>210</c:v>
                </c:pt>
                <c:pt idx="2972">
                  <c:v>171</c:v>
                </c:pt>
                <c:pt idx="2973">
                  <c:v>239</c:v>
                </c:pt>
                <c:pt idx="2974">
                  <c:v>274</c:v>
                </c:pt>
                <c:pt idx="2975">
                  <c:v>198</c:v>
                </c:pt>
                <c:pt idx="2976">
                  <c:v>134</c:v>
                </c:pt>
                <c:pt idx="2977">
                  <c:v>284</c:v>
                </c:pt>
                <c:pt idx="2978">
                  <c:v>56</c:v>
                </c:pt>
                <c:pt idx="2979">
                  <c:v>199</c:v>
                </c:pt>
                <c:pt idx="2980">
                  <c:v>177</c:v>
                </c:pt>
                <c:pt idx="2981">
                  <c:v>262</c:v>
                </c:pt>
                <c:pt idx="2982">
                  <c:v>74</c:v>
                </c:pt>
                <c:pt idx="2983">
                  <c:v>83</c:v>
                </c:pt>
                <c:pt idx="2984">
                  <c:v>151</c:v>
                </c:pt>
                <c:pt idx="2985">
                  <c:v>290</c:v>
                </c:pt>
                <c:pt idx="2986">
                  <c:v>441</c:v>
                </c:pt>
                <c:pt idx="2987">
                  <c:v>331</c:v>
                </c:pt>
                <c:pt idx="2988">
                  <c:v>90</c:v>
                </c:pt>
                <c:pt idx="2989">
                  <c:v>123</c:v>
                </c:pt>
                <c:pt idx="2990">
                  <c:v>286</c:v>
                </c:pt>
                <c:pt idx="2991">
                  <c:v>29</c:v>
                </c:pt>
                <c:pt idx="2992">
                  <c:v>0</c:v>
                </c:pt>
                <c:pt idx="2993">
                  <c:v>161</c:v>
                </c:pt>
                <c:pt idx="2994">
                  <c:v>197</c:v>
                </c:pt>
                <c:pt idx="2995">
                  <c:v>193</c:v>
                </c:pt>
                <c:pt idx="2996">
                  <c:v>201</c:v>
                </c:pt>
                <c:pt idx="2997">
                  <c:v>326</c:v>
                </c:pt>
                <c:pt idx="2998">
                  <c:v>-49</c:v>
                </c:pt>
                <c:pt idx="2999">
                  <c:v>205</c:v>
                </c:pt>
                <c:pt idx="3000">
                  <c:v>273</c:v>
                </c:pt>
                <c:pt idx="3001">
                  <c:v>148</c:v>
                </c:pt>
                <c:pt idx="3002">
                  <c:v>-21</c:v>
                </c:pt>
                <c:pt idx="3003">
                  <c:v>179</c:v>
                </c:pt>
                <c:pt idx="3004">
                  <c:v>146</c:v>
                </c:pt>
                <c:pt idx="3005">
                  <c:v>170</c:v>
                </c:pt>
                <c:pt idx="3006">
                  <c:v>38</c:v>
                </c:pt>
                <c:pt idx="3007">
                  <c:v>11</c:v>
                </c:pt>
                <c:pt idx="3008">
                  <c:v>512</c:v>
                </c:pt>
                <c:pt idx="3009">
                  <c:v>151</c:v>
                </c:pt>
                <c:pt idx="3010">
                  <c:v>21</c:v>
                </c:pt>
                <c:pt idx="3011">
                  <c:v>178</c:v>
                </c:pt>
                <c:pt idx="3012">
                  <c:v>68</c:v>
                </c:pt>
                <c:pt idx="3013">
                  <c:v>388</c:v>
                </c:pt>
                <c:pt idx="3014">
                  <c:v>31</c:v>
                </c:pt>
                <c:pt idx="3015">
                  <c:v>258</c:v>
                </c:pt>
                <c:pt idx="3016">
                  <c:v>137</c:v>
                </c:pt>
                <c:pt idx="3017">
                  <c:v>42</c:v>
                </c:pt>
                <c:pt idx="3018">
                  <c:v>312</c:v>
                </c:pt>
                <c:pt idx="3019">
                  <c:v>133</c:v>
                </c:pt>
                <c:pt idx="3020">
                  <c:v>348</c:v>
                </c:pt>
                <c:pt idx="3021">
                  <c:v>150</c:v>
                </c:pt>
                <c:pt idx="3022">
                  <c:v>201</c:v>
                </c:pt>
                <c:pt idx="3023">
                  <c:v>215</c:v>
                </c:pt>
                <c:pt idx="3024">
                  <c:v>222</c:v>
                </c:pt>
                <c:pt idx="3025">
                  <c:v>213</c:v>
                </c:pt>
                <c:pt idx="3026">
                  <c:v>195</c:v>
                </c:pt>
                <c:pt idx="3027">
                  <c:v>223</c:v>
                </c:pt>
                <c:pt idx="3028">
                  <c:v>105</c:v>
                </c:pt>
                <c:pt idx="3029">
                  <c:v>348</c:v>
                </c:pt>
                <c:pt idx="3030">
                  <c:v>289</c:v>
                </c:pt>
                <c:pt idx="3031">
                  <c:v>176</c:v>
                </c:pt>
                <c:pt idx="3032">
                  <c:v>267</c:v>
                </c:pt>
                <c:pt idx="3033">
                  <c:v>44</c:v>
                </c:pt>
                <c:pt idx="3034">
                  <c:v>404</c:v>
                </c:pt>
                <c:pt idx="3035">
                  <c:v>208</c:v>
                </c:pt>
                <c:pt idx="3036">
                  <c:v>249</c:v>
                </c:pt>
                <c:pt idx="3037">
                  <c:v>314</c:v>
                </c:pt>
                <c:pt idx="3038">
                  <c:v>221</c:v>
                </c:pt>
                <c:pt idx="3039">
                  <c:v>166</c:v>
                </c:pt>
                <c:pt idx="3040">
                  <c:v>207</c:v>
                </c:pt>
                <c:pt idx="3041">
                  <c:v>202</c:v>
                </c:pt>
                <c:pt idx="3042">
                  <c:v>113</c:v>
                </c:pt>
                <c:pt idx="3043">
                  <c:v>159</c:v>
                </c:pt>
                <c:pt idx="3044">
                  <c:v>260</c:v>
                </c:pt>
                <c:pt idx="3045">
                  <c:v>15</c:v>
                </c:pt>
                <c:pt idx="3046">
                  <c:v>277</c:v>
                </c:pt>
                <c:pt idx="3047">
                  <c:v>130</c:v>
                </c:pt>
                <c:pt idx="3048">
                  <c:v>150</c:v>
                </c:pt>
                <c:pt idx="3049">
                  <c:v>235</c:v>
                </c:pt>
                <c:pt idx="3050">
                  <c:v>225</c:v>
                </c:pt>
                <c:pt idx="3051">
                  <c:v>177</c:v>
                </c:pt>
                <c:pt idx="3052">
                  <c:v>175</c:v>
                </c:pt>
                <c:pt idx="3053">
                  <c:v>67</c:v>
                </c:pt>
                <c:pt idx="3054">
                  <c:v>66</c:v>
                </c:pt>
                <c:pt idx="3055">
                  <c:v>403</c:v>
                </c:pt>
                <c:pt idx="3056">
                  <c:v>178</c:v>
                </c:pt>
                <c:pt idx="3057">
                  <c:v>187</c:v>
                </c:pt>
                <c:pt idx="3058">
                  <c:v>147</c:v>
                </c:pt>
                <c:pt idx="3059">
                  <c:v>-9</c:v>
                </c:pt>
                <c:pt idx="3060">
                  <c:v>84</c:v>
                </c:pt>
                <c:pt idx="3061">
                  <c:v>248</c:v>
                </c:pt>
                <c:pt idx="3062">
                  <c:v>303</c:v>
                </c:pt>
                <c:pt idx="3063">
                  <c:v>51</c:v>
                </c:pt>
                <c:pt idx="3064">
                  <c:v>194</c:v>
                </c:pt>
                <c:pt idx="3065">
                  <c:v>56</c:v>
                </c:pt>
                <c:pt idx="3066">
                  <c:v>286</c:v>
                </c:pt>
                <c:pt idx="3067">
                  <c:v>142</c:v>
                </c:pt>
                <c:pt idx="3068">
                  <c:v>195</c:v>
                </c:pt>
                <c:pt idx="3069">
                  <c:v>358</c:v>
                </c:pt>
                <c:pt idx="3070">
                  <c:v>196</c:v>
                </c:pt>
                <c:pt idx="3071">
                  <c:v>253</c:v>
                </c:pt>
                <c:pt idx="3072">
                  <c:v>57</c:v>
                </c:pt>
                <c:pt idx="3073">
                  <c:v>182</c:v>
                </c:pt>
                <c:pt idx="3074">
                  <c:v>143</c:v>
                </c:pt>
                <c:pt idx="3075">
                  <c:v>182</c:v>
                </c:pt>
                <c:pt idx="3076">
                  <c:v>159</c:v>
                </c:pt>
                <c:pt idx="3077">
                  <c:v>134</c:v>
                </c:pt>
                <c:pt idx="3078">
                  <c:v>88</c:v>
                </c:pt>
                <c:pt idx="3079">
                  <c:v>-65</c:v>
                </c:pt>
                <c:pt idx="3080">
                  <c:v>266</c:v>
                </c:pt>
                <c:pt idx="3081">
                  <c:v>211</c:v>
                </c:pt>
                <c:pt idx="3082">
                  <c:v>408</c:v>
                </c:pt>
                <c:pt idx="3083">
                  <c:v>167</c:v>
                </c:pt>
                <c:pt idx="3084">
                  <c:v>164</c:v>
                </c:pt>
                <c:pt idx="3085">
                  <c:v>137</c:v>
                </c:pt>
                <c:pt idx="3086">
                  <c:v>229</c:v>
                </c:pt>
                <c:pt idx="3087">
                  <c:v>165</c:v>
                </c:pt>
                <c:pt idx="3088">
                  <c:v>269</c:v>
                </c:pt>
                <c:pt idx="3089">
                  <c:v>451</c:v>
                </c:pt>
                <c:pt idx="3090">
                  <c:v>114</c:v>
                </c:pt>
                <c:pt idx="3091">
                  <c:v>296</c:v>
                </c:pt>
                <c:pt idx="3092">
                  <c:v>221</c:v>
                </c:pt>
                <c:pt idx="3093">
                  <c:v>311</c:v>
                </c:pt>
                <c:pt idx="3094">
                  <c:v>179</c:v>
                </c:pt>
                <c:pt idx="3095">
                  <c:v>173</c:v>
                </c:pt>
                <c:pt idx="3096">
                  <c:v>127</c:v>
                </c:pt>
                <c:pt idx="3097">
                  <c:v>216</c:v>
                </c:pt>
                <c:pt idx="3098">
                  <c:v>221</c:v>
                </c:pt>
                <c:pt idx="3099">
                  <c:v>189</c:v>
                </c:pt>
                <c:pt idx="3100">
                  <c:v>277</c:v>
                </c:pt>
                <c:pt idx="3101">
                  <c:v>151</c:v>
                </c:pt>
                <c:pt idx="3102">
                  <c:v>71</c:v>
                </c:pt>
                <c:pt idx="3103">
                  <c:v>236</c:v>
                </c:pt>
                <c:pt idx="3104">
                  <c:v>143</c:v>
                </c:pt>
                <c:pt idx="3105">
                  <c:v>197</c:v>
                </c:pt>
                <c:pt idx="3106">
                  <c:v>307</c:v>
                </c:pt>
                <c:pt idx="3107">
                  <c:v>280</c:v>
                </c:pt>
                <c:pt idx="3108">
                  <c:v>-22</c:v>
                </c:pt>
                <c:pt idx="3109">
                  <c:v>295</c:v>
                </c:pt>
                <c:pt idx="3110">
                  <c:v>178</c:v>
                </c:pt>
                <c:pt idx="3111">
                  <c:v>81</c:v>
                </c:pt>
                <c:pt idx="3112">
                  <c:v>237</c:v>
                </c:pt>
                <c:pt idx="3113">
                  <c:v>67</c:v>
                </c:pt>
                <c:pt idx="3114">
                  <c:v>168</c:v>
                </c:pt>
                <c:pt idx="3115">
                  <c:v>301</c:v>
                </c:pt>
                <c:pt idx="3116">
                  <c:v>228</c:v>
                </c:pt>
                <c:pt idx="3117">
                  <c:v>186</c:v>
                </c:pt>
                <c:pt idx="3118">
                  <c:v>218</c:v>
                </c:pt>
                <c:pt idx="3119">
                  <c:v>270</c:v>
                </c:pt>
                <c:pt idx="3120">
                  <c:v>173</c:v>
                </c:pt>
                <c:pt idx="3121">
                  <c:v>220</c:v>
                </c:pt>
                <c:pt idx="3122">
                  <c:v>105</c:v>
                </c:pt>
                <c:pt idx="3123">
                  <c:v>43</c:v>
                </c:pt>
                <c:pt idx="3124">
                  <c:v>234</c:v>
                </c:pt>
                <c:pt idx="3125">
                  <c:v>322</c:v>
                </c:pt>
                <c:pt idx="3126">
                  <c:v>199</c:v>
                </c:pt>
                <c:pt idx="3127">
                  <c:v>303</c:v>
                </c:pt>
                <c:pt idx="3128">
                  <c:v>389</c:v>
                </c:pt>
                <c:pt idx="3129">
                  <c:v>135</c:v>
                </c:pt>
                <c:pt idx="3130">
                  <c:v>96</c:v>
                </c:pt>
                <c:pt idx="3131">
                  <c:v>-7</c:v>
                </c:pt>
                <c:pt idx="3132">
                  <c:v>321</c:v>
                </c:pt>
                <c:pt idx="3133">
                  <c:v>229</c:v>
                </c:pt>
                <c:pt idx="3134">
                  <c:v>110</c:v>
                </c:pt>
                <c:pt idx="3135">
                  <c:v>75</c:v>
                </c:pt>
                <c:pt idx="3136">
                  <c:v>176</c:v>
                </c:pt>
                <c:pt idx="3137">
                  <c:v>81</c:v>
                </c:pt>
                <c:pt idx="3138">
                  <c:v>192</c:v>
                </c:pt>
                <c:pt idx="3139">
                  <c:v>245</c:v>
                </c:pt>
                <c:pt idx="3140">
                  <c:v>259</c:v>
                </c:pt>
                <c:pt idx="3141">
                  <c:v>67</c:v>
                </c:pt>
                <c:pt idx="3142">
                  <c:v>16</c:v>
                </c:pt>
                <c:pt idx="3143">
                  <c:v>171</c:v>
                </c:pt>
                <c:pt idx="3144">
                  <c:v>121</c:v>
                </c:pt>
                <c:pt idx="3145">
                  <c:v>80</c:v>
                </c:pt>
                <c:pt idx="3146">
                  <c:v>332</c:v>
                </c:pt>
                <c:pt idx="3147">
                  <c:v>-74</c:v>
                </c:pt>
                <c:pt idx="3148">
                  <c:v>159</c:v>
                </c:pt>
                <c:pt idx="3149">
                  <c:v>68</c:v>
                </c:pt>
                <c:pt idx="3150">
                  <c:v>266</c:v>
                </c:pt>
                <c:pt idx="3151">
                  <c:v>-39</c:v>
                </c:pt>
                <c:pt idx="3152">
                  <c:v>100</c:v>
                </c:pt>
                <c:pt idx="3153">
                  <c:v>188</c:v>
                </c:pt>
                <c:pt idx="3154">
                  <c:v>256</c:v>
                </c:pt>
                <c:pt idx="3155">
                  <c:v>266</c:v>
                </c:pt>
                <c:pt idx="3156">
                  <c:v>186</c:v>
                </c:pt>
                <c:pt idx="3157">
                  <c:v>397</c:v>
                </c:pt>
                <c:pt idx="3158">
                  <c:v>146</c:v>
                </c:pt>
                <c:pt idx="3159">
                  <c:v>208</c:v>
                </c:pt>
                <c:pt idx="3160">
                  <c:v>215</c:v>
                </c:pt>
                <c:pt idx="3161">
                  <c:v>138</c:v>
                </c:pt>
                <c:pt idx="3162">
                  <c:v>259</c:v>
                </c:pt>
                <c:pt idx="3163">
                  <c:v>113</c:v>
                </c:pt>
                <c:pt idx="3164">
                  <c:v>188</c:v>
                </c:pt>
                <c:pt idx="3165">
                  <c:v>255</c:v>
                </c:pt>
                <c:pt idx="3166">
                  <c:v>144</c:v>
                </c:pt>
                <c:pt idx="3167">
                  <c:v>151</c:v>
                </c:pt>
                <c:pt idx="3168">
                  <c:v>241</c:v>
                </c:pt>
                <c:pt idx="3169">
                  <c:v>315</c:v>
                </c:pt>
                <c:pt idx="3170">
                  <c:v>287</c:v>
                </c:pt>
                <c:pt idx="3171">
                  <c:v>199</c:v>
                </c:pt>
                <c:pt idx="3172">
                  <c:v>-28</c:v>
                </c:pt>
                <c:pt idx="3173">
                  <c:v>250</c:v>
                </c:pt>
                <c:pt idx="3174">
                  <c:v>186</c:v>
                </c:pt>
                <c:pt idx="3175">
                  <c:v>61</c:v>
                </c:pt>
                <c:pt idx="3176">
                  <c:v>268</c:v>
                </c:pt>
                <c:pt idx="3177">
                  <c:v>70</c:v>
                </c:pt>
                <c:pt idx="3178">
                  <c:v>182</c:v>
                </c:pt>
                <c:pt idx="3179">
                  <c:v>52</c:v>
                </c:pt>
                <c:pt idx="3180">
                  <c:v>127</c:v>
                </c:pt>
                <c:pt idx="3181">
                  <c:v>36</c:v>
                </c:pt>
                <c:pt idx="3182">
                  <c:v>151</c:v>
                </c:pt>
                <c:pt idx="3183">
                  <c:v>176</c:v>
                </c:pt>
                <c:pt idx="3184">
                  <c:v>172</c:v>
                </c:pt>
                <c:pt idx="3185">
                  <c:v>354</c:v>
                </c:pt>
                <c:pt idx="3186">
                  <c:v>88</c:v>
                </c:pt>
                <c:pt idx="3187">
                  <c:v>267</c:v>
                </c:pt>
                <c:pt idx="3188">
                  <c:v>276</c:v>
                </c:pt>
                <c:pt idx="3189">
                  <c:v>221</c:v>
                </c:pt>
                <c:pt idx="3190">
                  <c:v>213</c:v>
                </c:pt>
                <c:pt idx="3191">
                  <c:v>292</c:v>
                </c:pt>
                <c:pt idx="3192">
                  <c:v>217</c:v>
                </c:pt>
                <c:pt idx="3193">
                  <c:v>152</c:v>
                </c:pt>
                <c:pt idx="3194">
                  <c:v>114</c:v>
                </c:pt>
                <c:pt idx="3195">
                  <c:v>244</c:v>
                </c:pt>
                <c:pt idx="3196">
                  <c:v>301</c:v>
                </c:pt>
                <c:pt idx="3197">
                  <c:v>72</c:v>
                </c:pt>
                <c:pt idx="3198">
                  <c:v>57</c:v>
                </c:pt>
                <c:pt idx="3199">
                  <c:v>145</c:v>
                </c:pt>
                <c:pt idx="3200">
                  <c:v>206</c:v>
                </c:pt>
                <c:pt idx="3201">
                  <c:v>249</c:v>
                </c:pt>
                <c:pt idx="3202">
                  <c:v>200</c:v>
                </c:pt>
                <c:pt idx="3203">
                  <c:v>108</c:v>
                </c:pt>
                <c:pt idx="3204">
                  <c:v>219</c:v>
                </c:pt>
                <c:pt idx="3205">
                  <c:v>37</c:v>
                </c:pt>
                <c:pt idx="3206">
                  <c:v>181</c:v>
                </c:pt>
                <c:pt idx="3207">
                  <c:v>117</c:v>
                </c:pt>
                <c:pt idx="3208">
                  <c:v>96</c:v>
                </c:pt>
                <c:pt idx="3209">
                  <c:v>25</c:v>
                </c:pt>
                <c:pt idx="3210">
                  <c:v>178</c:v>
                </c:pt>
                <c:pt idx="3211">
                  <c:v>315</c:v>
                </c:pt>
                <c:pt idx="3212">
                  <c:v>326</c:v>
                </c:pt>
                <c:pt idx="3213">
                  <c:v>91</c:v>
                </c:pt>
                <c:pt idx="3214">
                  <c:v>125</c:v>
                </c:pt>
                <c:pt idx="3215">
                  <c:v>178</c:v>
                </c:pt>
                <c:pt idx="3216">
                  <c:v>319</c:v>
                </c:pt>
                <c:pt idx="3217">
                  <c:v>167</c:v>
                </c:pt>
                <c:pt idx="3218">
                  <c:v>343</c:v>
                </c:pt>
                <c:pt idx="3219">
                  <c:v>339</c:v>
                </c:pt>
                <c:pt idx="3220">
                  <c:v>286</c:v>
                </c:pt>
                <c:pt idx="3221">
                  <c:v>79</c:v>
                </c:pt>
                <c:pt idx="3222">
                  <c:v>181</c:v>
                </c:pt>
                <c:pt idx="3223">
                  <c:v>190</c:v>
                </c:pt>
                <c:pt idx="3224">
                  <c:v>-54</c:v>
                </c:pt>
                <c:pt idx="3225">
                  <c:v>221</c:v>
                </c:pt>
                <c:pt idx="3226">
                  <c:v>268</c:v>
                </c:pt>
                <c:pt idx="3227">
                  <c:v>156</c:v>
                </c:pt>
                <c:pt idx="3228">
                  <c:v>104</c:v>
                </c:pt>
                <c:pt idx="3229">
                  <c:v>283</c:v>
                </c:pt>
                <c:pt idx="3230">
                  <c:v>168</c:v>
                </c:pt>
                <c:pt idx="3231">
                  <c:v>107</c:v>
                </c:pt>
                <c:pt idx="3232">
                  <c:v>276</c:v>
                </c:pt>
                <c:pt idx="3233">
                  <c:v>155</c:v>
                </c:pt>
                <c:pt idx="3234">
                  <c:v>-6</c:v>
                </c:pt>
                <c:pt idx="3235">
                  <c:v>142</c:v>
                </c:pt>
                <c:pt idx="3236">
                  <c:v>-19</c:v>
                </c:pt>
                <c:pt idx="3237">
                  <c:v>38</c:v>
                </c:pt>
                <c:pt idx="3238">
                  <c:v>161</c:v>
                </c:pt>
                <c:pt idx="3239">
                  <c:v>165</c:v>
                </c:pt>
                <c:pt idx="3240">
                  <c:v>151</c:v>
                </c:pt>
                <c:pt idx="3241">
                  <c:v>155</c:v>
                </c:pt>
                <c:pt idx="3242">
                  <c:v>101</c:v>
                </c:pt>
                <c:pt idx="3243">
                  <c:v>171</c:v>
                </c:pt>
                <c:pt idx="3244">
                  <c:v>114</c:v>
                </c:pt>
                <c:pt idx="3245">
                  <c:v>236</c:v>
                </c:pt>
                <c:pt idx="3246">
                  <c:v>256</c:v>
                </c:pt>
                <c:pt idx="3247">
                  <c:v>213</c:v>
                </c:pt>
                <c:pt idx="3248">
                  <c:v>215</c:v>
                </c:pt>
                <c:pt idx="3249">
                  <c:v>164</c:v>
                </c:pt>
                <c:pt idx="3250">
                  <c:v>173</c:v>
                </c:pt>
                <c:pt idx="3251">
                  <c:v>258</c:v>
                </c:pt>
                <c:pt idx="3252">
                  <c:v>101</c:v>
                </c:pt>
                <c:pt idx="3253">
                  <c:v>278</c:v>
                </c:pt>
                <c:pt idx="3254">
                  <c:v>253</c:v>
                </c:pt>
                <c:pt idx="3255">
                  <c:v>47</c:v>
                </c:pt>
                <c:pt idx="3256">
                  <c:v>10</c:v>
                </c:pt>
                <c:pt idx="3257">
                  <c:v>105</c:v>
                </c:pt>
                <c:pt idx="3258">
                  <c:v>309</c:v>
                </c:pt>
                <c:pt idx="3259">
                  <c:v>178</c:v>
                </c:pt>
                <c:pt idx="3260">
                  <c:v>246</c:v>
                </c:pt>
                <c:pt idx="3261">
                  <c:v>24</c:v>
                </c:pt>
                <c:pt idx="3262">
                  <c:v>183</c:v>
                </c:pt>
                <c:pt idx="3263">
                  <c:v>162</c:v>
                </c:pt>
                <c:pt idx="3264">
                  <c:v>98</c:v>
                </c:pt>
                <c:pt idx="3265">
                  <c:v>183</c:v>
                </c:pt>
                <c:pt idx="3266">
                  <c:v>277</c:v>
                </c:pt>
                <c:pt idx="3267">
                  <c:v>153</c:v>
                </c:pt>
                <c:pt idx="3268">
                  <c:v>151</c:v>
                </c:pt>
                <c:pt idx="3269">
                  <c:v>196</c:v>
                </c:pt>
                <c:pt idx="3270">
                  <c:v>316</c:v>
                </c:pt>
                <c:pt idx="3271">
                  <c:v>256</c:v>
                </c:pt>
                <c:pt idx="3272">
                  <c:v>143</c:v>
                </c:pt>
                <c:pt idx="3273">
                  <c:v>280</c:v>
                </c:pt>
                <c:pt idx="3274">
                  <c:v>152</c:v>
                </c:pt>
                <c:pt idx="3275">
                  <c:v>346</c:v>
                </c:pt>
                <c:pt idx="3276">
                  <c:v>60</c:v>
                </c:pt>
                <c:pt idx="3277">
                  <c:v>209</c:v>
                </c:pt>
                <c:pt idx="3278">
                  <c:v>161</c:v>
                </c:pt>
                <c:pt idx="3279">
                  <c:v>-9</c:v>
                </c:pt>
                <c:pt idx="3280">
                  <c:v>60</c:v>
                </c:pt>
                <c:pt idx="3281">
                  <c:v>228</c:v>
                </c:pt>
                <c:pt idx="3282">
                  <c:v>116</c:v>
                </c:pt>
                <c:pt idx="3283">
                  <c:v>108</c:v>
                </c:pt>
                <c:pt idx="3284">
                  <c:v>389</c:v>
                </c:pt>
                <c:pt idx="3285">
                  <c:v>151</c:v>
                </c:pt>
                <c:pt idx="3286">
                  <c:v>241</c:v>
                </c:pt>
                <c:pt idx="3287">
                  <c:v>76</c:v>
                </c:pt>
                <c:pt idx="3288">
                  <c:v>107</c:v>
                </c:pt>
                <c:pt idx="3289">
                  <c:v>143</c:v>
                </c:pt>
                <c:pt idx="3290">
                  <c:v>198</c:v>
                </c:pt>
                <c:pt idx="3291">
                  <c:v>-60</c:v>
                </c:pt>
                <c:pt idx="3292">
                  <c:v>134</c:v>
                </c:pt>
                <c:pt idx="3293">
                  <c:v>93</c:v>
                </c:pt>
                <c:pt idx="3294">
                  <c:v>105</c:v>
                </c:pt>
                <c:pt idx="3295">
                  <c:v>225</c:v>
                </c:pt>
                <c:pt idx="3296">
                  <c:v>130</c:v>
                </c:pt>
                <c:pt idx="3297">
                  <c:v>103</c:v>
                </c:pt>
                <c:pt idx="3298">
                  <c:v>199</c:v>
                </c:pt>
                <c:pt idx="3299">
                  <c:v>128</c:v>
                </c:pt>
                <c:pt idx="3300">
                  <c:v>-39</c:v>
                </c:pt>
                <c:pt idx="3301">
                  <c:v>54</c:v>
                </c:pt>
                <c:pt idx="3302">
                  <c:v>42</c:v>
                </c:pt>
                <c:pt idx="3303">
                  <c:v>86</c:v>
                </c:pt>
                <c:pt idx="3304">
                  <c:v>131</c:v>
                </c:pt>
                <c:pt idx="3305">
                  <c:v>85</c:v>
                </c:pt>
                <c:pt idx="3306">
                  <c:v>287</c:v>
                </c:pt>
                <c:pt idx="3307">
                  <c:v>176</c:v>
                </c:pt>
                <c:pt idx="3308">
                  <c:v>106</c:v>
                </c:pt>
                <c:pt idx="3309">
                  <c:v>98</c:v>
                </c:pt>
                <c:pt idx="3310">
                  <c:v>144</c:v>
                </c:pt>
                <c:pt idx="3311">
                  <c:v>163</c:v>
                </c:pt>
                <c:pt idx="3312">
                  <c:v>144</c:v>
                </c:pt>
                <c:pt idx="3313">
                  <c:v>429</c:v>
                </c:pt>
                <c:pt idx="3314">
                  <c:v>103</c:v>
                </c:pt>
                <c:pt idx="3315">
                  <c:v>142</c:v>
                </c:pt>
                <c:pt idx="3316">
                  <c:v>266</c:v>
                </c:pt>
                <c:pt idx="3317">
                  <c:v>189</c:v>
                </c:pt>
                <c:pt idx="3318">
                  <c:v>194</c:v>
                </c:pt>
                <c:pt idx="3319">
                  <c:v>46</c:v>
                </c:pt>
                <c:pt idx="3320">
                  <c:v>135</c:v>
                </c:pt>
                <c:pt idx="3321">
                  <c:v>122</c:v>
                </c:pt>
                <c:pt idx="3322">
                  <c:v>213</c:v>
                </c:pt>
                <c:pt idx="3323">
                  <c:v>101</c:v>
                </c:pt>
                <c:pt idx="3324">
                  <c:v>100</c:v>
                </c:pt>
                <c:pt idx="3325">
                  <c:v>101</c:v>
                </c:pt>
                <c:pt idx="3326">
                  <c:v>107</c:v>
                </c:pt>
                <c:pt idx="3327">
                  <c:v>98</c:v>
                </c:pt>
                <c:pt idx="3328">
                  <c:v>185</c:v>
                </c:pt>
                <c:pt idx="3329">
                  <c:v>223</c:v>
                </c:pt>
                <c:pt idx="3330">
                  <c:v>137</c:v>
                </c:pt>
                <c:pt idx="3331">
                  <c:v>175</c:v>
                </c:pt>
                <c:pt idx="3332">
                  <c:v>241</c:v>
                </c:pt>
                <c:pt idx="3333">
                  <c:v>197</c:v>
                </c:pt>
                <c:pt idx="3334">
                  <c:v>-20</c:v>
                </c:pt>
                <c:pt idx="3335">
                  <c:v>197</c:v>
                </c:pt>
                <c:pt idx="3336">
                  <c:v>207</c:v>
                </c:pt>
                <c:pt idx="3337">
                  <c:v>231</c:v>
                </c:pt>
                <c:pt idx="3338">
                  <c:v>138</c:v>
                </c:pt>
                <c:pt idx="3339">
                  <c:v>81</c:v>
                </c:pt>
                <c:pt idx="3340">
                  <c:v>96</c:v>
                </c:pt>
                <c:pt idx="3341">
                  <c:v>189</c:v>
                </c:pt>
                <c:pt idx="3342">
                  <c:v>7</c:v>
                </c:pt>
                <c:pt idx="3343">
                  <c:v>165</c:v>
                </c:pt>
                <c:pt idx="3344">
                  <c:v>50</c:v>
                </c:pt>
                <c:pt idx="3345">
                  <c:v>113</c:v>
                </c:pt>
                <c:pt idx="3346">
                  <c:v>223</c:v>
                </c:pt>
                <c:pt idx="3347">
                  <c:v>255</c:v>
                </c:pt>
                <c:pt idx="3348">
                  <c:v>112</c:v>
                </c:pt>
                <c:pt idx="3349">
                  <c:v>180</c:v>
                </c:pt>
                <c:pt idx="3350">
                  <c:v>115</c:v>
                </c:pt>
                <c:pt idx="3351">
                  <c:v>-1</c:v>
                </c:pt>
                <c:pt idx="3352">
                  <c:v>273</c:v>
                </c:pt>
                <c:pt idx="3353">
                  <c:v>66</c:v>
                </c:pt>
                <c:pt idx="3354">
                  <c:v>77</c:v>
                </c:pt>
                <c:pt idx="3355">
                  <c:v>160</c:v>
                </c:pt>
                <c:pt idx="3356">
                  <c:v>223</c:v>
                </c:pt>
                <c:pt idx="3357">
                  <c:v>237</c:v>
                </c:pt>
                <c:pt idx="3358">
                  <c:v>29</c:v>
                </c:pt>
                <c:pt idx="3359">
                  <c:v>154</c:v>
                </c:pt>
                <c:pt idx="3360">
                  <c:v>21</c:v>
                </c:pt>
                <c:pt idx="3361">
                  <c:v>196</c:v>
                </c:pt>
                <c:pt idx="3362">
                  <c:v>364</c:v>
                </c:pt>
                <c:pt idx="3363">
                  <c:v>366</c:v>
                </c:pt>
                <c:pt idx="3364">
                  <c:v>91</c:v>
                </c:pt>
                <c:pt idx="3365">
                  <c:v>91</c:v>
                </c:pt>
                <c:pt idx="3366">
                  <c:v>121</c:v>
                </c:pt>
                <c:pt idx="3367">
                  <c:v>239</c:v>
                </c:pt>
                <c:pt idx="3368">
                  <c:v>49</c:v>
                </c:pt>
                <c:pt idx="3369">
                  <c:v>187</c:v>
                </c:pt>
                <c:pt idx="3370">
                  <c:v>201</c:v>
                </c:pt>
                <c:pt idx="3371">
                  <c:v>125</c:v>
                </c:pt>
                <c:pt idx="3372">
                  <c:v>80</c:v>
                </c:pt>
                <c:pt idx="3373">
                  <c:v>23</c:v>
                </c:pt>
                <c:pt idx="3374">
                  <c:v>22</c:v>
                </c:pt>
                <c:pt idx="3375">
                  <c:v>40</c:v>
                </c:pt>
                <c:pt idx="3376">
                  <c:v>110</c:v>
                </c:pt>
                <c:pt idx="3377">
                  <c:v>140</c:v>
                </c:pt>
                <c:pt idx="3378">
                  <c:v>20</c:v>
                </c:pt>
                <c:pt idx="3379">
                  <c:v>203</c:v>
                </c:pt>
                <c:pt idx="3380">
                  <c:v>191</c:v>
                </c:pt>
                <c:pt idx="3381">
                  <c:v>328</c:v>
                </c:pt>
                <c:pt idx="3382">
                  <c:v>126</c:v>
                </c:pt>
                <c:pt idx="3383">
                  <c:v>227</c:v>
                </c:pt>
                <c:pt idx="3384">
                  <c:v>81</c:v>
                </c:pt>
                <c:pt idx="3385">
                  <c:v>169</c:v>
                </c:pt>
                <c:pt idx="3386">
                  <c:v>140</c:v>
                </c:pt>
                <c:pt idx="3387">
                  <c:v>285</c:v>
                </c:pt>
                <c:pt idx="3388">
                  <c:v>176</c:v>
                </c:pt>
                <c:pt idx="3389">
                  <c:v>97</c:v>
                </c:pt>
                <c:pt idx="3390">
                  <c:v>263</c:v>
                </c:pt>
                <c:pt idx="3391">
                  <c:v>237</c:v>
                </c:pt>
                <c:pt idx="3392">
                  <c:v>95</c:v>
                </c:pt>
                <c:pt idx="3393">
                  <c:v>304</c:v>
                </c:pt>
                <c:pt idx="3394">
                  <c:v>90</c:v>
                </c:pt>
                <c:pt idx="3395">
                  <c:v>172</c:v>
                </c:pt>
                <c:pt idx="3396">
                  <c:v>206</c:v>
                </c:pt>
                <c:pt idx="3397">
                  <c:v>20</c:v>
                </c:pt>
                <c:pt idx="3398">
                  <c:v>168</c:v>
                </c:pt>
                <c:pt idx="3399">
                  <c:v>238</c:v>
                </c:pt>
                <c:pt idx="3400">
                  <c:v>92</c:v>
                </c:pt>
                <c:pt idx="3401">
                  <c:v>85</c:v>
                </c:pt>
                <c:pt idx="3402">
                  <c:v>168</c:v>
                </c:pt>
                <c:pt idx="3403">
                  <c:v>378</c:v>
                </c:pt>
                <c:pt idx="3404">
                  <c:v>320</c:v>
                </c:pt>
                <c:pt idx="3405">
                  <c:v>18</c:v>
                </c:pt>
                <c:pt idx="3406">
                  <c:v>142</c:v>
                </c:pt>
                <c:pt idx="3407">
                  <c:v>304</c:v>
                </c:pt>
                <c:pt idx="3408">
                  <c:v>82</c:v>
                </c:pt>
                <c:pt idx="3409">
                  <c:v>-42</c:v>
                </c:pt>
                <c:pt idx="3410">
                  <c:v>37</c:v>
                </c:pt>
                <c:pt idx="3411">
                  <c:v>47</c:v>
                </c:pt>
                <c:pt idx="3412">
                  <c:v>107</c:v>
                </c:pt>
                <c:pt idx="3413">
                  <c:v>239</c:v>
                </c:pt>
                <c:pt idx="3414">
                  <c:v>-69</c:v>
                </c:pt>
                <c:pt idx="3415">
                  <c:v>256</c:v>
                </c:pt>
                <c:pt idx="3416">
                  <c:v>327</c:v>
                </c:pt>
                <c:pt idx="3417">
                  <c:v>112</c:v>
                </c:pt>
                <c:pt idx="3418">
                  <c:v>95</c:v>
                </c:pt>
                <c:pt idx="3419">
                  <c:v>135</c:v>
                </c:pt>
                <c:pt idx="3420">
                  <c:v>-37</c:v>
                </c:pt>
                <c:pt idx="3421">
                  <c:v>137</c:v>
                </c:pt>
                <c:pt idx="3422">
                  <c:v>107</c:v>
                </c:pt>
                <c:pt idx="3423">
                  <c:v>232</c:v>
                </c:pt>
                <c:pt idx="3424">
                  <c:v>256</c:v>
                </c:pt>
                <c:pt idx="3425">
                  <c:v>238</c:v>
                </c:pt>
                <c:pt idx="3426">
                  <c:v>235</c:v>
                </c:pt>
                <c:pt idx="3427">
                  <c:v>6</c:v>
                </c:pt>
                <c:pt idx="3428">
                  <c:v>259</c:v>
                </c:pt>
                <c:pt idx="3429">
                  <c:v>216</c:v>
                </c:pt>
                <c:pt idx="3430">
                  <c:v>103</c:v>
                </c:pt>
                <c:pt idx="3431">
                  <c:v>154</c:v>
                </c:pt>
                <c:pt idx="3432">
                  <c:v>348</c:v>
                </c:pt>
                <c:pt idx="3433">
                  <c:v>252</c:v>
                </c:pt>
                <c:pt idx="3434">
                  <c:v>308</c:v>
                </c:pt>
                <c:pt idx="3435">
                  <c:v>413</c:v>
                </c:pt>
                <c:pt idx="3436">
                  <c:v>171</c:v>
                </c:pt>
                <c:pt idx="3437">
                  <c:v>228</c:v>
                </c:pt>
                <c:pt idx="3438">
                  <c:v>142</c:v>
                </c:pt>
                <c:pt idx="3439">
                  <c:v>169</c:v>
                </c:pt>
                <c:pt idx="3440">
                  <c:v>206</c:v>
                </c:pt>
                <c:pt idx="3441">
                  <c:v>113</c:v>
                </c:pt>
                <c:pt idx="3442">
                  <c:v>274</c:v>
                </c:pt>
                <c:pt idx="3443">
                  <c:v>275</c:v>
                </c:pt>
                <c:pt idx="3444">
                  <c:v>88</c:v>
                </c:pt>
                <c:pt idx="3445">
                  <c:v>211</c:v>
                </c:pt>
                <c:pt idx="3446">
                  <c:v>181</c:v>
                </c:pt>
                <c:pt idx="3447">
                  <c:v>218</c:v>
                </c:pt>
                <c:pt idx="3448">
                  <c:v>138</c:v>
                </c:pt>
                <c:pt idx="3449">
                  <c:v>52</c:v>
                </c:pt>
                <c:pt idx="3450">
                  <c:v>43</c:v>
                </c:pt>
                <c:pt idx="3451">
                  <c:v>113</c:v>
                </c:pt>
                <c:pt idx="3452">
                  <c:v>156</c:v>
                </c:pt>
                <c:pt idx="3453">
                  <c:v>246</c:v>
                </c:pt>
                <c:pt idx="3454">
                  <c:v>143</c:v>
                </c:pt>
                <c:pt idx="3455">
                  <c:v>-23</c:v>
                </c:pt>
                <c:pt idx="3456">
                  <c:v>241</c:v>
                </c:pt>
                <c:pt idx="3457">
                  <c:v>138</c:v>
                </c:pt>
                <c:pt idx="3458">
                  <c:v>344</c:v>
                </c:pt>
                <c:pt idx="3459">
                  <c:v>184</c:v>
                </c:pt>
                <c:pt idx="3460">
                  <c:v>67</c:v>
                </c:pt>
                <c:pt idx="3461">
                  <c:v>8</c:v>
                </c:pt>
                <c:pt idx="3462">
                  <c:v>131</c:v>
                </c:pt>
                <c:pt idx="3463">
                  <c:v>120</c:v>
                </c:pt>
                <c:pt idx="3464">
                  <c:v>183</c:v>
                </c:pt>
                <c:pt idx="3465">
                  <c:v>20</c:v>
                </c:pt>
                <c:pt idx="3466">
                  <c:v>84</c:v>
                </c:pt>
                <c:pt idx="3467">
                  <c:v>139</c:v>
                </c:pt>
                <c:pt idx="3468">
                  <c:v>146</c:v>
                </c:pt>
                <c:pt idx="3469">
                  <c:v>100</c:v>
                </c:pt>
                <c:pt idx="3470">
                  <c:v>52</c:v>
                </c:pt>
                <c:pt idx="3471">
                  <c:v>82</c:v>
                </c:pt>
                <c:pt idx="3472">
                  <c:v>255</c:v>
                </c:pt>
                <c:pt idx="3473">
                  <c:v>195</c:v>
                </c:pt>
                <c:pt idx="3474">
                  <c:v>168</c:v>
                </c:pt>
                <c:pt idx="3475">
                  <c:v>195</c:v>
                </c:pt>
                <c:pt idx="3476">
                  <c:v>94</c:v>
                </c:pt>
                <c:pt idx="3477">
                  <c:v>241</c:v>
                </c:pt>
                <c:pt idx="3478">
                  <c:v>290</c:v>
                </c:pt>
                <c:pt idx="3479">
                  <c:v>156</c:v>
                </c:pt>
                <c:pt idx="3480">
                  <c:v>111</c:v>
                </c:pt>
                <c:pt idx="3481">
                  <c:v>53</c:v>
                </c:pt>
                <c:pt idx="3482">
                  <c:v>58</c:v>
                </c:pt>
                <c:pt idx="3483">
                  <c:v>279</c:v>
                </c:pt>
                <c:pt idx="3484">
                  <c:v>148</c:v>
                </c:pt>
                <c:pt idx="3485">
                  <c:v>61</c:v>
                </c:pt>
                <c:pt idx="3486">
                  <c:v>-27</c:v>
                </c:pt>
                <c:pt idx="3487">
                  <c:v>82</c:v>
                </c:pt>
                <c:pt idx="3488">
                  <c:v>256</c:v>
                </c:pt>
                <c:pt idx="3489">
                  <c:v>200</c:v>
                </c:pt>
                <c:pt idx="3490">
                  <c:v>174</c:v>
                </c:pt>
                <c:pt idx="3491">
                  <c:v>169</c:v>
                </c:pt>
                <c:pt idx="3492">
                  <c:v>153</c:v>
                </c:pt>
                <c:pt idx="3493">
                  <c:v>8</c:v>
                </c:pt>
                <c:pt idx="3494">
                  <c:v>164</c:v>
                </c:pt>
                <c:pt idx="3495">
                  <c:v>-59</c:v>
                </c:pt>
                <c:pt idx="3496">
                  <c:v>52</c:v>
                </c:pt>
                <c:pt idx="3497">
                  <c:v>171</c:v>
                </c:pt>
                <c:pt idx="3498">
                  <c:v>42</c:v>
                </c:pt>
                <c:pt idx="3499">
                  <c:v>201</c:v>
                </c:pt>
                <c:pt idx="3500">
                  <c:v>133</c:v>
                </c:pt>
                <c:pt idx="3501">
                  <c:v>142</c:v>
                </c:pt>
                <c:pt idx="3502">
                  <c:v>47</c:v>
                </c:pt>
                <c:pt idx="3503">
                  <c:v>248</c:v>
                </c:pt>
                <c:pt idx="3504">
                  <c:v>195</c:v>
                </c:pt>
                <c:pt idx="3505">
                  <c:v>209</c:v>
                </c:pt>
                <c:pt idx="3506">
                  <c:v>286</c:v>
                </c:pt>
                <c:pt idx="3507">
                  <c:v>91</c:v>
                </c:pt>
                <c:pt idx="3508">
                  <c:v>13</c:v>
                </c:pt>
                <c:pt idx="3509">
                  <c:v>148</c:v>
                </c:pt>
                <c:pt idx="3510">
                  <c:v>61</c:v>
                </c:pt>
                <c:pt idx="3511">
                  <c:v>85</c:v>
                </c:pt>
                <c:pt idx="3512">
                  <c:v>161</c:v>
                </c:pt>
                <c:pt idx="3513">
                  <c:v>221</c:v>
                </c:pt>
                <c:pt idx="3514">
                  <c:v>88</c:v>
                </c:pt>
                <c:pt idx="3515">
                  <c:v>67</c:v>
                </c:pt>
                <c:pt idx="3516">
                  <c:v>149</c:v>
                </c:pt>
                <c:pt idx="3517">
                  <c:v>72</c:v>
                </c:pt>
                <c:pt idx="3518">
                  <c:v>162</c:v>
                </c:pt>
                <c:pt idx="3519">
                  <c:v>239</c:v>
                </c:pt>
                <c:pt idx="3520">
                  <c:v>134</c:v>
                </c:pt>
                <c:pt idx="3521">
                  <c:v>153</c:v>
                </c:pt>
                <c:pt idx="3522">
                  <c:v>154</c:v>
                </c:pt>
                <c:pt idx="3523">
                  <c:v>175</c:v>
                </c:pt>
                <c:pt idx="3524">
                  <c:v>195</c:v>
                </c:pt>
                <c:pt idx="3525">
                  <c:v>112</c:v>
                </c:pt>
                <c:pt idx="3526">
                  <c:v>311</c:v>
                </c:pt>
                <c:pt idx="3527">
                  <c:v>74</c:v>
                </c:pt>
                <c:pt idx="3528">
                  <c:v>184</c:v>
                </c:pt>
                <c:pt idx="3529">
                  <c:v>114</c:v>
                </c:pt>
                <c:pt idx="3530">
                  <c:v>121</c:v>
                </c:pt>
                <c:pt idx="3531">
                  <c:v>77</c:v>
                </c:pt>
                <c:pt idx="3532">
                  <c:v>223</c:v>
                </c:pt>
                <c:pt idx="3533">
                  <c:v>64</c:v>
                </c:pt>
                <c:pt idx="3534">
                  <c:v>65</c:v>
                </c:pt>
                <c:pt idx="3535">
                  <c:v>129</c:v>
                </c:pt>
                <c:pt idx="3536">
                  <c:v>37</c:v>
                </c:pt>
                <c:pt idx="3537">
                  <c:v>90</c:v>
                </c:pt>
                <c:pt idx="3538">
                  <c:v>171</c:v>
                </c:pt>
                <c:pt idx="3539">
                  <c:v>232</c:v>
                </c:pt>
                <c:pt idx="3540">
                  <c:v>318</c:v>
                </c:pt>
                <c:pt idx="3541">
                  <c:v>49</c:v>
                </c:pt>
                <c:pt idx="3542">
                  <c:v>203</c:v>
                </c:pt>
                <c:pt idx="3543">
                  <c:v>91</c:v>
                </c:pt>
                <c:pt idx="3544">
                  <c:v>77</c:v>
                </c:pt>
                <c:pt idx="3545">
                  <c:v>-7</c:v>
                </c:pt>
                <c:pt idx="3546">
                  <c:v>2</c:v>
                </c:pt>
                <c:pt idx="3547">
                  <c:v>150</c:v>
                </c:pt>
                <c:pt idx="3548">
                  <c:v>73</c:v>
                </c:pt>
                <c:pt idx="3549">
                  <c:v>153</c:v>
                </c:pt>
                <c:pt idx="3550">
                  <c:v>102</c:v>
                </c:pt>
                <c:pt idx="3551">
                  <c:v>159</c:v>
                </c:pt>
                <c:pt idx="3552">
                  <c:v>75</c:v>
                </c:pt>
                <c:pt idx="3553">
                  <c:v>152</c:v>
                </c:pt>
                <c:pt idx="3554">
                  <c:v>187</c:v>
                </c:pt>
                <c:pt idx="3555">
                  <c:v>203</c:v>
                </c:pt>
                <c:pt idx="3556">
                  <c:v>222</c:v>
                </c:pt>
                <c:pt idx="3557">
                  <c:v>36</c:v>
                </c:pt>
                <c:pt idx="3558">
                  <c:v>42</c:v>
                </c:pt>
                <c:pt idx="3559">
                  <c:v>204</c:v>
                </c:pt>
                <c:pt idx="3560">
                  <c:v>41</c:v>
                </c:pt>
                <c:pt idx="3561">
                  <c:v>127</c:v>
                </c:pt>
                <c:pt idx="3562">
                  <c:v>143</c:v>
                </c:pt>
                <c:pt idx="3563">
                  <c:v>159</c:v>
                </c:pt>
                <c:pt idx="3564">
                  <c:v>118</c:v>
                </c:pt>
                <c:pt idx="3565">
                  <c:v>36</c:v>
                </c:pt>
                <c:pt idx="3566">
                  <c:v>128</c:v>
                </c:pt>
                <c:pt idx="3567">
                  <c:v>317</c:v>
                </c:pt>
                <c:pt idx="3568">
                  <c:v>232</c:v>
                </c:pt>
                <c:pt idx="3569">
                  <c:v>58</c:v>
                </c:pt>
                <c:pt idx="3570">
                  <c:v>58</c:v>
                </c:pt>
                <c:pt idx="3571">
                  <c:v>66</c:v>
                </c:pt>
                <c:pt idx="3572">
                  <c:v>106</c:v>
                </c:pt>
                <c:pt idx="3573">
                  <c:v>237</c:v>
                </c:pt>
                <c:pt idx="3574">
                  <c:v>237</c:v>
                </c:pt>
                <c:pt idx="3575">
                  <c:v>72</c:v>
                </c:pt>
                <c:pt idx="3576">
                  <c:v>144</c:v>
                </c:pt>
                <c:pt idx="3577">
                  <c:v>66</c:v>
                </c:pt>
                <c:pt idx="3578">
                  <c:v>299</c:v>
                </c:pt>
                <c:pt idx="3579">
                  <c:v>23</c:v>
                </c:pt>
                <c:pt idx="3580">
                  <c:v>134</c:v>
                </c:pt>
                <c:pt idx="3581">
                  <c:v>172</c:v>
                </c:pt>
                <c:pt idx="3582">
                  <c:v>-70</c:v>
                </c:pt>
                <c:pt idx="3583">
                  <c:v>214</c:v>
                </c:pt>
                <c:pt idx="3584">
                  <c:v>268</c:v>
                </c:pt>
                <c:pt idx="3585">
                  <c:v>-68</c:v>
                </c:pt>
                <c:pt idx="3586">
                  <c:v>97</c:v>
                </c:pt>
                <c:pt idx="3587">
                  <c:v>-21</c:v>
                </c:pt>
                <c:pt idx="3588">
                  <c:v>245</c:v>
                </c:pt>
                <c:pt idx="3589">
                  <c:v>121</c:v>
                </c:pt>
                <c:pt idx="3590">
                  <c:v>164</c:v>
                </c:pt>
                <c:pt idx="3591">
                  <c:v>226</c:v>
                </c:pt>
                <c:pt idx="3592">
                  <c:v>360</c:v>
                </c:pt>
                <c:pt idx="3593">
                  <c:v>32</c:v>
                </c:pt>
                <c:pt idx="3594">
                  <c:v>214</c:v>
                </c:pt>
                <c:pt idx="3595">
                  <c:v>-63</c:v>
                </c:pt>
                <c:pt idx="3596">
                  <c:v>45</c:v>
                </c:pt>
                <c:pt idx="3597">
                  <c:v>156</c:v>
                </c:pt>
                <c:pt idx="3598">
                  <c:v>195</c:v>
                </c:pt>
                <c:pt idx="3599">
                  <c:v>-46</c:v>
                </c:pt>
                <c:pt idx="3600">
                  <c:v>182</c:v>
                </c:pt>
                <c:pt idx="3601">
                  <c:v>75</c:v>
                </c:pt>
                <c:pt idx="3602">
                  <c:v>209</c:v>
                </c:pt>
                <c:pt idx="3603">
                  <c:v>9</c:v>
                </c:pt>
                <c:pt idx="3604">
                  <c:v>145</c:v>
                </c:pt>
                <c:pt idx="3605">
                  <c:v>133</c:v>
                </c:pt>
                <c:pt idx="3606">
                  <c:v>86</c:v>
                </c:pt>
                <c:pt idx="3607">
                  <c:v>38</c:v>
                </c:pt>
                <c:pt idx="3608">
                  <c:v>69</c:v>
                </c:pt>
                <c:pt idx="3609">
                  <c:v>83</c:v>
                </c:pt>
                <c:pt idx="3610">
                  <c:v>69</c:v>
                </c:pt>
                <c:pt idx="3611">
                  <c:v>41</c:v>
                </c:pt>
                <c:pt idx="3612">
                  <c:v>26</c:v>
                </c:pt>
                <c:pt idx="3613">
                  <c:v>-68</c:v>
                </c:pt>
                <c:pt idx="3614">
                  <c:v>70</c:v>
                </c:pt>
                <c:pt idx="3615">
                  <c:v>97</c:v>
                </c:pt>
                <c:pt idx="3616">
                  <c:v>0</c:v>
                </c:pt>
                <c:pt idx="3617">
                  <c:v>179</c:v>
                </c:pt>
                <c:pt idx="3618">
                  <c:v>8</c:v>
                </c:pt>
                <c:pt idx="3619">
                  <c:v>323</c:v>
                </c:pt>
                <c:pt idx="3620">
                  <c:v>93</c:v>
                </c:pt>
                <c:pt idx="3621">
                  <c:v>-51</c:v>
                </c:pt>
                <c:pt idx="3622">
                  <c:v>46</c:v>
                </c:pt>
                <c:pt idx="3623">
                  <c:v>99</c:v>
                </c:pt>
                <c:pt idx="3624">
                  <c:v>265</c:v>
                </c:pt>
                <c:pt idx="3625">
                  <c:v>140</c:v>
                </c:pt>
                <c:pt idx="3626">
                  <c:v>377</c:v>
                </c:pt>
                <c:pt idx="3627">
                  <c:v>94</c:v>
                </c:pt>
                <c:pt idx="3628">
                  <c:v>85</c:v>
                </c:pt>
                <c:pt idx="3629">
                  <c:v>31</c:v>
                </c:pt>
                <c:pt idx="3630">
                  <c:v>-83</c:v>
                </c:pt>
                <c:pt idx="3631">
                  <c:v>74</c:v>
                </c:pt>
                <c:pt idx="3632">
                  <c:v>-96</c:v>
                </c:pt>
                <c:pt idx="3633">
                  <c:v>78</c:v>
                </c:pt>
                <c:pt idx="3634">
                  <c:v>108</c:v>
                </c:pt>
                <c:pt idx="3635">
                  <c:v>230</c:v>
                </c:pt>
                <c:pt idx="3636">
                  <c:v>46</c:v>
                </c:pt>
                <c:pt idx="3637">
                  <c:v>219</c:v>
                </c:pt>
                <c:pt idx="3638">
                  <c:v>11</c:v>
                </c:pt>
                <c:pt idx="3639">
                  <c:v>196</c:v>
                </c:pt>
                <c:pt idx="3640">
                  <c:v>-39</c:v>
                </c:pt>
                <c:pt idx="3641">
                  <c:v>96</c:v>
                </c:pt>
                <c:pt idx="3642">
                  <c:v>2</c:v>
                </c:pt>
                <c:pt idx="3643">
                  <c:v>-96</c:v>
                </c:pt>
                <c:pt idx="3644">
                  <c:v>152</c:v>
                </c:pt>
                <c:pt idx="3645">
                  <c:v>91</c:v>
                </c:pt>
                <c:pt idx="3646">
                  <c:v>62</c:v>
                </c:pt>
                <c:pt idx="3647">
                  <c:v>33</c:v>
                </c:pt>
                <c:pt idx="3648">
                  <c:v>6</c:v>
                </c:pt>
                <c:pt idx="3649">
                  <c:v>116</c:v>
                </c:pt>
                <c:pt idx="3650">
                  <c:v>-68</c:v>
                </c:pt>
                <c:pt idx="3651">
                  <c:v>116</c:v>
                </c:pt>
                <c:pt idx="3652">
                  <c:v>178</c:v>
                </c:pt>
                <c:pt idx="3653">
                  <c:v>223</c:v>
                </c:pt>
                <c:pt idx="3654">
                  <c:v>150</c:v>
                </c:pt>
                <c:pt idx="3655">
                  <c:v>328</c:v>
                </c:pt>
                <c:pt idx="3656">
                  <c:v>180</c:v>
                </c:pt>
                <c:pt idx="3657">
                  <c:v>205</c:v>
                </c:pt>
                <c:pt idx="3658">
                  <c:v>186</c:v>
                </c:pt>
                <c:pt idx="3659">
                  <c:v>17</c:v>
                </c:pt>
                <c:pt idx="3660">
                  <c:v>92</c:v>
                </c:pt>
                <c:pt idx="3661">
                  <c:v>66</c:v>
                </c:pt>
                <c:pt idx="3662">
                  <c:v>264</c:v>
                </c:pt>
                <c:pt idx="3663">
                  <c:v>26</c:v>
                </c:pt>
                <c:pt idx="3664">
                  <c:v>177</c:v>
                </c:pt>
                <c:pt idx="3665">
                  <c:v>88</c:v>
                </c:pt>
                <c:pt idx="3666">
                  <c:v>208</c:v>
                </c:pt>
                <c:pt idx="3667">
                  <c:v>81</c:v>
                </c:pt>
                <c:pt idx="3668">
                  <c:v>75</c:v>
                </c:pt>
                <c:pt idx="3669">
                  <c:v>49</c:v>
                </c:pt>
                <c:pt idx="3670">
                  <c:v>86</c:v>
                </c:pt>
                <c:pt idx="3671">
                  <c:v>89</c:v>
                </c:pt>
                <c:pt idx="3672">
                  <c:v>97</c:v>
                </c:pt>
                <c:pt idx="3673">
                  <c:v>152</c:v>
                </c:pt>
                <c:pt idx="3674">
                  <c:v>-79</c:v>
                </c:pt>
                <c:pt idx="3675">
                  <c:v>24</c:v>
                </c:pt>
                <c:pt idx="3676">
                  <c:v>-59</c:v>
                </c:pt>
                <c:pt idx="3677">
                  <c:v>27</c:v>
                </c:pt>
                <c:pt idx="3678">
                  <c:v>31</c:v>
                </c:pt>
                <c:pt idx="3679">
                  <c:v>194</c:v>
                </c:pt>
                <c:pt idx="3680">
                  <c:v>316</c:v>
                </c:pt>
                <c:pt idx="3681">
                  <c:v>3</c:v>
                </c:pt>
                <c:pt idx="3682">
                  <c:v>252</c:v>
                </c:pt>
                <c:pt idx="3683">
                  <c:v>65</c:v>
                </c:pt>
                <c:pt idx="3684">
                  <c:v>28</c:v>
                </c:pt>
                <c:pt idx="3685">
                  <c:v>251</c:v>
                </c:pt>
                <c:pt idx="3686">
                  <c:v>128</c:v>
                </c:pt>
                <c:pt idx="3687">
                  <c:v>313</c:v>
                </c:pt>
                <c:pt idx="3688">
                  <c:v>98</c:v>
                </c:pt>
                <c:pt idx="3689">
                  <c:v>58</c:v>
                </c:pt>
                <c:pt idx="3690">
                  <c:v>70</c:v>
                </c:pt>
                <c:pt idx="3691">
                  <c:v>200</c:v>
                </c:pt>
                <c:pt idx="3692">
                  <c:v>141</c:v>
                </c:pt>
                <c:pt idx="3693">
                  <c:v>215</c:v>
                </c:pt>
                <c:pt idx="3694">
                  <c:v>183</c:v>
                </c:pt>
                <c:pt idx="3695">
                  <c:v>181</c:v>
                </c:pt>
                <c:pt idx="3696">
                  <c:v>215</c:v>
                </c:pt>
                <c:pt idx="3697">
                  <c:v>120</c:v>
                </c:pt>
                <c:pt idx="3698">
                  <c:v>33</c:v>
                </c:pt>
                <c:pt idx="3699">
                  <c:v>0</c:v>
                </c:pt>
                <c:pt idx="3700">
                  <c:v>73</c:v>
                </c:pt>
                <c:pt idx="3701">
                  <c:v>171</c:v>
                </c:pt>
                <c:pt idx="3702">
                  <c:v>261</c:v>
                </c:pt>
                <c:pt idx="3703">
                  <c:v>143</c:v>
                </c:pt>
                <c:pt idx="3704">
                  <c:v>2</c:v>
                </c:pt>
                <c:pt idx="3705">
                  <c:v>-37</c:v>
                </c:pt>
                <c:pt idx="3706">
                  <c:v>242</c:v>
                </c:pt>
                <c:pt idx="3707">
                  <c:v>-27</c:v>
                </c:pt>
                <c:pt idx="3708">
                  <c:v>155</c:v>
                </c:pt>
                <c:pt idx="3709">
                  <c:v>237</c:v>
                </c:pt>
                <c:pt idx="3710">
                  <c:v>-16</c:v>
                </c:pt>
                <c:pt idx="3711">
                  <c:v>107</c:v>
                </c:pt>
                <c:pt idx="3712">
                  <c:v>168</c:v>
                </c:pt>
                <c:pt idx="3713">
                  <c:v>272</c:v>
                </c:pt>
                <c:pt idx="3714">
                  <c:v>-132</c:v>
                </c:pt>
                <c:pt idx="3715">
                  <c:v>139</c:v>
                </c:pt>
                <c:pt idx="3716">
                  <c:v>-143</c:v>
                </c:pt>
                <c:pt idx="3717">
                  <c:v>-52</c:v>
                </c:pt>
                <c:pt idx="3718">
                  <c:v>-4</c:v>
                </c:pt>
                <c:pt idx="3719">
                  <c:v>167</c:v>
                </c:pt>
                <c:pt idx="3720">
                  <c:v>62</c:v>
                </c:pt>
                <c:pt idx="3721">
                  <c:v>233</c:v>
                </c:pt>
                <c:pt idx="3722">
                  <c:v>226</c:v>
                </c:pt>
                <c:pt idx="3723">
                  <c:v>-16</c:v>
                </c:pt>
                <c:pt idx="3724">
                  <c:v>115</c:v>
                </c:pt>
                <c:pt idx="3725">
                  <c:v>42</c:v>
                </c:pt>
                <c:pt idx="3726">
                  <c:v>-5</c:v>
                </c:pt>
                <c:pt idx="3727">
                  <c:v>117</c:v>
                </c:pt>
                <c:pt idx="3728">
                  <c:v>-75</c:v>
                </c:pt>
                <c:pt idx="3729">
                  <c:v>69</c:v>
                </c:pt>
                <c:pt idx="3730">
                  <c:v>222</c:v>
                </c:pt>
                <c:pt idx="3731">
                  <c:v>125</c:v>
                </c:pt>
                <c:pt idx="3732">
                  <c:v>54</c:v>
                </c:pt>
                <c:pt idx="3733">
                  <c:v>117</c:v>
                </c:pt>
                <c:pt idx="3734">
                  <c:v>-40</c:v>
                </c:pt>
                <c:pt idx="3735">
                  <c:v>199</c:v>
                </c:pt>
                <c:pt idx="3736">
                  <c:v>206</c:v>
                </c:pt>
                <c:pt idx="3737">
                  <c:v>261</c:v>
                </c:pt>
                <c:pt idx="3738">
                  <c:v>85</c:v>
                </c:pt>
                <c:pt idx="3739">
                  <c:v>3</c:v>
                </c:pt>
                <c:pt idx="3740">
                  <c:v>129</c:v>
                </c:pt>
                <c:pt idx="3741">
                  <c:v>128</c:v>
                </c:pt>
                <c:pt idx="3742">
                  <c:v>195</c:v>
                </c:pt>
                <c:pt idx="3743">
                  <c:v>-31</c:v>
                </c:pt>
                <c:pt idx="3744">
                  <c:v>63</c:v>
                </c:pt>
                <c:pt idx="3745">
                  <c:v>193</c:v>
                </c:pt>
                <c:pt idx="3746">
                  <c:v>130</c:v>
                </c:pt>
                <c:pt idx="3747">
                  <c:v>173</c:v>
                </c:pt>
                <c:pt idx="3748">
                  <c:v>70</c:v>
                </c:pt>
                <c:pt idx="3749">
                  <c:v>13</c:v>
                </c:pt>
                <c:pt idx="3750">
                  <c:v>72</c:v>
                </c:pt>
                <c:pt idx="3751">
                  <c:v>43</c:v>
                </c:pt>
                <c:pt idx="3752">
                  <c:v>99</c:v>
                </c:pt>
                <c:pt idx="3753">
                  <c:v>76</c:v>
                </c:pt>
                <c:pt idx="3754">
                  <c:v>193</c:v>
                </c:pt>
                <c:pt idx="3755">
                  <c:v>171</c:v>
                </c:pt>
                <c:pt idx="3756">
                  <c:v>-4</c:v>
                </c:pt>
                <c:pt idx="3757">
                  <c:v>71</c:v>
                </c:pt>
                <c:pt idx="3758">
                  <c:v>-15</c:v>
                </c:pt>
                <c:pt idx="3759">
                  <c:v>129</c:v>
                </c:pt>
                <c:pt idx="3760">
                  <c:v>241</c:v>
                </c:pt>
                <c:pt idx="3761">
                  <c:v>35</c:v>
                </c:pt>
                <c:pt idx="3762">
                  <c:v>50</c:v>
                </c:pt>
                <c:pt idx="3763">
                  <c:v>52</c:v>
                </c:pt>
                <c:pt idx="3764">
                  <c:v>142</c:v>
                </c:pt>
                <c:pt idx="3765">
                  <c:v>78</c:v>
                </c:pt>
                <c:pt idx="3766">
                  <c:v>44</c:v>
                </c:pt>
                <c:pt idx="3767">
                  <c:v>84</c:v>
                </c:pt>
                <c:pt idx="3768">
                  <c:v>55</c:v>
                </c:pt>
                <c:pt idx="3769">
                  <c:v>100</c:v>
                </c:pt>
                <c:pt idx="3770">
                  <c:v>29</c:v>
                </c:pt>
                <c:pt idx="3771">
                  <c:v>231</c:v>
                </c:pt>
                <c:pt idx="3772">
                  <c:v>57</c:v>
                </c:pt>
                <c:pt idx="3773">
                  <c:v>9</c:v>
                </c:pt>
                <c:pt idx="3774">
                  <c:v>97</c:v>
                </c:pt>
                <c:pt idx="3775">
                  <c:v>119</c:v>
                </c:pt>
                <c:pt idx="3776">
                  <c:v>110</c:v>
                </c:pt>
                <c:pt idx="3777">
                  <c:v>112</c:v>
                </c:pt>
                <c:pt idx="3778">
                  <c:v>107</c:v>
                </c:pt>
                <c:pt idx="3779">
                  <c:v>172</c:v>
                </c:pt>
                <c:pt idx="3780">
                  <c:v>17</c:v>
                </c:pt>
                <c:pt idx="3781">
                  <c:v>106</c:v>
                </c:pt>
                <c:pt idx="3782">
                  <c:v>30</c:v>
                </c:pt>
                <c:pt idx="3783">
                  <c:v>232</c:v>
                </c:pt>
                <c:pt idx="3784">
                  <c:v>-49</c:v>
                </c:pt>
                <c:pt idx="3785">
                  <c:v>-89</c:v>
                </c:pt>
                <c:pt idx="3786">
                  <c:v>17</c:v>
                </c:pt>
                <c:pt idx="3787">
                  <c:v>250</c:v>
                </c:pt>
                <c:pt idx="3788">
                  <c:v>47</c:v>
                </c:pt>
                <c:pt idx="3789">
                  <c:v>116</c:v>
                </c:pt>
                <c:pt idx="3790">
                  <c:v>111</c:v>
                </c:pt>
                <c:pt idx="3791">
                  <c:v>112</c:v>
                </c:pt>
                <c:pt idx="3792">
                  <c:v>52</c:v>
                </c:pt>
                <c:pt idx="3793">
                  <c:v>123</c:v>
                </c:pt>
                <c:pt idx="3794">
                  <c:v>67</c:v>
                </c:pt>
                <c:pt idx="3795">
                  <c:v>144</c:v>
                </c:pt>
                <c:pt idx="3796">
                  <c:v>270</c:v>
                </c:pt>
                <c:pt idx="3797">
                  <c:v>109</c:v>
                </c:pt>
                <c:pt idx="3798">
                  <c:v>119</c:v>
                </c:pt>
                <c:pt idx="3799">
                  <c:v>207</c:v>
                </c:pt>
                <c:pt idx="3800">
                  <c:v>76</c:v>
                </c:pt>
                <c:pt idx="3801">
                  <c:v>133</c:v>
                </c:pt>
                <c:pt idx="3802">
                  <c:v>-5</c:v>
                </c:pt>
                <c:pt idx="3803">
                  <c:v>112</c:v>
                </c:pt>
                <c:pt idx="3804">
                  <c:v>108</c:v>
                </c:pt>
                <c:pt idx="3805">
                  <c:v>153</c:v>
                </c:pt>
                <c:pt idx="3806">
                  <c:v>89</c:v>
                </c:pt>
                <c:pt idx="3807">
                  <c:v>-36</c:v>
                </c:pt>
                <c:pt idx="3808">
                  <c:v>51</c:v>
                </c:pt>
                <c:pt idx="3809">
                  <c:v>-13</c:v>
                </c:pt>
                <c:pt idx="3810">
                  <c:v>-99</c:v>
                </c:pt>
                <c:pt idx="3811">
                  <c:v>191</c:v>
                </c:pt>
                <c:pt idx="3812">
                  <c:v>64</c:v>
                </c:pt>
                <c:pt idx="3813">
                  <c:v>165</c:v>
                </c:pt>
                <c:pt idx="3814">
                  <c:v>114</c:v>
                </c:pt>
                <c:pt idx="3815">
                  <c:v>141</c:v>
                </c:pt>
                <c:pt idx="3816">
                  <c:v>53</c:v>
                </c:pt>
                <c:pt idx="3817">
                  <c:v>112</c:v>
                </c:pt>
                <c:pt idx="3818">
                  <c:v>62</c:v>
                </c:pt>
                <c:pt idx="3819">
                  <c:v>-93</c:v>
                </c:pt>
                <c:pt idx="3820">
                  <c:v>133</c:v>
                </c:pt>
                <c:pt idx="3821">
                  <c:v>3</c:v>
                </c:pt>
                <c:pt idx="3822">
                  <c:v>111</c:v>
                </c:pt>
                <c:pt idx="3823">
                  <c:v>-3</c:v>
                </c:pt>
                <c:pt idx="3824">
                  <c:v>70</c:v>
                </c:pt>
                <c:pt idx="3825">
                  <c:v>40</c:v>
                </c:pt>
                <c:pt idx="3826">
                  <c:v>70</c:v>
                </c:pt>
                <c:pt idx="3827">
                  <c:v>166</c:v>
                </c:pt>
                <c:pt idx="3828">
                  <c:v>139</c:v>
                </c:pt>
                <c:pt idx="3829">
                  <c:v>78</c:v>
                </c:pt>
                <c:pt idx="3830">
                  <c:v>106</c:v>
                </c:pt>
                <c:pt idx="3831">
                  <c:v>93</c:v>
                </c:pt>
                <c:pt idx="3832">
                  <c:v>-224</c:v>
                </c:pt>
                <c:pt idx="3833">
                  <c:v>-8</c:v>
                </c:pt>
                <c:pt idx="3834">
                  <c:v>21</c:v>
                </c:pt>
                <c:pt idx="3835">
                  <c:v>-9</c:v>
                </c:pt>
                <c:pt idx="3836">
                  <c:v>-26</c:v>
                </c:pt>
                <c:pt idx="3837">
                  <c:v>77</c:v>
                </c:pt>
                <c:pt idx="3838">
                  <c:v>-35</c:v>
                </c:pt>
                <c:pt idx="3839">
                  <c:v>121</c:v>
                </c:pt>
                <c:pt idx="3840">
                  <c:v>55</c:v>
                </c:pt>
                <c:pt idx="3841">
                  <c:v>88</c:v>
                </c:pt>
                <c:pt idx="3842">
                  <c:v>204</c:v>
                </c:pt>
                <c:pt idx="3843">
                  <c:v>-39</c:v>
                </c:pt>
                <c:pt idx="3844">
                  <c:v>140</c:v>
                </c:pt>
                <c:pt idx="3845">
                  <c:v>-1</c:v>
                </c:pt>
                <c:pt idx="3846">
                  <c:v>-5</c:v>
                </c:pt>
                <c:pt idx="3847">
                  <c:v>86</c:v>
                </c:pt>
                <c:pt idx="3848">
                  <c:v>-60</c:v>
                </c:pt>
                <c:pt idx="3849">
                  <c:v>132</c:v>
                </c:pt>
                <c:pt idx="3850">
                  <c:v>-124</c:v>
                </c:pt>
                <c:pt idx="3851">
                  <c:v>-16</c:v>
                </c:pt>
                <c:pt idx="3852">
                  <c:v>-113</c:v>
                </c:pt>
                <c:pt idx="3853">
                  <c:v>183</c:v>
                </c:pt>
                <c:pt idx="3854">
                  <c:v>124</c:v>
                </c:pt>
                <c:pt idx="3855">
                  <c:v>223</c:v>
                </c:pt>
                <c:pt idx="3856">
                  <c:v>91</c:v>
                </c:pt>
                <c:pt idx="3857">
                  <c:v>-142</c:v>
                </c:pt>
                <c:pt idx="3858">
                  <c:v>70</c:v>
                </c:pt>
                <c:pt idx="3859">
                  <c:v>94</c:v>
                </c:pt>
                <c:pt idx="3860">
                  <c:v>110</c:v>
                </c:pt>
                <c:pt idx="3861">
                  <c:v>-110</c:v>
                </c:pt>
                <c:pt idx="3862">
                  <c:v>106</c:v>
                </c:pt>
                <c:pt idx="3863">
                  <c:v>31</c:v>
                </c:pt>
                <c:pt idx="3864">
                  <c:v>-42</c:v>
                </c:pt>
                <c:pt idx="3865">
                  <c:v>17</c:v>
                </c:pt>
                <c:pt idx="3866">
                  <c:v>65</c:v>
                </c:pt>
                <c:pt idx="3867">
                  <c:v>251</c:v>
                </c:pt>
                <c:pt idx="3868">
                  <c:v>-24</c:v>
                </c:pt>
                <c:pt idx="3869">
                  <c:v>-129</c:v>
                </c:pt>
                <c:pt idx="3870">
                  <c:v>-11</c:v>
                </c:pt>
                <c:pt idx="3871">
                  <c:v>288</c:v>
                </c:pt>
                <c:pt idx="3872">
                  <c:v>-15</c:v>
                </c:pt>
                <c:pt idx="3873">
                  <c:v>266</c:v>
                </c:pt>
                <c:pt idx="3874">
                  <c:v>13</c:v>
                </c:pt>
                <c:pt idx="3875">
                  <c:v>-150</c:v>
                </c:pt>
                <c:pt idx="3876">
                  <c:v>2</c:v>
                </c:pt>
                <c:pt idx="3877">
                  <c:v>326</c:v>
                </c:pt>
                <c:pt idx="3878">
                  <c:v>203</c:v>
                </c:pt>
                <c:pt idx="3879">
                  <c:v>-52</c:v>
                </c:pt>
                <c:pt idx="3880">
                  <c:v>30</c:v>
                </c:pt>
                <c:pt idx="3881">
                  <c:v>29</c:v>
                </c:pt>
                <c:pt idx="3882">
                  <c:v>115</c:v>
                </c:pt>
                <c:pt idx="3883">
                  <c:v>-4</c:v>
                </c:pt>
                <c:pt idx="3884">
                  <c:v>28</c:v>
                </c:pt>
                <c:pt idx="3885">
                  <c:v>92</c:v>
                </c:pt>
                <c:pt idx="3886">
                  <c:v>-68</c:v>
                </c:pt>
                <c:pt idx="3887">
                  <c:v>-74</c:v>
                </c:pt>
                <c:pt idx="3888">
                  <c:v>16</c:v>
                </c:pt>
                <c:pt idx="3889">
                  <c:v>81</c:v>
                </c:pt>
                <c:pt idx="3890">
                  <c:v>122</c:v>
                </c:pt>
                <c:pt idx="3891">
                  <c:v>134</c:v>
                </c:pt>
                <c:pt idx="3892">
                  <c:v>-51</c:v>
                </c:pt>
                <c:pt idx="3893">
                  <c:v>102</c:v>
                </c:pt>
                <c:pt idx="3894">
                  <c:v>150</c:v>
                </c:pt>
                <c:pt idx="3895">
                  <c:v>-9</c:v>
                </c:pt>
                <c:pt idx="3896">
                  <c:v>-11</c:v>
                </c:pt>
                <c:pt idx="3897">
                  <c:v>99</c:v>
                </c:pt>
                <c:pt idx="3898">
                  <c:v>69</c:v>
                </c:pt>
                <c:pt idx="3899">
                  <c:v>-23</c:v>
                </c:pt>
                <c:pt idx="3900">
                  <c:v>60</c:v>
                </c:pt>
                <c:pt idx="3901">
                  <c:v>110</c:v>
                </c:pt>
                <c:pt idx="3902">
                  <c:v>206</c:v>
                </c:pt>
                <c:pt idx="3903">
                  <c:v>-1</c:v>
                </c:pt>
                <c:pt idx="3904">
                  <c:v>-160</c:v>
                </c:pt>
                <c:pt idx="3905">
                  <c:v>34</c:v>
                </c:pt>
                <c:pt idx="3906">
                  <c:v>0</c:v>
                </c:pt>
                <c:pt idx="3907">
                  <c:v>105</c:v>
                </c:pt>
                <c:pt idx="3908">
                  <c:v>48</c:v>
                </c:pt>
                <c:pt idx="3909">
                  <c:v>162</c:v>
                </c:pt>
                <c:pt idx="3910">
                  <c:v>114</c:v>
                </c:pt>
                <c:pt idx="3911">
                  <c:v>16</c:v>
                </c:pt>
                <c:pt idx="3912">
                  <c:v>165</c:v>
                </c:pt>
                <c:pt idx="3913">
                  <c:v>-26</c:v>
                </c:pt>
                <c:pt idx="3914">
                  <c:v>-30</c:v>
                </c:pt>
                <c:pt idx="3915">
                  <c:v>64</c:v>
                </c:pt>
                <c:pt idx="3916">
                  <c:v>132</c:v>
                </c:pt>
                <c:pt idx="3917">
                  <c:v>-111</c:v>
                </c:pt>
                <c:pt idx="3918">
                  <c:v>98</c:v>
                </c:pt>
                <c:pt idx="3919">
                  <c:v>210</c:v>
                </c:pt>
                <c:pt idx="3920">
                  <c:v>92</c:v>
                </c:pt>
                <c:pt idx="3921">
                  <c:v>95</c:v>
                </c:pt>
                <c:pt idx="3922">
                  <c:v>116</c:v>
                </c:pt>
                <c:pt idx="3923">
                  <c:v>10</c:v>
                </c:pt>
                <c:pt idx="3924">
                  <c:v>-178</c:v>
                </c:pt>
                <c:pt idx="3925">
                  <c:v>40</c:v>
                </c:pt>
                <c:pt idx="3926">
                  <c:v>-18</c:v>
                </c:pt>
                <c:pt idx="3927">
                  <c:v>112</c:v>
                </c:pt>
                <c:pt idx="3928">
                  <c:v>67</c:v>
                </c:pt>
                <c:pt idx="3929">
                  <c:v>69</c:v>
                </c:pt>
                <c:pt idx="3930">
                  <c:v>129</c:v>
                </c:pt>
                <c:pt idx="3931">
                  <c:v>14</c:v>
                </c:pt>
                <c:pt idx="3932">
                  <c:v>62</c:v>
                </c:pt>
                <c:pt idx="3933">
                  <c:v>105</c:v>
                </c:pt>
                <c:pt idx="3934">
                  <c:v>136</c:v>
                </c:pt>
                <c:pt idx="3935">
                  <c:v>79</c:v>
                </c:pt>
                <c:pt idx="3936">
                  <c:v>177</c:v>
                </c:pt>
                <c:pt idx="3937">
                  <c:v>27</c:v>
                </c:pt>
                <c:pt idx="3938">
                  <c:v>104</c:v>
                </c:pt>
                <c:pt idx="3939">
                  <c:v>186</c:v>
                </c:pt>
                <c:pt idx="3940">
                  <c:v>185</c:v>
                </c:pt>
                <c:pt idx="3941">
                  <c:v>190</c:v>
                </c:pt>
                <c:pt idx="3942">
                  <c:v>168</c:v>
                </c:pt>
                <c:pt idx="3943">
                  <c:v>43</c:v>
                </c:pt>
                <c:pt idx="3944">
                  <c:v>-107</c:v>
                </c:pt>
                <c:pt idx="3945">
                  <c:v>95</c:v>
                </c:pt>
                <c:pt idx="3946">
                  <c:v>-125</c:v>
                </c:pt>
                <c:pt idx="3947">
                  <c:v>-126</c:v>
                </c:pt>
                <c:pt idx="3948">
                  <c:v>-93</c:v>
                </c:pt>
                <c:pt idx="3949">
                  <c:v>140</c:v>
                </c:pt>
                <c:pt idx="3950">
                  <c:v>-49</c:v>
                </c:pt>
                <c:pt idx="3951">
                  <c:v>-28</c:v>
                </c:pt>
                <c:pt idx="3952">
                  <c:v>110</c:v>
                </c:pt>
                <c:pt idx="3953">
                  <c:v>-51</c:v>
                </c:pt>
                <c:pt idx="3954">
                  <c:v>78</c:v>
                </c:pt>
                <c:pt idx="3955">
                  <c:v>-23</c:v>
                </c:pt>
                <c:pt idx="3956">
                  <c:v>-278</c:v>
                </c:pt>
                <c:pt idx="3957">
                  <c:v>105</c:v>
                </c:pt>
                <c:pt idx="3958">
                  <c:v>-29</c:v>
                </c:pt>
                <c:pt idx="3959">
                  <c:v>101</c:v>
                </c:pt>
                <c:pt idx="3960">
                  <c:v>175</c:v>
                </c:pt>
                <c:pt idx="3961">
                  <c:v>41</c:v>
                </c:pt>
                <c:pt idx="3962">
                  <c:v>-40</c:v>
                </c:pt>
                <c:pt idx="3963">
                  <c:v>-7</c:v>
                </c:pt>
                <c:pt idx="3964">
                  <c:v>51</c:v>
                </c:pt>
                <c:pt idx="3965">
                  <c:v>92</c:v>
                </c:pt>
                <c:pt idx="3966">
                  <c:v>4</c:v>
                </c:pt>
                <c:pt idx="3967">
                  <c:v>-65</c:v>
                </c:pt>
                <c:pt idx="3968">
                  <c:v>61</c:v>
                </c:pt>
                <c:pt idx="3969">
                  <c:v>30</c:v>
                </c:pt>
                <c:pt idx="3970">
                  <c:v>139</c:v>
                </c:pt>
                <c:pt idx="3971">
                  <c:v>-50</c:v>
                </c:pt>
                <c:pt idx="3972">
                  <c:v>79</c:v>
                </c:pt>
                <c:pt idx="3973">
                  <c:v>-77</c:v>
                </c:pt>
                <c:pt idx="3974">
                  <c:v>-188</c:v>
                </c:pt>
                <c:pt idx="3975">
                  <c:v>-98</c:v>
                </c:pt>
                <c:pt idx="3976">
                  <c:v>-251</c:v>
                </c:pt>
                <c:pt idx="3977">
                  <c:v>-74</c:v>
                </c:pt>
                <c:pt idx="3978">
                  <c:v>57</c:v>
                </c:pt>
                <c:pt idx="3979">
                  <c:v>87</c:v>
                </c:pt>
                <c:pt idx="3980">
                  <c:v>136</c:v>
                </c:pt>
                <c:pt idx="3981">
                  <c:v>18</c:v>
                </c:pt>
                <c:pt idx="3982">
                  <c:v>-165</c:v>
                </c:pt>
                <c:pt idx="3983">
                  <c:v>-191</c:v>
                </c:pt>
                <c:pt idx="3984">
                  <c:v>18</c:v>
                </c:pt>
                <c:pt idx="3985">
                  <c:v>-9</c:v>
                </c:pt>
                <c:pt idx="3986">
                  <c:v>112</c:v>
                </c:pt>
                <c:pt idx="3987">
                  <c:v>-35</c:v>
                </c:pt>
                <c:pt idx="3988">
                  <c:v>40</c:v>
                </c:pt>
                <c:pt idx="3989">
                  <c:v>-133</c:v>
                </c:pt>
                <c:pt idx="3990">
                  <c:v>18</c:v>
                </c:pt>
                <c:pt idx="3991">
                  <c:v>17</c:v>
                </c:pt>
                <c:pt idx="3992">
                  <c:v>6</c:v>
                </c:pt>
                <c:pt idx="3993">
                  <c:v>10</c:v>
                </c:pt>
                <c:pt idx="3994">
                  <c:v>-121</c:v>
                </c:pt>
                <c:pt idx="3995">
                  <c:v>-37</c:v>
                </c:pt>
                <c:pt idx="3996">
                  <c:v>88</c:v>
                </c:pt>
                <c:pt idx="3997">
                  <c:v>111</c:v>
                </c:pt>
                <c:pt idx="3998">
                  <c:v>-50</c:v>
                </c:pt>
                <c:pt idx="3999">
                  <c:v>-3</c:v>
                </c:pt>
                <c:pt idx="4000">
                  <c:v>150</c:v>
                </c:pt>
                <c:pt idx="4001">
                  <c:v>-174</c:v>
                </c:pt>
                <c:pt idx="4002">
                  <c:v>28</c:v>
                </c:pt>
                <c:pt idx="4003">
                  <c:v>66</c:v>
                </c:pt>
                <c:pt idx="4004">
                  <c:v>99</c:v>
                </c:pt>
                <c:pt idx="4005">
                  <c:v>-86</c:v>
                </c:pt>
                <c:pt idx="4006">
                  <c:v>-36</c:v>
                </c:pt>
                <c:pt idx="4007">
                  <c:v>-42</c:v>
                </c:pt>
                <c:pt idx="4008">
                  <c:v>-103</c:v>
                </c:pt>
                <c:pt idx="4009">
                  <c:v>91</c:v>
                </c:pt>
                <c:pt idx="4010">
                  <c:v>157</c:v>
                </c:pt>
                <c:pt idx="4011">
                  <c:v>58</c:v>
                </c:pt>
                <c:pt idx="4012">
                  <c:v>23</c:v>
                </c:pt>
                <c:pt idx="4013">
                  <c:v>59</c:v>
                </c:pt>
                <c:pt idx="4014">
                  <c:v>-104</c:v>
                </c:pt>
                <c:pt idx="4015">
                  <c:v>-77</c:v>
                </c:pt>
                <c:pt idx="4016">
                  <c:v>-165</c:v>
                </c:pt>
                <c:pt idx="4017">
                  <c:v>57</c:v>
                </c:pt>
                <c:pt idx="4018">
                  <c:v>22</c:v>
                </c:pt>
                <c:pt idx="4019">
                  <c:v>-166</c:v>
                </c:pt>
                <c:pt idx="4020">
                  <c:v>113</c:v>
                </c:pt>
                <c:pt idx="4021">
                  <c:v>-207</c:v>
                </c:pt>
                <c:pt idx="4022">
                  <c:v>26</c:v>
                </c:pt>
                <c:pt idx="4023">
                  <c:v>83</c:v>
                </c:pt>
                <c:pt idx="4024">
                  <c:v>-37</c:v>
                </c:pt>
                <c:pt idx="4025">
                  <c:v>-157</c:v>
                </c:pt>
                <c:pt idx="4026">
                  <c:v>102</c:v>
                </c:pt>
                <c:pt idx="4027">
                  <c:v>1</c:v>
                </c:pt>
                <c:pt idx="4028">
                  <c:v>127</c:v>
                </c:pt>
                <c:pt idx="4029">
                  <c:v>-79</c:v>
                </c:pt>
                <c:pt idx="4030">
                  <c:v>-78</c:v>
                </c:pt>
                <c:pt idx="4031">
                  <c:v>-111</c:v>
                </c:pt>
                <c:pt idx="4032">
                  <c:v>-53</c:v>
                </c:pt>
                <c:pt idx="4033">
                  <c:v>-68</c:v>
                </c:pt>
                <c:pt idx="4034">
                  <c:v>-15</c:v>
                </c:pt>
                <c:pt idx="4035">
                  <c:v>-284</c:v>
                </c:pt>
                <c:pt idx="4036">
                  <c:v>-53</c:v>
                </c:pt>
                <c:pt idx="4037">
                  <c:v>-122</c:v>
                </c:pt>
                <c:pt idx="4038">
                  <c:v>83</c:v>
                </c:pt>
                <c:pt idx="4039">
                  <c:v>9</c:v>
                </c:pt>
                <c:pt idx="4040">
                  <c:v>-18</c:v>
                </c:pt>
                <c:pt idx="4041">
                  <c:v>93</c:v>
                </c:pt>
                <c:pt idx="4042">
                  <c:v>118</c:v>
                </c:pt>
                <c:pt idx="4043">
                  <c:v>110</c:v>
                </c:pt>
                <c:pt idx="4044">
                  <c:v>12</c:v>
                </c:pt>
                <c:pt idx="4045">
                  <c:v>-211</c:v>
                </c:pt>
                <c:pt idx="4046">
                  <c:v>-38</c:v>
                </c:pt>
                <c:pt idx="4047">
                  <c:v>-169</c:v>
                </c:pt>
                <c:pt idx="4048">
                  <c:v>-78</c:v>
                </c:pt>
                <c:pt idx="4049">
                  <c:v>-97</c:v>
                </c:pt>
                <c:pt idx="4050">
                  <c:v>31</c:v>
                </c:pt>
                <c:pt idx="4051">
                  <c:v>-137</c:v>
                </c:pt>
                <c:pt idx="4052">
                  <c:v>98</c:v>
                </c:pt>
                <c:pt idx="4053">
                  <c:v>-68</c:v>
                </c:pt>
                <c:pt idx="4054">
                  <c:v>-62</c:v>
                </c:pt>
                <c:pt idx="4055">
                  <c:v>-37</c:v>
                </c:pt>
                <c:pt idx="4056">
                  <c:v>-127</c:v>
                </c:pt>
                <c:pt idx="4057">
                  <c:v>-50</c:v>
                </c:pt>
                <c:pt idx="4058">
                  <c:v>45</c:v>
                </c:pt>
                <c:pt idx="4059">
                  <c:v>-36</c:v>
                </c:pt>
                <c:pt idx="4060">
                  <c:v>70</c:v>
                </c:pt>
                <c:pt idx="4061">
                  <c:v>-23</c:v>
                </c:pt>
                <c:pt idx="4062">
                  <c:v>-97</c:v>
                </c:pt>
                <c:pt idx="4063">
                  <c:v>-74</c:v>
                </c:pt>
                <c:pt idx="4064">
                  <c:v>-77</c:v>
                </c:pt>
                <c:pt idx="4065">
                  <c:v>-139</c:v>
                </c:pt>
                <c:pt idx="4066">
                  <c:v>-410</c:v>
                </c:pt>
                <c:pt idx="4067">
                  <c:v>0</c:v>
                </c:pt>
                <c:pt idx="4068">
                  <c:v>-36</c:v>
                </c:pt>
                <c:pt idx="4069">
                  <c:v>-9</c:v>
                </c:pt>
                <c:pt idx="4070">
                  <c:v>35</c:v>
                </c:pt>
                <c:pt idx="4071">
                  <c:v>-73</c:v>
                </c:pt>
                <c:pt idx="4072">
                  <c:v>75</c:v>
                </c:pt>
                <c:pt idx="4073">
                  <c:v>-40</c:v>
                </c:pt>
                <c:pt idx="4074">
                  <c:v>-21</c:v>
                </c:pt>
                <c:pt idx="4075">
                  <c:v>-86</c:v>
                </c:pt>
                <c:pt idx="4076">
                  <c:v>0</c:v>
                </c:pt>
                <c:pt idx="4077">
                  <c:v>-147</c:v>
                </c:pt>
                <c:pt idx="4078">
                  <c:v>150</c:v>
                </c:pt>
                <c:pt idx="4079">
                  <c:v>-133</c:v>
                </c:pt>
                <c:pt idx="4080">
                  <c:v>-76</c:v>
                </c:pt>
                <c:pt idx="4081">
                  <c:v>83</c:v>
                </c:pt>
                <c:pt idx="4082">
                  <c:v>-109</c:v>
                </c:pt>
                <c:pt idx="4083">
                  <c:v>-152</c:v>
                </c:pt>
                <c:pt idx="4084">
                  <c:v>-94</c:v>
                </c:pt>
                <c:pt idx="4085">
                  <c:v>-42</c:v>
                </c:pt>
                <c:pt idx="4086">
                  <c:v>-105</c:v>
                </c:pt>
                <c:pt idx="4087">
                  <c:v>-227</c:v>
                </c:pt>
                <c:pt idx="4088">
                  <c:v>-115</c:v>
                </c:pt>
                <c:pt idx="4089">
                  <c:v>-276</c:v>
                </c:pt>
                <c:pt idx="4090">
                  <c:v>-2</c:v>
                </c:pt>
                <c:pt idx="4091">
                  <c:v>-73</c:v>
                </c:pt>
                <c:pt idx="4092">
                  <c:v>-40</c:v>
                </c:pt>
                <c:pt idx="4093">
                  <c:v>-136</c:v>
                </c:pt>
                <c:pt idx="4094">
                  <c:v>-84</c:v>
                </c:pt>
                <c:pt idx="4095">
                  <c:v>-175</c:v>
                </c:pt>
                <c:pt idx="4096">
                  <c:v>-240</c:v>
                </c:pt>
                <c:pt idx="4097">
                  <c:v>-107</c:v>
                </c:pt>
                <c:pt idx="4098">
                  <c:v>-111</c:v>
                </c:pt>
                <c:pt idx="4099">
                  <c:v>-9</c:v>
                </c:pt>
                <c:pt idx="4100">
                  <c:v>-67</c:v>
                </c:pt>
                <c:pt idx="4101">
                  <c:v>-196</c:v>
                </c:pt>
                <c:pt idx="4102">
                  <c:v>-140</c:v>
                </c:pt>
                <c:pt idx="4103">
                  <c:v>-119</c:v>
                </c:pt>
                <c:pt idx="4104">
                  <c:v>-193</c:v>
                </c:pt>
                <c:pt idx="4105">
                  <c:v>-94</c:v>
                </c:pt>
                <c:pt idx="4106">
                  <c:v>-138</c:v>
                </c:pt>
                <c:pt idx="4107">
                  <c:v>-93</c:v>
                </c:pt>
                <c:pt idx="4108">
                  <c:v>-196</c:v>
                </c:pt>
                <c:pt idx="4109">
                  <c:v>-110</c:v>
                </c:pt>
                <c:pt idx="4110">
                  <c:v>-99</c:v>
                </c:pt>
                <c:pt idx="4111">
                  <c:v>-76</c:v>
                </c:pt>
                <c:pt idx="4112">
                  <c:v>-124</c:v>
                </c:pt>
                <c:pt idx="4113">
                  <c:v>-76</c:v>
                </c:pt>
                <c:pt idx="4114">
                  <c:v>-101</c:v>
                </c:pt>
                <c:pt idx="4115">
                  <c:v>-169</c:v>
                </c:pt>
                <c:pt idx="4116">
                  <c:v>-134</c:v>
                </c:pt>
                <c:pt idx="4117">
                  <c:v>-118</c:v>
                </c:pt>
                <c:pt idx="4118">
                  <c:v>54</c:v>
                </c:pt>
                <c:pt idx="4119">
                  <c:v>-81</c:v>
                </c:pt>
                <c:pt idx="4120">
                  <c:v>-160</c:v>
                </c:pt>
                <c:pt idx="4121">
                  <c:v>-102</c:v>
                </c:pt>
                <c:pt idx="4122">
                  <c:v>-172</c:v>
                </c:pt>
                <c:pt idx="4123">
                  <c:v>-111</c:v>
                </c:pt>
                <c:pt idx="4124">
                  <c:v>-143</c:v>
                </c:pt>
                <c:pt idx="4125">
                  <c:v>-111</c:v>
                </c:pt>
                <c:pt idx="4126">
                  <c:v>-243</c:v>
                </c:pt>
                <c:pt idx="4127">
                  <c:v>-56</c:v>
                </c:pt>
                <c:pt idx="4128">
                  <c:v>-57</c:v>
                </c:pt>
                <c:pt idx="4129">
                  <c:v>-170</c:v>
                </c:pt>
                <c:pt idx="4130">
                  <c:v>-496</c:v>
                </c:pt>
                <c:pt idx="4131">
                  <c:v>-274</c:v>
                </c:pt>
                <c:pt idx="4132">
                  <c:v>-135</c:v>
                </c:pt>
                <c:pt idx="4133">
                  <c:v>-150</c:v>
                </c:pt>
              </c:numCache>
            </c:numRef>
          </c:yVal>
        </c:ser>
        <c:axId val="106865408"/>
        <c:axId val="106867712"/>
      </c:scatterChart>
      <c:valAx>
        <c:axId val="106865408"/>
        <c:scaling>
          <c:orientation val="minMax"/>
          <c:max val="900"/>
          <c:min val="-500"/>
        </c:scaling>
        <c:axPos val="b"/>
        <c:title>
          <c:tx>
            <c:rich>
              <a:bodyPr/>
              <a:lstStyle/>
              <a:p>
                <a:pPr>
                  <a:defRPr sz="1200" baseline="0"/>
                </a:pPr>
                <a:r>
                  <a:rPr lang="en-US" sz="1200" baseline="0"/>
                  <a:t>Net Merit, April 2010</a:t>
                </a:r>
              </a:p>
            </c:rich>
          </c:tx>
        </c:title>
        <c:numFmt formatCode="General" sourceLinked="1"/>
        <c:tickLblPos val="nextTo"/>
        <c:spPr>
          <a:ln w="25400" cmpd="sng">
            <a:solidFill>
              <a:schemeClr val="tx1"/>
            </a:solidFill>
          </a:ln>
        </c:spPr>
        <c:txPr>
          <a:bodyPr/>
          <a:lstStyle/>
          <a:p>
            <a:pPr>
              <a:defRPr sz="1200" b="1" i="0" baseline="0">
                <a:solidFill>
                  <a:schemeClr val="tx1"/>
                </a:solidFill>
              </a:defRPr>
            </a:pPr>
            <a:endParaRPr lang="en-US"/>
          </a:p>
        </c:txPr>
        <c:crossAx val="106867712"/>
        <c:crossesAt val="-500"/>
        <c:crossBetween val="midCat"/>
      </c:valAx>
      <c:valAx>
        <c:axId val="106867712"/>
        <c:scaling>
          <c:orientation val="minMax"/>
          <c:max val="900"/>
          <c:min val="-500"/>
        </c:scaling>
        <c:axPos val="l"/>
        <c:title>
          <c:tx>
            <c:rich>
              <a:bodyPr rot="-5400000" vert="horz"/>
              <a:lstStyle/>
              <a:p>
                <a:pPr>
                  <a:defRPr sz="1200" baseline="0"/>
                </a:pPr>
                <a:r>
                  <a:rPr lang="en-US" sz="1200" baseline="0"/>
                  <a:t>Net Merit,  Dec. 2013 </a:t>
                </a:r>
              </a:p>
            </c:rich>
          </c:tx>
        </c:title>
        <c:numFmt formatCode="General" sourceLinked="1"/>
        <c:tickLblPos val="nextTo"/>
        <c:spPr>
          <a:ln w="25400" cmpd="sng">
            <a:solidFill>
              <a:schemeClr val="tx1"/>
            </a:solidFill>
          </a:ln>
        </c:spPr>
        <c:txPr>
          <a:bodyPr/>
          <a:lstStyle/>
          <a:p>
            <a:pPr>
              <a:defRPr sz="1200" b="1" i="0" baseline="0"/>
            </a:pPr>
            <a:endParaRPr lang="en-US"/>
          </a:p>
        </c:txPr>
        <c:crossAx val="106865408"/>
        <c:crossesAt val="-500"/>
        <c:crossBetween val="midCat"/>
      </c:valAx>
      <c:spPr>
        <a:noFill/>
      </c:spPr>
    </c:plotArea>
    <c:plotVisOnly val="1"/>
  </c:chart>
  <c:spPr>
    <a:noFill/>
    <a:ln>
      <a:no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405055806932647E-2"/>
          <c:y val="8.5362434610018523E-2"/>
          <c:w val="0.8206794420828708"/>
          <c:h val="0.75511956838728489"/>
        </c:manualLayout>
      </c:layout>
      <c:lineChart>
        <c:grouping val="standard"/>
        <c:ser>
          <c:idx val="0"/>
          <c:order val="0"/>
          <c:tx>
            <c:v>Planet</c:v>
          </c:tx>
          <c:spPr>
            <a:ln>
              <a:solidFill>
                <a:srgbClr val="0070C0"/>
              </a:solidFill>
            </a:ln>
          </c:spPr>
          <c:marker>
            <c:spPr>
              <a:solidFill>
                <a:srgbClr val="0070C0"/>
              </a:solidFill>
              <a:ln>
                <a:solidFill>
                  <a:srgbClr val="0070C0"/>
                </a:solidFill>
              </a:ln>
            </c:spPr>
          </c:marker>
          <c:cat>
            <c:numRef>
              <c:f>'data-provenbulls'!$A$97:$A$118</c:f>
              <c:numCache>
                <c:formatCode>mmm\-yy</c:formatCode>
                <c:ptCount val="22"/>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pt idx="13">
                  <c:v>40026</c:v>
                </c:pt>
                <c:pt idx="14">
                  <c:v>39904</c:v>
                </c:pt>
                <c:pt idx="15">
                  <c:v>39814</c:v>
                </c:pt>
                <c:pt idx="16">
                  <c:v>39661</c:v>
                </c:pt>
                <c:pt idx="17">
                  <c:v>39539</c:v>
                </c:pt>
                <c:pt idx="18">
                  <c:v>39448</c:v>
                </c:pt>
                <c:pt idx="19">
                  <c:v>39295</c:v>
                </c:pt>
                <c:pt idx="20">
                  <c:v>39203</c:v>
                </c:pt>
                <c:pt idx="21">
                  <c:v>39114</c:v>
                </c:pt>
              </c:numCache>
            </c:numRef>
          </c:cat>
          <c:val>
            <c:numRef>
              <c:f>'data-provenbulls'!$C$7:$C$28</c:f>
              <c:numCache>
                <c:formatCode>General</c:formatCode>
                <c:ptCount val="22"/>
                <c:pt idx="0">
                  <c:v>99</c:v>
                </c:pt>
                <c:pt idx="1">
                  <c:v>99</c:v>
                </c:pt>
                <c:pt idx="2">
                  <c:v>99</c:v>
                </c:pt>
                <c:pt idx="3">
                  <c:v>99</c:v>
                </c:pt>
                <c:pt idx="4">
                  <c:v>99</c:v>
                </c:pt>
                <c:pt idx="5">
                  <c:v>96</c:v>
                </c:pt>
                <c:pt idx="6">
                  <c:v>94</c:v>
                </c:pt>
                <c:pt idx="7">
                  <c:v>93</c:v>
                </c:pt>
                <c:pt idx="8">
                  <c:v>90</c:v>
                </c:pt>
                <c:pt idx="9">
                  <c:v>86</c:v>
                </c:pt>
                <c:pt idx="10">
                  <c:v>84</c:v>
                </c:pt>
                <c:pt idx="11">
                  <c:v>84</c:v>
                </c:pt>
                <c:pt idx="12">
                  <c:v>83</c:v>
                </c:pt>
                <c:pt idx="13">
                  <c:v>87</c:v>
                </c:pt>
                <c:pt idx="14">
                  <c:v>85</c:v>
                </c:pt>
                <c:pt idx="15">
                  <c:v>84</c:v>
                </c:pt>
                <c:pt idx="16">
                  <c:v>76</c:v>
                </c:pt>
                <c:pt idx="17">
                  <c:v>73</c:v>
                </c:pt>
                <c:pt idx="18">
                  <c:v>71</c:v>
                </c:pt>
                <c:pt idx="19">
                  <c:v>56</c:v>
                </c:pt>
                <c:pt idx="20">
                  <c:v>45</c:v>
                </c:pt>
                <c:pt idx="21">
                  <c:v>44</c:v>
                </c:pt>
              </c:numCache>
            </c:numRef>
          </c:val>
        </c:ser>
        <c:ser>
          <c:idx val="1"/>
          <c:order val="1"/>
          <c:tx>
            <c:v>Freddie</c:v>
          </c:tx>
          <c:spPr>
            <a:ln>
              <a:solidFill>
                <a:srgbClr val="FF0000"/>
              </a:solidFill>
              <a:prstDash val="sysDash"/>
            </a:ln>
          </c:spPr>
          <c:marker>
            <c:spPr>
              <a:solidFill>
                <a:srgbClr val="FF0000"/>
              </a:solidFill>
              <a:ln>
                <a:solidFill>
                  <a:srgbClr val="FF0000"/>
                </a:solidFill>
              </a:ln>
            </c:spPr>
          </c:marker>
          <c:cat>
            <c:numRef>
              <c:f>'data-provenbulls'!$A$97:$A$118</c:f>
              <c:numCache>
                <c:formatCode>mmm\-yy</c:formatCode>
                <c:ptCount val="22"/>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pt idx="13">
                  <c:v>40026</c:v>
                </c:pt>
                <c:pt idx="14">
                  <c:v>39904</c:v>
                </c:pt>
                <c:pt idx="15">
                  <c:v>39814</c:v>
                </c:pt>
                <c:pt idx="16">
                  <c:v>39661</c:v>
                </c:pt>
                <c:pt idx="17">
                  <c:v>39539</c:v>
                </c:pt>
                <c:pt idx="18">
                  <c:v>39448</c:v>
                </c:pt>
                <c:pt idx="19">
                  <c:v>39295</c:v>
                </c:pt>
                <c:pt idx="20">
                  <c:v>39203</c:v>
                </c:pt>
                <c:pt idx="21">
                  <c:v>39114</c:v>
                </c:pt>
              </c:numCache>
            </c:numRef>
          </c:cat>
          <c:val>
            <c:numRef>
              <c:f>'data-provenbulls'!$C$37:$C$58</c:f>
              <c:numCache>
                <c:formatCode>General</c:formatCode>
                <c:ptCount val="22"/>
                <c:pt idx="0">
                  <c:v>99</c:v>
                </c:pt>
                <c:pt idx="1">
                  <c:v>97</c:v>
                </c:pt>
                <c:pt idx="2">
                  <c:v>95</c:v>
                </c:pt>
                <c:pt idx="3">
                  <c:v>93</c:v>
                </c:pt>
                <c:pt idx="4">
                  <c:v>93</c:v>
                </c:pt>
                <c:pt idx="5">
                  <c:v>90</c:v>
                </c:pt>
                <c:pt idx="6">
                  <c:v>87</c:v>
                </c:pt>
                <c:pt idx="7">
                  <c:v>84</c:v>
                </c:pt>
                <c:pt idx="8">
                  <c:v>83</c:v>
                </c:pt>
                <c:pt idx="9">
                  <c:v>84</c:v>
                </c:pt>
                <c:pt idx="10">
                  <c:v>83</c:v>
                </c:pt>
                <c:pt idx="11">
                  <c:v>81</c:v>
                </c:pt>
                <c:pt idx="12">
                  <c:v>79</c:v>
                </c:pt>
                <c:pt idx="13">
                  <c:v>84</c:v>
                </c:pt>
                <c:pt idx="14">
                  <c:v>74</c:v>
                </c:pt>
                <c:pt idx="15">
                  <c:v>69</c:v>
                </c:pt>
                <c:pt idx="16">
                  <c:v>39</c:v>
                </c:pt>
                <c:pt idx="17">
                  <c:v>39</c:v>
                </c:pt>
                <c:pt idx="18">
                  <c:v>38</c:v>
                </c:pt>
                <c:pt idx="19">
                  <c:v>38</c:v>
                </c:pt>
                <c:pt idx="20">
                  <c:v>37</c:v>
                </c:pt>
                <c:pt idx="21">
                  <c:v>37</c:v>
                </c:pt>
              </c:numCache>
            </c:numRef>
          </c:val>
        </c:ser>
        <c:ser>
          <c:idx val="2"/>
          <c:order val="2"/>
          <c:tx>
            <c:v>Mano</c:v>
          </c:tx>
          <c:spPr>
            <a:ln>
              <a:solidFill>
                <a:srgbClr val="FF0000"/>
              </a:solidFill>
            </a:ln>
          </c:spPr>
          <c:marker>
            <c:spPr>
              <a:solidFill>
                <a:srgbClr val="FF0000"/>
              </a:solidFill>
              <a:ln>
                <a:solidFill>
                  <a:srgbClr val="FF0000"/>
                </a:solidFill>
              </a:ln>
            </c:spPr>
          </c:marker>
          <c:cat>
            <c:numRef>
              <c:f>'data-provenbulls'!$A$97:$A$118</c:f>
              <c:numCache>
                <c:formatCode>mmm\-yy</c:formatCode>
                <c:ptCount val="22"/>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pt idx="13">
                  <c:v>40026</c:v>
                </c:pt>
                <c:pt idx="14">
                  <c:v>39904</c:v>
                </c:pt>
                <c:pt idx="15">
                  <c:v>39814</c:v>
                </c:pt>
                <c:pt idx="16">
                  <c:v>39661</c:v>
                </c:pt>
                <c:pt idx="17">
                  <c:v>39539</c:v>
                </c:pt>
                <c:pt idx="18">
                  <c:v>39448</c:v>
                </c:pt>
                <c:pt idx="19">
                  <c:v>39295</c:v>
                </c:pt>
                <c:pt idx="20">
                  <c:v>39203</c:v>
                </c:pt>
                <c:pt idx="21">
                  <c:v>39114</c:v>
                </c:pt>
              </c:numCache>
            </c:numRef>
          </c:cat>
          <c:val>
            <c:numRef>
              <c:f>'data-provenbulls'!$C$67:$C$88</c:f>
              <c:numCache>
                <c:formatCode>General</c:formatCode>
                <c:ptCount val="22"/>
                <c:pt idx="0">
                  <c:v>88</c:v>
                </c:pt>
                <c:pt idx="1">
                  <c:v>88</c:v>
                </c:pt>
                <c:pt idx="2">
                  <c:v>87</c:v>
                </c:pt>
                <c:pt idx="3">
                  <c:v>86</c:v>
                </c:pt>
                <c:pt idx="4">
                  <c:v>87</c:v>
                </c:pt>
                <c:pt idx="5">
                  <c:v>86</c:v>
                </c:pt>
                <c:pt idx="6">
                  <c:v>85</c:v>
                </c:pt>
                <c:pt idx="7">
                  <c:v>84</c:v>
                </c:pt>
                <c:pt idx="8">
                  <c:v>83</c:v>
                </c:pt>
                <c:pt idx="9">
                  <c:v>84</c:v>
                </c:pt>
                <c:pt idx="10">
                  <c:v>83</c:v>
                </c:pt>
                <c:pt idx="11">
                  <c:v>82</c:v>
                </c:pt>
                <c:pt idx="12">
                  <c:v>80</c:v>
                </c:pt>
                <c:pt idx="13">
                  <c:v>84</c:v>
                </c:pt>
                <c:pt idx="14">
                  <c:v>79</c:v>
                </c:pt>
                <c:pt idx="15">
                  <c:v>67</c:v>
                </c:pt>
                <c:pt idx="16">
                  <c:v>40</c:v>
                </c:pt>
                <c:pt idx="17">
                  <c:v>39</c:v>
                </c:pt>
                <c:pt idx="18">
                  <c:v>39</c:v>
                </c:pt>
                <c:pt idx="19">
                  <c:v>39</c:v>
                </c:pt>
                <c:pt idx="20">
                  <c:v>39</c:v>
                </c:pt>
                <c:pt idx="21">
                  <c:v>39</c:v>
                </c:pt>
              </c:numCache>
            </c:numRef>
          </c:val>
        </c:ser>
        <c:ser>
          <c:idx val="3"/>
          <c:order val="3"/>
          <c:tx>
            <c:v>Super</c:v>
          </c:tx>
          <c:spPr>
            <a:ln>
              <a:solidFill>
                <a:srgbClr val="00B050"/>
              </a:solidFill>
              <a:prstDash val="sysDash"/>
            </a:ln>
          </c:spPr>
          <c:marker>
            <c:symbol val="circle"/>
            <c:size val="7"/>
            <c:spPr>
              <a:solidFill>
                <a:srgbClr val="00B050"/>
              </a:solidFill>
              <a:ln>
                <a:solidFill>
                  <a:srgbClr val="00B050"/>
                </a:solidFill>
              </a:ln>
            </c:spPr>
          </c:marker>
          <c:cat>
            <c:numRef>
              <c:f>'data-provenbulls'!$A$97:$A$118</c:f>
              <c:numCache>
                <c:formatCode>mmm\-yy</c:formatCode>
                <c:ptCount val="22"/>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pt idx="13">
                  <c:v>40026</c:v>
                </c:pt>
                <c:pt idx="14">
                  <c:v>39904</c:v>
                </c:pt>
                <c:pt idx="15">
                  <c:v>39814</c:v>
                </c:pt>
                <c:pt idx="16">
                  <c:v>39661</c:v>
                </c:pt>
                <c:pt idx="17">
                  <c:v>39539</c:v>
                </c:pt>
                <c:pt idx="18">
                  <c:v>39448</c:v>
                </c:pt>
                <c:pt idx="19">
                  <c:v>39295</c:v>
                </c:pt>
                <c:pt idx="20">
                  <c:v>39203</c:v>
                </c:pt>
                <c:pt idx="21">
                  <c:v>39114</c:v>
                </c:pt>
              </c:numCache>
            </c:numRef>
          </c:cat>
          <c:val>
            <c:numRef>
              <c:f>'data-provenbulls'!$C$97:$C$118</c:f>
              <c:numCache>
                <c:formatCode>General</c:formatCode>
                <c:ptCount val="22"/>
                <c:pt idx="0">
                  <c:v>99</c:v>
                </c:pt>
                <c:pt idx="1">
                  <c:v>97</c:v>
                </c:pt>
                <c:pt idx="2">
                  <c:v>95</c:v>
                </c:pt>
                <c:pt idx="3">
                  <c:v>93</c:v>
                </c:pt>
                <c:pt idx="4">
                  <c:v>93</c:v>
                </c:pt>
                <c:pt idx="5">
                  <c:v>89</c:v>
                </c:pt>
                <c:pt idx="6">
                  <c:v>87</c:v>
                </c:pt>
                <c:pt idx="7">
                  <c:v>86</c:v>
                </c:pt>
                <c:pt idx="8">
                  <c:v>86</c:v>
                </c:pt>
                <c:pt idx="9">
                  <c:v>86</c:v>
                </c:pt>
                <c:pt idx="10">
                  <c:v>85</c:v>
                </c:pt>
                <c:pt idx="11">
                  <c:v>84</c:v>
                </c:pt>
                <c:pt idx="12">
                  <c:v>81</c:v>
                </c:pt>
                <c:pt idx="13">
                  <c:v>85</c:v>
                </c:pt>
                <c:pt idx="14">
                  <c:v>79</c:v>
                </c:pt>
                <c:pt idx="15">
                  <c:v>67</c:v>
                </c:pt>
                <c:pt idx="16">
                  <c:v>39</c:v>
                </c:pt>
                <c:pt idx="17">
                  <c:v>38</c:v>
                </c:pt>
                <c:pt idx="18">
                  <c:v>37</c:v>
                </c:pt>
                <c:pt idx="19">
                  <c:v>36</c:v>
                </c:pt>
                <c:pt idx="20">
                  <c:v>36</c:v>
                </c:pt>
                <c:pt idx="21">
                  <c:v>36</c:v>
                </c:pt>
              </c:numCache>
            </c:numRef>
          </c:val>
        </c:ser>
        <c:ser>
          <c:idx val="4"/>
          <c:order val="4"/>
          <c:tx>
            <c:v>Altaross</c:v>
          </c:tx>
          <c:spPr>
            <a:ln>
              <a:solidFill>
                <a:srgbClr val="00B050"/>
              </a:solidFill>
            </a:ln>
          </c:spPr>
          <c:marker>
            <c:spPr>
              <a:solidFill>
                <a:srgbClr val="00B050"/>
              </a:solidFill>
              <a:ln>
                <a:solidFill>
                  <a:srgbClr val="00B050"/>
                </a:solidFill>
              </a:ln>
            </c:spPr>
          </c:marker>
          <c:cat>
            <c:numRef>
              <c:f>'data-provenbulls'!$A$97:$A$118</c:f>
              <c:numCache>
                <c:formatCode>mmm\-yy</c:formatCode>
                <c:ptCount val="22"/>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pt idx="13">
                  <c:v>40026</c:v>
                </c:pt>
                <c:pt idx="14">
                  <c:v>39904</c:v>
                </c:pt>
                <c:pt idx="15">
                  <c:v>39814</c:v>
                </c:pt>
                <c:pt idx="16">
                  <c:v>39661</c:v>
                </c:pt>
                <c:pt idx="17">
                  <c:v>39539</c:v>
                </c:pt>
                <c:pt idx="18">
                  <c:v>39448</c:v>
                </c:pt>
                <c:pt idx="19">
                  <c:v>39295</c:v>
                </c:pt>
                <c:pt idx="20">
                  <c:v>39203</c:v>
                </c:pt>
                <c:pt idx="21">
                  <c:v>39114</c:v>
                </c:pt>
              </c:numCache>
            </c:numRef>
          </c:cat>
          <c:val>
            <c:numRef>
              <c:f>'data-provenbulls'!$C$127:$C$148</c:f>
              <c:numCache>
                <c:formatCode>General</c:formatCode>
                <c:ptCount val="22"/>
                <c:pt idx="0">
                  <c:v>95</c:v>
                </c:pt>
                <c:pt idx="1">
                  <c:v>94</c:v>
                </c:pt>
                <c:pt idx="2">
                  <c:v>92</c:v>
                </c:pt>
                <c:pt idx="3">
                  <c:v>89</c:v>
                </c:pt>
                <c:pt idx="4">
                  <c:v>89</c:v>
                </c:pt>
                <c:pt idx="5">
                  <c:v>88</c:v>
                </c:pt>
                <c:pt idx="6">
                  <c:v>87</c:v>
                </c:pt>
                <c:pt idx="7">
                  <c:v>86</c:v>
                </c:pt>
                <c:pt idx="8">
                  <c:v>85</c:v>
                </c:pt>
                <c:pt idx="9">
                  <c:v>85</c:v>
                </c:pt>
                <c:pt idx="10">
                  <c:v>84</c:v>
                </c:pt>
                <c:pt idx="11">
                  <c:v>82</c:v>
                </c:pt>
                <c:pt idx="12">
                  <c:v>79</c:v>
                </c:pt>
                <c:pt idx="13">
                  <c:v>81</c:v>
                </c:pt>
                <c:pt idx="14">
                  <c:v>70</c:v>
                </c:pt>
                <c:pt idx="15">
                  <c:v>70</c:v>
                </c:pt>
                <c:pt idx="16">
                  <c:v>37</c:v>
                </c:pt>
                <c:pt idx="17">
                  <c:v>37</c:v>
                </c:pt>
                <c:pt idx="18">
                  <c:v>37</c:v>
                </c:pt>
                <c:pt idx="19">
                  <c:v>37</c:v>
                </c:pt>
                <c:pt idx="20">
                  <c:v>36</c:v>
                </c:pt>
                <c:pt idx="21">
                  <c:v>35</c:v>
                </c:pt>
              </c:numCache>
            </c:numRef>
          </c:val>
        </c:ser>
        <c:ser>
          <c:idx val="6"/>
          <c:order val="5"/>
          <c:tx>
            <c:v>Man--O-Man</c:v>
          </c:tx>
          <c:spPr>
            <a:ln>
              <a:solidFill>
                <a:schemeClr val="accent1">
                  <a:lumMod val="40000"/>
                  <a:lumOff val="60000"/>
                </a:schemeClr>
              </a:solidFill>
            </a:ln>
          </c:spPr>
          <c:marker>
            <c:symbol val="triangle"/>
            <c:size val="7"/>
            <c:spPr>
              <a:solidFill>
                <a:schemeClr val="accent1">
                  <a:lumMod val="40000"/>
                  <a:lumOff val="60000"/>
                </a:schemeClr>
              </a:solidFill>
              <a:ln>
                <a:solidFill>
                  <a:srgbClr val="4F81BD">
                    <a:lumMod val="40000"/>
                    <a:lumOff val="60000"/>
                  </a:srgbClr>
                </a:solidFill>
              </a:ln>
            </c:spPr>
          </c:marker>
          <c:cat>
            <c:numRef>
              <c:f>'data-provenbulls'!$A$97:$A$118</c:f>
              <c:numCache>
                <c:formatCode>mmm\-yy</c:formatCode>
                <c:ptCount val="22"/>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pt idx="13">
                  <c:v>40026</c:v>
                </c:pt>
                <c:pt idx="14">
                  <c:v>39904</c:v>
                </c:pt>
                <c:pt idx="15">
                  <c:v>39814</c:v>
                </c:pt>
                <c:pt idx="16">
                  <c:v>39661</c:v>
                </c:pt>
                <c:pt idx="17">
                  <c:v>39539</c:v>
                </c:pt>
                <c:pt idx="18">
                  <c:v>39448</c:v>
                </c:pt>
                <c:pt idx="19">
                  <c:v>39295</c:v>
                </c:pt>
                <c:pt idx="20">
                  <c:v>39203</c:v>
                </c:pt>
                <c:pt idx="21">
                  <c:v>39114</c:v>
                </c:pt>
              </c:numCache>
            </c:numRef>
          </c:cat>
          <c:val>
            <c:numRef>
              <c:f>'data-provenbulls'!$C$204:$C$225</c:f>
              <c:numCache>
                <c:formatCode>General</c:formatCode>
                <c:ptCount val="22"/>
                <c:pt idx="0">
                  <c:v>96</c:v>
                </c:pt>
                <c:pt idx="1">
                  <c:v>95</c:v>
                </c:pt>
                <c:pt idx="2">
                  <c:v>94</c:v>
                </c:pt>
                <c:pt idx="3">
                  <c:v>93</c:v>
                </c:pt>
                <c:pt idx="4">
                  <c:v>93</c:v>
                </c:pt>
                <c:pt idx="5">
                  <c:v>90</c:v>
                </c:pt>
                <c:pt idx="6">
                  <c:v>89</c:v>
                </c:pt>
                <c:pt idx="7">
                  <c:v>87</c:v>
                </c:pt>
                <c:pt idx="8">
                  <c:v>86</c:v>
                </c:pt>
                <c:pt idx="9">
                  <c:v>87</c:v>
                </c:pt>
                <c:pt idx="10">
                  <c:v>86</c:v>
                </c:pt>
                <c:pt idx="11">
                  <c:v>85</c:v>
                </c:pt>
                <c:pt idx="12">
                  <c:v>82</c:v>
                </c:pt>
                <c:pt idx="13">
                  <c:v>87</c:v>
                </c:pt>
                <c:pt idx="14">
                  <c:v>83</c:v>
                </c:pt>
                <c:pt idx="15">
                  <c:v>73</c:v>
                </c:pt>
                <c:pt idx="16">
                  <c:v>40</c:v>
                </c:pt>
                <c:pt idx="17">
                  <c:v>40</c:v>
                </c:pt>
                <c:pt idx="18">
                  <c:v>40</c:v>
                </c:pt>
                <c:pt idx="19">
                  <c:v>39</c:v>
                </c:pt>
                <c:pt idx="20">
                  <c:v>40</c:v>
                </c:pt>
                <c:pt idx="21">
                  <c:v>40</c:v>
                </c:pt>
              </c:numCache>
            </c:numRef>
          </c:val>
        </c:ser>
        <c:ser>
          <c:idx val="7"/>
          <c:order val="6"/>
          <c:tx>
            <c:v>McCormak</c:v>
          </c:tx>
          <c:spPr>
            <a:ln>
              <a:solidFill>
                <a:srgbClr val="0070C0"/>
              </a:solidFill>
              <a:prstDash val="sysDash"/>
            </a:ln>
          </c:spPr>
          <c:marker>
            <c:symbol val="diamond"/>
            <c:size val="7"/>
            <c:spPr>
              <a:solidFill>
                <a:srgbClr val="0070C0"/>
              </a:solidFill>
              <a:ln>
                <a:solidFill>
                  <a:srgbClr val="0070C0"/>
                </a:solidFill>
              </a:ln>
            </c:spPr>
          </c:marker>
          <c:cat>
            <c:numRef>
              <c:f>'data-provenbulls'!$A$97:$A$118</c:f>
              <c:numCache>
                <c:formatCode>mmm\-yy</c:formatCode>
                <c:ptCount val="22"/>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pt idx="13">
                  <c:v>40026</c:v>
                </c:pt>
                <c:pt idx="14">
                  <c:v>39904</c:v>
                </c:pt>
                <c:pt idx="15">
                  <c:v>39814</c:v>
                </c:pt>
                <c:pt idx="16">
                  <c:v>39661</c:v>
                </c:pt>
                <c:pt idx="17">
                  <c:v>39539</c:v>
                </c:pt>
                <c:pt idx="18">
                  <c:v>39448</c:v>
                </c:pt>
                <c:pt idx="19">
                  <c:v>39295</c:v>
                </c:pt>
                <c:pt idx="20">
                  <c:v>39203</c:v>
                </c:pt>
                <c:pt idx="21">
                  <c:v>39114</c:v>
                </c:pt>
              </c:numCache>
            </c:numRef>
          </c:cat>
          <c:val>
            <c:numRef>
              <c:f>'data-provenbulls'!$C$234:$C$255</c:f>
              <c:numCache>
                <c:formatCode>General</c:formatCode>
                <c:ptCount val="22"/>
                <c:pt idx="0">
                  <c:v>96</c:v>
                </c:pt>
                <c:pt idx="1">
                  <c:v>95</c:v>
                </c:pt>
                <c:pt idx="2">
                  <c:v>94</c:v>
                </c:pt>
                <c:pt idx="3">
                  <c:v>92</c:v>
                </c:pt>
                <c:pt idx="4">
                  <c:v>91</c:v>
                </c:pt>
                <c:pt idx="5">
                  <c:v>90</c:v>
                </c:pt>
                <c:pt idx="6">
                  <c:v>88</c:v>
                </c:pt>
                <c:pt idx="7">
                  <c:v>88</c:v>
                </c:pt>
                <c:pt idx="8">
                  <c:v>87</c:v>
                </c:pt>
                <c:pt idx="9">
                  <c:v>87</c:v>
                </c:pt>
                <c:pt idx="10">
                  <c:v>86</c:v>
                </c:pt>
                <c:pt idx="11">
                  <c:v>86</c:v>
                </c:pt>
                <c:pt idx="12">
                  <c:v>83</c:v>
                </c:pt>
                <c:pt idx="13">
                  <c:v>88</c:v>
                </c:pt>
                <c:pt idx="14">
                  <c:v>83</c:v>
                </c:pt>
                <c:pt idx="15">
                  <c:v>67</c:v>
                </c:pt>
                <c:pt idx="16">
                  <c:v>40</c:v>
                </c:pt>
                <c:pt idx="17">
                  <c:v>39</c:v>
                </c:pt>
                <c:pt idx="18">
                  <c:v>39</c:v>
                </c:pt>
                <c:pt idx="19">
                  <c:v>37</c:v>
                </c:pt>
                <c:pt idx="20">
                  <c:v>39</c:v>
                </c:pt>
                <c:pt idx="21">
                  <c:v>38</c:v>
                </c:pt>
              </c:numCache>
            </c:numRef>
          </c:val>
        </c:ser>
        <c:marker val="1"/>
        <c:axId val="116781824"/>
        <c:axId val="116784128"/>
      </c:lineChart>
      <c:catAx>
        <c:axId val="116781824"/>
        <c:scaling>
          <c:orientation val="maxMin"/>
        </c:scaling>
        <c:axPos val="b"/>
        <c:title>
          <c:tx>
            <c:rich>
              <a:bodyPr/>
              <a:lstStyle/>
              <a:p>
                <a:pPr>
                  <a:defRPr sz="1400" b="1">
                    <a:solidFill>
                      <a:srgbClr val="FFFF00"/>
                    </a:solidFill>
                  </a:defRPr>
                </a:pPr>
                <a:r>
                  <a:rPr lang="en-US" sz="2000" b="1" dirty="0">
                    <a:solidFill>
                      <a:srgbClr val="FFFF00"/>
                    </a:solidFill>
                  </a:rPr>
                  <a:t>Evaluation Date</a:t>
                </a:r>
              </a:p>
            </c:rich>
          </c:tx>
        </c:title>
        <c:numFmt formatCode="mmm\-yy" sourceLinked="1"/>
        <c:tickLblPos val="nextTo"/>
        <c:spPr>
          <a:ln w="31750">
            <a:solidFill>
              <a:schemeClr val="tx1"/>
            </a:solidFill>
          </a:ln>
        </c:spPr>
        <c:txPr>
          <a:bodyPr rot="-2340000"/>
          <a:lstStyle/>
          <a:p>
            <a:pPr>
              <a:defRPr sz="1400" b="1"/>
            </a:pPr>
            <a:endParaRPr lang="en-US"/>
          </a:p>
        </c:txPr>
        <c:crossAx val="116784128"/>
        <c:crosses val="autoZero"/>
        <c:lblAlgn val="ctr"/>
        <c:lblOffset val="100"/>
        <c:tickLblSkip val="2"/>
        <c:tickMarkSkip val="1"/>
      </c:catAx>
      <c:valAx>
        <c:axId val="116784128"/>
        <c:scaling>
          <c:orientation val="minMax"/>
          <c:max val="100"/>
          <c:min val="30"/>
        </c:scaling>
        <c:axPos val="l"/>
        <c:title>
          <c:tx>
            <c:rich>
              <a:bodyPr rot="-5400000" vert="horz"/>
              <a:lstStyle/>
              <a:p>
                <a:pPr>
                  <a:defRPr sz="1400">
                    <a:solidFill>
                      <a:srgbClr val="FFFF00"/>
                    </a:solidFill>
                  </a:defRPr>
                </a:pPr>
                <a:r>
                  <a:rPr lang="en-US" sz="2000" dirty="0" smtClean="0">
                    <a:solidFill>
                      <a:srgbClr val="FFFF00"/>
                    </a:solidFill>
                  </a:rPr>
                  <a:t>NM$ </a:t>
                </a:r>
                <a:r>
                  <a:rPr lang="en-US" sz="2000" dirty="0">
                    <a:solidFill>
                      <a:srgbClr val="FFFF00"/>
                    </a:solidFill>
                  </a:rPr>
                  <a:t>Reliability</a:t>
                </a:r>
              </a:p>
            </c:rich>
          </c:tx>
        </c:title>
        <c:numFmt formatCode="General" sourceLinked="1"/>
        <c:tickLblPos val="nextTo"/>
        <c:spPr>
          <a:ln w="31750">
            <a:solidFill>
              <a:schemeClr val="tx1"/>
            </a:solidFill>
          </a:ln>
        </c:spPr>
        <c:txPr>
          <a:bodyPr/>
          <a:lstStyle/>
          <a:p>
            <a:pPr>
              <a:defRPr sz="1400" b="1"/>
            </a:pPr>
            <a:endParaRPr lang="en-US"/>
          </a:p>
        </c:txPr>
        <c:crossAx val="116781824"/>
        <c:crosses val="max"/>
        <c:crossBetween val="midCat"/>
        <c:majorUnit val="10"/>
      </c:valAx>
    </c:plotArea>
    <c:legend>
      <c:legendPos val="r"/>
      <c:layout>
        <c:manualLayout>
          <c:xMode val="edge"/>
          <c:yMode val="edge"/>
          <c:x val="0.5958692354627797"/>
          <c:y val="0.49285093151515447"/>
          <c:w val="0.39534499480924901"/>
          <c:h val="0.17390214530347131"/>
        </c:manualLayout>
      </c:layout>
      <c:txPr>
        <a:bodyPr/>
        <a:lstStyle/>
        <a:p>
          <a:pPr>
            <a:defRPr sz="1400"/>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498561365121389E-2"/>
          <c:y val="1.6286165109643241E-2"/>
          <c:w val="0.88716096045825366"/>
          <c:h val="0.76652840261068189"/>
        </c:manualLayout>
      </c:layout>
      <c:lineChart>
        <c:grouping val="standard"/>
        <c:ser>
          <c:idx val="0"/>
          <c:order val="0"/>
          <c:tx>
            <c:v>Twist</c:v>
          </c:tx>
          <c:cat>
            <c:numRef>
              <c:f>Tradrel_youngbulls!$A$4:$A$16</c:f>
              <c:numCache>
                <c:formatCode>mmm\-yy</c:formatCode>
                <c:ptCount val="13"/>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numCache>
            </c:numRef>
          </c:cat>
          <c:val>
            <c:numRef>
              <c:f>'data-youngbulls'!$C$7:$C$19</c:f>
              <c:numCache>
                <c:formatCode>General</c:formatCode>
                <c:ptCount val="13"/>
                <c:pt idx="0">
                  <c:v>91</c:v>
                </c:pt>
                <c:pt idx="1">
                  <c:v>90</c:v>
                </c:pt>
                <c:pt idx="2">
                  <c:v>88</c:v>
                </c:pt>
                <c:pt idx="3">
                  <c:v>86</c:v>
                </c:pt>
                <c:pt idx="4">
                  <c:v>85</c:v>
                </c:pt>
                <c:pt idx="5">
                  <c:v>73</c:v>
                </c:pt>
                <c:pt idx="6">
                  <c:v>72</c:v>
                </c:pt>
                <c:pt idx="7">
                  <c:v>70</c:v>
                </c:pt>
                <c:pt idx="8">
                  <c:v>66</c:v>
                </c:pt>
                <c:pt idx="9">
                  <c:v>71</c:v>
                </c:pt>
                <c:pt idx="10">
                  <c:v>70</c:v>
                </c:pt>
                <c:pt idx="11">
                  <c:v>68</c:v>
                </c:pt>
                <c:pt idx="12">
                  <c:v>66</c:v>
                </c:pt>
              </c:numCache>
            </c:numRef>
          </c:val>
        </c:ser>
        <c:ser>
          <c:idx val="1"/>
          <c:order val="1"/>
          <c:tx>
            <c:v>Robust</c:v>
          </c:tx>
          <c:spPr>
            <a:ln>
              <a:solidFill>
                <a:schemeClr val="accent1">
                  <a:lumMod val="20000"/>
                  <a:lumOff val="80000"/>
                </a:schemeClr>
              </a:solidFill>
              <a:prstDash val="sysDash"/>
            </a:ln>
          </c:spPr>
          <c:marker>
            <c:symbol val="square"/>
            <c:size val="7"/>
            <c:spPr>
              <a:solidFill>
                <a:schemeClr val="accent1">
                  <a:lumMod val="20000"/>
                  <a:lumOff val="80000"/>
                </a:schemeClr>
              </a:solidFill>
              <a:ln>
                <a:solidFill>
                  <a:schemeClr val="accent1">
                    <a:lumMod val="20000"/>
                    <a:lumOff val="80000"/>
                  </a:schemeClr>
                </a:solidFill>
                <a:prstDash val="dashDot"/>
              </a:ln>
            </c:spPr>
          </c:marker>
          <c:cat>
            <c:numRef>
              <c:f>Tradrel_youngbulls!$A$4:$A$16</c:f>
              <c:numCache>
                <c:formatCode>mmm\-yy</c:formatCode>
                <c:ptCount val="13"/>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numCache>
            </c:numRef>
          </c:cat>
          <c:val>
            <c:numRef>
              <c:f>'data-youngbulls'!$C$30:$C$42</c:f>
              <c:numCache>
                <c:formatCode>General</c:formatCode>
                <c:ptCount val="13"/>
                <c:pt idx="0">
                  <c:v>90</c:v>
                </c:pt>
                <c:pt idx="1">
                  <c:v>87</c:v>
                </c:pt>
                <c:pt idx="2">
                  <c:v>78</c:v>
                </c:pt>
                <c:pt idx="3">
                  <c:v>74</c:v>
                </c:pt>
                <c:pt idx="4">
                  <c:v>75</c:v>
                </c:pt>
                <c:pt idx="5">
                  <c:v>74</c:v>
                </c:pt>
                <c:pt idx="6">
                  <c:v>72</c:v>
                </c:pt>
                <c:pt idx="7">
                  <c:v>71</c:v>
                </c:pt>
                <c:pt idx="8">
                  <c:v>67</c:v>
                </c:pt>
                <c:pt idx="9">
                  <c:v>72</c:v>
                </c:pt>
                <c:pt idx="10">
                  <c:v>70</c:v>
                </c:pt>
                <c:pt idx="11">
                  <c:v>69</c:v>
                </c:pt>
                <c:pt idx="12">
                  <c:v>66</c:v>
                </c:pt>
              </c:numCache>
            </c:numRef>
          </c:val>
        </c:ser>
        <c:ser>
          <c:idx val="3"/>
          <c:order val="2"/>
          <c:tx>
            <c:v>Erdman </c:v>
          </c:tx>
          <c:spPr>
            <a:ln>
              <a:solidFill>
                <a:srgbClr val="00B050"/>
              </a:solidFill>
              <a:prstDash val="solid"/>
            </a:ln>
          </c:spPr>
          <c:marker>
            <c:symbol val="circle"/>
            <c:size val="7"/>
            <c:spPr>
              <a:solidFill>
                <a:srgbClr val="00B050"/>
              </a:solidFill>
              <a:ln>
                <a:solidFill>
                  <a:srgbClr val="00B050"/>
                </a:solidFill>
              </a:ln>
            </c:spPr>
          </c:marker>
          <c:cat>
            <c:numRef>
              <c:f>Tradrel_youngbulls!$A$4:$A$16</c:f>
              <c:numCache>
                <c:formatCode>mmm\-yy</c:formatCode>
                <c:ptCount val="13"/>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numCache>
            </c:numRef>
          </c:cat>
          <c:val>
            <c:numRef>
              <c:f>'data-youngbulls'!$C$51:$C$63</c:f>
              <c:numCache>
                <c:formatCode>General</c:formatCode>
                <c:ptCount val="13"/>
                <c:pt idx="0">
                  <c:v>88</c:v>
                </c:pt>
                <c:pt idx="1">
                  <c:v>81</c:v>
                </c:pt>
                <c:pt idx="2">
                  <c:v>73</c:v>
                </c:pt>
                <c:pt idx="3">
                  <c:v>73</c:v>
                </c:pt>
                <c:pt idx="4">
                  <c:v>75</c:v>
                </c:pt>
                <c:pt idx="5">
                  <c:v>74</c:v>
                </c:pt>
                <c:pt idx="6">
                  <c:v>72</c:v>
                </c:pt>
                <c:pt idx="7">
                  <c:v>70</c:v>
                </c:pt>
                <c:pt idx="8">
                  <c:v>66</c:v>
                </c:pt>
                <c:pt idx="9">
                  <c:v>71</c:v>
                </c:pt>
                <c:pt idx="10">
                  <c:v>70</c:v>
                </c:pt>
                <c:pt idx="11">
                  <c:v>68</c:v>
                </c:pt>
                <c:pt idx="12">
                  <c:v>66</c:v>
                </c:pt>
              </c:numCache>
            </c:numRef>
          </c:val>
        </c:ser>
        <c:ser>
          <c:idx val="4"/>
          <c:order val="3"/>
          <c:tx>
            <c:v>Observer</c:v>
          </c:tx>
          <c:spPr>
            <a:ln>
              <a:solidFill>
                <a:srgbClr val="FF0000"/>
              </a:solidFill>
              <a:prstDash val="sysDash"/>
            </a:ln>
          </c:spPr>
          <c:marker>
            <c:spPr>
              <a:solidFill>
                <a:srgbClr val="FF0000"/>
              </a:solidFill>
              <a:ln>
                <a:solidFill>
                  <a:srgbClr val="FF0000"/>
                </a:solidFill>
              </a:ln>
            </c:spPr>
          </c:marker>
          <c:cat>
            <c:numRef>
              <c:f>Tradrel_youngbulls!$A$4:$A$16</c:f>
              <c:numCache>
                <c:formatCode>mmm\-yy</c:formatCode>
                <c:ptCount val="13"/>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numCache>
            </c:numRef>
          </c:cat>
          <c:val>
            <c:numRef>
              <c:f>'data-youngbulls'!$C$72:$C$84</c:f>
              <c:numCache>
                <c:formatCode>General</c:formatCode>
                <c:ptCount val="13"/>
                <c:pt idx="0">
                  <c:v>93</c:v>
                </c:pt>
                <c:pt idx="1">
                  <c:v>91</c:v>
                </c:pt>
                <c:pt idx="2">
                  <c:v>89</c:v>
                </c:pt>
                <c:pt idx="3">
                  <c:v>78</c:v>
                </c:pt>
                <c:pt idx="4">
                  <c:v>76</c:v>
                </c:pt>
                <c:pt idx="5">
                  <c:v>75</c:v>
                </c:pt>
                <c:pt idx="6">
                  <c:v>73</c:v>
                </c:pt>
                <c:pt idx="7">
                  <c:v>71</c:v>
                </c:pt>
                <c:pt idx="8">
                  <c:v>67</c:v>
                </c:pt>
                <c:pt idx="9">
                  <c:v>71</c:v>
                </c:pt>
                <c:pt idx="10">
                  <c:v>70</c:v>
                </c:pt>
                <c:pt idx="11">
                  <c:v>69</c:v>
                </c:pt>
                <c:pt idx="12">
                  <c:v>67</c:v>
                </c:pt>
              </c:numCache>
            </c:numRef>
          </c:val>
        </c:ser>
        <c:ser>
          <c:idx val="5"/>
          <c:order val="4"/>
          <c:tx>
            <c:v>Mauser</c:v>
          </c:tx>
          <c:spPr>
            <a:ln>
              <a:solidFill>
                <a:srgbClr val="FF0000"/>
              </a:solidFill>
              <a:prstDash val="solid"/>
            </a:ln>
          </c:spPr>
          <c:marker>
            <c:symbol val="diamond"/>
            <c:size val="7"/>
            <c:spPr>
              <a:solidFill>
                <a:srgbClr val="FF0000"/>
              </a:solidFill>
            </c:spPr>
          </c:marker>
          <c:cat>
            <c:numRef>
              <c:f>Tradrel_youngbulls!$A$4:$A$16</c:f>
              <c:numCache>
                <c:formatCode>mmm\-yy</c:formatCode>
                <c:ptCount val="13"/>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numCache>
            </c:numRef>
          </c:cat>
          <c:val>
            <c:numRef>
              <c:f>'data-youngbulls'!$C$93:$C$105</c:f>
              <c:numCache>
                <c:formatCode>General</c:formatCode>
                <c:ptCount val="13"/>
                <c:pt idx="0">
                  <c:v>87</c:v>
                </c:pt>
                <c:pt idx="1">
                  <c:v>82</c:v>
                </c:pt>
                <c:pt idx="2">
                  <c:v>73</c:v>
                </c:pt>
                <c:pt idx="3">
                  <c:v>73</c:v>
                </c:pt>
                <c:pt idx="4">
                  <c:v>74</c:v>
                </c:pt>
                <c:pt idx="5">
                  <c:v>73</c:v>
                </c:pt>
                <c:pt idx="6">
                  <c:v>71</c:v>
                </c:pt>
                <c:pt idx="7">
                  <c:v>69</c:v>
                </c:pt>
                <c:pt idx="8">
                  <c:v>65</c:v>
                </c:pt>
                <c:pt idx="9">
                  <c:v>71</c:v>
                </c:pt>
                <c:pt idx="10">
                  <c:v>69</c:v>
                </c:pt>
                <c:pt idx="11">
                  <c:v>68</c:v>
                </c:pt>
                <c:pt idx="12">
                  <c:v>66</c:v>
                </c:pt>
              </c:numCache>
            </c:numRef>
          </c:val>
        </c:ser>
        <c:ser>
          <c:idx val="6"/>
          <c:order val="5"/>
          <c:tx>
            <c:v>Alta NetWorth</c:v>
          </c:tx>
          <c:marker>
            <c:symbol val="circle"/>
            <c:size val="7"/>
            <c:spPr>
              <a:ln>
                <a:solidFill>
                  <a:schemeClr val="accent1"/>
                </a:solidFill>
              </a:ln>
            </c:spPr>
          </c:marker>
          <c:cat>
            <c:numRef>
              <c:f>Tradrel_youngbulls!$A$4:$A$16</c:f>
              <c:numCache>
                <c:formatCode>mmm\-yy</c:formatCode>
                <c:ptCount val="13"/>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numCache>
            </c:numRef>
          </c:cat>
          <c:val>
            <c:numRef>
              <c:f>'data-youngbulls'!$C$114:$C$126</c:f>
              <c:numCache>
                <c:formatCode>General</c:formatCode>
                <c:ptCount val="13"/>
                <c:pt idx="0">
                  <c:v>86</c:v>
                </c:pt>
                <c:pt idx="1">
                  <c:v>81</c:v>
                </c:pt>
                <c:pt idx="2">
                  <c:v>72</c:v>
                </c:pt>
                <c:pt idx="3">
                  <c:v>72</c:v>
                </c:pt>
                <c:pt idx="4">
                  <c:v>74</c:v>
                </c:pt>
                <c:pt idx="5">
                  <c:v>73</c:v>
                </c:pt>
                <c:pt idx="6">
                  <c:v>71</c:v>
                </c:pt>
                <c:pt idx="7">
                  <c:v>69</c:v>
                </c:pt>
                <c:pt idx="8">
                  <c:v>64</c:v>
                </c:pt>
                <c:pt idx="9">
                  <c:v>70</c:v>
                </c:pt>
                <c:pt idx="10">
                  <c:v>69</c:v>
                </c:pt>
                <c:pt idx="11">
                  <c:v>67</c:v>
                </c:pt>
                <c:pt idx="12">
                  <c:v>65</c:v>
                </c:pt>
              </c:numCache>
            </c:numRef>
          </c:val>
        </c:ser>
        <c:ser>
          <c:idx val="7"/>
          <c:order val="6"/>
          <c:tx>
            <c:v>Edward</c:v>
          </c:tx>
          <c:spPr>
            <a:ln>
              <a:solidFill>
                <a:srgbClr val="4F81BD"/>
              </a:solidFill>
              <a:prstDash val="sysDash"/>
            </a:ln>
          </c:spPr>
          <c:marker>
            <c:symbol val="triangle"/>
            <c:size val="7"/>
            <c:spPr>
              <a:solidFill>
                <a:schemeClr val="accent1"/>
              </a:solidFill>
              <a:ln>
                <a:solidFill>
                  <a:srgbClr val="4F81BD"/>
                </a:solidFill>
              </a:ln>
            </c:spPr>
          </c:marker>
          <c:cat>
            <c:numRef>
              <c:f>Tradrel_youngbulls!$A$4:$A$16</c:f>
              <c:numCache>
                <c:formatCode>mmm\-yy</c:formatCode>
                <c:ptCount val="13"/>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numCache>
            </c:numRef>
          </c:cat>
          <c:val>
            <c:numRef>
              <c:f>'data-youngbulls'!$C$135:$C$147</c:f>
              <c:numCache>
                <c:formatCode>General</c:formatCode>
                <c:ptCount val="13"/>
                <c:pt idx="0">
                  <c:v>87</c:v>
                </c:pt>
                <c:pt idx="1">
                  <c:v>86</c:v>
                </c:pt>
                <c:pt idx="2">
                  <c:v>81</c:v>
                </c:pt>
                <c:pt idx="3">
                  <c:v>73</c:v>
                </c:pt>
                <c:pt idx="4">
                  <c:v>74</c:v>
                </c:pt>
                <c:pt idx="5">
                  <c:v>73</c:v>
                </c:pt>
                <c:pt idx="6">
                  <c:v>71</c:v>
                </c:pt>
                <c:pt idx="7">
                  <c:v>69</c:v>
                </c:pt>
                <c:pt idx="8">
                  <c:v>65</c:v>
                </c:pt>
                <c:pt idx="9">
                  <c:v>70</c:v>
                </c:pt>
                <c:pt idx="10">
                  <c:v>69</c:v>
                </c:pt>
                <c:pt idx="11">
                  <c:v>67</c:v>
                </c:pt>
                <c:pt idx="12">
                  <c:v>66</c:v>
                </c:pt>
              </c:numCache>
            </c:numRef>
          </c:val>
        </c:ser>
        <c:ser>
          <c:idx val="8"/>
          <c:order val="7"/>
          <c:tx>
            <c:v>Bookem</c:v>
          </c:tx>
          <c:spPr>
            <a:ln>
              <a:solidFill>
                <a:srgbClr val="00B050"/>
              </a:solidFill>
              <a:prstDash val="sysDash"/>
            </a:ln>
          </c:spPr>
          <c:marker>
            <c:symbol val="triangle"/>
            <c:size val="7"/>
            <c:spPr>
              <a:solidFill>
                <a:srgbClr val="00B050"/>
              </a:solidFill>
              <a:ln>
                <a:solidFill>
                  <a:srgbClr val="00B050"/>
                </a:solidFill>
              </a:ln>
            </c:spPr>
          </c:marker>
          <c:cat>
            <c:numRef>
              <c:f>Tradrel_youngbulls!$A$4:$A$16</c:f>
              <c:numCache>
                <c:formatCode>mmm\-yy</c:formatCode>
                <c:ptCount val="13"/>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numCache>
            </c:numRef>
          </c:cat>
          <c:val>
            <c:numRef>
              <c:f>'data-youngbulls'!$C$156:$C$168</c:f>
              <c:numCache>
                <c:formatCode>General</c:formatCode>
                <c:ptCount val="13"/>
                <c:pt idx="0">
                  <c:v>91</c:v>
                </c:pt>
                <c:pt idx="1">
                  <c:v>87</c:v>
                </c:pt>
                <c:pt idx="2">
                  <c:v>79</c:v>
                </c:pt>
                <c:pt idx="3">
                  <c:v>75</c:v>
                </c:pt>
                <c:pt idx="4">
                  <c:v>76</c:v>
                </c:pt>
                <c:pt idx="5">
                  <c:v>75</c:v>
                </c:pt>
                <c:pt idx="6">
                  <c:v>73</c:v>
                </c:pt>
                <c:pt idx="7">
                  <c:v>71</c:v>
                </c:pt>
                <c:pt idx="8">
                  <c:v>67</c:v>
                </c:pt>
                <c:pt idx="9">
                  <c:v>72</c:v>
                </c:pt>
                <c:pt idx="10">
                  <c:v>71</c:v>
                </c:pt>
                <c:pt idx="11">
                  <c:v>69</c:v>
                </c:pt>
                <c:pt idx="12">
                  <c:v>66</c:v>
                </c:pt>
              </c:numCache>
            </c:numRef>
          </c:val>
        </c:ser>
        <c:ser>
          <c:idx val="2"/>
          <c:order val="8"/>
          <c:tx>
            <c:v>Trad avg</c:v>
          </c:tx>
          <c:spPr>
            <a:ln>
              <a:solidFill>
                <a:srgbClr val="FFFF00"/>
              </a:solidFill>
              <a:prstDash val="lgDash"/>
            </a:ln>
          </c:spPr>
          <c:marker>
            <c:symbol val="square"/>
            <c:size val="7"/>
            <c:spPr>
              <a:solidFill>
                <a:srgbClr val="FFFF00"/>
              </a:solidFill>
              <a:ln>
                <a:solidFill>
                  <a:srgbClr val="FFFF00"/>
                </a:solidFill>
              </a:ln>
            </c:spPr>
          </c:marker>
          <c:cat>
            <c:numRef>
              <c:f>Tradrel_youngbulls!$A$4:$A$16</c:f>
              <c:numCache>
                <c:formatCode>mmm\-yy</c:formatCode>
                <c:ptCount val="13"/>
                <c:pt idx="0">
                  <c:v>41609</c:v>
                </c:pt>
                <c:pt idx="1">
                  <c:v>41487</c:v>
                </c:pt>
                <c:pt idx="2">
                  <c:v>41365</c:v>
                </c:pt>
                <c:pt idx="3">
                  <c:v>41244</c:v>
                </c:pt>
                <c:pt idx="4">
                  <c:v>41122</c:v>
                </c:pt>
                <c:pt idx="5">
                  <c:v>41000</c:v>
                </c:pt>
                <c:pt idx="6">
                  <c:v>40878</c:v>
                </c:pt>
                <c:pt idx="7">
                  <c:v>40756</c:v>
                </c:pt>
                <c:pt idx="8">
                  <c:v>40634</c:v>
                </c:pt>
                <c:pt idx="9">
                  <c:v>40513</c:v>
                </c:pt>
                <c:pt idx="10">
                  <c:v>40391</c:v>
                </c:pt>
                <c:pt idx="11">
                  <c:v>40269</c:v>
                </c:pt>
                <c:pt idx="12">
                  <c:v>40179</c:v>
                </c:pt>
              </c:numCache>
            </c:numRef>
          </c:cat>
          <c:val>
            <c:numRef>
              <c:f>Tradrel_youngbulls!$C$4:$C$16</c:f>
              <c:numCache>
                <c:formatCode>General</c:formatCode>
                <c:ptCount val="13"/>
                <c:pt idx="0">
                  <c:v>79.499980000000022</c:v>
                </c:pt>
                <c:pt idx="1">
                  <c:v>71.37496999999999</c:v>
                </c:pt>
                <c:pt idx="2">
                  <c:v>56.749990000000011</c:v>
                </c:pt>
                <c:pt idx="3">
                  <c:v>48.499990000000011</c:v>
                </c:pt>
                <c:pt idx="4">
                  <c:v>46.124980000000001</c:v>
                </c:pt>
                <c:pt idx="5">
                  <c:v>42.124980000000001</c:v>
                </c:pt>
                <c:pt idx="6">
                  <c:v>40.499990000000011</c:v>
                </c:pt>
                <c:pt idx="7">
                  <c:v>38.999990000000011</c:v>
                </c:pt>
                <c:pt idx="8">
                  <c:v>36.749990000000011</c:v>
                </c:pt>
                <c:pt idx="9">
                  <c:v>35.249990000000011</c:v>
                </c:pt>
                <c:pt idx="10">
                  <c:v>33.124990000000011</c:v>
                </c:pt>
                <c:pt idx="11">
                  <c:v>35.874990000000004</c:v>
                </c:pt>
                <c:pt idx="12">
                  <c:v>31.624989999999997</c:v>
                </c:pt>
              </c:numCache>
            </c:numRef>
          </c:val>
        </c:ser>
        <c:marker val="1"/>
        <c:axId val="117366144"/>
        <c:axId val="117761920"/>
      </c:lineChart>
      <c:catAx>
        <c:axId val="117366144"/>
        <c:scaling>
          <c:orientation val="maxMin"/>
        </c:scaling>
        <c:axPos val="b"/>
        <c:title>
          <c:tx>
            <c:rich>
              <a:bodyPr/>
              <a:lstStyle/>
              <a:p>
                <a:pPr>
                  <a:defRPr sz="1400">
                    <a:solidFill>
                      <a:srgbClr val="FFFF00"/>
                    </a:solidFill>
                  </a:defRPr>
                </a:pPr>
                <a:r>
                  <a:rPr lang="en-US" sz="2000" dirty="0">
                    <a:solidFill>
                      <a:srgbClr val="FFFF00"/>
                    </a:solidFill>
                  </a:rPr>
                  <a:t>Evaluation date</a:t>
                </a:r>
              </a:p>
            </c:rich>
          </c:tx>
          <c:layout>
            <c:manualLayout>
              <c:xMode val="edge"/>
              <c:yMode val="edge"/>
              <c:x val="0.45669503324987237"/>
              <c:y val="0.86010000848714863"/>
            </c:manualLayout>
          </c:layout>
        </c:title>
        <c:numFmt formatCode="mmm\-yy" sourceLinked="1"/>
        <c:tickLblPos val="nextTo"/>
        <c:spPr>
          <a:ln w="31750">
            <a:solidFill>
              <a:schemeClr val="tx1"/>
            </a:solidFill>
          </a:ln>
        </c:spPr>
        <c:txPr>
          <a:bodyPr rot="-1800000"/>
          <a:lstStyle/>
          <a:p>
            <a:pPr>
              <a:defRPr sz="1200" b="1"/>
            </a:pPr>
            <a:endParaRPr lang="en-US"/>
          </a:p>
        </c:txPr>
        <c:crossAx val="117761920"/>
        <c:crosses val="autoZero"/>
        <c:lblAlgn val="ctr"/>
        <c:lblOffset val="100"/>
      </c:catAx>
      <c:valAx>
        <c:axId val="117761920"/>
        <c:scaling>
          <c:orientation val="minMax"/>
          <c:max val="100"/>
          <c:min val="30"/>
        </c:scaling>
        <c:axPos val="l"/>
        <c:title>
          <c:tx>
            <c:rich>
              <a:bodyPr rot="-5400000" vert="horz"/>
              <a:lstStyle/>
              <a:p>
                <a:pPr>
                  <a:defRPr sz="1400">
                    <a:solidFill>
                      <a:srgbClr val="FFFF00"/>
                    </a:solidFill>
                  </a:defRPr>
                </a:pPr>
                <a:r>
                  <a:rPr lang="en-US" sz="2000" dirty="0" smtClean="0">
                    <a:solidFill>
                      <a:srgbClr val="FFFF00"/>
                    </a:solidFill>
                  </a:rPr>
                  <a:t>NM$ </a:t>
                </a:r>
                <a:r>
                  <a:rPr lang="en-US" sz="2000" dirty="0">
                    <a:solidFill>
                      <a:srgbClr val="FFFF00"/>
                    </a:solidFill>
                  </a:rPr>
                  <a:t>Reliability</a:t>
                </a:r>
              </a:p>
            </c:rich>
          </c:tx>
          <c:layout>
            <c:manualLayout>
              <c:xMode val="edge"/>
              <c:yMode val="edge"/>
              <c:x val="0"/>
              <c:y val="0.1674550225783635"/>
            </c:manualLayout>
          </c:layout>
        </c:title>
        <c:numFmt formatCode="General" sourceLinked="1"/>
        <c:tickLblPos val="nextTo"/>
        <c:spPr>
          <a:ln w="31750">
            <a:solidFill>
              <a:schemeClr val="tx1"/>
            </a:solidFill>
          </a:ln>
        </c:spPr>
        <c:txPr>
          <a:bodyPr/>
          <a:lstStyle/>
          <a:p>
            <a:pPr>
              <a:defRPr sz="1200" b="1"/>
            </a:pPr>
            <a:endParaRPr lang="en-US"/>
          </a:p>
        </c:txPr>
        <c:crossAx val="117366144"/>
        <c:crosses val="max"/>
        <c:crossBetween val="midCat"/>
        <c:majorUnit val="10"/>
      </c:valAx>
    </c:plotArea>
    <c:legend>
      <c:legendPos val="b"/>
      <c:layout>
        <c:manualLayout>
          <c:xMode val="edge"/>
          <c:yMode val="edge"/>
          <c:x val="8.3424228758010172E-2"/>
          <c:y val="8.3286897718419559E-2"/>
          <c:w val="0.58525371003975057"/>
          <c:h val="0.11133994271333814"/>
        </c:manualLayout>
      </c:layout>
      <c:spPr>
        <a:ln>
          <a:solidFill>
            <a:prstClr val="black"/>
          </a:solidFill>
        </a:ln>
      </c:spPr>
      <c:txPr>
        <a:bodyPr/>
        <a:lstStyle/>
        <a:p>
          <a:pPr>
            <a:defRPr sz="1400">
              <a:latin typeface="+mn-lt"/>
            </a:defRPr>
          </a:pPr>
          <a:endParaRPr lang="en-US"/>
        </a:p>
      </c:txPr>
    </c:legend>
    <c:plotVisOnly val="1"/>
  </c:chart>
  <c:spPr>
    <a:ln>
      <a:no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7348545717499495E-2"/>
          <c:y val="3.274853801169595E-2"/>
          <c:w val="0.8894882456142561"/>
          <c:h val="0.8579097629292457"/>
        </c:manualLayout>
      </c:layout>
      <c:scatterChart>
        <c:scatterStyle val="lineMarker"/>
        <c:ser>
          <c:idx val="6"/>
          <c:order val="0"/>
          <c:spPr>
            <a:ln w="28575">
              <a:noFill/>
            </a:ln>
          </c:spPr>
          <c:marker>
            <c:symbol val="square"/>
            <c:size val="12"/>
            <c:spPr>
              <a:solidFill>
                <a:schemeClr val="tx1"/>
              </a:solidFill>
            </c:spPr>
          </c:marker>
          <c:xVal>
            <c:numRef>
              <c:f>'1308_data'!$H$6:$H$55</c:f>
              <c:numCache>
                <c:formatCode>General</c:formatCode>
                <c:ptCount val="50"/>
                <c:pt idx="0">
                  <c:v>906</c:v>
                </c:pt>
                <c:pt idx="1">
                  <c:v>855</c:v>
                </c:pt>
                <c:pt idx="2">
                  <c:v>836</c:v>
                </c:pt>
                <c:pt idx="3">
                  <c:v>810</c:v>
                </c:pt>
                <c:pt idx="4">
                  <c:v>798</c:v>
                </c:pt>
                <c:pt idx="5">
                  <c:v>798</c:v>
                </c:pt>
                <c:pt idx="6">
                  <c:v>796</c:v>
                </c:pt>
                <c:pt idx="7">
                  <c:v>791</c:v>
                </c:pt>
                <c:pt idx="8">
                  <c:v>791</c:v>
                </c:pt>
                <c:pt idx="9">
                  <c:v>782</c:v>
                </c:pt>
                <c:pt idx="10">
                  <c:v>782</c:v>
                </c:pt>
                <c:pt idx="11">
                  <c:v>780</c:v>
                </c:pt>
                <c:pt idx="12">
                  <c:v>779</c:v>
                </c:pt>
                <c:pt idx="13">
                  <c:v>777</c:v>
                </c:pt>
                <c:pt idx="14">
                  <c:v>773</c:v>
                </c:pt>
                <c:pt idx="15">
                  <c:v>771</c:v>
                </c:pt>
                <c:pt idx="16">
                  <c:v>769</c:v>
                </c:pt>
                <c:pt idx="17">
                  <c:v>769</c:v>
                </c:pt>
                <c:pt idx="18">
                  <c:v>765</c:v>
                </c:pt>
                <c:pt idx="19">
                  <c:v>765</c:v>
                </c:pt>
                <c:pt idx="20">
                  <c:v>765</c:v>
                </c:pt>
                <c:pt idx="21">
                  <c:v>764</c:v>
                </c:pt>
                <c:pt idx="22">
                  <c:v>757</c:v>
                </c:pt>
                <c:pt idx="23">
                  <c:v>757</c:v>
                </c:pt>
                <c:pt idx="24">
                  <c:v>757</c:v>
                </c:pt>
                <c:pt idx="25">
                  <c:v>756</c:v>
                </c:pt>
                <c:pt idx="26">
                  <c:v>753</c:v>
                </c:pt>
                <c:pt idx="27">
                  <c:v>753</c:v>
                </c:pt>
                <c:pt idx="28">
                  <c:v>752</c:v>
                </c:pt>
                <c:pt idx="29">
                  <c:v>750</c:v>
                </c:pt>
                <c:pt idx="30">
                  <c:v>749</c:v>
                </c:pt>
                <c:pt idx="31">
                  <c:v>748</c:v>
                </c:pt>
                <c:pt idx="32">
                  <c:v>742</c:v>
                </c:pt>
                <c:pt idx="33">
                  <c:v>742</c:v>
                </c:pt>
                <c:pt idx="34">
                  <c:v>741</c:v>
                </c:pt>
                <c:pt idx="35">
                  <c:v>738</c:v>
                </c:pt>
                <c:pt idx="36">
                  <c:v>737</c:v>
                </c:pt>
                <c:pt idx="37">
                  <c:v>736</c:v>
                </c:pt>
                <c:pt idx="38">
                  <c:v>735</c:v>
                </c:pt>
                <c:pt idx="39">
                  <c:v>735</c:v>
                </c:pt>
                <c:pt idx="40">
                  <c:v>735</c:v>
                </c:pt>
                <c:pt idx="41">
                  <c:v>734</c:v>
                </c:pt>
                <c:pt idx="42">
                  <c:v>732</c:v>
                </c:pt>
                <c:pt idx="43">
                  <c:v>732</c:v>
                </c:pt>
                <c:pt idx="44">
                  <c:v>731</c:v>
                </c:pt>
                <c:pt idx="45">
                  <c:v>730</c:v>
                </c:pt>
                <c:pt idx="46">
                  <c:v>729</c:v>
                </c:pt>
                <c:pt idx="47">
                  <c:v>728</c:v>
                </c:pt>
                <c:pt idx="48">
                  <c:v>727</c:v>
                </c:pt>
                <c:pt idx="49">
                  <c:v>726</c:v>
                </c:pt>
              </c:numCache>
            </c:numRef>
          </c:xVal>
          <c:yVal>
            <c:numRef>
              <c:f>'1308_data'!$G$6:$G$55</c:f>
              <c:numCache>
                <c:formatCode>General</c:formatCode>
                <c:ptCount val="50"/>
                <c:pt idx="0">
                  <c:v>69</c:v>
                </c:pt>
                <c:pt idx="1">
                  <c:v>0</c:v>
                </c:pt>
                <c:pt idx="2">
                  <c:v>92</c:v>
                </c:pt>
                <c:pt idx="3">
                  <c:v>35</c:v>
                </c:pt>
                <c:pt idx="4">
                  <c:v>15</c:v>
                </c:pt>
                <c:pt idx="5">
                  <c:v>44</c:v>
                </c:pt>
                <c:pt idx="6">
                  <c:v>9</c:v>
                </c:pt>
                <c:pt idx="7">
                  <c:v>2</c:v>
                </c:pt>
                <c:pt idx="8">
                  <c:v>100</c:v>
                </c:pt>
                <c:pt idx="9">
                  <c:v>8</c:v>
                </c:pt>
                <c:pt idx="10">
                  <c:v>12</c:v>
                </c:pt>
                <c:pt idx="11">
                  <c:v>8</c:v>
                </c:pt>
                <c:pt idx="12">
                  <c:v>13</c:v>
                </c:pt>
                <c:pt idx="13">
                  <c:v>0</c:v>
                </c:pt>
                <c:pt idx="14">
                  <c:v>29</c:v>
                </c:pt>
                <c:pt idx="15">
                  <c:v>2</c:v>
                </c:pt>
                <c:pt idx="16">
                  <c:v>26</c:v>
                </c:pt>
                <c:pt idx="17">
                  <c:v>30</c:v>
                </c:pt>
                <c:pt idx="18">
                  <c:v>6</c:v>
                </c:pt>
                <c:pt idx="19">
                  <c:v>7</c:v>
                </c:pt>
                <c:pt idx="20">
                  <c:v>1</c:v>
                </c:pt>
                <c:pt idx="21">
                  <c:v>15</c:v>
                </c:pt>
                <c:pt idx="22">
                  <c:v>9</c:v>
                </c:pt>
                <c:pt idx="23">
                  <c:v>0</c:v>
                </c:pt>
                <c:pt idx="24">
                  <c:v>5</c:v>
                </c:pt>
                <c:pt idx="25">
                  <c:v>5</c:v>
                </c:pt>
                <c:pt idx="26">
                  <c:v>0</c:v>
                </c:pt>
                <c:pt idx="27">
                  <c:v>100</c:v>
                </c:pt>
                <c:pt idx="28">
                  <c:v>3</c:v>
                </c:pt>
                <c:pt idx="29">
                  <c:v>18</c:v>
                </c:pt>
                <c:pt idx="30">
                  <c:v>14</c:v>
                </c:pt>
                <c:pt idx="31">
                  <c:v>22</c:v>
                </c:pt>
                <c:pt idx="32">
                  <c:v>0</c:v>
                </c:pt>
                <c:pt idx="33">
                  <c:v>23</c:v>
                </c:pt>
                <c:pt idx="34">
                  <c:v>0</c:v>
                </c:pt>
                <c:pt idx="35">
                  <c:v>86</c:v>
                </c:pt>
                <c:pt idx="36">
                  <c:v>0</c:v>
                </c:pt>
                <c:pt idx="37">
                  <c:v>8</c:v>
                </c:pt>
                <c:pt idx="38">
                  <c:v>100</c:v>
                </c:pt>
                <c:pt idx="39">
                  <c:v>0</c:v>
                </c:pt>
                <c:pt idx="40">
                  <c:v>1</c:v>
                </c:pt>
                <c:pt idx="41">
                  <c:v>1</c:v>
                </c:pt>
                <c:pt idx="42">
                  <c:v>5</c:v>
                </c:pt>
                <c:pt idx="43">
                  <c:v>28</c:v>
                </c:pt>
                <c:pt idx="44">
                  <c:v>6</c:v>
                </c:pt>
                <c:pt idx="45">
                  <c:v>6</c:v>
                </c:pt>
                <c:pt idx="46">
                  <c:v>0</c:v>
                </c:pt>
                <c:pt idx="47">
                  <c:v>0</c:v>
                </c:pt>
                <c:pt idx="48">
                  <c:v>0</c:v>
                </c:pt>
                <c:pt idx="49">
                  <c:v>0</c:v>
                </c:pt>
              </c:numCache>
            </c:numRef>
          </c:yVal>
        </c:ser>
        <c:axId val="123495936"/>
        <c:axId val="123497856"/>
      </c:scatterChart>
      <c:valAx>
        <c:axId val="123495936"/>
        <c:scaling>
          <c:orientation val="minMax"/>
          <c:max val="925"/>
          <c:min val="700"/>
        </c:scaling>
        <c:axPos val="b"/>
        <c:numFmt formatCode="General" sourceLinked="1"/>
        <c:tickLblPos val="nextTo"/>
        <c:spPr>
          <a:ln w="38100">
            <a:solidFill>
              <a:schemeClr val="tx1"/>
            </a:solidFill>
          </a:ln>
        </c:spPr>
        <c:txPr>
          <a:bodyPr anchor="b" anchorCtr="0"/>
          <a:lstStyle/>
          <a:p>
            <a:pPr>
              <a:defRPr sz="1800" b="1">
                <a:latin typeface="Times New Roman" pitchFamily="18" charset="0"/>
                <a:ea typeface="Verdana" pitchFamily="34" charset="0"/>
                <a:cs typeface="Times New Roman" pitchFamily="18" charset="0"/>
              </a:defRPr>
            </a:pPr>
            <a:endParaRPr lang="en-US"/>
          </a:p>
        </c:txPr>
        <c:crossAx val="123497856"/>
        <c:crossesAt val="-5"/>
        <c:crossBetween val="midCat"/>
        <c:majorUnit val="25"/>
      </c:valAx>
      <c:valAx>
        <c:axId val="123497856"/>
        <c:scaling>
          <c:orientation val="minMax"/>
          <c:max val="100"/>
          <c:min val="0"/>
        </c:scaling>
        <c:axPos val="l"/>
        <c:numFmt formatCode="General" sourceLinked="1"/>
        <c:tickLblPos val="low"/>
        <c:spPr>
          <a:noFill/>
          <a:ln w="38100">
            <a:solidFill>
              <a:schemeClr val="tx1"/>
            </a:solidFill>
          </a:ln>
        </c:spPr>
        <c:txPr>
          <a:bodyPr rot="0" vert="horz" anchor="t" anchorCtr="1"/>
          <a:lstStyle/>
          <a:p>
            <a:pPr>
              <a:defRPr sz="1600" b="1">
                <a:latin typeface="Times New Roman" pitchFamily="18" charset="0"/>
                <a:ea typeface="Verdana" pitchFamily="34" charset="0"/>
                <a:cs typeface="Times New Roman" pitchFamily="18" charset="0"/>
              </a:defRPr>
            </a:pPr>
            <a:endParaRPr lang="en-US"/>
          </a:p>
        </c:txPr>
        <c:crossAx val="123495936"/>
        <c:crosses val="autoZero"/>
        <c:crossBetween val="midCat"/>
        <c:majorUnit val="10"/>
      </c:valAx>
      <c:spPr>
        <a:solidFill>
          <a:schemeClr val="bg1"/>
        </a:solidFill>
      </c:spPr>
    </c:plotArea>
    <c:plotVisOnly val="1"/>
  </c:chart>
  <c:spPr>
    <a:solidFill>
      <a:schemeClr val="bg1"/>
    </a:solidFill>
    <a:ln>
      <a:no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0.93016</cdr:x>
      <cdr:y>0.16667</cdr:y>
    </cdr:from>
    <cdr:to>
      <cdr:x>0.98282</cdr:x>
      <cdr:y>0.21715</cdr:y>
    </cdr:to>
    <cdr:sp macro="" textlink="">
      <cdr:nvSpPr>
        <cdr:cNvPr id="3" name="TextBox 10"/>
        <cdr:cNvSpPr txBox="1"/>
      </cdr:nvSpPr>
      <cdr:spPr>
        <a:xfrm xmlns:a="http://schemas.openxmlformats.org/drawingml/2006/main">
          <a:off x="8077200" y="914400"/>
          <a:ext cx="4572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Humnst777 BT"/>
            </a:defRPr>
          </a:lvl1pPr>
          <a:lvl2pPr marL="457200" algn="l" defTabSz="914400" rtl="0" eaLnBrk="1" latinLnBrk="0" hangingPunct="1">
            <a:defRPr sz="1800" kern="1200">
              <a:solidFill>
                <a:srgbClr val="FFFFFF"/>
              </a:solidFill>
              <a:latin typeface="Humnst777 BT"/>
            </a:defRPr>
          </a:lvl2pPr>
          <a:lvl3pPr marL="914400" algn="l" defTabSz="914400" rtl="0" eaLnBrk="1" latinLnBrk="0" hangingPunct="1">
            <a:defRPr sz="1800" kern="1200">
              <a:solidFill>
                <a:srgbClr val="FFFFFF"/>
              </a:solidFill>
              <a:latin typeface="Humnst777 BT"/>
            </a:defRPr>
          </a:lvl3pPr>
          <a:lvl4pPr marL="1371600" algn="l" defTabSz="914400" rtl="0" eaLnBrk="1" latinLnBrk="0" hangingPunct="1">
            <a:defRPr sz="1800" kern="1200">
              <a:solidFill>
                <a:srgbClr val="FFFFFF"/>
              </a:solidFill>
              <a:latin typeface="Humnst777 BT"/>
            </a:defRPr>
          </a:lvl4pPr>
          <a:lvl5pPr marL="1828800" algn="l" defTabSz="914400" rtl="0" eaLnBrk="1" latinLnBrk="0" hangingPunct="1">
            <a:defRPr sz="1800" kern="1200">
              <a:solidFill>
                <a:srgbClr val="FFFFFF"/>
              </a:solidFill>
              <a:latin typeface="Humnst777 BT"/>
            </a:defRPr>
          </a:lvl5pPr>
          <a:lvl6pPr marL="2286000" algn="l" defTabSz="914400" rtl="0" eaLnBrk="1" latinLnBrk="0" hangingPunct="1">
            <a:defRPr sz="1800" kern="1200">
              <a:solidFill>
                <a:srgbClr val="FFFFFF"/>
              </a:solidFill>
              <a:latin typeface="Humnst777 BT"/>
            </a:defRPr>
          </a:lvl6pPr>
          <a:lvl7pPr marL="2743200" algn="l" defTabSz="914400" rtl="0" eaLnBrk="1" latinLnBrk="0" hangingPunct="1">
            <a:defRPr sz="1800" kern="1200">
              <a:solidFill>
                <a:srgbClr val="FFFFFF"/>
              </a:solidFill>
              <a:latin typeface="Humnst777 BT"/>
            </a:defRPr>
          </a:lvl7pPr>
          <a:lvl8pPr marL="3200400" algn="l" defTabSz="914400" rtl="0" eaLnBrk="1" latinLnBrk="0" hangingPunct="1">
            <a:defRPr sz="1800" kern="1200">
              <a:solidFill>
                <a:srgbClr val="FFFFFF"/>
              </a:solidFill>
              <a:latin typeface="Humnst777 BT"/>
            </a:defRPr>
          </a:lvl8pPr>
          <a:lvl9pPr marL="3657600" algn="l" defTabSz="914400" rtl="0" eaLnBrk="1" latinLnBrk="0" hangingPunct="1">
            <a:defRPr sz="1800" kern="1200">
              <a:solidFill>
                <a:srgbClr val="FFFFFF"/>
              </a:solidFill>
              <a:latin typeface="Humnst777 BT"/>
            </a:defRPr>
          </a:lvl9pPr>
        </a:lstStyle>
        <a:p xmlns:a="http://schemas.openxmlformats.org/drawingml/2006/main">
          <a:r>
            <a:rPr lang="en-US" sz="1200" dirty="0" smtClean="0">
              <a:solidFill>
                <a:schemeClr val="accent3">
                  <a:lumMod val="20000"/>
                  <a:lumOff val="80000"/>
                </a:schemeClr>
              </a:solidFill>
            </a:rPr>
            <a:t>350</a:t>
          </a:r>
          <a:endParaRPr lang="en-US" sz="1200" dirty="0">
            <a:solidFill>
              <a:schemeClr val="accent3">
                <a:lumMod val="20000"/>
                <a:lumOff val="8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0.09774</cdr:x>
      <cdr:y>0.02434</cdr:y>
    </cdr:from>
    <cdr:to>
      <cdr:x>0.96431</cdr:x>
      <cdr:y>0.86062</cdr:y>
    </cdr:to>
    <cdr:sp macro="" textlink="">
      <cdr:nvSpPr>
        <cdr:cNvPr id="5" name="Straight Connector 4"/>
        <cdr:cNvSpPr/>
      </cdr:nvSpPr>
      <cdr:spPr bwMode="auto">
        <a:xfrm xmlns:a="http://schemas.openxmlformats.org/drawingml/2006/main" flipH="1">
          <a:off x="804017" y="113184"/>
          <a:ext cx="7128793" cy="3888432"/>
        </a:xfrm>
        <a:prstGeom xmlns:a="http://schemas.openxmlformats.org/drawingml/2006/main" prst="line">
          <a:avLst/>
        </a:prstGeom>
        <a:noFill xmlns:a="http://schemas.openxmlformats.org/drawingml/2006/main"/>
        <a:ln xmlns:a="http://schemas.openxmlformats.org/drawingml/2006/main" w="28575" cap="flat" cmpd="sng" algn="ctr">
          <a:solidFill>
            <a:srgbClr val="00FF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0.38136</cdr:x>
      <cdr:y>0.43038</cdr:y>
    </cdr:from>
    <cdr:to>
      <cdr:x>0.38136</cdr:x>
      <cdr:y>0.4557</cdr:y>
    </cdr:to>
    <cdr:sp macro="" textlink="">
      <cdr:nvSpPr>
        <cdr:cNvPr id="3" name="Straight Arrow Connector 2"/>
        <cdr:cNvSpPr/>
      </cdr:nvSpPr>
      <cdr:spPr bwMode="auto">
        <a:xfrm xmlns:a="http://schemas.openxmlformats.org/drawingml/2006/main" flipV="1">
          <a:off x="3240360" y="2448272"/>
          <a:ext cx="0" cy="144016"/>
        </a:xfrm>
        <a:prstGeom xmlns:a="http://schemas.openxmlformats.org/drawingml/2006/main" prst="straightConnector1">
          <a:avLst/>
        </a:prstGeom>
        <a:noFill xmlns:a="http://schemas.openxmlformats.org/drawingml/2006/main"/>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0.21616</cdr:x>
      <cdr:y>0.27064</cdr:y>
    </cdr:from>
    <cdr:to>
      <cdr:x>0.32378</cdr:x>
      <cdr:y>0.43138</cdr:y>
    </cdr:to>
    <cdr:sp macro="" textlink="">
      <cdr:nvSpPr>
        <cdr:cNvPr id="5" name="Straight Arrow Connector 4"/>
        <cdr:cNvSpPr/>
      </cdr:nvSpPr>
      <cdr:spPr bwMode="auto">
        <a:xfrm xmlns:a="http://schemas.openxmlformats.org/drawingml/2006/main">
          <a:off x="1836712" y="1539552"/>
          <a:ext cx="914400" cy="914400"/>
        </a:xfrm>
        <a:prstGeom xmlns:a="http://schemas.openxmlformats.org/drawingml/2006/main" prst="straightConnector1">
          <a:avLst/>
        </a:prstGeom>
        <a:noFill xmlns:a="http://schemas.openxmlformats.org/drawingml/2006/main"/>
        <a:ln xmlns:a="http://schemas.openxmlformats.org/drawingml/2006/main" w="9525" cap="flat" cmpd="sng" algn="ctr">
          <a:no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0.55932</cdr:x>
      <cdr:y>0.36709</cdr:y>
    </cdr:from>
    <cdr:to>
      <cdr:x>0.74576</cdr:x>
      <cdr:y>0.59494</cdr:y>
    </cdr:to>
    <cdr:sp macro="" textlink="">
      <cdr:nvSpPr>
        <cdr:cNvPr id="4" name="TextBox 3"/>
        <cdr:cNvSpPr txBox="1"/>
      </cdr:nvSpPr>
      <cdr:spPr>
        <a:xfrm xmlns:a="http://schemas.openxmlformats.org/drawingml/2006/main">
          <a:off x="4752528" y="2088232"/>
          <a:ext cx="1584176" cy="12961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tx1"/>
              </a:solidFill>
            </a:rPr>
            <a:t>Genomic REL</a:t>
          </a:r>
        </a:p>
        <a:p xmlns:a="http://schemas.openxmlformats.org/drawingml/2006/main">
          <a:endParaRPr lang="en-US" sz="1400" b="1" dirty="0">
            <a:solidFill>
              <a:schemeClr val="tx1"/>
            </a:solidFill>
          </a:endParaRPr>
        </a:p>
        <a:p xmlns:a="http://schemas.openxmlformats.org/drawingml/2006/main">
          <a:endParaRPr lang="en-US" sz="1400" b="1" dirty="0" smtClean="0">
            <a:solidFill>
              <a:schemeClr val="tx1"/>
            </a:solidFill>
          </a:endParaRPr>
        </a:p>
        <a:p xmlns:a="http://schemas.openxmlformats.org/drawingml/2006/main">
          <a:endParaRPr lang="en-US" sz="1400" b="1" dirty="0">
            <a:solidFill>
              <a:schemeClr val="tx1"/>
            </a:solidFill>
          </a:endParaRPr>
        </a:p>
        <a:p xmlns:a="http://schemas.openxmlformats.org/drawingml/2006/main">
          <a:r>
            <a:rPr lang="en-US" sz="1400" b="1" dirty="0" smtClean="0">
              <a:solidFill>
                <a:schemeClr val="tx1"/>
              </a:solidFill>
            </a:rPr>
            <a:t>Traditional REL</a:t>
          </a:r>
          <a:endParaRPr lang="en-US" sz="14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0.52041</cdr:x>
      <cdr:y>0.5614</cdr:y>
    </cdr:from>
    <cdr:to>
      <cdr:x>0.62245</cdr:x>
      <cdr:y>0.61404</cdr:y>
    </cdr:to>
    <cdr:sp macro="" textlink="">
      <cdr:nvSpPr>
        <cdr:cNvPr id="2" name="TextBox 1"/>
        <cdr:cNvSpPr txBox="1"/>
      </cdr:nvSpPr>
      <cdr:spPr>
        <a:xfrm xmlns:a="http://schemas.openxmlformats.org/drawingml/2006/main">
          <a:off x="3886200" y="2438400"/>
          <a:ext cx="762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chemeClr val="tx1"/>
              </a:solidFill>
            </a:rPr>
            <a:t>Maurice</a:t>
          </a:r>
          <a:endParaRPr lang="en-US" sz="1200" dirty="0">
            <a:solidFill>
              <a:schemeClr val="tx1"/>
            </a:solidFill>
          </a:endParaRPr>
        </a:p>
      </cdr:txBody>
    </cdr:sp>
  </cdr:relSizeAnchor>
  <cdr:relSizeAnchor xmlns:cdr="http://schemas.openxmlformats.org/drawingml/2006/chartDrawing">
    <cdr:from>
      <cdr:x>0.41837</cdr:x>
      <cdr:y>0.05263</cdr:y>
    </cdr:from>
    <cdr:to>
      <cdr:x>0.54082</cdr:x>
      <cdr:y>0.10526</cdr:y>
    </cdr:to>
    <cdr:sp macro="" textlink="">
      <cdr:nvSpPr>
        <cdr:cNvPr id="3" name="TextBox 2"/>
        <cdr:cNvSpPr txBox="1"/>
      </cdr:nvSpPr>
      <cdr:spPr>
        <a:xfrm xmlns:a="http://schemas.openxmlformats.org/drawingml/2006/main">
          <a:off x="3124200" y="228600"/>
          <a:ext cx="914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tx1"/>
              </a:solidFill>
            </a:rPr>
            <a:t>Elvis ISY</a:t>
          </a:r>
          <a:endParaRPr lang="en-US" sz="1100" dirty="0">
            <a:solidFill>
              <a:schemeClr val="tx1"/>
            </a:solidFill>
          </a:endParaRPr>
        </a:p>
      </cdr:txBody>
    </cdr:sp>
  </cdr:relSizeAnchor>
  <cdr:relSizeAnchor xmlns:cdr="http://schemas.openxmlformats.org/drawingml/2006/chartDrawing">
    <cdr:from>
      <cdr:x>0.27551</cdr:x>
      <cdr:y>0.03509</cdr:y>
    </cdr:from>
    <cdr:to>
      <cdr:x>0.37755</cdr:x>
      <cdr:y>0.10526</cdr:y>
    </cdr:to>
    <cdr:sp macro="" textlink="">
      <cdr:nvSpPr>
        <cdr:cNvPr id="4" name="TextBox 3"/>
        <cdr:cNvSpPr txBox="1"/>
      </cdr:nvSpPr>
      <cdr:spPr>
        <a:xfrm xmlns:a="http://schemas.openxmlformats.org/drawingml/2006/main">
          <a:off x="2057400" y="1524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err="1" smtClean="0">
              <a:solidFill>
                <a:schemeClr val="tx1"/>
              </a:solidFill>
            </a:rPr>
            <a:t>Altatrust</a:t>
          </a:r>
          <a:endParaRPr lang="en-US" sz="1200" dirty="0">
            <a:solidFill>
              <a:schemeClr val="tx1"/>
            </a:solidFill>
          </a:endParaRPr>
        </a:p>
      </cdr:txBody>
    </cdr:sp>
  </cdr:relSizeAnchor>
  <cdr:relSizeAnchor xmlns:cdr="http://schemas.openxmlformats.org/drawingml/2006/chartDrawing">
    <cdr:from>
      <cdr:x>0.23469</cdr:x>
      <cdr:y>0.14035</cdr:y>
    </cdr:from>
    <cdr:to>
      <cdr:x>0.37755</cdr:x>
      <cdr:y>0.21053</cdr:y>
    </cdr:to>
    <cdr:sp macro="" textlink="">
      <cdr:nvSpPr>
        <cdr:cNvPr id="5" name="TextBox 4"/>
        <cdr:cNvSpPr txBox="1"/>
      </cdr:nvSpPr>
      <cdr:spPr>
        <a:xfrm xmlns:a="http://schemas.openxmlformats.org/drawingml/2006/main">
          <a:off x="1752600" y="609600"/>
          <a:ext cx="1066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err="1" smtClean="0">
              <a:solidFill>
                <a:schemeClr val="tx1"/>
              </a:solidFill>
            </a:rPr>
            <a:t>Fernand</a:t>
          </a:r>
          <a:endParaRPr lang="en-US" sz="12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02" tIns="46401" rIns="92802" bIns="46401" numCol="1" anchor="t" anchorCtr="0" compatLnSpc="1">
            <a:prstTxWarp prst="textNoShape">
              <a:avLst/>
            </a:prstTxWarp>
          </a:bodyPr>
          <a:lstStyle>
            <a:lvl1pPr defTabSz="928688">
              <a:defRPr/>
            </a:lvl1pPr>
          </a:lstStyle>
          <a:p>
            <a:pPr>
              <a:defRPr/>
            </a:pPr>
            <a:endParaRPr lang="en-AU"/>
          </a:p>
        </p:txBody>
      </p:sp>
      <p:sp>
        <p:nvSpPr>
          <p:cNvPr id="2150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802" tIns="46401" rIns="92802" bIns="46401" numCol="1" anchor="t" anchorCtr="0" compatLnSpc="1">
            <a:prstTxWarp prst="textNoShape">
              <a:avLst/>
            </a:prstTxWarp>
          </a:bodyPr>
          <a:lstStyle>
            <a:lvl1pPr algn="r" defTabSz="928688">
              <a:defRPr>
                <a:solidFill>
                  <a:srgbClr val="FFFF00"/>
                </a:solidFill>
              </a:defRPr>
            </a:lvl1pPr>
          </a:lstStyle>
          <a:p>
            <a:pPr>
              <a:defRPr/>
            </a:pPr>
            <a:endParaRPr lang="en-US"/>
          </a:p>
        </p:txBody>
      </p:sp>
      <p:sp>
        <p:nvSpPr>
          <p:cNvPr id="2150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802" tIns="46401" rIns="92802" bIns="46401" numCol="1" anchor="b" anchorCtr="0" compatLnSpc="1">
            <a:prstTxWarp prst="textNoShape">
              <a:avLst/>
            </a:prstTxWarp>
          </a:bodyPr>
          <a:lstStyle>
            <a:lvl1pPr defTabSz="928688">
              <a:defRPr>
                <a:solidFill>
                  <a:srgbClr val="FFFF00"/>
                </a:solidFill>
              </a:defRPr>
            </a:lvl1pPr>
          </a:lstStyle>
          <a:p>
            <a:pPr>
              <a:defRPr/>
            </a:pPr>
            <a:endParaRPr lang="en-US"/>
          </a:p>
        </p:txBody>
      </p:sp>
      <p:sp>
        <p:nvSpPr>
          <p:cNvPr id="2150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802" tIns="46401" rIns="92802" bIns="46401" numCol="1" anchor="b" anchorCtr="0" compatLnSpc="1">
            <a:prstTxWarp prst="textNoShape">
              <a:avLst/>
            </a:prstTxWarp>
          </a:bodyPr>
          <a:lstStyle>
            <a:lvl1pPr algn="r" defTabSz="928688">
              <a:defRPr>
                <a:solidFill>
                  <a:srgbClr val="FFFF00"/>
                </a:solidFill>
              </a:defRPr>
            </a:lvl1pPr>
          </a:lstStyle>
          <a:p>
            <a:pPr>
              <a:defRPr/>
            </a:pPr>
            <a:fld id="{3CB3E885-284B-44CF-BD98-C879BBBFAA32}" type="slidenum">
              <a:rPr lang="en-US"/>
              <a:pPr>
                <a:defRPr/>
              </a:pPr>
              <a:t>‹#›</a:t>
            </a:fld>
            <a:endParaRPr lang="en-US"/>
          </a:p>
        </p:txBody>
      </p:sp>
    </p:spTree>
    <p:extLst>
      <p:ext uri="{BB962C8B-B14F-4D97-AF65-F5344CB8AC3E}">
        <p14:creationId xmlns="" xmlns:p14="http://schemas.microsoft.com/office/powerpoint/2010/main" val="3145220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02" tIns="46401" rIns="92802" bIns="46401" numCol="1" anchor="t" anchorCtr="0" compatLnSpc="1">
            <a:prstTxWarp prst="textNoShape">
              <a:avLst/>
            </a:prstTxWarp>
          </a:bodyPr>
          <a:lstStyle>
            <a:lvl1pPr defTabSz="928688">
              <a:defRPr>
                <a:solidFill>
                  <a:srgbClr val="FFFF00"/>
                </a:solidFill>
              </a:defRPr>
            </a:lvl1pPr>
          </a:lstStyle>
          <a:p>
            <a:pPr>
              <a:defRPr/>
            </a:pPr>
            <a:endParaRPr lang="en-US"/>
          </a:p>
        </p:txBody>
      </p:sp>
      <p:sp>
        <p:nvSpPr>
          <p:cNvPr id="819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802" tIns="46401" rIns="92802" bIns="46401" numCol="1" anchor="t" anchorCtr="0" compatLnSpc="1">
            <a:prstTxWarp prst="textNoShape">
              <a:avLst/>
            </a:prstTxWarp>
          </a:bodyPr>
          <a:lstStyle>
            <a:lvl1pPr algn="r" defTabSz="928688">
              <a:defRPr>
                <a:solidFill>
                  <a:srgbClr val="FFFF00"/>
                </a:solidFill>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82688" y="696913"/>
            <a:ext cx="4646612" cy="34845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802" tIns="46401" rIns="92802" bIns="464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802" tIns="46401" rIns="92802" bIns="46401" numCol="1" anchor="b" anchorCtr="0" compatLnSpc="1">
            <a:prstTxWarp prst="textNoShape">
              <a:avLst/>
            </a:prstTxWarp>
          </a:bodyPr>
          <a:lstStyle>
            <a:lvl1pPr defTabSz="928688">
              <a:defRPr>
                <a:solidFill>
                  <a:srgbClr val="FFFF00"/>
                </a:solidFill>
              </a:defRPr>
            </a:lvl1pPr>
          </a:lstStyle>
          <a:p>
            <a:pPr>
              <a:defRPr/>
            </a:pPr>
            <a:endParaRPr lang="en-US"/>
          </a:p>
        </p:txBody>
      </p:sp>
      <p:sp>
        <p:nvSpPr>
          <p:cNvPr id="819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802" tIns="46401" rIns="92802" bIns="46401" numCol="1" anchor="b" anchorCtr="0" compatLnSpc="1">
            <a:prstTxWarp prst="textNoShape">
              <a:avLst/>
            </a:prstTxWarp>
          </a:bodyPr>
          <a:lstStyle>
            <a:lvl1pPr algn="r" defTabSz="928688">
              <a:defRPr>
                <a:solidFill>
                  <a:srgbClr val="FFFF00"/>
                </a:solidFill>
              </a:defRPr>
            </a:lvl1pPr>
          </a:lstStyle>
          <a:p>
            <a:pPr>
              <a:defRPr/>
            </a:pPr>
            <a:fld id="{EE450D09-F0C5-470A-A1E3-C8014C53FE7A}" type="slidenum">
              <a:rPr lang="en-US"/>
              <a:pPr>
                <a:defRPr/>
              </a:pPr>
              <a:t>‹#›</a:t>
            </a:fld>
            <a:endParaRPr lang="en-US"/>
          </a:p>
        </p:txBody>
      </p:sp>
    </p:spTree>
    <p:extLst>
      <p:ext uri="{BB962C8B-B14F-4D97-AF65-F5344CB8AC3E}">
        <p14:creationId xmlns="" xmlns:p14="http://schemas.microsoft.com/office/powerpoint/2010/main" val="2654787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34382C1-8466-427B-835C-5D2941DAA7C3}" type="slidenum">
              <a:rPr lang="en-US" smtClean="0"/>
              <a:pPr/>
              <a:t>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72892A-5659-41C4-B156-9F33C326264B}"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6D8AC-891B-45E2-8226-CEAF1F0EF267}" type="slidenum">
              <a:rPr lang="en-US"/>
              <a:pPr/>
              <a:t>24</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pPr marL="228943" indent="-228943"/>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30"/>
          <p:cNvSpPr txBox="1">
            <a:spLocks noChangeArrowheads="1"/>
          </p:cNvSpPr>
          <p:nvPr/>
        </p:nvSpPr>
        <p:spPr bwMode="auto">
          <a:xfrm>
            <a:off x="684213" y="3656013"/>
            <a:ext cx="7848600" cy="2471737"/>
          </a:xfrm>
          <a:prstGeom prst="rect">
            <a:avLst/>
          </a:prstGeom>
          <a:noFill/>
          <a:ln w="9525">
            <a:noFill/>
            <a:miter lim="800000"/>
            <a:headEnd/>
            <a:tailEnd/>
          </a:ln>
          <a:effectLst/>
        </p:spPr>
        <p:txBody>
          <a:bodyPr lIns="0" tIns="0" rIns="0" bIns="0">
            <a:spAutoFit/>
          </a:bodyPr>
          <a:lstStyle/>
          <a:p>
            <a:pPr>
              <a:defRPr/>
            </a:pPr>
            <a:r>
              <a:rPr lang="en-US" sz="3600" b="1" dirty="0" smtClean="0">
                <a:solidFill>
                  <a:srgbClr val="FFFF00"/>
                </a:solidFill>
                <a:latin typeface="Humnst777 BT" pitchFamily="34" charset="0"/>
              </a:rPr>
              <a:t>Paul VanRaden</a:t>
            </a:r>
            <a:endParaRPr lang="en-US" sz="3600" b="1" dirty="0">
              <a:solidFill>
                <a:srgbClr val="FFFF00"/>
              </a:solidFill>
              <a:latin typeface="Humnst777 BT" pitchFamily="34" charset="0"/>
            </a:endParaRPr>
          </a:p>
          <a:p>
            <a:pPr>
              <a:defRPr/>
            </a:pPr>
            <a:r>
              <a:rPr lang="en-US" sz="2800" b="1" dirty="0">
                <a:latin typeface="Humnst777 BT" pitchFamily="34" charset="0"/>
              </a:rPr>
              <a:t>Animal Improvement Programs Laboratory</a:t>
            </a:r>
          </a:p>
          <a:p>
            <a:pPr>
              <a:defRPr/>
            </a:pPr>
            <a:r>
              <a:rPr lang="en-US" sz="2800" b="1" dirty="0">
                <a:latin typeface="Humnst777 BT" pitchFamily="34" charset="0"/>
              </a:rPr>
              <a:t>Agricultural Research Service, USDA </a:t>
            </a:r>
          </a:p>
          <a:p>
            <a:pPr>
              <a:spcAft>
                <a:spcPct val="50000"/>
              </a:spcAft>
              <a:defRPr/>
            </a:pPr>
            <a:r>
              <a:rPr lang="en-US" sz="2800" b="1" dirty="0">
                <a:latin typeface="Humnst777 BT" pitchFamily="34" charset="0"/>
              </a:rPr>
              <a:t>Beltsville, MD</a:t>
            </a:r>
          </a:p>
          <a:p>
            <a:pPr>
              <a:defRPr/>
            </a:pPr>
            <a:r>
              <a:rPr lang="en-US" sz="2800" b="1" dirty="0" smtClean="0">
                <a:solidFill>
                  <a:srgbClr val="FFFF00"/>
                </a:solidFill>
                <a:latin typeface="Humnst777 BT" pitchFamily="34" charset="0"/>
              </a:rPr>
              <a:t>paul.vanraden@ars.usda.gov</a:t>
            </a:r>
            <a:endParaRPr lang="en-US" sz="2800" b="1" dirty="0">
              <a:solidFill>
                <a:srgbClr val="FFFF00"/>
              </a:solidFill>
              <a:latin typeface="Humnst777 BT" pitchFamily="34" charset="0"/>
            </a:endParaRPr>
          </a:p>
        </p:txBody>
      </p:sp>
      <p:grpSp>
        <p:nvGrpSpPr>
          <p:cNvPr id="4" name="Group 34"/>
          <p:cNvGrpSpPr>
            <a:grpSpLocks/>
          </p:cNvGrpSpPr>
          <p:nvPr/>
        </p:nvGrpSpPr>
        <p:grpSpPr bwMode="auto">
          <a:xfrm>
            <a:off x="8229600" y="6172200"/>
            <a:ext cx="812800" cy="566738"/>
            <a:chOff x="5088" y="3888"/>
            <a:chExt cx="512" cy="357"/>
          </a:xfrm>
        </p:grpSpPr>
        <p:pic>
          <p:nvPicPr>
            <p:cNvPr id="5" name="Picture 32" descr="usda-ars"/>
            <p:cNvPicPr>
              <a:picLocks noChangeAspect="1" noChangeArrowheads="1"/>
            </p:cNvPicPr>
            <p:nvPr userDrawn="1"/>
          </p:nvPicPr>
          <p:blipFill>
            <a:blip r:embed="rId2" cstate="print"/>
            <a:srcRect/>
            <a:stretch>
              <a:fillRect/>
            </a:stretch>
          </p:blipFill>
          <p:spPr bwMode="auto">
            <a:xfrm>
              <a:off x="5088" y="3888"/>
              <a:ext cx="512" cy="357"/>
            </a:xfrm>
            <a:prstGeom prst="rect">
              <a:avLst/>
            </a:prstGeom>
            <a:noFill/>
            <a:ln w="9525">
              <a:noFill/>
              <a:miter lim="800000"/>
              <a:headEnd/>
              <a:tailEnd/>
            </a:ln>
          </p:spPr>
        </p:pic>
        <p:sp>
          <p:nvSpPr>
            <p:cNvPr id="6" name="Text Box 33"/>
            <p:cNvSpPr txBox="1">
              <a:spLocks noChangeArrowheads="1"/>
            </p:cNvSpPr>
            <p:nvPr userDrawn="1"/>
          </p:nvSpPr>
          <p:spPr bwMode="ltGray">
            <a:xfrm>
              <a:off x="5120" y="4135"/>
              <a:ext cx="352" cy="96"/>
            </a:xfrm>
            <a:prstGeom prst="rect">
              <a:avLst/>
            </a:prstGeom>
            <a:noFill/>
            <a:ln w="9525">
              <a:noFill/>
              <a:miter lim="800000"/>
              <a:headEnd/>
              <a:tailEnd/>
            </a:ln>
            <a:effectLst/>
          </p:spPr>
          <p:txBody>
            <a:bodyPr lIns="0" tIns="0" rIns="0" bIns="0" anchor="ctr">
              <a:spAutoFit/>
            </a:bodyPr>
            <a:lstStyle/>
            <a:p>
              <a:pPr algn="ctr" eaLnBrk="0" hangingPunct="0">
                <a:spcBef>
                  <a:spcPct val="50000"/>
                </a:spcBef>
                <a:defRPr/>
              </a:pPr>
              <a:r>
                <a:rPr kumimoji="1" lang="en-US" sz="1000" b="1" dirty="0" smtClean="0">
                  <a:latin typeface="Humnst777 BT" pitchFamily="34" charset="0"/>
                </a:rPr>
                <a:t>2014</a:t>
              </a:r>
              <a:endParaRPr kumimoji="1" lang="en-US" sz="1000" b="1" dirty="0">
                <a:latin typeface="Humnst777 BT" pitchFamily="34" charset="0"/>
              </a:endParaRPr>
            </a:p>
          </p:txBody>
        </p:sp>
      </p:grpSp>
      <p:grpSp>
        <p:nvGrpSpPr>
          <p:cNvPr id="7" name="Group 45"/>
          <p:cNvGrpSpPr>
            <a:grpSpLocks/>
          </p:cNvGrpSpPr>
          <p:nvPr/>
        </p:nvGrpSpPr>
        <p:grpSpPr bwMode="auto">
          <a:xfrm>
            <a:off x="0" y="3198813"/>
            <a:ext cx="9144000" cy="80962"/>
            <a:chOff x="0" y="604"/>
            <a:chExt cx="5760" cy="51"/>
          </a:xfrm>
        </p:grpSpPr>
        <p:sp>
          <p:nvSpPr>
            <p:cNvPr id="8" name="Rectangle 46"/>
            <p:cNvSpPr>
              <a:spLocks noChangeArrowheads="1"/>
            </p:cNvSpPr>
            <p:nvPr userDrawn="1"/>
          </p:nvSpPr>
          <p:spPr bwMode="ltGray">
            <a:xfrm>
              <a:off x="0" y="604"/>
              <a:ext cx="5760" cy="17"/>
            </a:xfrm>
            <a:prstGeom prst="rect">
              <a:avLst/>
            </a:prstGeom>
            <a:solidFill>
              <a:srgbClr val="01AF00"/>
            </a:solidFill>
            <a:ln w="9525">
              <a:noFill/>
              <a:miter lim="800000"/>
              <a:headEnd/>
              <a:tailEnd/>
            </a:ln>
          </p:spPr>
          <p:txBody>
            <a:bodyPr wrap="none" anchor="ctr"/>
            <a:lstStyle/>
            <a:p>
              <a:pPr>
                <a:defRPr/>
              </a:pPr>
              <a:endParaRPr lang="en-US"/>
            </a:p>
          </p:txBody>
        </p:sp>
        <p:sp>
          <p:nvSpPr>
            <p:cNvPr id="9" name="Rectangle 47"/>
            <p:cNvSpPr>
              <a:spLocks noChangeArrowheads="1"/>
            </p:cNvSpPr>
            <p:nvPr userDrawn="1"/>
          </p:nvSpPr>
          <p:spPr bwMode="ltGray">
            <a:xfrm>
              <a:off x="0" y="638"/>
              <a:ext cx="5760" cy="17"/>
            </a:xfrm>
            <a:prstGeom prst="rect">
              <a:avLst/>
            </a:prstGeom>
            <a:solidFill>
              <a:schemeClr val="tx1"/>
            </a:solidFill>
            <a:ln w="9525">
              <a:noFill/>
              <a:miter lim="800000"/>
              <a:headEnd/>
              <a:tailEnd/>
            </a:ln>
          </p:spPr>
          <p:txBody>
            <a:bodyPr wrap="none" anchor="ctr"/>
            <a:lstStyle/>
            <a:p>
              <a:pPr algn="ctr">
                <a:spcBef>
                  <a:spcPct val="40000"/>
                </a:spcBef>
                <a:buClr>
                  <a:schemeClr val="accent1"/>
                </a:buClr>
                <a:buSzPct val="75000"/>
                <a:buFontTx/>
                <a:buChar char="Ø"/>
                <a:defRPr/>
              </a:pPr>
              <a:endParaRPr lang="en-AU" sz="2800" b="1"/>
            </a:p>
          </p:txBody>
        </p:sp>
        <p:sp>
          <p:nvSpPr>
            <p:cNvPr id="10" name="Rectangle 48"/>
            <p:cNvSpPr>
              <a:spLocks noChangeArrowheads="1"/>
            </p:cNvSpPr>
            <p:nvPr userDrawn="1"/>
          </p:nvSpPr>
          <p:spPr bwMode="ltGray">
            <a:xfrm>
              <a:off x="0" y="621"/>
              <a:ext cx="5760" cy="23"/>
            </a:xfrm>
            <a:prstGeom prst="rect">
              <a:avLst/>
            </a:prstGeom>
            <a:solidFill>
              <a:srgbClr val="001799"/>
            </a:solidFill>
            <a:ln w="9525">
              <a:noFill/>
              <a:miter lim="800000"/>
              <a:headEnd/>
              <a:tailEnd/>
            </a:ln>
          </p:spPr>
          <p:txBody>
            <a:bodyPr wrap="none" anchor="ctr"/>
            <a:lstStyle/>
            <a:p>
              <a:pPr>
                <a:defRPr/>
              </a:pPr>
              <a:endParaRPr lang="en-US"/>
            </a:p>
          </p:txBody>
        </p:sp>
      </p:grpSp>
      <p:sp>
        <p:nvSpPr>
          <p:cNvPr id="11" name="Text Box 50"/>
          <p:cNvSpPr txBox="1">
            <a:spLocks noChangeArrowheads="1"/>
          </p:cNvSpPr>
          <p:nvPr/>
        </p:nvSpPr>
        <p:spPr bwMode="ltGray">
          <a:xfrm>
            <a:off x="7033593" y="6561674"/>
            <a:ext cx="1093441" cy="184666"/>
          </a:xfrm>
          <a:prstGeom prst="rect">
            <a:avLst/>
          </a:prstGeom>
          <a:noFill/>
          <a:ln w="9525">
            <a:noFill/>
            <a:miter lim="800000"/>
            <a:headEnd/>
            <a:tailEnd/>
          </a:ln>
          <a:effectLst/>
        </p:spPr>
        <p:txBody>
          <a:bodyPr wrap="none" lIns="0" tIns="0" rIns="0" bIns="0" anchor="ctr">
            <a:spAutoFit/>
          </a:bodyPr>
          <a:lstStyle/>
          <a:p>
            <a:pPr algn="ctr" eaLnBrk="0" hangingPunct="0">
              <a:spcBef>
                <a:spcPct val="50000"/>
              </a:spcBef>
              <a:defRPr/>
            </a:pPr>
            <a:r>
              <a:rPr kumimoji="1" lang="en-US" b="1" dirty="0" smtClean="0">
                <a:latin typeface="Humnst777 BT" pitchFamily="34" charset="0"/>
              </a:rPr>
              <a:t>Paul VanRaden</a:t>
            </a:r>
            <a:endParaRPr kumimoji="1" lang="en-US" b="1" dirty="0">
              <a:latin typeface="Humnst777 BT" pitchFamily="34" charset="0"/>
            </a:endParaRPr>
          </a:p>
        </p:txBody>
      </p:sp>
      <p:sp>
        <p:nvSpPr>
          <p:cNvPr id="12" name="Text Box 51"/>
          <p:cNvSpPr txBox="1">
            <a:spLocks noChangeArrowheads="1"/>
          </p:cNvSpPr>
          <p:nvPr/>
        </p:nvSpPr>
        <p:spPr bwMode="ltGray">
          <a:xfrm>
            <a:off x="227013" y="6561674"/>
            <a:ext cx="6505227" cy="184666"/>
          </a:xfrm>
          <a:prstGeom prst="rect">
            <a:avLst/>
          </a:prstGeom>
          <a:noFill/>
          <a:ln w="9525">
            <a:noFill/>
            <a:miter lim="800000"/>
            <a:headEnd/>
            <a:tailEnd/>
          </a:ln>
          <a:effectLst/>
        </p:spPr>
        <p:txBody>
          <a:bodyPr wrap="square" lIns="0" tIns="0" rIns="0" bIns="0" anchor="ctr">
            <a:spAutoFit/>
          </a:bodyPr>
          <a:lstStyle/>
          <a:p>
            <a:pPr eaLnBrk="0" hangingPunct="0">
              <a:spcBef>
                <a:spcPct val="50000"/>
              </a:spcBef>
              <a:defRPr/>
            </a:pPr>
            <a:r>
              <a:rPr lang="en-US" dirty="0" smtClean="0"/>
              <a:t>Advancing Dairy Cattle Genetics: Genomics and Beyond, Phoenix, AZ, </a:t>
            </a:r>
            <a:r>
              <a:rPr lang="en-US" smtClean="0"/>
              <a:t>Feb </a:t>
            </a:r>
            <a:r>
              <a:rPr lang="en-US" smtClean="0"/>
              <a:t>19</a:t>
            </a:r>
            <a:r>
              <a:rPr lang="en-US" dirty="0" smtClean="0"/>
              <a:t>, 2014 </a:t>
            </a:r>
            <a:r>
              <a:rPr kumimoji="1" lang="en-US" b="1" dirty="0">
                <a:latin typeface="Humnst777 BT"/>
              </a:rPr>
              <a:t>(</a:t>
            </a:r>
            <a:fld id="{FC8ABD28-F4D0-4264-9A80-E8A931BA0A41}" type="slidenum">
              <a:rPr kumimoji="1" lang="en-US" b="1">
                <a:latin typeface="Humnst777 BT"/>
              </a:rPr>
              <a:pPr eaLnBrk="0" hangingPunct="0">
                <a:spcBef>
                  <a:spcPct val="50000"/>
                </a:spcBef>
                <a:defRPr/>
              </a:pPr>
              <a:t>‹#›</a:t>
            </a:fld>
            <a:r>
              <a:rPr kumimoji="1" lang="en-US" b="1" dirty="0">
                <a:latin typeface="Humnst777 BT"/>
              </a:rPr>
              <a:t>)</a:t>
            </a:r>
          </a:p>
        </p:txBody>
      </p:sp>
      <p:sp>
        <p:nvSpPr>
          <p:cNvPr id="276482" name="Rectangle 2"/>
          <p:cNvSpPr>
            <a:spLocks noGrp="1" noChangeArrowheads="1"/>
          </p:cNvSpPr>
          <p:nvPr>
            <p:ph type="ctrTitle"/>
          </p:nvPr>
        </p:nvSpPr>
        <p:spPr>
          <a:xfrm>
            <a:off x="455613" y="455613"/>
            <a:ext cx="7769225" cy="609600"/>
          </a:xfrm>
        </p:spPr>
        <p:txBody>
          <a:bodyPr/>
          <a:lstStyle>
            <a:lvl1pPr>
              <a:defRPr sz="4000" b="0"/>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5613" y="1371600"/>
            <a:ext cx="8226425" cy="2062103"/>
          </a:xfrm>
        </p:spPr>
        <p:txBody>
          <a:bodyPr/>
          <a:lstStyle>
            <a:lvl1pPr marL="320040" indent="-320040">
              <a:spcAft>
                <a:spcPts val="3000"/>
              </a:spcAft>
              <a:defRPr/>
            </a:lvl1pPr>
            <a:lvl2pPr marL="594360" indent="-228600">
              <a:spcAft>
                <a:spcPts val="3000"/>
              </a:spcAft>
              <a:defRPr/>
            </a:lvl2pPr>
            <a:lvl3pPr marL="1005840" indent="-411480">
              <a:spcAft>
                <a:spcPts val="3000"/>
              </a:spcAft>
              <a:buFont typeface="Humnst777 BT"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33488"/>
            <a:ext cx="4037012" cy="192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33488"/>
            <a:ext cx="4037013" cy="192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49275"/>
          </a:xfrm>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233488"/>
            <a:ext cx="8226425" cy="1924050"/>
          </a:xfrm>
        </p:spPr>
        <p:txBody>
          <a:bodyPr/>
          <a:lstStyle/>
          <a:p>
            <a:pPr lvl="0"/>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27279B"/>
            </a:gs>
          </a:gsLst>
          <a:lin ang="5400000" scaled="1"/>
        </a:gradFill>
        <a:effectLst/>
      </p:bgPr>
    </p:bg>
    <p:spTree>
      <p:nvGrpSpPr>
        <p:cNvPr id="1" name=""/>
        <p:cNvGrpSpPr/>
        <p:nvPr/>
      </p:nvGrpSpPr>
      <p:grpSpPr>
        <a:xfrm>
          <a:off x="0" y="0"/>
          <a:ext cx="0" cy="0"/>
          <a:chOff x="0" y="0"/>
          <a:chExt cx="0" cy="0"/>
        </a:xfrm>
      </p:grpSpPr>
      <p:sp>
        <p:nvSpPr>
          <p:cNvPr id="275475" name="Text Box 19"/>
          <p:cNvSpPr txBox="1">
            <a:spLocks noChangeArrowheads="1"/>
          </p:cNvSpPr>
          <p:nvPr/>
        </p:nvSpPr>
        <p:spPr bwMode="ltGray">
          <a:xfrm>
            <a:off x="7033592" y="6561674"/>
            <a:ext cx="1093441" cy="184666"/>
          </a:xfrm>
          <a:prstGeom prst="rect">
            <a:avLst/>
          </a:prstGeom>
          <a:noFill/>
          <a:ln w="9525">
            <a:noFill/>
            <a:miter lim="800000"/>
            <a:headEnd/>
            <a:tailEnd/>
          </a:ln>
          <a:effectLst/>
        </p:spPr>
        <p:txBody>
          <a:bodyPr wrap="none" lIns="0" tIns="0" rIns="0" bIns="0" anchor="ctr">
            <a:spAutoFit/>
          </a:bodyPr>
          <a:lstStyle/>
          <a:p>
            <a:pPr algn="ctr" eaLnBrk="0" hangingPunct="0">
              <a:spcBef>
                <a:spcPct val="50000"/>
              </a:spcBef>
              <a:defRPr/>
            </a:pPr>
            <a:r>
              <a:rPr kumimoji="1" lang="en-US" b="1" baseline="0" dirty="0" smtClean="0">
                <a:solidFill>
                  <a:srgbClr val="FFFF00"/>
                </a:solidFill>
                <a:latin typeface="Humnst777 BT" pitchFamily="34" charset="0"/>
              </a:rPr>
              <a:t>Paul VanRaden</a:t>
            </a:r>
            <a:endParaRPr kumimoji="1" lang="en-US" b="1" baseline="0" dirty="0">
              <a:solidFill>
                <a:srgbClr val="FFFF00"/>
              </a:solidFill>
              <a:latin typeface="Humnst777 BT" pitchFamily="34" charset="0"/>
            </a:endParaRPr>
          </a:p>
        </p:txBody>
      </p:sp>
      <p:sp>
        <p:nvSpPr>
          <p:cNvPr id="2051" name="Rectangle 2"/>
          <p:cNvSpPr>
            <a:spLocks noGrp="1" noChangeArrowheads="1"/>
          </p:cNvSpPr>
          <p:nvPr>
            <p:ph type="title"/>
          </p:nvPr>
        </p:nvSpPr>
        <p:spPr bwMode="auto">
          <a:xfrm>
            <a:off x="455613" y="182563"/>
            <a:ext cx="8226425"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052" name="Rectangle 3"/>
          <p:cNvSpPr>
            <a:spLocks noGrp="1" noChangeArrowheads="1"/>
          </p:cNvSpPr>
          <p:nvPr>
            <p:ph type="body" idx="1"/>
          </p:nvPr>
        </p:nvSpPr>
        <p:spPr bwMode="auto">
          <a:xfrm>
            <a:off x="455613" y="1233488"/>
            <a:ext cx="8226425" cy="19240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grpSp>
        <p:nvGrpSpPr>
          <p:cNvPr id="2053" name="Group 33"/>
          <p:cNvGrpSpPr>
            <a:grpSpLocks/>
          </p:cNvGrpSpPr>
          <p:nvPr/>
        </p:nvGrpSpPr>
        <p:grpSpPr bwMode="auto">
          <a:xfrm>
            <a:off x="8226425" y="6169025"/>
            <a:ext cx="812800" cy="566738"/>
            <a:chOff x="5182" y="3886"/>
            <a:chExt cx="512" cy="357"/>
          </a:xfrm>
        </p:grpSpPr>
        <p:pic>
          <p:nvPicPr>
            <p:cNvPr id="2059" name="Picture 24" descr="usda-ars"/>
            <p:cNvPicPr>
              <a:picLocks noChangeAspect="1" noChangeArrowheads="1"/>
            </p:cNvPicPr>
            <p:nvPr/>
          </p:nvPicPr>
          <p:blipFill>
            <a:blip r:embed="rId9" cstate="print"/>
            <a:srcRect/>
            <a:stretch>
              <a:fillRect/>
            </a:stretch>
          </p:blipFill>
          <p:spPr bwMode="auto">
            <a:xfrm>
              <a:off x="5182" y="3886"/>
              <a:ext cx="512" cy="357"/>
            </a:xfrm>
            <a:prstGeom prst="rect">
              <a:avLst/>
            </a:prstGeom>
            <a:noFill/>
            <a:ln w="9525">
              <a:noFill/>
              <a:miter lim="800000"/>
              <a:headEnd/>
              <a:tailEnd/>
            </a:ln>
          </p:spPr>
        </p:pic>
        <p:sp>
          <p:nvSpPr>
            <p:cNvPr id="275487" name="Text Box 31"/>
            <p:cNvSpPr txBox="1">
              <a:spLocks noChangeArrowheads="1"/>
            </p:cNvSpPr>
            <p:nvPr userDrawn="1"/>
          </p:nvSpPr>
          <p:spPr bwMode="ltGray">
            <a:xfrm>
              <a:off x="5222" y="4135"/>
              <a:ext cx="352" cy="96"/>
            </a:xfrm>
            <a:prstGeom prst="rect">
              <a:avLst/>
            </a:prstGeom>
            <a:noFill/>
            <a:ln w="9525">
              <a:noFill/>
              <a:miter lim="800000"/>
              <a:headEnd/>
              <a:tailEnd/>
            </a:ln>
            <a:effectLst/>
          </p:spPr>
          <p:txBody>
            <a:bodyPr lIns="0" tIns="0" rIns="0" bIns="0" anchor="ctr">
              <a:spAutoFit/>
            </a:bodyPr>
            <a:lstStyle/>
            <a:p>
              <a:pPr algn="ctr" eaLnBrk="0" hangingPunct="0">
                <a:spcBef>
                  <a:spcPct val="50000"/>
                </a:spcBef>
                <a:defRPr/>
              </a:pPr>
              <a:r>
                <a:rPr kumimoji="1" lang="en-US" sz="1000" b="1" dirty="0" smtClean="0">
                  <a:latin typeface="Humnst777 BT"/>
                </a:rPr>
                <a:t>2014</a:t>
              </a:r>
              <a:endParaRPr kumimoji="1" lang="en-US" sz="1000" b="1" dirty="0">
                <a:latin typeface="Humnst777 BT"/>
              </a:endParaRPr>
            </a:p>
          </p:txBody>
        </p:sp>
      </p:grpSp>
      <p:grpSp>
        <p:nvGrpSpPr>
          <p:cNvPr id="2054" name="Group 38"/>
          <p:cNvGrpSpPr>
            <a:grpSpLocks/>
          </p:cNvGrpSpPr>
          <p:nvPr/>
        </p:nvGrpSpPr>
        <p:grpSpPr bwMode="auto">
          <a:xfrm>
            <a:off x="0" y="822325"/>
            <a:ext cx="9144000" cy="80963"/>
            <a:chOff x="0" y="604"/>
            <a:chExt cx="5760" cy="51"/>
          </a:xfrm>
        </p:grpSpPr>
        <p:sp>
          <p:nvSpPr>
            <p:cNvPr id="275491" name="Rectangle 35"/>
            <p:cNvSpPr>
              <a:spLocks noChangeArrowheads="1"/>
            </p:cNvSpPr>
            <p:nvPr userDrawn="1"/>
          </p:nvSpPr>
          <p:spPr bwMode="ltGray">
            <a:xfrm>
              <a:off x="0" y="604"/>
              <a:ext cx="5760" cy="17"/>
            </a:xfrm>
            <a:prstGeom prst="rect">
              <a:avLst/>
            </a:prstGeom>
            <a:solidFill>
              <a:srgbClr val="01AF00"/>
            </a:solidFill>
            <a:ln w="9525">
              <a:noFill/>
              <a:miter lim="800000"/>
              <a:headEnd/>
              <a:tailEnd/>
            </a:ln>
          </p:spPr>
          <p:txBody>
            <a:bodyPr wrap="none" anchor="ctr"/>
            <a:lstStyle/>
            <a:p>
              <a:pPr>
                <a:defRPr/>
              </a:pPr>
              <a:endParaRPr lang="en-US"/>
            </a:p>
          </p:txBody>
        </p:sp>
        <p:sp>
          <p:nvSpPr>
            <p:cNvPr id="275492" name="Rectangle 36"/>
            <p:cNvSpPr>
              <a:spLocks noChangeArrowheads="1"/>
            </p:cNvSpPr>
            <p:nvPr userDrawn="1"/>
          </p:nvSpPr>
          <p:spPr bwMode="ltGray">
            <a:xfrm>
              <a:off x="0" y="638"/>
              <a:ext cx="5760" cy="17"/>
            </a:xfrm>
            <a:prstGeom prst="rect">
              <a:avLst/>
            </a:prstGeom>
            <a:solidFill>
              <a:schemeClr val="tx1"/>
            </a:solidFill>
            <a:ln w="9525">
              <a:noFill/>
              <a:miter lim="800000"/>
              <a:headEnd/>
              <a:tailEnd/>
            </a:ln>
          </p:spPr>
          <p:txBody>
            <a:bodyPr wrap="none" anchor="ctr"/>
            <a:lstStyle/>
            <a:p>
              <a:pPr algn="ctr">
                <a:spcBef>
                  <a:spcPct val="40000"/>
                </a:spcBef>
                <a:buClr>
                  <a:schemeClr val="accent1"/>
                </a:buClr>
                <a:buSzPct val="75000"/>
                <a:buFontTx/>
                <a:buChar char="Ø"/>
                <a:defRPr/>
              </a:pPr>
              <a:endParaRPr lang="en-AU" sz="2800" b="1"/>
            </a:p>
          </p:txBody>
        </p:sp>
        <p:sp>
          <p:nvSpPr>
            <p:cNvPr id="275493" name="Rectangle 37"/>
            <p:cNvSpPr>
              <a:spLocks noChangeArrowheads="1"/>
            </p:cNvSpPr>
            <p:nvPr userDrawn="1"/>
          </p:nvSpPr>
          <p:spPr bwMode="ltGray">
            <a:xfrm>
              <a:off x="0" y="621"/>
              <a:ext cx="5760" cy="23"/>
            </a:xfrm>
            <a:prstGeom prst="rect">
              <a:avLst/>
            </a:prstGeom>
            <a:solidFill>
              <a:srgbClr val="001799"/>
            </a:solidFill>
            <a:ln w="9525">
              <a:noFill/>
              <a:miter lim="800000"/>
              <a:headEnd/>
              <a:tailEnd/>
            </a:ln>
          </p:spPr>
          <p:txBody>
            <a:bodyPr wrap="none" anchor="ctr"/>
            <a:lstStyle/>
            <a:p>
              <a:pPr>
                <a:defRPr/>
              </a:pPr>
              <a:endParaRPr lang="en-US"/>
            </a:p>
          </p:txBody>
        </p:sp>
      </p:grpSp>
      <p:sp>
        <p:nvSpPr>
          <p:cNvPr id="275496" name="Text Box 40"/>
          <p:cNvSpPr txBox="1">
            <a:spLocks noChangeArrowheads="1"/>
          </p:cNvSpPr>
          <p:nvPr/>
        </p:nvSpPr>
        <p:spPr bwMode="ltGray">
          <a:xfrm>
            <a:off x="227013" y="6561674"/>
            <a:ext cx="6217195" cy="184666"/>
          </a:xfrm>
          <a:prstGeom prst="rect">
            <a:avLst/>
          </a:prstGeom>
          <a:noFill/>
          <a:ln w="9525">
            <a:noFill/>
            <a:miter lim="800000"/>
            <a:headEnd/>
            <a:tailEnd/>
          </a:ln>
          <a:effectLst/>
        </p:spPr>
        <p:txBody>
          <a:bodyPr wrap="square" lIns="0" tIns="0" rIns="0" bIns="0" anchor="ctr">
            <a:spAutoFit/>
          </a:bodyPr>
          <a:lstStyle/>
          <a:p>
            <a:pPr eaLnBrk="0" hangingPunct="0">
              <a:spcBef>
                <a:spcPct val="50000"/>
              </a:spcBef>
              <a:defRPr/>
            </a:pPr>
            <a:r>
              <a:rPr lang="en-US" baseline="0" dirty="0" smtClean="0">
                <a:solidFill>
                  <a:srgbClr val="FFFF00"/>
                </a:solidFill>
              </a:rPr>
              <a:t>Advancing Dairy Cattle Genetics: Genomics and Beyond, Phoenix, AZ  Feb 19, 2014   </a:t>
            </a:r>
            <a:r>
              <a:rPr kumimoji="1" lang="en-US" b="1" baseline="0" dirty="0">
                <a:solidFill>
                  <a:srgbClr val="FFFF00"/>
                </a:solidFill>
                <a:latin typeface="Humnst777 BT"/>
              </a:rPr>
              <a:t>(</a:t>
            </a:r>
            <a:fld id="{F50BE359-227E-4A50-8A38-389E976E53A6}" type="slidenum">
              <a:rPr kumimoji="1" lang="en-US" b="1" baseline="0">
                <a:solidFill>
                  <a:srgbClr val="FFFF00"/>
                </a:solidFill>
                <a:latin typeface="Humnst777 BT"/>
              </a:rPr>
              <a:pPr eaLnBrk="0" hangingPunct="0">
                <a:spcBef>
                  <a:spcPct val="50000"/>
                </a:spcBef>
                <a:defRPr/>
              </a:pPr>
              <a:t>‹#›</a:t>
            </a:fld>
            <a:r>
              <a:rPr kumimoji="1" lang="en-US" b="1" baseline="0" dirty="0">
                <a:solidFill>
                  <a:srgbClr val="FFFF00"/>
                </a:solidFill>
                <a:latin typeface="Humnst777 BT"/>
              </a:rPr>
              <a:t>)</a:t>
            </a:r>
          </a:p>
        </p:txBody>
      </p:sp>
    </p:spTree>
  </p:cSld>
  <p:clrMap bg1="dk2" tx1="lt1" bg2="dk1" tx2="lt2" accent1="accent1" accent2="accent2" accent3="accent3" accent4="accent4" accent5="accent5" accent6="accent6" hlink="hlink" folHlink="folHlink"/>
  <p:sldLayoutIdLst>
    <p:sldLayoutId id="2147483842" r:id="rId1"/>
    <p:sldLayoutId id="2147483841" r:id="rId2"/>
    <p:sldLayoutId id="2147483840" r:id="rId3"/>
    <p:sldLayoutId id="2147483839" r:id="rId4"/>
    <p:sldLayoutId id="2147483838" r:id="rId5"/>
    <p:sldLayoutId id="2147483837" r:id="rId6"/>
    <p:sldLayoutId id="2147483836" r:id="rId7"/>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Humnst777 BT" pitchFamily="34" charset="0"/>
        </a:defRPr>
      </a:lvl2pPr>
      <a:lvl3pPr algn="l" rtl="0" eaLnBrk="0" fontAlgn="base" hangingPunct="0">
        <a:spcBef>
          <a:spcPct val="0"/>
        </a:spcBef>
        <a:spcAft>
          <a:spcPct val="0"/>
        </a:spcAft>
        <a:defRPr sz="3600" b="1">
          <a:solidFill>
            <a:schemeClr val="tx2"/>
          </a:solidFill>
          <a:latin typeface="Humnst777 BT" pitchFamily="34" charset="0"/>
        </a:defRPr>
      </a:lvl3pPr>
      <a:lvl4pPr algn="l" rtl="0" eaLnBrk="0" fontAlgn="base" hangingPunct="0">
        <a:spcBef>
          <a:spcPct val="0"/>
        </a:spcBef>
        <a:spcAft>
          <a:spcPct val="0"/>
        </a:spcAft>
        <a:defRPr sz="3600" b="1">
          <a:solidFill>
            <a:schemeClr val="tx2"/>
          </a:solidFill>
          <a:latin typeface="Humnst777 BT" pitchFamily="34" charset="0"/>
        </a:defRPr>
      </a:lvl4pPr>
      <a:lvl5pPr algn="l" rtl="0" eaLnBrk="0" fontAlgn="base" hangingPunct="0">
        <a:spcBef>
          <a:spcPct val="0"/>
        </a:spcBef>
        <a:spcAft>
          <a:spcPct val="0"/>
        </a:spcAft>
        <a:defRPr sz="3600" b="1">
          <a:solidFill>
            <a:schemeClr val="tx2"/>
          </a:solidFill>
          <a:latin typeface="Humnst777 BT" pitchFamily="34" charset="0"/>
        </a:defRPr>
      </a:lvl5pPr>
      <a:lvl6pPr marL="457200" algn="l" rtl="0" fontAlgn="base">
        <a:spcBef>
          <a:spcPct val="0"/>
        </a:spcBef>
        <a:spcAft>
          <a:spcPct val="0"/>
        </a:spcAft>
        <a:defRPr sz="3600" b="1">
          <a:solidFill>
            <a:schemeClr val="tx2"/>
          </a:solidFill>
          <a:latin typeface="Humnst777 BT" pitchFamily="34" charset="0"/>
        </a:defRPr>
      </a:lvl6pPr>
      <a:lvl7pPr marL="914400" algn="l" rtl="0" fontAlgn="base">
        <a:spcBef>
          <a:spcPct val="0"/>
        </a:spcBef>
        <a:spcAft>
          <a:spcPct val="0"/>
        </a:spcAft>
        <a:defRPr sz="3600" b="1">
          <a:solidFill>
            <a:schemeClr val="tx2"/>
          </a:solidFill>
          <a:latin typeface="Humnst777 BT" pitchFamily="34" charset="0"/>
        </a:defRPr>
      </a:lvl7pPr>
      <a:lvl8pPr marL="1371600" algn="l" rtl="0" fontAlgn="base">
        <a:spcBef>
          <a:spcPct val="0"/>
        </a:spcBef>
        <a:spcAft>
          <a:spcPct val="0"/>
        </a:spcAft>
        <a:defRPr sz="3600" b="1">
          <a:solidFill>
            <a:schemeClr val="tx2"/>
          </a:solidFill>
          <a:latin typeface="Humnst777 BT" pitchFamily="34" charset="0"/>
        </a:defRPr>
      </a:lvl8pPr>
      <a:lvl9pPr marL="1828800" algn="l" rtl="0" fontAlgn="base">
        <a:spcBef>
          <a:spcPct val="0"/>
        </a:spcBef>
        <a:spcAft>
          <a:spcPct val="0"/>
        </a:spcAft>
        <a:defRPr sz="3600" b="1">
          <a:solidFill>
            <a:schemeClr val="tx2"/>
          </a:solidFill>
          <a:latin typeface="Humnst777 BT" pitchFamily="34" charset="0"/>
        </a:defRPr>
      </a:lvl9pPr>
    </p:titleStyle>
    <p:bodyStyle>
      <a:lvl1pPr marL="292100" indent="-292100" algn="l" rtl="0" eaLnBrk="0" fontAlgn="base" hangingPunct="0">
        <a:spcBef>
          <a:spcPct val="0"/>
        </a:spcBef>
        <a:spcAft>
          <a:spcPts val="2400"/>
        </a:spcAft>
        <a:buClr>
          <a:srgbClr val="009900"/>
        </a:buClr>
        <a:buSzPct val="67000"/>
        <a:buFont typeface="Monotype Sorts" pitchFamily="2" charset="2"/>
        <a:buChar char="l"/>
        <a:defRPr sz="2800" b="1">
          <a:solidFill>
            <a:schemeClr val="tx1"/>
          </a:solidFill>
          <a:latin typeface="+mn-lt"/>
          <a:ea typeface="+mn-ea"/>
          <a:cs typeface="+mn-cs"/>
        </a:defRPr>
      </a:lvl1pPr>
      <a:lvl2pPr marL="635000" indent="-228600" algn="l" rtl="0" eaLnBrk="0" fontAlgn="base" hangingPunct="0">
        <a:spcBef>
          <a:spcPct val="0"/>
        </a:spcBef>
        <a:spcAft>
          <a:spcPts val="2400"/>
        </a:spcAft>
        <a:buClr>
          <a:srgbClr val="009900"/>
        </a:buClr>
        <a:buSzPct val="80000"/>
        <a:buFont typeface="Monotype Sorts" pitchFamily="2" charset="2"/>
        <a:buChar char="w"/>
        <a:defRPr sz="2800" b="1">
          <a:solidFill>
            <a:schemeClr val="tx1"/>
          </a:solidFill>
          <a:latin typeface="+mn-lt"/>
        </a:defRPr>
      </a:lvl2pPr>
      <a:lvl3pPr marL="1206500" indent="-457200" algn="l" rtl="0" eaLnBrk="0" fontAlgn="base" hangingPunct="0">
        <a:spcBef>
          <a:spcPct val="0"/>
        </a:spcBef>
        <a:spcAft>
          <a:spcPts val="2400"/>
        </a:spcAft>
        <a:buClr>
          <a:schemeClr val="tx1"/>
        </a:buClr>
        <a:buSzPct val="120000"/>
        <a:buFont typeface="Humnst777 BT" pitchFamily="34" charset="0"/>
        <a:buChar char="−"/>
        <a:defRPr sz="2800" b="1">
          <a:solidFill>
            <a:schemeClr val="tx1"/>
          </a:solidFill>
          <a:latin typeface="+mn-lt"/>
        </a:defRPr>
      </a:lvl3pPr>
      <a:lvl4pPr marL="1663700" indent="-228600" algn="l" rtl="0" eaLnBrk="0" fontAlgn="base" hangingPunct="0">
        <a:spcBef>
          <a:spcPct val="5000"/>
        </a:spcBef>
        <a:spcAft>
          <a:spcPct val="0"/>
        </a:spcAft>
        <a:buClr>
          <a:srgbClr val="009900"/>
        </a:buClr>
        <a:buSzPct val="120000"/>
        <a:buChar char="•"/>
        <a:defRPr sz="2800" b="1">
          <a:solidFill>
            <a:schemeClr val="tx1"/>
          </a:solidFill>
          <a:latin typeface="+mn-lt"/>
        </a:defRPr>
      </a:lvl4pPr>
      <a:lvl5pPr marL="2057400" indent="-228600" algn="l" rtl="0" eaLnBrk="0" fontAlgn="base" hangingPunct="0">
        <a:spcBef>
          <a:spcPct val="5000"/>
        </a:spcBef>
        <a:spcAft>
          <a:spcPct val="0"/>
        </a:spcAft>
        <a:buClr>
          <a:srgbClr val="009900"/>
        </a:buClr>
        <a:buSzPct val="120000"/>
        <a:buChar char="•"/>
        <a:defRPr sz="2800" b="1">
          <a:solidFill>
            <a:schemeClr val="tx1"/>
          </a:solidFill>
          <a:latin typeface="+mn-lt"/>
        </a:defRPr>
      </a:lvl5pPr>
      <a:lvl6pPr marL="2514600" indent="-228600" algn="l" rtl="0" fontAlgn="base">
        <a:spcBef>
          <a:spcPct val="5000"/>
        </a:spcBef>
        <a:spcAft>
          <a:spcPct val="0"/>
        </a:spcAft>
        <a:buClr>
          <a:srgbClr val="009900"/>
        </a:buClr>
        <a:buSzPct val="120000"/>
        <a:buChar char="•"/>
        <a:defRPr sz="2800" b="1">
          <a:solidFill>
            <a:schemeClr val="tx1"/>
          </a:solidFill>
          <a:latin typeface="+mn-lt"/>
        </a:defRPr>
      </a:lvl6pPr>
      <a:lvl7pPr marL="2971800" indent="-228600" algn="l" rtl="0" fontAlgn="base">
        <a:spcBef>
          <a:spcPct val="5000"/>
        </a:spcBef>
        <a:spcAft>
          <a:spcPct val="0"/>
        </a:spcAft>
        <a:buClr>
          <a:srgbClr val="009900"/>
        </a:buClr>
        <a:buSzPct val="120000"/>
        <a:buChar char="•"/>
        <a:defRPr sz="2800" b="1">
          <a:solidFill>
            <a:schemeClr val="tx1"/>
          </a:solidFill>
          <a:latin typeface="+mn-lt"/>
        </a:defRPr>
      </a:lvl7pPr>
      <a:lvl8pPr marL="3429000" indent="-228600" algn="l" rtl="0" fontAlgn="base">
        <a:spcBef>
          <a:spcPct val="5000"/>
        </a:spcBef>
        <a:spcAft>
          <a:spcPct val="0"/>
        </a:spcAft>
        <a:buClr>
          <a:srgbClr val="009900"/>
        </a:buClr>
        <a:buSzPct val="120000"/>
        <a:buChar char="•"/>
        <a:defRPr sz="2800" b="1">
          <a:solidFill>
            <a:schemeClr val="tx1"/>
          </a:solidFill>
          <a:latin typeface="+mn-lt"/>
        </a:defRPr>
      </a:lvl8pPr>
      <a:lvl9pPr marL="3886200" indent="-228600" algn="l" rtl="0" fontAlgn="base">
        <a:spcBef>
          <a:spcPct val="5000"/>
        </a:spcBef>
        <a:spcAft>
          <a:spcPct val="0"/>
        </a:spcAft>
        <a:buClr>
          <a:srgbClr val="009900"/>
        </a:buClr>
        <a:buSzPct val="12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799544"/>
            <a:ext cx="8568630" cy="1477328"/>
          </a:xfrm>
        </p:spPr>
        <p:txBody>
          <a:bodyPr/>
          <a:lstStyle/>
          <a:p>
            <a:r>
              <a:rPr lang="en-US" sz="4800" b="1" dirty="0" smtClean="0">
                <a:solidFill>
                  <a:srgbClr val="FFFF00"/>
                </a:solidFill>
              </a:rPr>
              <a:t>Impact of Genomics on Genetic Improvement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53998"/>
          </a:xfrm>
        </p:spPr>
        <p:txBody>
          <a:bodyPr/>
          <a:lstStyle/>
          <a:p>
            <a:pPr algn="ctr"/>
            <a:r>
              <a:rPr lang="en-US" dirty="0" smtClean="0"/>
              <a:t>Top Proven Bulls from April 2010</a:t>
            </a:r>
            <a:endParaRPr lang="en-US" dirty="0"/>
          </a:p>
        </p:txBody>
      </p:sp>
      <p:graphicFrame>
        <p:nvGraphicFramePr>
          <p:cNvPr id="4" name="Content Placeholder 3"/>
          <p:cNvGraphicFramePr>
            <a:graphicFrameLocks noGrp="1"/>
          </p:cNvGraphicFramePr>
          <p:nvPr>
            <p:ph idx="1"/>
          </p:nvPr>
        </p:nvGraphicFramePr>
        <p:xfrm>
          <a:off x="251519" y="1125538"/>
          <a:ext cx="8640960" cy="4693920"/>
        </p:xfrm>
        <a:graphic>
          <a:graphicData uri="http://schemas.openxmlformats.org/drawingml/2006/table">
            <a:tbl>
              <a:tblPr firstRow="1" bandRow="1">
                <a:tableStyleId>{616DA210-FB5B-4158-B5E0-FEB733F419BA}</a:tableStyleId>
              </a:tblPr>
              <a:tblGrid>
                <a:gridCol w="1800201"/>
                <a:gridCol w="1368152"/>
                <a:gridCol w="1368152"/>
                <a:gridCol w="1368152"/>
                <a:gridCol w="1296143"/>
                <a:gridCol w="1440160"/>
              </a:tblGrid>
              <a:tr h="370840">
                <a:tc>
                  <a:txBody>
                    <a:bodyPr/>
                    <a:lstStyle/>
                    <a:p>
                      <a:endParaRPr lang="en-US" sz="22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3">
                  <a:txBody>
                    <a:bodyPr/>
                    <a:lstStyle/>
                    <a:p>
                      <a:pPr algn="ctr"/>
                      <a:r>
                        <a:rPr lang="en-US" sz="2200" b="1" dirty="0" smtClean="0"/>
                        <a:t>Net Merit</a:t>
                      </a:r>
                      <a:endParaRPr lang="en-US" sz="22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gridSpan="2">
                  <a:txBody>
                    <a:bodyPr/>
                    <a:lstStyle/>
                    <a:p>
                      <a:pPr algn="ctr"/>
                      <a:r>
                        <a:rPr lang="en-US" sz="2200" b="1" dirty="0" smtClean="0"/>
                        <a:t>Daughters</a:t>
                      </a:r>
                      <a:endParaRPr lang="en-US" sz="22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US" dirty="0"/>
                    </a:p>
                  </a:txBody>
                  <a:tcPr/>
                </a:tc>
              </a:tr>
              <a:tr h="370840">
                <a:tc>
                  <a:txBody>
                    <a:bodyPr/>
                    <a:lstStyle/>
                    <a:p>
                      <a:endParaRPr lang="en-US" sz="2200" b="1"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2013</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2010</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PA 2010</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2013</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2010</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200" b="1" dirty="0" smtClean="0"/>
                        <a:t>Freddie</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747</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t>827</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t>496</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solidFill>
                            <a:schemeClr val="tx1"/>
                          </a:solidFill>
                        </a:rPr>
                        <a:t>8346</a:t>
                      </a:r>
                      <a:endParaRPr lang="en-US" sz="2200" b="1"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solidFill>
                            <a:schemeClr val="tx1"/>
                          </a:solidFill>
                        </a:rPr>
                        <a:t>73</a:t>
                      </a:r>
                      <a:endParaRPr lang="en-US" sz="2200" b="1"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en-US" sz="2200" b="1" dirty="0" smtClean="0"/>
                        <a:t>O-Man</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614</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724</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271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chemeClr val="tx1"/>
                          </a:solidFill>
                        </a:rPr>
                        <a:t>98962</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chemeClr val="tx1"/>
                          </a:solidFill>
                        </a:rPr>
                        <a:t>58474</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200" b="1" dirty="0" smtClean="0"/>
                        <a:t>Planet</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668</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654</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323</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solidFill>
                            <a:schemeClr val="tx1"/>
                          </a:solidFill>
                        </a:rPr>
                        <a:t>26299</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solidFill>
                            <a:schemeClr val="tx1"/>
                          </a:solidFill>
                        </a:rPr>
                        <a:t>69</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2200" b="1" dirty="0" smtClean="0"/>
                        <a:t>Super</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614</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615</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439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chemeClr val="tx1"/>
                          </a:solidFill>
                        </a:rPr>
                        <a:t>11796</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chemeClr val="tx1"/>
                          </a:solidFill>
                        </a:rPr>
                        <a:t>104</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200" b="1" dirty="0" smtClean="0"/>
                        <a:t>Man O Man</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595</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609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358</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solidFill>
                            <a:schemeClr val="tx1"/>
                          </a:solidFill>
                        </a:rPr>
                        <a:t>3982</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solidFill>
                            <a:schemeClr val="tx1"/>
                          </a:solidFill>
                        </a:rPr>
                        <a:t>105</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2200" b="1" dirty="0" err="1" smtClean="0"/>
                        <a:t>Mano</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650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602</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541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chemeClr val="tx1"/>
                          </a:solidFill>
                        </a:rPr>
                        <a:t>137</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chemeClr val="tx1"/>
                          </a:solidFill>
                        </a:rPr>
                        <a:t>80</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200" b="1" dirty="0" smtClean="0"/>
                        <a:t>McCormack</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533</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595</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484</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solidFill>
                            <a:schemeClr val="tx1"/>
                          </a:solidFill>
                        </a:rPr>
                        <a:t>10766</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solidFill>
                            <a:schemeClr val="tx1"/>
                          </a:solidFill>
                        </a:rPr>
                        <a:t>135</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2200" b="1" dirty="0" smtClean="0"/>
                        <a:t>Alta Ross</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416</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592</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397</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chemeClr val="tx1"/>
                          </a:solidFill>
                        </a:rPr>
                        <a:t>8275</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chemeClr val="tx1"/>
                          </a:solidFill>
                        </a:rPr>
                        <a:t>103</a:t>
                      </a:r>
                      <a:endParaRPr lang="en-US" sz="2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200" b="1" dirty="0" smtClean="0">
                          <a:solidFill>
                            <a:srgbClr val="FFFF00"/>
                          </a:solidFill>
                        </a:rPr>
                        <a:t>Top 8 </a:t>
                      </a:r>
                      <a:r>
                        <a:rPr lang="en-US" sz="2200" b="1" dirty="0" err="1" smtClean="0">
                          <a:solidFill>
                            <a:srgbClr val="FFFF00"/>
                          </a:solidFill>
                        </a:rPr>
                        <a:t>Avg</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FFFF00"/>
                          </a:solidFill>
                        </a:rPr>
                        <a:t>605</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FFFF00"/>
                          </a:solidFill>
                        </a:rPr>
                        <a:t>652</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FFFF00"/>
                          </a:solidFill>
                        </a:rPr>
                        <a:t>414</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53998"/>
          </a:xfrm>
        </p:spPr>
        <p:txBody>
          <a:bodyPr/>
          <a:lstStyle/>
          <a:p>
            <a:pPr algn="ctr"/>
            <a:r>
              <a:rPr lang="en-US" dirty="0" smtClean="0"/>
              <a:t>Top Young Bulls from April 2010</a:t>
            </a:r>
            <a:endParaRPr lang="en-US" dirty="0"/>
          </a:p>
        </p:txBody>
      </p:sp>
      <p:graphicFrame>
        <p:nvGraphicFramePr>
          <p:cNvPr id="4" name="Content Placeholder 3"/>
          <p:cNvGraphicFramePr>
            <a:graphicFrameLocks noGrp="1"/>
          </p:cNvGraphicFramePr>
          <p:nvPr>
            <p:ph idx="1"/>
          </p:nvPr>
        </p:nvGraphicFramePr>
        <p:xfrm>
          <a:off x="251519" y="1125538"/>
          <a:ext cx="8640960" cy="4693920"/>
        </p:xfrm>
        <a:graphic>
          <a:graphicData uri="http://schemas.openxmlformats.org/drawingml/2006/table">
            <a:tbl>
              <a:tblPr firstRow="1" bandRow="1">
                <a:tableStyleId>{616DA210-FB5B-4158-B5E0-FEB733F419BA}</a:tableStyleId>
              </a:tblPr>
              <a:tblGrid>
                <a:gridCol w="1800201"/>
                <a:gridCol w="1368152"/>
                <a:gridCol w="1368152"/>
                <a:gridCol w="1368152"/>
                <a:gridCol w="1296143"/>
                <a:gridCol w="1440160"/>
              </a:tblGrid>
              <a:tr h="370840">
                <a:tc>
                  <a:txBody>
                    <a:bodyPr/>
                    <a:lstStyle/>
                    <a:p>
                      <a:endParaRPr lang="en-US" sz="2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3">
                  <a:txBody>
                    <a:bodyPr/>
                    <a:lstStyle/>
                    <a:p>
                      <a:pPr algn="ctr"/>
                      <a:r>
                        <a:rPr lang="en-US" sz="2200" dirty="0" smtClean="0"/>
                        <a:t>Net Merit</a:t>
                      </a:r>
                      <a:endParaRPr lang="en-US" sz="2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gridSpan="2">
                  <a:txBody>
                    <a:bodyPr/>
                    <a:lstStyle/>
                    <a:p>
                      <a:pPr algn="ctr"/>
                      <a:r>
                        <a:rPr lang="en-US" sz="2200" dirty="0" smtClean="0"/>
                        <a:t>Daughters</a:t>
                      </a:r>
                      <a:endParaRPr lang="en-US" sz="2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US" dirty="0"/>
                    </a:p>
                  </a:txBody>
                  <a:tcPr/>
                </a:tc>
              </a:tr>
              <a:tr h="370840">
                <a:tc>
                  <a:txBody>
                    <a:bodyPr/>
                    <a:lstStyle/>
                    <a:p>
                      <a:endParaRPr lang="en-US" sz="2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2013</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2010</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PA 2010</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2013</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2010</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200" b="1" dirty="0" smtClean="0"/>
                        <a:t>Observer</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654</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t>848</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t>552</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t>1404</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t>0</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en-US" sz="2200" b="1" dirty="0" smtClean="0"/>
                        <a:t>Robust</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765</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821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522</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310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200" b="1" dirty="0" smtClean="0"/>
                        <a:t>Twist</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753</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817</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491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331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2200" b="1" dirty="0" smtClean="0"/>
                        <a:t>Edward</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593</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789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532</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156</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200" b="1" dirty="0" smtClean="0"/>
                        <a:t>Erdman</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803</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778</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529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298</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2200" b="1" dirty="0" err="1" smtClean="0"/>
                        <a:t>Networth</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694</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771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566</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111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200" b="1" dirty="0" err="1" smtClean="0"/>
                        <a:t>Bookem</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691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761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575</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639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2200" b="1" dirty="0" err="1" smtClean="0"/>
                        <a:t>Mauser</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675</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759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464</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193</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200" b="1" dirty="0" smtClean="0">
                          <a:solidFill>
                            <a:srgbClr val="FFFF00"/>
                          </a:solidFill>
                        </a:rPr>
                        <a:t>Top 8 </a:t>
                      </a:r>
                      <a:r>
                        <a:rPr lang="en-US" sz="2200" b="1" dirty="0" err="1" smtClean="0">
                          <a:solidFill>
                            <a:srgbClr val="FFFF00"/>
                          </a:solidFill>
                        </a:rPr>
                        <a:t>Avg</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FFFF00"/>
                          </a:solidFill>
                        </a:rPr>
                        <a:t>704</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FFFF00"/>
                          </a:solidFill>
                        </a:rPr>
                        <a:t>793</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FFFF00"/>
                          </a:solidFill>
                        </a:rPr>
                        <a:t>529</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Proven bull: Reliability across time</a:t>
            </a:r>
            <a:endParaRPr lang="en-US" dirty="0"/>
          </a:p>
        </p:txBody>
      </p:sp>
      <p:graphicFrame>
        <p:nvGraphicFramePr>
          <p:cNvPr id="3" name="Chart 2"/>
          <p:cNvGraphicFramePr>
            <a:graphicFrameLocks noGrp="1"/>
          </p:cNvGraphicFramePr>
          <p:nvPr/>
        </p:nvGraphicFramePr>
        <p:xfrm>
          <a:off x="395536" y="620689"/>
          <a:ext cx="8424936" cy="58326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a:xfrm>
            <a:off x="228600" y="182563"/>
            <a:ext cx="8915400" cy="553998"/>
          </a:xfrm>
        </p:spPr>
        <p:txBody>
          <a:bodyPr/>
          <a:lstStyle/>
          <a:p>
            <a:pPr algn="ctr"/>
            <a:r>
              <a:rPr lang="en-US" dirty="0" smtClean="0"/>
              <a:t>Young bull: Reliability across time</a:t>
            </a:r>
            <a:endParaRPr lang="en-US" dirty="0">
              <a:solidFill>
                <a:schemeClr val="hlink"/>
              </a:solidFill>
            </a:endParaRPr>
          </a:p>
        </p:txBody>
      </p:sp>
      <p:graphicFrame>
        <p:nvGraphicFramePr>
          <p:cNvPr id="4" name="Chart 3"/>
          <p:cNvGraphicFramePr>
            <a:graphicFrameLocks noGrp="1"/>
          </p:cNvGraphicFramePr>
          <p:nvPr/>
        </p:nvGraphicFramePr>
        <p:xfrm>
          <a:off x="395536" y="908720"/>
          <a:ext cx="8496944"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75856" y="3501008"/>
            <a:ext cx="787395" cy="400110"/>
          </a:xfrm>
          <a:prstGeom prst="rect">
            <a:avLst/>
          </a:prstGeom>
          <a:noFill/>
        </p:spPr>
        <p:txBody>
          <a:bodyPr wrap="none" rtlCol="0">
            <a:spAutoFit/>
          </a:bodyPr>
          <a:lstStyle/>
          <a:p>
            <a:r>
              <a:rPr lang="en-US" sz="1000" dirty="0" smtClean="0"/>
              <a:t>Revised</a:t>
            </a:r>
          </a:p>
          <a:p>
            <a:r>
              <a:rPr lang="en-US" sz="1000" dirty="0" smtClean="0"/>
              <a:t>calculation</a:t>
            </a:r>
            <a:endParaRPr lang="en-US" sz="1000" dirty="0"/>
          </a:p>
        </p:txBody>
      </p:sp>
    </p:spTree>
    <p:extLst>
      <p:ext uri="{BB962C8B-B14F-4D97-AF65-F5344CB8AC3E}">
        <p14:creationId xmlns:p14="http://schemas.microsoft.com/office/powerpoint/2010/main" xmlns="" val="1159952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PTA changes (Observer)</a:t>
            </a:r>
            <a:endParaRPr lang="en-US" dirty="0"/>
          </a:p>
        </p:txBody>
      </p:sp>
      <p:graphicFrame>
        <p:nvGraphicFramePr>
          <p:cNvPr id="4" name="Table Placeholder 3"/>
          <p:cNvGraphicFramePr>
            <a:graphicFrameLocks noGrp="1"/>
          </p:cNvGraphicFramePr>
          <p:nvPr>
            <p:ph type="tbl" idx="1"/>
          </p:nvPr>
        </p:nvGraphicFramePr>
        <p:xfrm>
          <a:off x="455613" y="1233488"/>
          <a:ext cx="8226428" cy="3169920"/>
        </p:xfrm>
        <a:graphic>
          <a:graphicData uri="http://schemas.openxmlformats.org/drawingml/2006/table">
            <a:tbl>
              <a:tblPr firstRow="1" bandRow="1">
                <a:tableStyleId>{2D5ABB26-0587-4C30-8999-92F81FD0307C}</a:tableStyleId>
              </a:tblPr>
              <a:tblGrid>
                <a:gridCol w="1175204"/>
                <a:gridCol w="1175204"/>
                <a:gridCol w="1175204"/>
                <a:gridCol w="1175204"/>
                <a:gridCol w="1175204"/>
                <a:gridCol w="1175204"/>
                <a:gridCol w="1175204"/>
              </a:tblGrid>
              <a:tr h="370840">
                <a:tc>
                  <a:txBody>
                    <a:bodyPr/>
                    <a:lstStyle/>
                    <a:p>
                      <a:endParaRPr lang="en-US" sz="2000" b="1" dirty="0"/>
                    </a:p>
                  </a:txBody>
                  <a:tcPr/>
                </a:tc>
                <a:tc>
                  <a:txBody>
                    <a:bodyPr/>
                    <a:lstStyle/>
                    <a:p>
                      <a:pPr algn="ctr"/>
                      <a:r>
                        <a:rPr lang="en-US" sz="2000" b="1" dirty="0" err="1" smtClean="0">
                          <a:solidFill>
                            <a:srgbClr val="FFFF00"/>
                          </a:solidFill>
                        </a:rPr>
                        <a:t>Daugh</a:t>
                      </a:r>
                      <a:r>
                        <a:rPr lang="en-US" sz="2000" b="1" dirty="0" smtClean="0">
                          <a:solidFill>
                            <a:srgbClr val="FFFF00"/>
                          </a:solidFill>
                        </a:rPr>
                        <a:t>-</a:t>
                      </a:r>
                      <a:endParaRPr lang="en-US" sz="2000" b="1" dirty="0">
                        <a:solidFill>
                          <a:srgbClr val="FFFF00"/>
                        </a:solidFill>
                      </a:endParaRPr>
                    </a:p>
                  </a:txBody>
                  <a:tcPr/>
                </a:tc>
                <a:tc gridSpan="4">
                  <a:txBody>
                    <a:bodyPr/>
                    <a:lstStyle/>
                    <a:p>
                      <a:pPr algn="ctr"/>
                      <a:r>
                        <a:rPr lang="en-US" sz="2000" b="1" dirty="0" smtClean="0">
                          <a:solidFill>
                            <a:srgbClr val="00FF00"/>
                          </a:solidFill>
                        </a:rPr>
                        <a:t>Protein</a:t>
                      </a:r>
                      <a:endParaRPr lang="en-US" sz="2000" b="1" dirty="0">
                        <a:solidFill>
                          <a:srgbClr val="00FF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sz="2000" b="1" dirty="0" smtClean="0">
                          <a:solidFill>
                            <a:srgbClr val="00FF00"/>
                          </a:solidFill>
                        </a:rPr>
                        <a:t>SCS</a:t>
                      </a:r>
                      <a:endParaRPr lang="en-US" sz="2000" b="1" dirty="0">
                        <a:solidFill>
                          <a:srgbClr val="00FF00"/>
                        </a:solidFill>
                      </a:endParaRPr>
                    </a:p>
                  </a:txBody>
                  <a:tcPr/>
                </a:tc>
              </a:tr>
              <a:tr h="370840">
                <a:tc>
                  <a:txBody>
                    <a:bodyPr/>
                    <a:lstStyle/>
                    <a:p>
                      <a:r>
                        <a:rPr lang="en-US" sz="2000" b="1" dirty="0" smtClean="0">
                          <a:solidFill>
                            <a:srgbClr val="00FF00"/>
                          </a:solidFill>
                        </a:rPr>
                        <a:t>Release</a:t>
                      </a:r>
                      <a:endParaRPr lang="en-US" sz="2000" b="1" dirty="0">
                        <a:solidFill>
                          <a:srgbClr val="00FF00"/>
                        </a:solidFill>
                      </a:endParaRPr>
                    </a:p>
                  </a:txBody>
                  <a:tcPr/>
                </a:tc>
                <a:tc>
                  <a:txBody>
                    <a:bodyPr/>
                    <a:lstStyle/>
                    <a:p>
                      <a:pPr algn="ctr"/>
                      <a:r>
                        <a:rPr lang="en-US" sz="2000" b="1" dirty="0" err="1" smtClean="0">
                          <a:solidFill>
                            <a:srgbClr val="FFFF00"/>
                          </a:solidFill>
                        </a:rPr>
                        <a:t>ters</a:t>
                      </a:r>
                      <a:endParaRPr lang="en-US" sz="2000" b="1" dirty="0">
                        <a:solidFill>
                          <a:srgbClr val="FFFF00"/>
                        </a:solidFill>
                      </a:endParaRPr>
                    </a:p>
                  </a:txBody>
                  <a:tcPr/>
                </a:tc>
                <a:tc>
                  <a:txBody>
                    <a:bodyPr/>
                    <a:lstStyle/>
                    <a:p>
                      <a:pPr algn="ctr"/>
                      <a:r>
                        <a:rPr lang="en-US" sz="2000" b="1" dirty="0" smtClean="0"/>
                        <a:t>DYD</a:t>
                      </a:r>
                      <a:endParaRPr lang="en-US" sz="2000" b="1" dirty="0"/>
                    </a:p>
                  </a:txBody>
                  <a:tcPr/>
                </a:tc>
                <a:tc>
                  <a:txBody>
                    <a:bodyPr/>
                    <a:lstStyle/>
                    <a:p>
                      <a:pPr algn="ctr"/>
                      <a:r>
                        <a:rPr lang="en-US" sz="2000" b="1" dirty="0" err="1" smtClean="0"/>
                        <a:t>TradPTA</a:t>
                      </a:r>
                      <a:endParaRPr lang="en-US" sz="2000" b="1" dirty="0"/>
                    </a:p>
                  </a:txBody>
                  <a:tcPr/>
                </a:tc>
                <a:tc>
                  <a:txBody>
                    <a:bodyPr/>
                    <a:lstStyle/>
                    <a:p>
                      <a:pPr algn="ctr"/>
                      <a:r>
                        <a:rPr lang="en-US" sz="2000" b="1" dirty="0" smtClean="0"/>
                        <a:t>GPTA</a:t>
                      </a:r>
                      <a:endParaRPr lang="en-US" sz="2000" b="1" dirty="0"/>
                    </a:p>
                  </a:txBody>
                  <a:tcPr/>
                </a:tc>
                <a:tc>
                  <a:txBody>
                    <a:bodyPr/>
                    <a:lstStyle/>
                    <a:p>
                      <a:pPr algn="ctr"/>
                      <a:r>
                        <a:rPr lang="en-US" sz="2000" b="1" dirty="0" smtClean="0"/>
                        <a:t>PA</a:t>
                      </a:r>
                      <a:endParaRPr lang="en-US" sz="2000" b="1" dirty="0"/>
                    </a:p>
                  </a:txBody>
                  <a:tcPr/>
                </a:tc>
                <a:tc>
                  <a:txBody>
                    <a:bodyPr/>
                    <a:lstStyle/>
                    <a:p>
                      <a:pPr algn="ctr"/>
                      <a:r>
                        <a:rPr lang="en-US" sz="2000" b="1" dirty="0" smtClean="0"/>
                        <a:t>GPTA</a:t>
                      </a:r>
                      <a:endParaRPr lang="en-US" sz="2000" b="1" dirty="0"/>
                    </a:p>
                  </a:txBody>
                  <a:tcPr/>
                </a:tc>
              </a:tr>
              <a:tr h="370840">
                <a:tc>
                  <a:txBody>
                    <a:bodyPr/>
                    <a:lstStyle/>
                    <a:p>
                      <a:endParaRPr lang="en-US" sz="2000" b="1" dirty="0"/>
                    </a:p>
                  </a:txBody>
                  <a:tcPr/>
                </a:tc>
                <a:tc>
                  <a:txBody>
                    <a:bodyPr/>
                    <a:lstStyle/>
                    <a:p>
                      <a:pPr algn="ctr"/>
                      <a:endParaRPr lang="en-US" sz="2000" b="1">
                        <a:solidFill>
                          <a:srgbClr val="FFFF00"/>
                        </a:solidFill>
                      </a:endParaRPr>
                    </a:p>
                  </a:txBody>
                  <a:tcPr/>
                </a:tc>
                <a:tc>
                  <a:txBody>
                    <a:bodyPr/>
                    <a:lstStyle/>
                    <a:p>
                      <a:pPr algn="ctr"/>
                      <a:endParaRPr lang="en-US" sz="2000" b="1" dirty="0"/>
                    </a:p>
                  </a:txBody>
                  <a:tcPr/>
                </a:tc>
                <a:tc>
                  <a:txBody>
                    <a:bodyPr/>
                    <a:lstStyle/>
                    <a:p>
                      <a:pPr algn="ctr"/>
                      <a:endParaRPr lang="en-US" sz="2000" b="1"/>
                    </a:p>
                  </a:txBody>
                  <a:tcPr/>
                </a:tc>
                <a:tc>
                  <a:txBody>
                    <a:bodyPr/>
                    <a:lstStyle/>
                    <a:p>
                      <a:pPr algn="ctr"/>
                      <a:endParaRPr lang="en-US" sz="2000" b="1"/>
                    </a:p>
                  </a:txBody>
                  <a:tcPr/>
                </a:tc>
                <a:tc>
                  <a:txBody>
                    <a:bodyPr/>
                    <a:lstStyle/>
                    <a:p>
                      <a:pPr algn="ctr"/>
                      <a:endParaRPr lang="en-US" sz="2000" b="1"/>
                    </a:p>
                  </a:txBody>
                  <a:tcPr/>
                </a:tc>
                <a:tc>
                  <a:txBody>
                    <a:bodyPr/>
                    <a:lstStyle/>
                    <a:p>
                      <a:pPr algn="ctr"/>
                      <a:endParaRPr lang="en-US" sz="2000" b="1"/>
                    </a:p>
                  </a:txBody>
                  <a:tcPr/>
                </a:tc>
              </a:tr>
              <a:tr h="370840">
                <a:tc>
                  <a:txBody>
                    <a:bodyPr/>
                    <a:lstStyle/>
                    <a:p>
                      <a:r>
                        <a:rPr lang="en-US" sz="2000" b="1" dirty="0" smtClean="0">
                          <a:solidFill>
                            <a:srgbClr val="00FF00"/>
                          </a:solidFill>
                        </a:rPr>
                        <a:t>Aug ’12</a:t>
                      </a:r>
                      <a:endParaRPr lang="en-US" sz="2000" b="1" dirty="0">
                        <a:solidFill>
                          <a:srgbClr val="00FF00"/>
                        </a:solidFill>
                      </a:endParaRPr>
                    </a:p>
                  </a:txBody>
                  <a:tcPr/>
                </a:tc>
                <a:tc>
                  <a:txBody>
                    <a:bodyPr/>
                    <a:lstStyle/>
                    <a:p>
                      <a:pPr algn="ctr"/>
                      <a:r>
                        <a:rPr lang="en-US" sz="2000" b="1" dirty="0" smtClean="0">
                          <a:solidFill>
                            <a:srgbClr val="FFFF00"/>
                          </a:solidFill>
                        </a:rPr>
                        <a:t>0</a:t>
                      </a:r>
                      <a:endParaRPr lang="en-US" sz="2000" b="1" dirty="0">
                        <a:solidFill>
                          <a:srgbClr val="FFFF00"/>
                        </a:solidFill>
                      </a:endParaRPr>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47</a:t>
                      </a:r>
                      <a:endParaRPr lang="en-US" sz="2000" b="1" dirty="0"/>
                    </a:p>
                  </a:txBody>
                  <a:tcPr/>
                </a:tc>
                <a:tc>
                  <a:txBody>
                    <a:bodyPr/>
                    <a:lstStyle/>
                    <a:p>
                      <a:pPr algn="ctr"/>
                      <a:r>
                        <a:rPr lang="en-US" sz="2000" b="1" dirty="0" smtClean="0"/>
                        <a:t>46</a:t>
                      </a:r>
                      <a:endParaRPr lang="en-US" sz="2000" b="1" dirty="0"/>
                    </a:p>
                  </a:txBody>
                  <a:tcPr/>
                </a:tc>
                <a:tc>
                  <a:txBody>
                    <a:bodyPr/>
                    <a:lstStyle/>
                    <a:p>
                      <a:pPr algn="ctr"/>
                      <a:r>
                        <a:rPr lang="en-US" sz="2000" b="1" dirty="0" smtClean="0"/>
                        <a:t>2.70</a:t>
                      </a:r>
                      <a:endParaRPr lang="en-US" sz="2000" b="1" dirty="0"/>
                    </a:p>
                  </a:txBody>
                  <a:tcPr/>
                </a:tc>
              </a:tr>
              <a:tr h="370840">
                <a:tc>
                  <a:txBody>
                    <a:bodyPr/>
                    <a:lstStyle/>
                    <a:p>
                      <a:r>
                        <a:rPr lang="en-US" sz="2000" b="1" dirty="0" smtClean="0">
                          <a:solidFill>
                            <a:srgbClr val="00FF00"/>
                          </a:solidFill>
                        </a:rPr>
                        <a:t>Dec ’12</a:t>
                      </a:r>
                      <a:endParaRPr lang="en-US" sz="2000" b="1" dirty="0">
                        <a:solidFill>
                          <a:srgbClr val="00FF00"/>
                        </a:solidFill>
                      </a:endParaRPr>
                    </a:p>
                  </a:txBody>
                  <a:tcPr/>
                </a:tc>
                <a:tc>
                  <a:txBody>
                    <a:bodyPr/>
                    <a:lstStyle/>
                    <a:p>
                      <a:pPr algn="ctr"/>
                      <a:r>
                        <a:rPr lang="en-US" sz="2000" b="1" dirty="0" smtClean="0">
                          <a:solidFill>
                            <a:srgbClr val="FFFF00"/>
                          </a:solidFill>
                        </a:rPr>
                        <a:t>10</a:t>
                      </a:r>
                      <a:endParaRPr lang="en-US" sz="2000" b="1" dirty="0">
                        <a:solidFill>
                          <a:srgbClr val="FFFF00"/>
                        </a:solidFill>
                      </a:endParaRPr>
                    </a:p>
                  </a:txBody>
                  <a:tcPr/>
                </a:tc>
                <a:tc>
                  <a:txBody>
                    <a:bodyPr/>
                    <a:lstStyle/>
                    <a:p>
                      <a:pPr algn="ctr"/>
                      <a:r>
                        <a:rPr lang="en-US" sz="2000" b="1" dirty="0" smtClean="0"/>
                        <a:t>52</a:t>
                      </a:r>
                      <a:endParaRPr lang="en-US" sz="2000" b="1" dirty="0"/>
                    </a:p>
                  </a:txBody>
                  <a:tcPr/>
                </a:tc>
                <a:tc>
                  <a:txBody>
                    <a:bodyPr/>
                    <a:lstStyle/>
                    <a:p>
                      <a:pPr algn="ctr"/>
                      <a:r>
                        <a:rPr lang="en-US" sz="2000" b="1" dirty="0" smtClean="0"/>
                        <a:t>49</a:t>
                      </a:r>
                      <a:endParaRPr lang="en-US" sz="2000" b="1" dirty="0"/>
                    </a:p>
                  </a:txBody>
                  <a:tcPr/>
                </a:tc>
                <a:tc>
                  <a:txBody>
                    <a:bodyPr/>
                    <a:lstStyle/>
                    <a:p>
                      <a:pPr algn="ctr"/>
                      <a:r>
                        <a:rPr lang="en-US" sz="2000" b="1" dirty="0" smtClean="0"/>
                        <a:t>45</a:t>
                      </a:r>
                      <a:endParaRPr lang="en-US" sz="2000" b="1" dirty="0"/>
                    </a:p>
                  </a:txBody>
                  <a:tcPr/>
                </a:tc>
                <a:tc>
                  <a:txBody>
                    <a:bodyPr/>
                    <a:lstStyle/>
                    <a:p>
                      <a:pPr algn="ctr"/>
                      <a:r>
                        <a:rPr lang="en-US" sz="2000" b="1" dirty="0" smtClean="0"/>
                        <a:t>45</a:t>
                      </a:r>
                      <a:endParaRPr lang="en-US" sz="2000" b="1" dirty="0"/>
                    </a:p>
                  </a:txBody>
                  <a:tcPr/>
                </a:tc>
                <a:tc>
                  <a:txBody>
                    <a:bodyPr/>
                    <a:lstStyle/>
                    <a:p>
                      <a:pPr algn="ctr"/>
                      <a:r>
                        <a:rPr lang="en-US" sz="2000" b="1" dirty="0" smtClean="0"/>
                        <a:t>2.70</a:t>
                      </a:r>
                      <a:endParaRPr lang="en-US" sz="2000" b="1" dirty="0"/>
                    </a:p>
                  </a:txBody>
                  <a:tcPr/>
                </a:tc>
              </a:tr>
              <a:tr h="370840">
                <a:tc>
                  <a:txBody>
                    <a:bodyPr/>
                    <a:lstStyle/>
                    <a:p>
                      <a:r>
                        <a:rPr lang="en-US" sz="2000" b="1" dirty="0" smtClean="0">
                          <a:solidFill>
                            <a:srgbClr val="00FF00"/>
                          </a:solidFill>
                        </a:rPr>
                        <a:t>Apr ’13</a:t>
                      </a:r>
                      <a:endParaRPr lang="en-US" sz="2000" b="1" dirty="0">
                        <a:solidFill>
                          <a:srgbClr val="00FF00"/>
                        </a:solidFill>
                      </a:endParaRPr>
                    </a:p>
                  </a:txBody>
                  <a:tcPr/>
                </a:tc>
                <a:tc>
                  <a:txBody>
                    <a:bodyPr/>
                    <a:lstStyle/>
                    <a:p>
                      <a:pPr algn="ctr"/>
                      <a:r>
                        <a:rPr lang="en-US" sz="2000" b="1" dirty="0" smtClean="0">
                          <a:solidFill>
                            <a:srgbClr val="FFFF00"/>
                          </a:solidFill>
                        </a:rPr>
                        <a:t>218</a:t>
                      </a:r>
                      <a:endParaRPr lang="en-US" sz="2000" b="1" dirty="0">
                        <a:solidFill>
                          <a:srgbClr val="FFFF00"/>
                        </a:solidFill>
                      </a:endParaRPr>
                    </a:p>
                  </a:txBody>
                  <a:tcPr/>
                </a:tc>
                <a:tc>
                  <a:txBody>
                    <a:bodyPr/>
                    <a:lstStyle/>
                    <a:p>
                      <a:pPr algn="ctr"/>
                      <a:r>
                        <a:rPr lang="en-US" sz="2000" b="1" dirty="0" smtClean="0"/>
                        <a:t>60</a:t>
                      </a:r>
                      <a:endParaRPr lang="en-US" sz="2000" b="1" dirty="0"/>
                    </a:p>
                  </a:txBody>
                  <a:tcPr/>
                </a:tc>
                <a:tc>
                  <a:txBody>
                    <a:bodyPr/>
                    <a:lstStyle/>
                    <a:p>
                      <a:pPr algn="ctr"/>
                      <a:r>
                        <a:rPr lang="en-US" sz="2000" b="1" dirty="0" smtClean="0"/>
                        <a:t>59</a:t>
                      </a:r>
                      <a:endParaRPr lang="en-US" sz="2000" b="1" dirty="0"/>
                    </a:p>
                  </a:txBody>
                  <a:tcPr/>
                </a:tc>
                <a:tc>
                  <a:txBody>
                    <a:bodyPr/>
                    <a:lstStyle/>
                    <a:p>
                      <a:pPr algn="ctr"/>
                      <a:r>
                        <a:rPr lang="en-US" sz="2000" b="1" dirty="0" smtClean="0"/>
                        <a:t>52</a:t>
                      </a:r>
                      <a:endParaRPr lang="en-US" sz="2000" b="1" dirty="0"/>
                    </a:p>
                  </a:txBody>
                  <a:tcPr/>
                </a:tc>
                <a:tc>
                  <a:txBody>
                    <a:bodyPr/>
                    <a:lstStyle/>
                    <a:p>
                      <a:pPr algn="ctr"/>
                      <a:r>
                        <a:rPr lang="en-US" sz="2000" b="1" dirty="0" smtClean="0"/>
                        <a:t>47</a:t>
                      </a:r>
                      <a:endParaRPr lang="en-US" sz="2000" b="1" dirty="0"/>
                    </a:p>
                  </a:txBody>
                  <a:tcPr/>
                </a:tc>
                <a:tc>
                  <a:txBody>
                    <a:bodyPr/>
                    <a:lstStyle/>
                    <a:p>
                      <a:pPr algn="ctr"/>
                      <a:r>
                        <a:rPr lang="en-US" sz="2000" b="1" dirty="0" smtClean="0"/>
                        <a:t>2.76</a:t>
                      </a:r>
                      <a:endParaRPr lang="en-US" sz="2000" b="1" dirty="0"/>
                    </a:p>
                  </a:txBody>
                  <a:tcPr/>
                </a:tc>
              </a:tr>
              <a:tr h="370840">
                <a:tc>
                  <a:txBody>
                    <a:bodyPr/>
                    <a:lstStyle/>
                    <a:p>
                      <a:r>
                        <a:rPr lang="en-US" sz="2000" b="1" dirty="0" smtClean="0">
                          <a:solidFill>
                            <a:srgbClr val="00FF00"/>
                          </a:solidFill>
                        </a:rPr>
                        <a:t>Aug ’13</a:t>
                      </a:r>
                      <a:endParaRPr lang="en-US" sz="2000" b="1" dirty="0">
                        <a:solidFill>
                          <a:srgbClr val="00FF00"/>
                        </a:solidFill>
                      </a:endParaRPr>
                    </a:p>
                  </a:txBody>
                  <a:tcPr/>
                </a:tc>
                <a:tc>
                  <a:txBody>
                    <a:bodyPr/>
                    <a:lstStyle/>
                    <a:p>
                      <a:pPr algn="ctr"/>
                      <a:r>
                        <a:rPr lang="en-US" sz="2000" b="1" dirty="0" smtClean="0">
                          <a:solidFill>
                            <a:srgbClr val="FFFF00"/>
                          </a:solidFill>
                        </a:rPr>
                        <a:t>800</a:t>
                      </a:r>
                      <a:endParaRPr lang="en-US" sz="2000" b="1" dirty="0">
                        <a:solidFill>
                          <a:srgbClr val="FFFF00"/>
                        </a:solidFill>
                      </a:endParaRPr>
                    </a:p>
                  </a:txBody>
                  <a:tcPr/>
                </a:tc>
                <a:tc>
                  <a:txBody>
                    <a:bodyPr/>
                    <a:lstStyle/>
                    <a:p>
                      <a:pPr algn="ctr"/>
                      <a:r>
                        <a:rPr lang="en-US" sz="2000" b="1" dirty="0" smtClean="0"/>
                        <a:t>43</a:t>
                      </a:r>
                      <a:endParaRPr lang="en-US" sz="2000" b="1" dirty="0"/>
                    </a:p>
                  </a:txBody>
                  <a:tcPr/>
                </a:tc>
                <a:tc>
                  <a:txBody>
                    <a:bodyPr/>
                    <a:lstStyle/>
                    <a:p>
                      <a:pPr algn="ctr"/>
                      <a:r>
                        <a:rPr lang="en-US" sz="2000" b="1" dirty="0" smtClean="0"/>
                        <a:t>44</a:t>
                      </a:r>
                      <a:endParaRPr lang="en-US" sz="2000" b="1" dirty="0"/>
                    </a:p>
                  </a:txBody>
                  <a:tcPr/>
                </a:tc>
                <a:tc>
                  <a:txBody>
                    <a:bodyPr/>
                    <a:lstStyle/>
                    <a:p>
                      <a:pPr algn="ctr"/>
                      <a:r>
                        <a:rPr lang="en-US" sz="2000" b="1" dirty="0" smtClean="0"/>
                        <a:t>42</a:t>
                      </a:r>
                      <a:endParaRPr lang="en-US" sz="2000" b="1" dirty="0"/>
                    </a:p>
                  </a:txBody>
                  <a:tcPr/>
                </a:tc>
                <a:tc>
                  <a:txBody>
                    <a:bodyPr/>
                    <a:lstStyle/>
                    <a:p>
                      <a:pPr algn="ctr"/>
                      <a:r>
                        <a:rPr lang="en-US" sz="2000" b="1" dirty="0" smtClean="0"/>
                        <a:t>46</a:t>
                      </a:r>
                      <a:endParaRPr lang="en-US" sz="2000" b="1" dirty="0"/>
                    </a:p>
                  </a:txBody>
                  <a:tcPr/>
                </a:tc>
                <a:tc>
                  <a:txBody>
                    <a:bodyPr/>
                    <a:lstStyle/>
                    <a:p>
                      <a:pPr algn="ctr"/>
                      <a:r>
                        <a:rPr lang="en-US" sz="2000" b="1" dirty="0" smtClean="0"/>
                        <a:t>2.84</a:t>
                      </a:r>
                      <a:endParaRPr lang="en-US" sz="2000" b="1" dirty="0"/>
                    </a:p>
                  </a:txBody>
                  <a:tcPr/>
                </a:tc>
              </a:tr>
              <a:tr h="370840">
                <a:tc>
                  <a:txBody>
                    <a:bodyPr/>
                    <a:lstStyle/>
                    <a:p>
                      <a:r>
                        <a:rPr lang="en-US" sz="2000" b="1" dirty="0" smtClean="0">
                          <a:solidFill>
                            <a:srgbClr val="00FF00"/>
                          </a:solidFill>
                        </a:rPr>
                        <a:t>Dec ’13</a:t>
                      </a:r>
                      <a:endParaRPr lang="en-US" sz="2000" b="1" dirty="0">
                        <a:solidFill>
                          <a:srgbClr val="00FF00"/>
                        </a:solidFill>
                      </a:endParaRPr>
                    </a:p>
                  </a:txBody>
                  <a:tcPr/>
                </a:tc>
                <a:tc>
                  <a:txBody>
                    <a:bodyPr/>
                    <a:lstStyle/>
                    <a:p>
                      <a:pPr algn="ctr"/>
                      <a:r>
                        <a:rPr lang="en-US" sz="2000" b="1" dirty="0" smtClean="0">
                          <a:solidFill>
                            <a:srgbClr val="FFFF00"/>
                          </a:solidFill>
                        </a:rPr>
                        <a:t>1,404</a:t>
                      </a:r>
                      <a:endParaRPr lang="en-US" sz="2000" b="1" dirty="0">
                        <a:solidFill>
                          <a:srgbClr val="FFFF00"/>
                        </a:solidFill>
                      </a:endParaRPr>
                    </a:p>
                  </a:txBody>
                  <a:tcPr/>
                </a:tc>
                <a:tc>
                  <a:txBody>
                    <a:bodyPr/>
                    <a:lstStyle/>
                    <a:p>
                      <a:pPr algn="ctr"/>
                      <a:r>
                        <a:rPr lang="en-US" sz="2000" b="1" dirty="0" smtClean="0"/>
                        <a:t>47</a:t>
                      </a:r>
                      <a:endParaRPr lang="en-US" sz="2000" b="1" dirty="0"/>
                    </a:p>
                  </a:txBody>
                  <a:tcPr/>
                </a:tc>
                <a:tc>
                  <a:txBody>
                    <a:bodyPr/>
                    <a:lstStyle/>
                    <a:p>
                      <a:pPr algn="ctr"/>
                      <a:r>
                        <a:rPr lang="en-US" sz="2000" b="1" dirty="0" smtClean="0"/>
                        <a:t>47</a:t>
                      </a:r>
                      <a:endParaRPr lang="en-US" sz="2000" b="1" dirty="0"/>
                    </a:p>
                  </a:txBody>
                  <a:tcPr/>
                </a:tc>
                <a:tc>
                  <a:txBody>
                    <a:bodyPr/>
                    <a:lstStyle/>
                    <a:p>
                      <a:pPr algn="ctr"/>
                      <a:r>
                        <a:rPr lang="en-US" sz="2000" b="1" dirty="0" smtClean="0"/>
                        <a:t>43</a:t>
                      </a:r>
                      <a:endParaRPr lang="en-US" sz="2000" b="1" dirty="0"/>
                    </a:p>
                  </a:txBody>
                  <a:tcPr/>
                </a:tc>
                <a:tc>
                  <a:txBody>
                    <a:bodyPr/>
                    <a:lstStyle/>
                    <a:p>
                      <a:pPr algn="ctr"/>
                      <a:r>
                        <a:rPr lang="en-US" sz="2000" b="1" dirty="0" smtClean="0"/>
                        <a:t>46</a:t>
                      </a:r>
                      <a:endParaRPr lang="en-US" sz="2000" b="1" dirty="0"/>
                    </a:p>
                  </a:txBody>
                  <a:tcPr/>
                </a:tc>
                <a:tc>
                  <a:txBody>
                    <a:bodyPr/>
                    <a:lstStyle/>
                    <a:p>
                      <a:pPr algn="ctr"/>
                      <a:r>
                        <a:rPr lang="en-US" sz="2000" b="1" dirty="0" smtClean="0"/>
                        <a:t>2.87</a:t>
                      </a:r>
                      <a:endParaRPr lang="en-US" sz="2000" b="1"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Genomic reliability by breed</a:t>
            </a:r>
            <a:endParaRPr lang="en-US" dirty="0"/>
          </a:p>
        </p:txBody>
      </p:sp>
      <p:graphicFrame>
        <p:nvGraphicFramePr>
          <p:cNvPr id="4" name="Table Placeholder 3"/>
          <p:cNvGraphicFramePr>
            <a:graphicFrameLocks noGrp="1"/>
          </p:cNvGraphicFramePr>
          <p:nvPr>
            <p:ph type="tbl" idx="1"/>
          </p:nvPr>
        </p:nvGraphicFramePr>
        <p:xfrm>
          <a:off x="455613" y="1233488"/>
          <a:ext cx="8226425" cy="3845560"/>
        </p:xfrm>
        <a:graphic>
          <a:graphicData uri="http://schemas.openxmlformats.org/drawingml/2006/table">
            <a:tbl>
              <a:tblPr firstRow="1" bandRow="1">
                <a:tableStyleId>{2D5ABB26-0587-4C30-8999-92F81FD0307C}</a:tableStyleId>
              </a:tblPr>
              <a:tblGrid>
                <a:gridCol w="2748235"/>
                <a:gridCol w="1080120"/>
                <a:gridCol w="1296144"/>
                <a:gridCol w="1440160"/>
                <a:gridCol w="1661766"/>
              </a:tblGrid>
              <a:tr h="370840">
                <a:tc>
                  <a:txBody>
                    <a:bodyPr/>
                    <a:lstStyle/>
                    <a:p>
                      <a:endParaRPr lang="en-US" sz="2000" b="1" dirty="0"/>
                    </a:p>
                  </a:txBody>
                  <a:tcPr/>
                </a:tc>
                <a:tc gridSpan="4">
                  <a:txBody>
                    <a:bodyPr/>
                    <a:lstStyle/>
                    <a:p>
                      <a:pPr algn="ctr"/>
                      <a:r>
                        <a:rPr lang="en-US" sz="2000" b="1" dirty="0" smtClean="0">
                          <a:solidFill>
                            <a:srgbClr val="FFFF00"/>
                          </a:solidFill>
                        </a:rPr>
                        <a:t>Breed</a:t>
                      </a:r>
                      <a:endParaRPr lang="en-US" sz="2000" b="1" dirty="0">
                        <a:solidFill>
                          <a:srgbClr val="FFFF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000" b="1" dirty="0" smtClean="0">
                          <a:solidFill>
                            <a:srgbClr val="FFFF00"/>
                          </a:solidFill>
                        </a:rPr>
                        <a:t>Reliability</a:t>
                      </a:r>
                      <a:endParaRPr lang="en-US" sz="2000" b="1" dirty="0">
                        <a:solidFill>
                          <a:srgbClr val="FFFF00"/>
                        </a:solidFill>
                      </a:endParaRPr>
                    </a:p>
                  </a:txBody>
                  <a:tcPr/>
                </a:tc>
                <a:tc>
                  <a:txBody>
                    <a:bodyPr/>
                    <a:lstStyle/>
                    <a:p>
                      <a:pPr algn="ctr"/>
                      <a:r>
                        <a:rPr lang="en-US" sz="2000" b="1" dirty="0" smtClean="0">
                          <a:solidFill>
                            <a:srgbClr val="FFFF00"/>
                          </a:solidFill>
                        </a:rPr>
                        <a:t>AY</a:t>
                      </a:r>
                      <a:endParaRPr lang="en-US" sz="2000" b="1" dirty="0">
                        <a:solidFill>
                          <a:srgbClr val="FFFF00"/>
                        </a:solidFill>
                      </a:endParaRPr>
                    </a:p>
                  </a:txBody>
                  <a:tcPr/>
                </a:tc>
                <a:tc>
                  <a:txBody>
                    <a:bodyPr/>
                    <a:lstStyle/>
                    <a:p>
                      <a:pPr algn="ctr"/>
                      <a:r>
                        <a:rPr lang="en-US" sz="2000" b="1" dirty="0" smtClean="0">
                          <a:solidFill>
                            <a:srgbClr val="FFFF00"/>
                          </a:solidFill>
                        </a:rPr>
                        <a:t>BS</a:t>
                      </a:r>
                      <a:endParaRPr lang="en-US" sz="2000" b="1" dirty="0">
                        <a:solidFill>
                          <a:srgbClr val="FFFF00"/>
                        </a:solidFill>
                      </a:endParaRPr>
                    </a:p>
                  </a:txBody>
                  <a:tcPr/>
                </a:tc>
                <a:tc>
                  <a:txBody>
                    <a:bodyPr/>
                    <a:lstStyle/>
                    <a:p>
                      <a:pPr algn="ctr"/>
                      <a:r>
                        <a:rPr lang="en-US" sz="2000" b="1" dirty="0" smtClean="0">
                          <a:solidFill>
                            <a:srgbClr val="FFFF00"/>
                          </a:solidFill>
                        </a:rPr>
                        <a:t>JE</a:t>
                      </a:r>
                      <a:r>
                        <a:rPr lang="en-US" sz="2000" b="1" baseline="30000" dirty="0" smtClean="0">
                          <a:solidFill>
                            <a:srgbClr val="FFFF00"/>
                          </a:solidFill>
                        </a:rPr>
                        <a:t>1</a:t>
                      </a:r>
                      <a:endParaRPr lang="en-US" sz="2000" b="1" dirty="0">
                        <a:solidFill>
                          <a:srgbClr val="FFFF00"/>
                        </a:solidFill>
                      </a:endParaRPr>
                    </a:p>
                  </a:txBody>
                  <a:tcPr/>
                </a:tc>
                <a:tc>
                  <a:txBody>
                    <a:bodyPr/>
                    <a:lstStyle/>
                    <a:p>
                      <a:pPr algn="ctr"/>
                      <a:r>
                        <a:rPr lang="en-US" sz="2000" b="1" dirty="0" smtClean="0">
                          <a:solidFill>
                            <a:srgbClr val="FFFF00"/>
                          </a:solidFill>
                        </a:rPr>
                        <a:t>HO</a:t>
                      </a:r>
                      <a:endParaRPr lang="en-US" sz="2000" b="1" dirty="0">
                        <a:solidFill>
                          <a:srgbClr val="FFFF00"/>
                        </a:solidFill>
                      </a:endParaRPr>
                    </a:p>
                  </a:txBody>
                  <a:tcPr/>
                </a:tc>
              </a:tr>
              <a:tr h="370840">
                <a:tc>
                  <a:txBody>
                    <a:bodyPr/>
                    <a:lstStyle/>
                    <a:p>
                      <a:r>
                        <a:rPr lang="en-US" sz="2000" b="1" dirty="0" smtClean="0"/>
                        <a:t>Genomic REL (%)</a:t>
                      </a:r>
                      <a:endParaRPr lang="en-US" sz="2000" b="1" dirty="0"/>
                    </a:p>
                  </a:txBody>
                  <a:tcPr/>
                </a:tc>
                <a:tc>
                  <a:txBody>
                    <a:bodyPr/>
                    <a:lstStyle/>
                    <a:p>
                      <a:pPr algn="ctr"/>
                      <a:r>
                        <a:rPr lang="en-US" sz="2000" b="1" dirty="0" smtClean="0"/>
                        <a:t>37</a:t>
                      </a:r>
                      <a:endParaRPr lang="en-US" sz="2000" b="1" dirty="0"/>
                    </a:p>
                  </a:txBody>
                  <a:tcPr/>
                </a:tc>
                <a:tc>
                  <a:txBody>
                    <a:bodyPr/>
                    <a:lstStyle/>
                    <a:p>
                      <a:pPr algn="ctr"/>
                      <a:r>
                        <a:rPr lang="en-US" sz="2000" b="1" dirty="0" smtClean="0"/>
                        <a:t>54</a:t>
                      </a:r>
                      <a:endParaRPr lang="en-US" sz="2000" b="1" dirty="0"/>
                    </a:p>
                  </a:txBody>
                  <a:tcPr/>
                </a:tc>
                <a:tc>
                  <a:txBody>
                    <a:bodyPr/>
                    <a:lstStyle/>
                    <a:p>
                      <a:pPr algn="ctr"/>
                      <a:r>
                        <a:rPr lang="en-US" sz="2000" b="1" dirty="0" smtClean="0"/>
                        <a:t>61</a:t>
                      </a:r>
                      <a:endParaRPr lang="en-US" sz="2000" b="1" dirty="0"/>
                    </a:p>
                  </a:txBody>
                  <a:tcPr/>
                </a:tc>
                <a:tc>
                  <a:txBody>
                    <a:bodyPr/>
                    <a:lstStyle/>
                    <a:p>
                      <a:pPr algn="ctr"/>
                      <a:r>
                        <a:rPr lang="en-US" sz="2000" b="1" dirty="0" smtClean="0"/>
                        <a:t>70</a:t>
                      </a:r>
                      <a:endParaRPr lang="en-US" sz="2000" b="1" dirty="0"/>
                    </a:p>
                  </a:txBody>
                  <a:tcPr/>
                </a:tc>
              </a:tr>
              <a:tr h="370840">
                <a:tc>
                  <a:txBody>
                    <a:bodyPr/>
                    <a:lstStyle/>
                    <a:p>
                      <a:r>
                        <a:rPr lang="en-US" sz="2000" b="1" dirty="0" smtClean="0"/>
                        <a:t>PA REL (%)</a:t>
                      </a:r>
                      <a:endParaRPr lang="en-US" sz="2000" b="1" dirty="0"/>
                    </a:p>
                  </a:txBody>
                  <a:tcPr/>
                </a:tc>
                <a:tc>
                  <a:txBody>
                    <a:bodyPr/>
                    <a:lstStyle/>
                    <a:p>
                      <a:pPr algn="ctr"/>
                      <a:r>
                        <a:rPr lang="en-US" sz="2000" b="1" dirty="0" smtClean="0"/>
                        <a:t>28</a:t>
                      </a:r>
                      <a:endParaRPr lang="en-US" sz="2000" b="1" dirty="0"/>
                    </a:p>
                  </a:txBody>
                  <a:tcPr/>
                </a:tc>
                <a:tc>
                  <a:txBody>
                    <a:bodyPr/>
                    <a:lstStyle/>
                    <a:p>
                      <a:pPr algn="ctr"/>
                      <a:r>
                        <a:rPr lang="en-US" sz="2000" b="1" dirty="0" smtClean="0"/>
                        <a:t>30</a:t>
                      </a:r>
                      <a:endParaRPr lang="en-US" sz="2000" b="1" dirty="0"/>
                    </a:p>
                  </a:txBody>
                  <a:tcPr/>
                </a:tc>
                <a:tc>
                  <a:txBody>
                    <a:bodyPr/>
                    <a:lstStyle/>
                    <a:p>
                      <a:pPr algn="ctr"/>
                      <a:r>
                        <a:rPr lang="en-US" sz="2000" b="1" dirty="0" smtClean="0"/>
                        <a:t>30</a:t>
                      </a:r>
                      <a:endParaRPr lang="en-US" sz="2000" b="1" dirty="0"/>
                    </a:p>
                  </a:txBody>
                  <a:tcPr/>
                </a:tc>
                <a:tc>
                  <a:txBody>
                    <a:bodyPr/>
                    <a:lstStyle/>
                    <a:p>
                      <a:pPr algn="ctr"/>
                      <a:r>
                        <a:rPr lang="en-US" sz="2000" b="1" dirty="0" smtClean="0"/>
                        <a:t>30</a:t>
                      </a:r>
                      <a:endParaRPr lang="en-US" sz="2000" b="1" dirty="0"/>
                    </a:p>
                  </a:txBody>
                  <a:tcPr/>
                </a:tc>
              </a:tr>
              <a:tr h="370840">
                <a:tc>
                  <a:txBody>
                    <a:bodyPr/>
                    <a:lstStyle/>
                    <a:p>
                      <a:r>
                        <a:rPr lang="en-US" sz="2000" b="1" dirty="0" smtClean="0">
                          <a:solidFill>
                            <a:srgbClr val="00FF00"/>
                          </a:solidFill>
                        </a:rPr>
                        <a:t>Difference</a:t>
                      </a:r>
                      <a:endParaRPr lang="en-US" sz="2000" b="1" dirty="0">
                        <a:solidFill>
                          <a:srgbClr val="00FF00"/>
                        </a:solidFill>
                      </a:endParaRPr>
                    </a:p>
                  </a:txBody>
                  <a:tcPr/>
                </a:tc>
                <a:tc>
                  <a:txBody>
                    <a:bodyPr/>
                    <a:lstStyle/>
                    <a:p>
                      <a:pPr algn="ctr"/>
                      <a:r>
                        <a:rPr lang="en-US" sz="2000" b="1" dirty="0" smtClean="0">
                          <a:solidFill>
                            <a:srgbClr val="00FF00"/>
                          </a:solidFill>
                        </a:rPr>
                        <a:t>+9</a:t>
                      </a:r>
                      <a:endParaRPr lang="en-US" sz="2000" b="1" dirty="0">
                        <a:solidFill>
                          <a:srgbClr val="00FF00"/>
                        </a:solidFill>
                      </a:endParaRPr>
                    </a:p>
                  </a:txBody>
                  <a:tcPr/>
                </a:tc>
                <a:tc>
                  <a:txBody>
                    <a:bodyPr/>
                    <a:lstStyle/>
                    <a:p>
                      <a:pPr algn="ctr"/>
                      <a:r>
                        <a:rPr lang="en-US" sz="2000" b="1" dirty="0" smtClean="0">
                          <a:solidFill>
                            <a:srgbClr val="00FF00"/>
                          </a:solidFill>
                        </a:rPr>
                        <a:t>+24</a:t>
                      </a:r>
                      <a:endParaRPr lang="en-US" sz="2000" b="1" dirty="0">
                        <a:solidFill>
                          <a:srgbClr val="00FF00"/>
                        </a:solidFill>
                      </a:endParaRPr>
                    </a:p>
                  </a:txBody>
                  <a:tcPr/>
                </a:tc>
                <a:tc>
                  <a:txBody>
                    <a:bodyPr/>
                    <a:lstStyle/>
                    <a:p>
                      <a:pPr algn="ctr"/>
                      <a:r>
                        <a:rPr lang="en-US" sz="2000" b="1" dirty="0" smtClean="0">
                          <a:solidFill>
                            <a:srgbClr val="00FF00"/>
                          </a:solidFill>
                        </a:rPr>
                        <a:t>+31</a:t>
                      </a:r>
                      <a:endParaRPr lang="en-US" sz="2000" b="1" dirty="0">
                        <a:solidFill>
                          <a:srgbClr val="00FF00"/>
                        </a:solidFill>
                      </a:endParaRPr>
                    </a:p>
                  </a:txBody>
                  <a:tcPr/>
                </a:tc>
                <a:tc>
                  <a:txBody>
                    <a:bodyPr/>
                    <a:lstStyle/>
                    <a:p>
                      <a:pPr algn="ctr"/>
                      <a:r>
                        <a:rPr lang="en-US" sz="2000" b="1" dirty="0" smtClean="0">
                          <a:solidFill>
                            <a:srgbClr val="00FF00"/>
                          </a:solidFill>
                        </a:rPr>
                        <a:t>+40</a:t>
                      </a:r>
                      <a:endParaRPr lang="en-US" sz="2000" b="1" dirty="0">
                        <a:solidFill>
                          <a:srgbClr val="00FF00"/>
                        </a:solidFill>
                      </a:endParaRPr>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sz="2000" b="1" dirty="0" smtClean="0"/>
                        <a:t>Bulls in reference</a:t>
                      </a:r>
                      <a:endParaRPr lang="en-US" sz="2000" b="1" baseline="30000" dirty="0"/>
                    </a:p>
                  </a:txBody>
                  <a:tcPr/>
                </a:tc>
                <a:tc>
                  <a:txBody>
                    <a:bodyPr/>
                    <a:lstStyle/>
                    <a:p>
                      <a:pPr algn="ctr"/>
                      <a:r>
                        <a:rPr lang="en-US" sz="2000" b="1" dirty="0" smtClean="0"/>
                        <a:t>680</a:t>
                      </a:r>
                      <a:endParaRPr lang="en-US" sz="2000" b="1" dirty="0"/>
                    </a:p>
                  </a:txBody>
                  <a:tcPr/>
                </a:tc>
                <a:tc>
                  <a:txBody>
                    <a:bodyPr/>
                    <a:lstStyle/>
                    <a:p>
                      <a:pPr algn="ctr"/>
                      <a:r>
                        <a:rPr lang="en-US" sz="2000" b="1" dirty="0" smtClean="0"/>
                        <a:t>5,767</a:t>
                      </a:r>
                      <a:endParaRPr lang="en-US" sz="2000" b="1" dirty="0"/>
                    </a:p>
                  </a:txBody>
                  <a:tcPr/>
                </a:tc>
                <a:tc>
                  <a:txBody>
                    <a:bodyPr/>
                    <a:lstStyle/>
                    <a:p>
                      <a:pPr algn="ctr"/>
                      <a:r>
                        <a:rPr lang="en-US" sz="2000" b="1" dirty="0" smtClean="0"/>
                        <a:t>4,207</a:t>
                      </a:r>
                      <a:endParaRPr lang="en-US" sz="2000" b="1" dirty="0"/>
                    </a:p>
                  </a:txBody>
                  <a:tcPr/>
                </a:tc>
                <a:tc>
                  <a:txBody>
                    <a:bodyPr/>
                    <a:lstStyle/>
                    <a:p>
                      <a:pPr algn="ctr"/>
                      <a:r>
                        <a:rPr lang="en-US" sz="2000" b="1" dirty="0" smtClean="0"/>
                        <a:t>24,547</a:t>
                      </a:r>
                      <a:endParaRPr lang="en-US" sz="2000" b="1" dirty="0"/>
                    </a:p>
                  </a:txBody>
                  <a:tcPr/>
                </a:tc>
              </a:tr>
              <a:tr h="370840">
                <a:tc>
                  <a:txBody>
                    <a:bodyPr/>
                    <a:lstStyle/>
                    <a:p>
                      <a:r>
                        <a:rPr lang="en-US" sz="2000" b="1" dirty="0" smtClean="0"/>
                        <a:t>Animals genotyped</a:t>
                      </a:r>
                      <a:endParaRPr lang="en-US" sz="2000" b="1" dirty="0"/>
                    </a:p>
                  </a:txBody>
                  <a:tcPr/>
                </a:tc>
                <a:tc>
                  <a:txBody>
                    <a:bodyPr/>
                    <a:lstStyle/>
                    <a:p>
                      <a:pPr algn="ctr"/>
                      <a:r>
                        <a:rPr lang="en-US" sz="2000" b="1" dirty="0" smtClean="0"/>
                        <a:t>1,788</a:t>
                      </a:r>
                      <a:endParaRPr lang="en-US" sz="2000" b="1" dirty="0"/>
                    </a:p>
                  </a:txBody>
                  <a:tcPr/>
                </a:tc>
                <a:tc>
                  <a:txBody>
                    <a:bodyPr/>
                    <a:lstStyle/>
                    <a:p>
                      <a:pPr algn="ctr"/>
                      <a:r>
                        <a:rPr lang="en-US" sz="2000" b="1" dirty="0" smtClean="0"/>
                        <a:t>9,016</a:t>
                      </a:r>
                      <a:endParaRPr lang="en-US" sz="2000" b="1" dirty="0"/>
                    </a:p>
                  </a:txBody>
                  <a:tcPr/>
                </a:tc>
                <a:tc>
                  <a:txBody>
                    <a:bodyPr/>
                    <a:lstStyle/>
                    <a:p>
                      <a:pPr algn="ctr"/>
                      <a:r>
                        <a:rPr lang="en-US" sz="2000" b="1" dirty="0" smtClean="0"/>
                        <a:t>59,923</a:t>
                      </a:r>
                      <a:endParaRPr lang="en-US" sz="2000" b="1" dirty="0"/>
                    </a:p>
                  </a:txBody>
                  <a:tcPr/>
                </a:tc>
                <a:tc>
                  <a:txBody>
                    <a:bodyPr/>
                    <a:lstStyle/>
                    <a:p>
                      <a:pPr algn="ctr"/>
                      <a:r>
                        <a:rPr lang="en-US" sz="2000" b="1" dirty="0" smtClean="0"/>
                        <a:t>469,960</a:t>
                      </a:r>
                      <a:endParaRPr lang="en-US" sz="2000" b="1" dirty="0"/>
                    </a:p>
                  </a:txBody>
                  <a:tcPr/>
                </a:tc>
              </a:tr>
              <a:tr h="370840">
                <a:tc>
                  <a:txBody>
                    <a:bodyPr/>
                    <a:lstStyle/>
                    <a:p>
                      <a:r>
                        <a:rPr lang="en-US" sz="2000" b="1" dirty="0" smtClean="0">
                          <a:solidFill>
                            <a:schemeClr val="tx1"/>
                          </a:solidFill>
                        </a:rPr>
                        <a:t>Exchange partners</a:t>
                      </a:r>
                      <a:endParaRPr lang="en-US" sz="2000" b="1" dirty="0">
                        <a:solidFill>
                          <a:schemeClr val="tx1"/>
                        </a:solidFill>
                      </a:endParaRPr>
                    </a:p>
                  </a:txBody>
                  <a:tcPr/>
                </a:tc>
                <a:tc>
                  <a:txBody>
                    <a:bodyPr/>
                    <a:lstStyle/>
                    <a:p>
                      <a:pPr algn="ctr"/>
                      <a:r>
                        <a:rPr lang="en-US" sz="2000" b="1" dirty="0" smtClean="0">
                          <a:solidFill>
                            <a:schemeClr val="tx1"/>
                          </a:solidFill>
                        </a:rPr>
                        <a:t>CAN</a:t>
                      </a:r>
                      <a:endParaRPr lang="en-US" sz="2000" b="1" dirty="0">
                        <a:solidFill>
                          <a:schemeClr val="tx1"/>
                        </a:solidFill>
                      </a:endParaRPr>
                    </a:p>
                  </a:txBody>
                  <a:tcPr/>
                </a:tc>
                <a:tc>
                  <a:txBody>
                    <a:bodyPr/>
                    <a:lstStyle/>
                    <a:p>
                      <a:pPr algn="ctr"/>
                      <a:r>
                        <a:rPr lang="en-US" sz="2000" b="1" dirty="0" smtClean="0">
                          <a:solidFill>
                            <a:schemeClr val="tx1"/>
                          </a:solidFill>
                        </a:rPr>
                        <a:t>Interbull, CAN </a:t>
                      </a:r>
                      <a:endParaRPr lang="en-US" sz="2000" b="1" dirty="0">
                        <a:solidFill>
                          <a:schemeClr val="tx1"/>
                        </a:solidFill>
                      </a:endParaRPr>
                    </a:p>
                  </a:txBody>
                  <a:tcPr/>
                </a:tc>
                <a:tc>
                  <a:txBody>
                    <a:bodyPr/>
                    <a:lstStyle/>
                    <a:p>
                      <a:pPr algn="ctr"/>
                      <a:r>
                        <a:rPr lang="en-US" sz="2000" b="1" dirty="0" smtClean="0">
                          <a:solidFill>
                            <a:schemeClr val="tx1"/>
                          </a:solidFill>
                        </a:rPr>
                        <a:t>CAN, DNK </a:t>
                      </a:r>
                      <a:endParaRPr lang="en-US" sz="2000" b="1" dirty="0">
                        <a:solidFill>
                          <a:schemeClr val="tx1"/>
                        </a:solidFill>
                      </a:endParaRPr>
                    </a:p>
                  </a:txBody>
                  <a:tcPr/>
                </a:tc>
                <a:tc>
                  <a:txBody>
                    <a:bodyPr/>
                    <a:lstStyle/>
                    <a:p>
                      <a:pPr algn="ctr"/>
                      <a:r>
                        <a:rPr lang="en-US" sz="2000" b="1" dirty="0" smtClean="0">
                          <a:solidFill>
                            <a:schemeClr val="tx1"/>
                          </a:solidFill>
                        </a:rPr>
                        <a:t>CAN, ITA, GBR</a:t>
                      </a:r>
                      <a:endParaRPr lang="en-US" sz="2000" b="1" dirty="0">
                        <a:solidFill>
                          <a:schemeClr val="tx1"/>
                        </a:solidFill>
                      </a:endParaRPr>
                    </a:p>
                  </a:txBody>
                  <a:tcPr/>
                </a:tc>
              </a:tr>
            </a:tbl>
          </a:graphicData>
        </a:graphic>
      </p:graphicFrame>
      <p:sp>
        <p:nvSpPr>
          <p:cNvPr id="6" name="TextBox 5"/>
          <p:cNvSpPr txBox="1"/>
          <p:nvPr/>
        </p:nvSpPr>
        <p:spPr>
          <a:xfrm>
            <a:off x="539552" y="5373216"/>
            <a:ext cx="7848872" cy="338554"/>
          </a:xfrm>
          <a:prstGeom prst="rect">
            <a:avLst/>
          </a:prstGeom>
          <a:noFill/>
        </p:spPr>
        <p:txBody>
          <a:bodyPr wrap="square" rtlCol="0">
            <a:spAutoFit/>
          </a:bodyPr>
          <a:lstStyle/>
          <a:p>
            <a:r>
              <a:rPr lang="en-US" sz="1600" b="1" baseline="30000" dirty="0" smtClean="0">
                <a:solidFill>
                  <a:srgbClr val="FFFF00"/>
                </a:solidFill>
              </a:rPr>
              <a:t>1</a:t>
            </a:r>
            <a:r>
              <a:rPr lang="en-US" sz="1600" b="1" dirty="0" smtClean="0">
                <a:solidFill>
                  <a:srgbClr val="FFFF00"/>
                </a:solidFill>
              </a:rPr>
              <a:t>Jersey statistics include 2% REL gain from 1,068 DNK bulls added in January</a:t>
            </a:r>
            <a:endParaRPr lang="en-US" sz="1600" b="1"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Genomic reliability by trait for HO</a:t>
            </a:r>
            <a:endParaRPr lang="en-US" dirty="0"/>
          </a:p>
        </p:txBody>
      </p:sp>
      <p:graphicFrame>
        <p:nvGraphicFramePr>
          <p:cNvPr id="4" name="Table Placeholder 3"/>
          <p:cNvGraphicFramePr>
            <a:graphicFrameLocks noGrp="1"/>
          </p:cNvGraphicFramePr>
          <p:nvPr>
            <p:ph type="tbl" idx="1"/>
          </p:nvPr>
        </p:nvGraphicFramePr>
        <p:xfrm>
          <a:off x="455613" y="1233488"/>
          <a:ext cx="8226425" cy="3937000"/>
        </p:xfrm>
        <a:graphic>
          <a:graphicData uri="http://schemas.openxmlformats.org/drawingml/2006/table">
            <a:tbl>
              <a:tblPr firstRow="1" bandRow="1">
                <a:tableStyleId>{2D5ABB26-0587-4C30-8999-92F81FD0307C}</a:tableStyleId>
              </a:tblPr>
              <a:tblGrid>
                <a:gridCol w="2748235"/>
                <a:gridCol w="1080120"/>
                <a:gridCol w="1296144"/>
                <a:gridCol w="1440160"/>
                <a:gridCol w="1661766"/>
              </a:tblGrid>
              <a:tr h="370840">
                <a:tc>
                  <a:txBody>
                    <a:bodyPr/>
                    <a:lstStyle/>
                    <a:p>
                      <a:endParaRPr lang="en-US" sz="2000" b="1" dirty="0"/>
                    </a:p>
                  </a:txBody>
                  <a:tcPr/>
                </a:tc>
                <a:tc gridSpan="4">
                  <a:txBody>
                    <a:bodyPr/>
                    <a:lstStyle/>
                    <a:p>
                      <a:pPr algn="ctr"/>
                      <a:r>
                        <a:rPr lang="en-US" sz="2000" b="1" dirty="0" smtClean="0">
                          <a:solidFill>
                            <a:srgbClr val="FFFF00"/>
                          </a:solidFill>
                        </a:rPr>
                        <a:t>Trait</a:t>
                      </a:r>
                      <a:endParaRPr lang="en-US" sz="2000" b="1" dirty="0">
                        <a:solidFill>
                          <a:srgbClr val="FFFF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000" b="1" dirty="0" smtClean="0">
                          <a:solidFill>
                            <a:srgbClr val="FFFF00"/>
                          </a:solidFill>
                        </a:rPr>
                        <a:t>Reliability</a:t>
                      </a:r>
                      <a:endParaRPr lang="en-US" sz="2000" b="1" dirty="0">
                        <a:solidFill>
                          <a:srgbClr val="FFFF00"/>
                        </a:solidFill>
                      </a:endParaRPr>
                    </a:p>
                  </a:txBody>
                  <a:tcPr/>
                </a:tc>
                <a:tc>
                  <a:txBody>
                    <a:bodyPr/>
                    <a:lstStyle/>
                    <a:p>
                      <a:pPr algn="ctr"/>
                      <a:r>
                        <a:rPr lang="en-US" sz="2000" b="1" dirty="0" smtClean="0">
                          <a:solidFill>
                            <a:srgbClr val="FFFF00"/>
                          </a:solidFill>
                        </a:rPr>
                        <a:t>Yield</a:t>
                      </a:r>
                      <a:endParaRPr lang="en-US" sz="2000" b="1" dirty="0">
                        <a:solidFill>
                          <a:srgbClr val="FFFF00"/>
                        </a:solidFill>
                      </a:endParaRPr>
                    </a:p>
                  </a:txBody>
                  <a:tcPr/>
                </a:tc>
                <a:tc>
                  <a:txBody>
                    <a:bodyPr/>
                    <a:lstStyle/>
                    <a:p>
                      <a:pPr algn="ctr"/>
                      <a:r>
                        <a:rPr lang="en-US" sz="2000" b="1" dirty="0" smtClean="0">
                          <a:solidFill>
                            <a:srgbClr val="FFFF00"/>
                          </a:solidFill>
                        </a:rPr>
                        <a:t>SCS</a:t>
                      </a:r>
                      <a:endParaRPr lang="en-US" sz="2000" b="1" dirty="0">
                        <a:solidFill>
                          <a:srgbClr val="FFFF00"/>
                        </a:solidFill>
                      </a:endParaRPr>
                    </a:p>
                  </a:txBody>
                  <a:tcPr/>
                </a:tc>
                <a:tc>
                  <a:txBody>
                    <a:bodyPr/>
                    <a:lstStyle/>
                    <a:p>
                      <a:pPr algn="ctr"/>
                      <a:r>
                        <a:rPr lang="en-US" sz="2000" b="1" dirty="0" smtClean="0">
                          <a:solidFill>
                            <a:srgbClr val="FFFF00"/>
                          </a:solidFill>
                        </a:rPr>
                        <a:t>PL</a:t>
                      </a:r>
                      <a:endParaRPr lang="en-US" sz="2000" b="1" dirty="0">
                        <a:solidFill>
                          <a:srgbClr val="FFFF00"/>
                        </a:solidFill>
                      </a:endParaRPr>
                    </a:p>
                  </a:txBody>
                  <a:tcPr/>
                </a:tc>
                <a:tc>
                  <a:txBody>
                    <a:bodyPr/>
                    <a:lstStyle/>
                    <a:p>
                      <a:pPr algn="ctr"/>
                      <a:r>
                        <a:rPr lang="en-US" sz="2000" b="1" dirty="0" smtClean="0">
                          <a:solidFill>
                            <a:srgbClr val="FFFF00"/>
                          </a:solidFill>
                        </a:rPr>
                        <a:t>DPR</a:t>
                      </a:r>
                      <a:endParaRPr lang="en-US" sz="2000" b="1" dirty="0">
                        <a:solidFill>
                          <a:srgbClr val="FFFF00"/>
                        </a:solidFill>
                      </a:endParaRPr>
                    </a:p>
                  </a:txBody>
                  <a:tcPr/>
                </a:tc>
              </a:tr>
              <a:tr h="370840">
                <a:tc>
                  <a:txBody>
                    <a:bodyPr/>
                    <a:lstStyle/>
                    <a:p>
                      <a:r>
                        <a:rPr lang="en-US" sz="2000" b="1" dirty="0" smtClean="0"/>
                        <a:t>Genomic REL (%)</a:t>
                      </a:r>
                      <a:endParaRPr lang="en-US" sz="2000" b="1" dirty="0"/>
                    </a:p>
                  </a:txBody>
                  <a:tcPr/>
                </a:tc>
                <a:tc>
                  <a:txBody>
                    <a:bodyPr/>
                    <a:lstStyle/>
                    <a:p>
                      <a:pPr algn="ctr"/>
                      <a:r>
                        <a:rPr lang="en-US" sz="2000" b="1" dirty="0" smtClean="0"/>
                        <a:t>76</a:t>
                      </a:r>
                      <a:endParaRPr lang="en-US" sz="2000" b="1" dirty="0"/>
                    </a:p>
                  </a:txBody>
                  <a:tcPr/>
                </a:tc>
                <a:tc>
                  <a:txBody>
                    <a:bodyPr/>
                    <a:lstStyle/>
                    <a:p>
                      <a:pPr algn="ctr"/>
                      <a:r>
                        <a:rPr lang="en-US" sz="2000" b="1" dirty="0" smtClean="0"/>
                        <a:t>72</a:t>
                      </a:r>
                      <a:endParaRPr lang="en-US" sz="2000" b="1" dirty="0"/>
                    </a:p>
                  </a:txBody>
                  <a:tcPr/>
                </a:tc>
                <a:tc>
                  <a:txBody>
                    <a:bodyPr/>
                    <a:lstStyle/>
                    <a:p>
                      <a:pPr algn="ctr"/>
                      <a:r>
                        <a:rPr lang="en-US" sz="2000" b="1" dirty="0" smtClean="0"/>
                        <a:t>69</a:t>
                      </a:r>
                      <a:endParaRPr lang="en-US" sz="2000" b="1" dirty="0"/>
                    </a:p>
                  </a:txBody>
                  <a:tcPr/>
                </a:tc>
                <a:tc>
                  <a:txBody>
                    <a:bodyPr/>
                    <a:lstStyle/>
                    <a:p>
                      <a:pPr algn="ctr"/>
                      <a:r>
                        <a:rPr lang="en-US" sz="2000" b="1" dirty="0" smtClean="0"/>
                        <a:t>68</a:t>
                      </a:r>
                      <a:endParaRPr lang="en-US" sz="2000" b="1" dirty="0"/>
                    </a:p>
                  </a:txBody>
                  <a:tcPr/>
                </a:tc>
              </a:tr>
              <a:tr h="370840">
                <a:tc>
                  <a:txBody>
                    <a:bodyPr/>
                    <a:lstStyle/>
                    <a:p>
                      <a:r>
                        <a:rPr lang="en-US" sz="2000" b="1" dirty="0" smtClean="0"/>
                        <a:t>PA REL (%)</a:t>
                      </a:r>
                      <a:endParaRPr lang="en-US" sz="2000" b="1" dirty="0"/>
                    </a:p>
                  </a:txBody>
                  <a:tcPr/>
                </a:tc>
                <a:tc>
                  <a:txBody>
                    <a:bodyPr/>
                    <a:lstStyle/>
                    <a:p>
                      <a:pPr algn="ctr"/>
                      <a:r>
                        <a:rPr lang="en-US" sz="2000" b="1" dirty="0" smtClean="0"/>
                        <a:t>38</a:t>
                      </a:r>
                      <a:endParaRPr lang="en-US" sz="2000" b="1" dirty="0"/>
                    </a:p>
                  </a:txBody>
                  <a:tcPr/>
                </a:tc>
                <a:tc>
                  <a:txBody>
                    <a:bodyPr/>
                    <a:lstStyle/>
                    <a:p>
                      <a:pPr algn="ctr"/>
                      <a:r>
                        <a:rPr lang="en-US" sz="2000" b="1" dirty="0" smtClean="0"/>
                        <a:t>34</a:t>
                      </a:r>
                      <a:endParaRPr lang="en-US" sz="2000" b="1" dirty="0"/>
                    </a:p>
                  </a:txBody>
                  <a:tcPr/>
                </a:tc>
                <a:tc>
                  <a:txBody>
                    <a:bodyPr/>
                    <a:lstStyle/>
                    <a:p>
                      <a:pPr algn="ctr"/>
                      <a:r>
                        <a:rPr lang="en-US" sz="2000" b="1" dirty="0" smtClean="0"/>
                        <a:t>30</a:t>
                      </a:r>
                      <a:endParaRPr lang="en-US" sz="2000" b="1" dirty="0"/>
                    </a:p>
                  </a:txBody>
                  <a:tcPr/>
                </a:tc>
                <a:tc>
                  <a:txBody>
                    <a:bodyPr/>
                    <a:lstStyle/>
                    <a:p>
                      <a:pPr algn="ctr"/>
                      <a:r>
                        <a:rPr lang="en-US" sz="2000" b="1" dirty="0" smtClean="0"/>
                        <a:t>29</a:t>
                      </a:r>
                      <a:endParaRPr lang="en-US" sz="2000" b="1" dirty="0"/>
                    </a:p>
                  </a:txBody>
                  <a:tcPr/>
                </a:tc>
              </a:tr>
              <a:tr h="370840">
                <a:tc>
                  <a:txBody>
                    <a:bodyPr/>
                    <a:lstStyle/>
                    <a:p>
                      <a:r>
                        <a:rPr lang="en-US" sz="2000" b="1" dirty="0" smtClean="0">
                          <a:solidFill>
                            <a:srgbClr val="00FF00"/>
                          </a:solidFill>
                        </a:rPr>
                        <a:t>Difference</a:t>
                      </a:r>
                      <a:endParaRPr lang="en-US" sz="2000" b="1" dirty="0">
                        <a:solidFill>
                          <a:srgbClr val="00FF00"/>
                        </a:solidFill>
                      </a:endParaRPr>
                    </a:p>
                  </a:txBody>
                  <a:tcPr/>
                </a:tc>
                <a:tc>
                  <a:txBody>
                    <a:bodyPr/>
                    <a:lstStyle/>
                    <a:p>
                      <a:pPr algn="ctr"/>
                      <a:r>
                        <a:rPr lang="en-US" sz="2000" b="1" dirty="0" smtClean="0">
                          <a:solidFill>
                            <a:srgbClr val="00FF00"/>
                          </a:solidFill>
                        </a:rPr>
                        <a:t>+38</a:t>
                      </a:r>
                      <a:endParaRPr lang="en-US" sz="2000" b="1" dirty="0">
                        <a:solidFill>
                          <a:srgbClr val="00FF00"/>
                        </a:solidFill>
                      </a:endParaRPr>
                    </a:p>
                  </a:txBody>
                  <a:tcPr/>
                </a:tc>
                <a:tc>
                  <a:txBody>
                    <a:bodyPr/>
                    <a:lstStyle/>
                    <a:p>
                      <a:pPr algn="ctr"/>
                      <a:r>
                        <a:rPr lang="en-US" sz="2000" b="1" dirty="0" smtClean="0">
                          <a:solidFill>
                            <a:srgbClr val="00FF00"/>
                          </a:solidFill>
                        </a:rPr>
                        <a:t>+39</a:t>
                      </a:r>
                      <a:endParaRPr lang="en-US" sz="2000" b="1" dirty="0">
                        <a:solidFill>
                          <a:srgbClr val="00FF00"/>
                        </a:solidFill>
                      </a:endParaRPr>
                    </a:p>
                  </a:txBody>
                  <a:tcPr/>
                </a:tc>
                <a:tc>
                  <a:txBody>
                    <a:bodyPr/>
                    <a:lstStyle/>
                    <a:p>
                      <a:pPr algn="ctr"/>
                      <a:r>
                        <a:rPr lang="en-US" sz="2000" b="1" dirty="0" smtClean="0">
                          <a:solidFill>
                            <a:srgbClr val="00FF00"/>
                          </a:solidFill>
                        </a:rPr>
                        <a:t>+39</a:t>
                      </a:r>
                      <a:endParaRPr lang="en-US" sz="2000" b="1" dirty="0">
                        <a:solidFill>
                          <a:srgbClr val="00FF00"/>
                        </a:solidFill>
                      </a:endParaRPr>
                    </a:p>
                  </a:txBody>
                  <a:tcPr/>
                </a:tc>
                <a:tc>
                  <a:txBody>
                    <a:bodyPr/>
                    <a:lstStyle/>
                    <a:p>
                      <a:pPr algn="ctr"/>
                      <a:r>
                        <a:rPr lang="en-US" sz="2000" b="1" dirty="0" smtClean="0">
                          <a:solidFill>
                            <a:srgbClr val="00FF00"/>
                          </a:solidFill>
                        </a:rPr>
                        <a:t>+39</a:t>
                      </a:r>
                      <a:endParaRPr lang="en-US" sz="2000" b="1" dirty="0">
                        <a:solidFill>
                          <a:srgbClr val="00FF00"/>
                        </a:solidFill>
                      </a:endParaRPr>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endParaRPr lang="en-US" sz="2000" b="1" baseline="30000" dirty="0"/>
                    </a:p>
                  </a:txBody>
                  <a:tcPr/>
                </a:tc>
                <a:tc>
                  <a:txBody>
                    <a:bodyPr/>
                    <a:lstStyle/>
                    <a:p>
                      <a:pPr algn="ctr"/>
                      <a:r>
                        <a:rPr lang="en-US" sz="2000" b="1" dirty="0" smtClean="0">
                          <a:solidFill>
                            <a:srgbClr val="FFFF00"/>
                          </a:solidFill>
                        </a:rPr>
                        <a:t>Type</a:t>
                      </a:r>
                      <a:endParaRPr lang="en-US" sz="2000" b="1" dirty="0">
                        <a:solidFill>
                          <a:srgbClr val="FFFF00"/>
                        </a:solidFill>
                      </a:endParaRPr>
                    </a:p>
                  </a:txBody>
                  <a:tcPr/>
                </a:tc>
                <a:tc>
                  <a:txBody>
                    <a:bodyPr/>
                    <a:lstStyle/>
                    <a:p>
                      <a:pPr algn="ctr"/>
                      <a:r>
                        <a:rPr lang="en-US" sz="2000" b="1" dirty="0" smtClean="0">
                          <a:solidFill>
                            <a:srgbClr val="FFFF00"/>
                          </a:solidFill>
                        </a:rPr>
                        <a:t>Stature</a:t>
                      </a:r>
                      <a:endParaRPr lang="en-US" sz="2000" b="1" dirty="0">
                        <a:solidFill>
                          <a:srgbClr val="FFFF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rgbClr val="FFFF00"/>
                          </a:solidFill>
                        </a:rPr>
                        <a:t>Ud</a:t>
                      </a:r>
                      <a:r>
                        <a:rPr lang="en-US" sz="2000" b="1" dirty="0" smtClean="0">
                          <a:solidFill>
                            <a:srgbClr val="FFFF00"/>
                          </a:solidFill>
                        </a:rPr>
                        <a:t> </a:t>
                      </a:r>
                      <a:r>
                        <a:rPr lang="en-US" sz="2000" b="1" dirty="0" err="1" smtClean="0">
                          <a:solidFill>
                            <a:srgbClr val="FFFF00"/>
                          </a:solidFill>
                        </a:rPr>
                        <a:t>Dep</a:t>
                      </a:r>
                      <a:endParaRPr lang="en-US" sz="2000" b="1" dirty="0" smtClean="0">
                        <a:solidFill>
                          <a:srgbClr val="FFFF00"/>
                        </a:solidFill>
                      </a:endParaRPr>
                    </a:p>
                  </a:txBody>
                  <a:tcPr/>
                </a:tc>
                <a:tc>
                  <a:txBody>
                    <a:bodyPr/>
                    <a:lstStyle/>
                    <a:p>
                      <a:pPr algn="ctr"/>
                      <a:r>
                        <a:rPr lang="en-US" sz="2000" b="1" dirty="0" smtClean="0">
                          <a:solidFill>
                            <a:srgbClr val="FFFF00"/>
                          </a:solidFill>
                        </a:rPr>
                        <a:t>DCE</a:t>
                      </a:r>
                      <a:endParaRPr lang="en-US" sz="2000" b="1" dirty="0">
                        <a:solidFill>
                          <a:srgbClr val="FFFF00"/>
                        </a:solidFill>
                      </a:endParaRPr>
                    </a:p>
                  </a:txBody>
                  <a:tcPr/>
                </a:tc>
              </a:tr>
              <a:tr h="370840">
                <a:tc>
                  <a:txBody>
                    <a:bodyPr/>
                    <a:lstStyle/>
                    <a:p>
                      <a:r>
                        <a:rPr lang="en-US" sz="2000" b="1" dirty="0" smtClean="0"/>
                        <a:t>Genomic REL (%)</a:t>
                      </a:r>
                      <a:endParaRPr lang="en-US" sz="2000" b="1" dirty="0"/>
                    </a:p>
                  </a:txBody>
                  <a:tcPr/>
                </a:tc>
                <a:tc>
                  <a:txBody>
                    <a:bodyPr/>
                    <a:lstStyle/>
                    <a:p>
                      <a:pPr algn="ctr"/>
                      <a:r>
                        <a:rPr lang="en-US" sz="2000" b="1" dirty="0" smtClean="0"/>
                        <a:t>75</a:t>
                      </a:r>
                      <a:endParaRPr lang="en-US" sz="2000" b="1" dirty="0"/>
                    </a:p>
                  </a:txBody>
                  <a:tcPr/>
                </a:tc>
                <a:tc>
                  <a:txBody>
                    <a:bodyPr/>
                    <a:lstStyle/>
                    <a:p>
                      <a:pPr algn="ctr"/>
                      <a:r>
                        <a:rPr lang="en-US" sz="2000" b="1" dirty="0" smtClean="0"/>
                        <a:t>77</a:t>
                      </a:r>
                      <a:endParaRPr lang="en-US" sz="2000" b="1" dirty="0"/>
                    </a:p>
                  </a:txBody>
                  <a:tcPr/>
                </a:tc>
                <a:tc>
                  <a:txBody>
                    <a:bodyPr/>
                    <a:lstStyle/>
                    <a:p>
                      <a:pPr algn="ctr"/>
                      <a:r>
                        <a:rPr lang="en-US" sz="2000" b="1" dirty="0" smtClean="0"/>
                        <a:t>77</a:t>
                      </a:r>
                      <a:endParaRPr lang="en-US" sz="2000" b="1" dirty="0"/>
                    </a:p>
                  </a:txBody>
                  <a:tcPr/>
                </a:tc>
                <a:tc>
                  <a:txBody>
                    <a:bodyPr/>
                    <a:lstStyle/>
                    <a:p>
                      <a:pPr algn="ctr"/>
                      <a:r>
                        <a:rPr lang="en-US" sz="2000" b="1" dirty="0" smtClean="0"/>
                        <a:t>60</a:t>
                      </a:r>
                      <a:endParaRPr lang="en-US" sz="2000" b="1" dirty="0"/>
                    </a:p>
                  </a:txBody>
                  <a:tcPr/>
                </a:tc>
              </a:tr>
              <a:tr h="370840">
                <a:tc>
                  <a:txBody>
                    <a:bodyPr/>
                    <a:lstStyle/>
                    <a:p>
                      <a:r>
                        <a:rPr lang="en-US" sz="2000" b="1" dirty="0" smtClean="0"/>
                        <a:t>PA REL (%)</a:t>
                      </a:r>
                      <a:endParaRPr lang="en-US" sz="2000" b="1" dirty="0"/>
                    </a:p>
                  </a:txBody>
                  <a:tcPr/>
                </a:tc>
                <a:tc>
                  <a:txBody>
                    <a:bodyPr/>
                    <a:lstStyle/>
                    <a:p>
                      <a:pPr algn="ctr"/>
                      <a:r>
                        <a:rPr lang="en-US" sz="2000" b="1" dirty="0" smtClean="0"/>
                        <a:t>35</a:t>
                      </a:r>
                      <a:endParaRPr lang="en-US" sz="2000" b="1" dirty="0"/>
                    </a:p>
                  </a:txBody>
                  <a:tcPr/>
                </a:tc>
                <a:tc>
                  <a:txBody>
                    <a:bodyPr/>
                    <a:lstStyle/>
                    <a:p>
                      <a:pPr algn="ctr"/>
                      <a:r>
                        <a:rPr lang="en-US" sz="2000" b="1" dirty="0" smtClean="0"/>
                        <a:t>39</a:t>
                      </a:r>
                      <a:endParaRPr lang="en-US" sz="2000" b="1" dirty="0"/>
                    </a:p>
                  </a:txBody>
                  <a:tcPr/>
                </a:tc>
                <a:tc>
                  <a:txBody>
                    <a:bodyPr/>
                    <a:lstStyle/>
                    <a:p>
                      <a:pPr algn="ctr"/>
                      <a:r>
                        <a:rPr lang="en-US" sz="2000" b="1" dirty="0" smtClean="0"/>
                        <a:t>38</a:t>
                      </a:r>
                      <a:endParaRPr lang="en-US" sz="2000" b="1" dirty="0"/>
                    </a:p>
                  </a:txBody>
                  <a:tcPr/>
                </a:tc>
                <a:tc>
                  <a:txBody>
                    <a:bodyPr/>
                    <a:lstStyle/>
                    <a:p>
                      <a:pPr algn="ctr"/>
                      <a:r>
                        <a:rPr lang="en-US" sz="2000" b="1" dirty="0" smtClean="0"/>
                        <a:t>38</a:t>
                      </a:r>
                      <a:endParaRPr lang="en-US" sz="2000" b="1" dirty="0"/>
                    </a:p>
                  </a:txBody>
                  <a:tcPr/>
                </a:tc>
              </a:tr>
              <a:tr h="370840">
                <a:tc>
                  <a:txBody>
                    <a:bodyPr/>
                    <a:lstStyle/>
                    <a:p>
                      <a:r>
                        <a:rPr lang="en-US" sz="2000" b="1" dirty="0" smtClean="0">
                          <a:solidFill>
                            <a:srgbClr val="00FF00"/>
                          </a:solidFill>
                        </a:rPr>
                        <a:t>Difference</a:t>
                      </a:r>
                      <a:endParaRPr lang="en-US" sz="2000" b="1" dirty="0">
                        <a:solidFill>
                          <a:srgbClr val="00FF00"/>
                        </a:solidFill>
                      </a:endParaRPr>
                    </a:p>
                  </a:txBody>
                  <a:tcPr/>
                </a:tc>
                <a:tc>
                  <a:txBody>
                    <a:bodyPr/>
                    <a:lstStyle/>
                    <a:p>
                      <a:pPr algn="ctr"/>
                      <a:r>
                        <a:rPr lang="en-US" sz="2000" b="1" dirty="0" smtClean="0">
                          <a:solidFill>
                            <a:srgbClr val="00FF00"/>
                          </a:solidFill>
                        </a:rPr>
                        <a:t>+40</a:t>
                      </a:r>
                      <a:endParaRPr lang="en-US" sz="2000" b="1" dirty="0">
                        <a:solidFill>
                          <a:srgbClr val="00FF00"/>
                        </a:solidFill>
                      </a:endParaRPr>
                    </a:p>
                  </a:txBody>
                  <a:tcPr/>
                </a:tc>
                <a:tc>
                  <a:txBody>
                    <a:bodyPr/>
                    <a:lstStyle/>
                    <a:p>
                      <a:pPr algn="ctr"/>
                      <a:r>
                        <a:rPr lang="en-US" sz="2000" b="1" dirty="0" smtClean="0">
                          <a:solidFill>
                            <a:srgbClr val="00FF00"/>
                          </a:solidFill>
                        </a:rPr>
                        <a:t>+38</a:t>
                      </a:r>
                      <a:endParaRPr lang="en-US" sz="2000" b="1" dirty="0">
                        <a:solidFill>
                          <a:srgbClr val="00FF00"/>
                        </a:solidFill>
                      </a:endParaRPr>
                    </a:p>
                  </a:txBody>
                  <a:tcPr/>
                </a:tc>
                <a:tc>
                  <a:txBody>
                    <a:bodyPr/>
                    <a:lstStyle/>
                    <a:p>
                      <a:pPr algn="ctr"/>
                      <a:r>
                        <a:rPr lang="en-US" sz="2000" b="1" dirty="0" smtClean="0">
                          <a:solidFill>
                            <a:srgbClr val="00FF00"/>
                          </a:solidFill>
                        </a:rPr>
                        <a:t>+39</a:t>
                      </a:r>
                      <a:endParaRPr lang="en-US" sz="2000" b="1" dirty="0">
                        <a:solidFill>
                          <a:srgbClr val="00FF00"/>
                        </a:solidFill>
                      </a:endParaRPr>
                    </a:p>
                  </a:txBody>
                  <a:tcPr/>
                </a:tc>
                <a:tc>
                  <a:txBody>
                    <a:bodyPr/>
                    <a:lstStyle/>
                    <a:p>
                      <a:pPr algn="ctr"/>
                      <a:r>
                        <a:rPr lang="en-US" sz="2000" b="1" dirty="0" smtClean="0">
                          <a:solidFill>
                            <a:srgbClr val="00FF00"/>
                          </a:solidFill>
                        </a:rPr>
                        <a:t>+22</a:t>
                      </a:r>
                      <a:endParaRPr lang="en-US" sz="2000" b="1" dirty="0">
                        <a:solidFill>
                          <a:srgbClr val="00FF00"/>
                        </a:solidFill>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and future biases</a:t>
            </a:r>
            <a:endParaRPr lang="en-US" dirty="0"/>
          </a:p>
        </p:txBody>
      </p:sp>
      <p:sp>
        <p:nvSpPr>
          <p:cNvPr id="3" name="Content Placeholder 2"/>
          <p:cNvSpPr>
            <a:spLocks noGrp="1"/>
          </p:cNvSpPr>
          <p:nvPr>
            <p:ph idx="1"/>
          </p:nvPr>
        </p:nvSpPr>
        <p:spPr>
          <a:xfrm>
            <a:off x="455613" y="1371600"/>
            <a:ext cx="8226425" cy="4555093"/>
          </a:xfrm>
        </p:spPr>
        <p:txBody>
          <a:bodyPr/>
          <a:lstStyle/>
          <a:p>
            <a:r>
              <a:rPr lang="en-US" dirty="0" smtClean="0"/>
              <a:t>Previous biases have been reduced:</a:t>
            </a:r>
          </a:p>
          <a:p>
            <a:pPr lvl="1"/>
            <a:r>
              <a:rPr lang="en-US" dirty="0" smtClean="0"/>
              <a:t>Polygenic effect added </a:t>
            </a:r>
            <a:r>
              <a:rPr lang="en-US" dirty="0" smtClean="0">
                <a:solidFill>
                  <a:srgbClr val="00FF00"/>
                </a:solidFill>
              </a:rPr>
              <a:t>(2010)</a:t>
            </a:r>
            <a:r>
              <a:rPr lang="en-US" dirty="0" smtClean="0"/>
              <a:t>, cow adjustments </a:t>
            </a:r>
            <a:r>
              <a:rPr lang="en-US" dirty="0" smtClean="0">
                <a:solidFill>
                  <a:srgbClr val="00FF00"/>
                </a:solidFill>
              </a:rPr>
              <a:t>(2010)</a:t>
            </a:r>
            <a:r>
              <a:rPr lang="en-US" dirty="0" smtClean="0"/>
              <a:t>, DGV weight reduced </a:t>
            </a:r>
            <a:r>
              <a:rPr lang="en-US" dirty="0" smtClean="0">
                <a:solidFill>
                  <a:srgbClr val="00FF00"/>
                </a:solidFill>
              </a:rPr>
              <a:t>(2012, 2013)</a:t>
            </a:r>
            <a:r>
              <a:rPr lang="en-US" dirty="0" smtClean="0"/>
              <a:t>, PL correlations reduced </a:t>
            </a:r>
            <a:r>
              <a:rPr lang="en-US" dirty="0" smtClean="0">
                <a:solidFill>
                  <a:srgbClr val="00FF00"/>
                </a:solidFill>
              </a:rPr>
              <a:t>(2012)</a:t>
            </a:r>
          </a:p>
          <a:p>
            <a:r>
              <a:rPr lang="en-US" dirty="0" smtClean="0"/>
              <a:t>Future biases will need to be reduced:</a:t>
            </a:r>
          </a:p>
          <a:p>
            <a:pPr lvl="1"/>
            <a:r>
              <a:rPr lang="en-US" dirty="0" smtClean="0"/>
              <a:t>Genomic pre-selection of progeny or mates</a:t>
            </a:r>
          </a:p>
          <a:p>
            <a:pPr lvl="1"/>
            <a:r>
              <a:rPr lang="en-US" dirty="0" smtClean="0"/>
              <a:t>Early daughters not from random sampling</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3" y="182563"/>
            <a:ext cx="8226425" cy="492443"/>
          </a:xfrm>
        </p:spPr>
        <p:txBody>
          <a:bodyPr/>
          <a:lstStyle/>
          <a:p>
            <a:r>
              <a:rPr lang="en-US" sz="3200" dirty="0" smtClean="0"/>
              <a:t>% genotyped mates of top young bulls</a:t>
            </a:r>
            <a:endParaRPr lang="en-US" sz="3200" dirty="0">
              <a:solidFill>
                <a:schemeClr val="accent1">
                  <a:lumMod val="40000"/>
                  <a:lumOff val="60000"/>
                </a:schemeClr>
              </a:solidFill>
            </a:endParaRPr>
          </a:p>
        </p:txBody>
      </p:sp>
      <p:graphicFrame>
        <p:nvGraphicFramePr>
          <p:cNvPr id="7" name="Chart 6"/>
          <p:cNvGraphicFramePr>
            <a:graphicFrameLocks noGrp="1"/>
          </p:cNvGraphicFramePr>
          <p:nvPr/>
        </p:nvGraphicFramePr>
        <p:xfrm>
          <a:off x="914400" y="1524000"/>
          <a:ext cx="7467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657600" y="5943600"/>
            <a:ext cx="2667000" cy="338554"/>
          </a:xfrm>
          <a:prstGeom prst="rect">
            <a:avLst/>
          </a:prstGeom>
          <a:noFill/>
        </p:spPr>
        <p:txBody>
          <a:bodyPr wrap="square" rtlCol="0">
            <a:spAutoFit/>
          </a:bodyPr>
          <a:lstStyle/>
          <a:p>
            <a:r>
              <a:rPr lang="en-US" sz="1600" b="1" dirty="0" smtClean="0">
                <a:solidFill>
                  <a:srgbClr val="00FF00"/>
                </a:solidFill>
              </a:rPr>
              <a:t>Net Merit (Aug 2013</a:t>
            </a:r>
            <a:r>
              <a:rPr lang="en-US" dirty="0" smtClean="0">
                <a:solidFill>
                  <a:srgbClr val="00FF00"/>
                </a:solidFill>
              </a:rPr>
              <a:t>)</a:t>
            </a:r>
            <a:endParaRPr lang="en-US" dirty="0">
              <a:solidFill>
                <a:srgbClr val="00FF00"/>
              </a:solidFill>
            </a:endParaRPr>
          </a:p>
        </p:txBody>
      </p:sp>
      <p:sp>
        <p:nvSpPr>
          <p:cNvPr id="10" name="TextBox 9"/>
          <p:cNvSpPr txBox="1"/>
          <p:nvPr/>
        </p:nvSpPr>
        <p:spPr>
          <a:xfrm rot="-5400000">
            <a:off x="-1159878" y="3183523"/>
            <a:ext cx="3657600" cy="338554"/>
          </a:xfrm>
          <a:prstGeom prst="rect">
            <a:avLst/>
          </a:prstGeom>
          <a:noFill/>
        </p:spPr>
        <p:txBody>
          <a:bodyPr wrap="square" rtlCol="0">
            <a:spAutoFit/>
          </a:bodyPr>
          <a:lstStyle/>
          <a:p>
            <a:r>
              <a:rPr lang="en-US" sz="1600" b="1" dirty="0" smtClean="0">
                <a:solidFill>
                  <a:srgbClr val="FFFF00"/>
                </a:solidFill>
              </a:rPr>
              <a:t>Percentage of mates genotyped</a:t>
            </a:r>
            <a:endParaRPr lang="en-US" sz="1600" b="1" dirty="0">
              <a:solidFill>
                <a:srgbClr val="FFFF00"/>
              </a:solidFill>
            </a:endParaRPr>
          </a:p>
        </p:txBody>
      </p:sp>
      <p:sp>
        <p:nvSpPr>
          <p:cNvPr id="11" name="TextBox 10"/>
          <p:cNvSpPr txBox="1"/>
          <p:nvPr/>
        </p:nvSpPr>
        <p:spPr>
          <a:xfrm>
            <a:off x="7391400" y="2895600"/>
            <a:ext cx="914400" cy="276999"/>
          </a:xfrm>
          <a:prstGeom prst="rect">
            <a:avLst/>
          </a:prstGeom>
          <a:noFill/>
        </p:spPr>
        <p:txBody>
          <a:bodyPr wrap="square" rtlCol="0">
            <a:spAutoFit/>
          </a:bodyPr>
          <a:lstStyle/>
          <a:p>
            <a:r>
              <a:rPr lang="en-US" dirty="0" err="1" smtClean="0"/>
              <a:t>Supersire</a:t>
            </a:r>
            <a:endParaRPr lang="en-US" dirty="0"/>
          </a:p>
        </p:txBody>
      </p:sp>
      <p:sp>
        <p:nvSpPr>
          <p:cNvPr id="12" name="TextBox 11"/>
          <p:cNvSpPr txBox="1"/>
          <p:nvPr/>
        </p:nvSpPr>
        <p:spPr>
          <a:xfrm>
            <a:off x="5257800" y="1981200"/>
            <a:ext cx="1143000" cy="276999"/>
          </a:xfrm>
          <a:prstGeom prst="rect">
            <a:avLst/>
          </a:prstGeom>
          <a:noFill/>
        </p:spPr>
        <p:txBody>
          <a:bodyPr wrap="square" rtlCol="0">
            <a:spAutoFit/>
          </a:bodyPr>
          <a:lstStyle/>
          <a:p>
            <a:r>
              <a:rPr lang="en-US" dirty="0" err="1" smtClean="0"/>
              <a:t>Numero</a:t>
            </a:r>
            <a:r>
              <a:rPr lang="en-US" dirty="0" smtClean="0"/>
              <a:t> Uno</a:t>
            </a:r>
            <a:endParaRPr lang="en-US" dirty="0"/>
          </a:p>
        </p:txBody>
      </p:sp>
      <p:sp>
        <p:nvSpPr>
          <p:cNvPr id="13" name="TextBox 12"/>
          <p:cNvSpPr txBox="1"/>
          <p:nvPr/>
        </p:nvSpPr>
        <p:spPr>
          <a:xfrm>
            <a:off x="5715000" y="5029200"/>
            <a:ext cx="1676400" cy="276999"/>
          </a:xfrm>
          <a:prstGeom prst="rect">
            <a:avLst/>
          </a:prstGeom>
          <a:noFill/>
        </p:spPr>
        <p:txBody>
          <a:bodyPr wrap="square" rtlCol="0">
            <a:spAutoFit/>
          </a:bodyPr>
          <a:lstStyle/>
          <a:p>
            <a:r>
              <a:rPr lang="en-US" dirty="0" smtClean="0"/>
              <a:t>S </a:t>
            </a:r>
            <a:r>
              <a:rPr lang="en-US" dirty="0" err="1" smtClean="0"/>
              <a:t>S</a:t>
            </a:r>
            <a:r>
              <a:rPr lang="en-US" dirty="0" smtClean="0"/>
              <a:t> I Robust Topaz</a:t>
            </a:r>
            <a:endParaRPr lang="en-US" dirty="0"/>
          </a:p>
        </p:txBody>
      </p:sp>
      <p:sp>
        <p:nvSpPr>
          <p:cNvPr id="14" name="TextBox 13"/>
          <p:cNvSpPr txBox="1"/>
          <p:nvPr/>
        </p:nvSpPr>
        <p:spPr>
          <a:xfrm>
            <a:off x="2209800" y="1676400"/>
            <a:ext cx="838200" cy="276999"/>
          </a:xfrm>
          <a:prstGeom prst="rect">
            <a:avLst/>
          </a:prstGeom>
          <a:noFill/>
        </p:spPr>
        <p:txBody>
          <a:bodyPr wrap="square" rtlCol="0">
            <a:spAutoFit/>
          </a:bodyPr>
          <a:lstStyle/>
          <a:p>
            <a:r>
              <a:rPr lang="en-US" dirty="0" err="1" smtClean="0"/>
              <a:t>Garrold</a:t>
            </a:r>
            <a:endParaRPr lang="en-US" dirty="0"/>
          </a:p>
        </p:txBody>
      </p:sp>
      <p:sp>
        <p:nvSpPr>
          <p:cNvPr id="15" name="TextBox 14"/>
          <p:cNvSpPr txBox="1"/>
          <p:nvPr/>
        </p:nvSpPr>
        <p:spPr>
          <a:xfrm>
            <a:off x="4495800" y="3581400"/>
            <a:ext cx="1219200" cy="276999"/>
          </a:xfrm>
          <a:prstGeom prst="rect">
            <a:avLst/>
          </a:prstGeom>
          <a:noFill/>
        </p:spPr>
        <p:txBody>
          <a:bodyPr wrap="square" rtlCol="0">
            <a:spAutoFit/>
          </a:bodyPr>
          <a:lstStyle/>
          <a:p>
            <a:r>
              <a:rPr lang="en-US" dirty="0" smtClean="0"/>
              <a:t>Mogul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14400" y="1600200"/>
          <a:ext cx="7315200" cy="4145280"/>
        </p:xfrm>
        <a:graphic>
          <a:graphicData uri="http://schemas.openxmlformats.org/drawingml/2006/table">
            <a:tbl>
              <a:tblPr firstRow="1" bandRow="1">
                <a:tableStyleId>{2D5ABB26-0587-4C30-8999-92F81FD0307C}</a:tableStyleId>
              </a:tblPr>
              <a:tblGrid>
                <a:gridCol w="2514600"/>
                <a:gridCol w="1219200"/>
                <a:gridCol w="1143000"/>
                <a:gridCol w="1219200"/>
                <a:gridCol w="1219200"/>
              </a:tblGrid>
              <a:tr h="370840">
                <a:tc>
                  <a:txBody>
                    <a:bodyPr/>
                    <a:lstStyle/>
                    <a:p>
                      <a:r>
                        <a:rPr lang="en-US" sz="2800" b="1" dirty="0" smtClean="0">
                          <a:solidFill>
                            <a:schemeClr val="tx1"/>
                          </a:solidFill>
                        </a:rPr>
                        <a:t>Trait</a:t>
                      </a:r>
                      <a:endParaRPr lang="en-US" sz="2800" b="1" dirty="0">
                        <a:solidFill>
                          <a:schemeClr val="tx1"/>
                        </a:solidFill>
                      </a:endParaRPr>
                    </a:p>
                  </a:txBody>
                  <a:tcPr/>
                </a:tc>
                <a:tc>
                  <a:txBody>
                    <a:bodyPr/>
                    <a:lstStyle/>
                    <a:p>
                      <a:pPr algn="ctr"/>
                      <a:r>
                        <a:rPr lang="en-US" sz="2800" b="1" dirty="0" smtClean="0">
                          <a:solidFill>
                            <a:srgbClr val="00FF00"/>
                          </a:solidFill>
                        </a:rPr>
                        <a:t>Mean</a:t>
                      </a:r>
                      <a:endParaRPr lang="en-US" sz="2800" b="1" dirty="0">
                        <a:solidFill>
                          <a:srgbClr val="00FF00"/>
                        </a:solidFill>
                      </a:endParaRPr>
                    </a:p>
                  </a:txBody>
                  <a:tcPr/>
                </a:tc>
                <a:tc>
                  <a:txBody>
                    <a:bodyPr/>
                    <a:lstStyle/>
                    <a:p>
                      <a:pPr algn="ctr"/>
                      <a:r>
                        <a:rPr lang="en-US" sz="2800" b="1" dirty="0" smtClean="0">
                          <a:solidFill>
                            <a:srgbClr val="00FF00"/>
                          </a:solidFill>
                        </a:rPr>
                        <a:t>SD</a:t>
                      </a:r>
                      <a:endParaRPr lang="en-US" sz="2800" b="1" dirty="0">
                        <a:solidFill>
                          <a:srgbClr val="00FF00"/>
                        </a:solidFill>
                      </a:endParaRPr>
                    </a:p>
                  </a:txBody>
                  <a:tcPr/>
                </a:tc>
                <a:tc>
                  <a:txBody>
                    <a:bodyPr/>
                    <a:lstStyle/>
                    <a:p>
                      <a:pPr algn="ctr"/>
                      <a:r>
                        <a:rPr lang="en-US" sz="2800" b="1" dirty="0" smtClean="0">
                          <a:solidFill>
                            <a:srgbClr val="00FF00"/>
                          </a:solidFill>
                        </a:rPr>
                        <a:t>Min</a:t>
                      </a:r>
                      <a:endParaRPr lang="en-US" sz="2800" b="1" dirty="0">
                        <a:solidFill>
                          <a:srgbClr val="00FF00"/>
                        </a:solidFill>
                      </a:endParaRPr>
                    </a:p>
                  </a:txBody>
                  <a:tcPr/>
                </a:tc>
                <a:tc>
                  <a:txBody>
                    <a:bodyPr/>
                    <a:lstStyle/>
                    <a:p>
                      <a:pPr algn="ctr"/>
                      <a:r>
                        <a:rPr lang="en-US" sz="2800" b="1" dirty="0" smtClean="0">
                          <a:solidFill>
                            <a:srgbClr val="00FF00"/>
                          </a:solidFill>
                        </a:rPr>
                        <a:t>Max</a:t>
                      </a:r>
                      <a:endParaRPr lang="en-US" sz="2800" b="1" dirty="0">
                        <a:solidFill>
                          <a:srgbClr val="00FF00"/>
                        </a:solidFill>
                      </a:endParaRPr>
                    </a:p>
                  </a:txBody>
                  <a:tcPr/>
                </a:tc>
              </a:tr>
              <a:tr h="370840">
                <a:tc>
                  <a:txBody>
                    <a:bodyPr/>
                    <a:lstStyle/>
                    <a:p>
                      <a:r>
                        <a:rPr lang="en-US" sz="2800" b="1" dirty="0" smtClean="0">
                          <a:solidFill>
                            <a:srgbClr val="FFFF00"/>
                          </a:solidFill>
                        </a:rPr>
                        <a:t>NM$</a:t>
                      </a:r>
                      <a:endParaRPr lang="en-US" sz="2800" b="1" dirty="0">
                        <a:solidFill>
                          <a:srgbClr val="FFFF00"/>
                        </a:solidFill>
                      </a:endParaRPr>
                    </a:p>
                  </a:txBody>
                  <a:tcPr/>
                </a:tc>
                <a:tc>
                  <a:txBody>
                    <a:bodyPr/>
                    <a:lstStyle/>
                    <a:p>
                      <a:pPr algn="ctr"/>
                      <a:r>
                        <a:rPr lang="en-US" sz="2800" b="1" dirty="0" smtClean="0"/>
                        <a:t>8</a:t>
                      </a:r>
                      <a:endParaRPr lang="en-US" sz="2800" b="1" dirty="0"/>
                    </a:p>
                  </a:txBody>
                  <a:tcPr/>
                </a:tc>
                <a:tc>
                  <a:txBody>
                    <a:bodyPr/>
                    <a:lstStyle/>
                    <a:p>
                      <a:pPr algn="ctr"/>
                      <a:r>
                        <a:rPr lang="en-US" sz="2800" b="1" dirty="0" smtClean="0"/>
                        <a:t>9</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33</a:t>
                      </a:r>
                      <a:endParaRPr lang="en-US" sz="2800" b="1" dirty="0"/>
                    </a:p>
                  </a:txBody>
                  <a:tcPr/>
                </a:tc>
              </a:tr>
              <a:tr h="370840">
                <a:tc>
                  <a:txBody>
                    <a:bodyPr/>
                    <a:lstStyle/>
                    <a:p>
                      <a:r>
                        <a:rPr lang="en-US" sz="2800" b="1" dirty="0" smtClean="0">
                          <a:solidFill>
                            <a:srgbClr val="FFFF00"/>
                          </a:solidFill>
                        </a:rPr>
                        <a:t>Protein</a:t>
                      </a:r>
                      <a:endParaRPr lang="en-US" sz="2800" b="1" dirty="0">
                        <a:solidFill>
                          <a:srgbClr val="FFFF00"/>
                        </a:solidFill>
                      </a:endParaRPr>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1</a:t>
                      </a:r>
                      <a:endParaRPr lang="en-US" sz="2800" b="1" dirty="0"/>
                    </a:p>
                  </a:txBody>
                  <a:tcPr/>
                </a:tc>
              </a:tr>
              <a:tr h="370840">
                <a:tc>
                  <a:txBody>
                    <a:bodyPr/>
                    <a:lstStyle/>
                    <a:p>
                      <a:r>
                        <a:rPr lang="en-US" sz="2800" b="1" dirty="0" smtClean="0">
                          <a:solidFill>
                            <a:srgbClr val="FFFF00"/>
                          </a:solidFill>
                        </a:rPr>
                        <a:t>Prod Life</a:t>
                      </a:r>
                      <a:endParaRPr lang="en-US" sz="2800" b="1" dirty="0">
                        <a:solidFill>
                          <a:srgbClr val="FFFF00"/>
                        </a:solidFill>
                      </a:endParaRPr>
                    </a:p>
                  </a:txBody>
                  <a:tcPr/>
                </a:tc>
                <a:tc>
                  <a:txBody>
                    <a:bodyPr/>
                    <a:lstStyle/>
                    <a:p>
                      <a:pPr algn="ctr"/>
                      <a:r>
                        <a:rPr lang="en-US" sz="2800" b="1" dirty="0" smtClean="0"/>
                        <a:t>.1</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.5</a:t>
                      </a:r>
                      <a:endParaRPr lang="en-US" sz="2800" b="1" dirty="0"/>
                    </a:p>
                  </a:txBody>
                  <a:tcPr/>
                </a:tc>
              </a:tr>
              <a:tr h="370840">
                <a:tc>
                  <a:txBody>
                    <a:bodyPr/>
                    <a:lstStyle/>
                    <a:p>
                      <a:r>
                        <a:rPr lang="en-US" sz="2800" b="1" dirty="0" err="1" smtClean="0">
                          <a:solidFill>
                            <a:srgbClr val="FFFF00"/>
                          </a:solidFill>
                        </a:rPr>
                        <a:t>Dtr</a:t>
                      </a:r>
                      <a:r>
                        <a:rPr lang="en-US" sz="2800" b="1" dirty="0" smtClean="0">
                          <a:solidFill>
                            <a:srgbClr val="FFFF00"/>
                          </a:solidFill>
                        </a:rPr>
                        <a:t> </a:t>
                      </a:r>
                      <a:r>
                        <a:rPr lang="en-US" sz="2800" b="1" dirty="0" err="1" smtClean="0">
                          <a:solidFill>
                            <a:srgbClr val="FFFF00"/>
                          </a:solidFill>
                        </a:rPr>
                        <a:t>Preg</a:t>
                      </a:r>
                      <a:r>
                        <a:rPr lang="en-US" sz="2800" b="1" dirty="0" smtClean="0">
                          <a:solidFill>
                            <a:srgbClr val="FFFF00"/>
                          </a:solidFill>
                        </a:rPr>
                        <a:t> Rate</a:t>
                      </a:r>
                      <a:endParaRPr lang="en-US" sz="2800" b="1" dirty="0">
                        <a:solidFill>
                          <a:srgbClr val="FFFF00"/>
                        </a:solidFill>
                      </a:endParaRPr>
                    </a:p>
                  </a:txBody>
                  <a:tcPr/>
                </a:tc>
                <a:tc>
                  <a:txBody>
                    <a:bodyPr/>
                    <a:lstStyle/>
                    <a:p>
                      <a:pPr algn="ctr"/>
                      <a:r>
                        <a:rPr lang="en-US" sz="2800" b="1" dirty="0" smtClean="0"/>
                        <a:t>.1</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.3</a:t>
                      </a:r>
                      <a:endParaRPr lang="en-US" sz="2800" b="1" dirty="0"/>
                    </a:p>
                  </a:txBody>
                  <a:tcPr/>
                </a:tc>
              </a:tr>
              <a:tr h="370840">
                <a:tc>
                  <a:txBody>
                    <a:bodyPr/>
                    <a:lstStyle/>
                    <a:p>
                      <a:r>
                        <a:rPr lang="en-US" sz="2800" b="1" dirty="0" smtClean="0">
                          <a:solidFill>
                            <a:srgbClr val="FFFF00"/>
                          </a:solidFill>
                        </a:rPr>
                        <a:t>SCS</a:t>
                      </a:r>
                      <a:endParaRPr lang="en-US" sz="2800" b="1" dirty="0">
                        <a:solidFill>
                          <a:srgbClr val="FFFF00"/>
                        </a:solidFill>
                      </a:endParaRPr>
                    </a:p>
                  </a:txBody>
                  <a:tcPr/>
                </a:tc>
                <a:tc>
                  <a:txBody>
                    <a:bodyPr/>
                    <a:lstStyle/>
                    <a:p>
                      <a:pPr algn="ctr"/>
                      <a:r>
                        <a:rPr lang="en-US" sz="2800" b="1" dirty="0" smtClean="0"/>
                        <a:t>-.01</a:t>
                      </a:r>
                      <a:endParaRPr lang="en-US" sz="2800" b="1" dirty="0"/>
                    </a:p>
                  </a:txBody>
                  <a:tcPr/>
                </a:tc>
                <a:tc>
                  <a:txBody>
                    <a:bodyPr/>
                    <a:lstStyle/>
                    <a:p>
                      <a:pPr algn="ctr"/>
                      <a:r>
                        <a:rPr lang="en-US" sz="2800" b="1" dirty="0" smtClean="0"/>
                        <a:t>.01</a:t>
                      </a:r>
                      <a:endParaRPr lang="en-US" sz="2800" b="1" dirty="0"/>
                    </a:p>
                  </a:txBody>
                  <a:tcPr/>
                </a:tc>
                <a:tc>
                  <a:txBody>
                    <a:bodyPr/>
                    <a:lstStyle/>
                    <a:p>
                      <a:pPr algn="ctr"/>
                      <a:r>
                        <a:rPr lang="en-US" sz="2800" b="1" dirty="0" smtClean="0"/>
                        <a:t>-.03</a:t>
                      </a:r>
                      <a:endParaRPr lang="en-US" sz="2800" b="1" dirty="0"/>
                    </a:p>
                  </a:txBody>
                  <a:tcPr/>
                </a:tc>
                <a:tc>
                  <a:txBody>
                    <a:bodyPr/>
                    <a:lstStyle/>
                    <a:p>
                      <a:pPr algn="ctr"/>
                      <a:r>
                        <a:rPr lang="en-US" sz="2800" b="1" dirty="0" smtClean="0"/>
                        <a:t>.00</a:t>
                      </a:r>
                      <a:endParaRPr lang="en-US" sz="2800" b="1" dirty="0"/>
                    </a:p>
                  </a:txBody>
                  <a:tcPr/>
                </a:tc>
              </a:tr>
              <a:tr h="370840">
                <a:tc>
                  <a:txBody>
                    <a:bodyPr/>
                    <a:lstStyle/>
                    <a:p>
                      <a:r>
                        <a:rPr lang="en-US" sz="2800" b="1" dirty="0" smtClean="0">
                          <a:solidFill>
                            <a:srgbClr val="FFFF00"/>
                          </a:solidFill>
                        </a:rPr>
                        <a:t>Final Score</a:t>
                      </a:r>
                      <a:endParaRPr lang="en-US" sz="2800" b="1" dirty="0">
                        <a:solidFill>
                          <a:srgbClr val="FFFF00"/>
                        </a:solidFill>
                      </a:endParaRPr>
                    </a:p>
                  </a:txBody>
                  <a:tcPr/>
                </a:tc>
                <a:tc>
                  <a:txBody>
                    <a:bodyPr/>
                    <a:lstStyle/>
                    <a:p>
                      <a:pPr algn="ctr"/>
                      <a:r>
                        <a:rPr lang="en-US" sz="2800" b="1" dirty="0" smtClean="0"/>
                        <a:t>.02</a:t>
                      </a:r>
                      <a:endParaRPr lang="en-US" sz="2800" b="1" dirty="0"/>
                    </a:p>
                  </a:txBody>
                  <a:tcPr/>
                </a:tc>
                <a:tc>
                  <a:txBody>
                    <a:bodyPr/>
                    <a:lstStyle/>
                    <a:p>
                      <a:pPr algn="ctr"/>
                      <a:r>
                        <a:rPr lang="en-US" sz="2800" b="1" dirty="0" smtClean="0"/>
                        <a:t>.03</a:t>
                      </a:r>
                      <a:endParaRPr lang="en-US" sz="2800" b="1" dirty="0"/>
                    </a:p>
                  </a:txBody>
                  <a:tcPr/>
                </a:tc>
                <a:tc>
                  <a:txBody>
                    <a:bodyPr/>
                    <a:lstStyle/>
                    <a:p>
                      <a:pPr algn="ctr"/>
                      <a:r>
                        <a:rPr lang="en-US" sz="2800" b="1" dirty="0" smtClean="0"/>
                        <a:t>-.01</a:t>
                      </a:r>
                      <a:endParaRPr lang="en-US" sz="2800" b="1" dirty="0"/>
                    </a:p>
                  </a:txBody>
                  <a:tcPr/>
                </a:tc>
                <a:tc>
                  <a:txBody>
                    <a:bodyPr/>
                    <a:lstStyle/>
                    <a:p>
                      <a:pPr algn="ctr"/>
                      <a:r>
                        <a:rPr lang="en-US" sz="2800" b="1" dirty="0" smtClean="0"/>
                        <a:t>.10</a:t>
                      </a:r>
                      <a:endParaRPr lang="en-US" sz="2800" b="1" dirty="0"/>
                    </a:p>
                  </a:txBody>
                  <a:tcPr/>
                </a:tc>
              </a:tr>
              <a:tr h="370840">
                <a:tc>
                  <a:txBody>
                    <a:bodyPr/>
                    <a:lstStyle/>
                    <a:p>
                      <a:r>
                        <a:rPr lang="en-US" sz="2800" b="1" dirty="0" smtClean="0">
                          <a:solidFill>
                            <a:srgbClr val="FFFF00"/>
                          </a:solidFill>
                        </a:rPr>
                        <a:t>Udder Depth</a:t>
                      </a:r>
                      <a:endParaRPr lang="en-US" sz="2800" b="1" dirty="0">
                        <a:solidFill>
                          <a:srgbClr val="FFFF00"/>
                        </a:solidFill>
                      </a:endParaRPr>
                    </a:p>
                  </a:txBody>
                  <a:tcPr/>
                </a:tc>
                <a:tc>
                  <a:txBody>
                    <a:bodyPr/>
                    <a:lstStyle/>
                    <a:p>
                      <a:pPr algn="ctr"/>
                      <a:r>
                        <a:rPr lang="en-US" sz="2800" b="1" dirty="0" smtClean="0"/>
                        <a:t>.03</a:t>
                      </a:r>
                      <a:endParaRPr lang="en-US" sz="2800" b="1" dirty="0"/>
                    </a:p>
                  </a:txBody>
                  <a:tcPr/>
                </a:tc>
                <a:tc>
                  <a:txBody>
                    <a:bodyPr/>
                    <a:lstStyle/>
                    <a:p>
                      <a:pPr algn="ctr"/>
                      <a:r>
                        <a:rPr lang="en-US" sz="2800" b="1" dirty="0" smtClean="0"/>
                        <a:t>.04</a:t>
                      </a:r>
                      <a:endParaRPr lang="en-US" sz="2800" b="1" dirty="0"/>
                    </a:p>
                  </a:txBody>
                  <a:tcPr/>
                </a:tc>
                <a:tc>
                  <a:txBody>
                    <a:bodyPr/>
                    <a:lstStyle/>
                    <a:p>
                      <a:pPr algn="ctr"/>
                      <a:r>
                        <a:rPr lang="en-US" sz="2800" b="1" dirty="0" smtClean="0"/>
                        <a:t>-.01</a:t>
                      </a:r>
                      <a:endParaRPr lang="en-US" sz="2800" b="1" dirty="0"/>
                    </a:p>
                  </a:txBody>
                  <a:tcPr/>
                </a:tc>
                <a:tc>
                  <a:txBody>
                    <a:bodyPr/>
                    <a:lstStyle/>
                    <a:p>
                      <a:pPr algn="ctr"/>
                      <a:r>
                        <a:rPr lang="en-US" sz="2800" b="1" dirty="0" smtClean="0"/>
                        <a:t>.13</a:t>
                      </a:r>
                      <a:endParaRPr lang="en-US" sz="2800" b="1" dirty="0"/>
                    </a:p>
                  </a:txBody>
                  <a:tcPr/>
                </a:tc>
              </a:tr>
            </a:tbl>
          </a:graphicData>
        </a:graphic>
      </p:graphicFrame>
      <p:sp>
        <p:nvSpPr>
          <p:cNvPr id="3" name="Title 2"/>
          <p:cNvSpPr>
            <a:spLocks noGrp="1"/>
          </p:cNvSpPr>
          <p:nvPr>
            <p:ph type="title"/>
          </p:nvPr>
        </p:nvSpPr>
        <p:spPr/>
        <p:txBody>
          <a:bodyPr/>
          <a:lstStyle/>
          <a:p>
            <a:r>
              <a:rPr lang="en-US" dirty="0" smtClean="0"/>
              <a:t>Future bias from young bull mates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from previous workshops</a:t>
            </a:r>
            <a:endParaRPr lang="en-US" dirty="0"/>
          </a:p>
        </p:txBody>
      </p:sp>
      <p:sp>
        <p:nvSpPr>
          <p:cNvPr id="3" name="Content Placeholder 2"/>
          <p:cNvSpPr>
            <a:spLocks noGrp="1"/>
          </p:cNvSpPr>
          <p:nvPr>
            <p:ph sz="half" idx="1"/>
          </p:nvPr>
        </p:nvSpPr>
        <p:spPr>
          <a:xfrm>
            <a:off x="455613" y="1233488"/>
            <a:ext cx="4037012" cy="5970865"/>
          </a:xfrm>
        </p:spPr>
        <p:txBody>
          <a:bodyPr/>
          <a:lstStyle/>
          <a:p>
            <a:r>
              <a:rPr lang="en-US" dirty="0" smtClean="0"/>
              <a:t>Previous progress</a:t>
            </a:r>
          </a:p>
          <a:p>
            <a:pPr lvl="1"/>
            <a:r>
              <a:rPr lang="en-US" dirty="0" smtClean="0"/>
              <a:t>1995 workshop - PL</a:t>
            </a:r>
          </a:p>
          <a:p>
            <a:pPr lvl="1"/>
            <a:r>
              <a:rPr lang="en-US" dirty="0" smtClean="0"/>
              <a:t>2003 workshop - DPR</a:t>
            </a:r>
          </a:p>
          <a:p>
            <a:r>
              <a:rPr lang="en-US" dirty="0" smtClean="0"/>
              <a:t>Progress requires</a:t>
            </a:r>
          </a:p>
          <a:p>
            <a:pPr lvl="1"/>
            <a:r>
              <a:rPr lang="en-US" dirty="0" smtClean="0"/>
              <a:t>Organized trait definition, collection </a:t>
            </a:r>
          </a:p>
          <a:p>
            <a:pPr lvl="1"/>
            <a:r>
              <a:rPr lang="en-US" dirty="0" smtClean="0"/>
              <a:t>Large database and genetic evaluation </a:t>
            </a:r>
          </a:p>
          <a:p>
            <a:pPr lvl="1"/>
            <a:r>
              <a:rPr lang="en-US" dirty="0" smtClean="0"/>
              <a:t>Extension, education</a:t>
            </a:r>
          </a:p>
          <a:p>
            <a:pPr lvl="1"/>
            <a:endParaRPr lang="en-US" dirty="0"/>
          </a:p>
        </p:txBody>
      </p:sp>
      <p:sp>
        <p:nvSpPr>
          <p:cNvPr id="4" name="Content Placeholder 3"/>
          <p:cNvSpPr>
            <a:spLocks noGrp="1"/>
          </p:cNvSpPr>
          <p:nvPr>
            <p:ph sz="half" idx="2"/>
          </p:nvPr>
        </p:nvSpPr>
        <p:spPr>
          <a:xfrm>
            <a:off x="4645025" y="1233488"/>
            <a:ext cx="4319463" cy="5724644"/>
          </a:xfrm>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Future progress will require increased cooperation</a:t>
            </a:r>
          </a:p>
          <a:p>
            <a:endParaRPr lang="en-US" dirty="0"/>
          </a:p>
        </p:txBody>
      </p:sp>
      <p:pic>
        <p:nvPicPr>
          <p:cNvPr id="58370" name="Picture 2" descr="http://webdvlp.aipltr.arsusda.gov/ARSWeb/dynamic/trend/1312/hod.jpg"/>
          <p:cNvPicPr>
            <a:picLocks noChangeAspect="1" noChangeArrowheads="1"/>
          </p:cNvPicPr>
          <p:nvPr/>
        </p:nvPicPr>
        <p:blipFill>
          <a:blip r:embed="rId2" cstate="print"/>
          <a:srcRect/>
          <a:stretch>
            <a:fillRect/>
          </a:stretch>
        </p:blipFill>
        <p:spPr bwMode="auto">
          <a:xfrm>
            <a:off x="4599846" y="1268760"/>
            <a:ext cx="4544154" cy="2539380"/>
          </a:xfrm>
          <a:prstGeom prst="rect">
            <a:avLst/>
          </a:prstGeom>
          <a:noFill/>
        </p:spPr>
      </p:pic>
      <p:cxnSp>
        <p:nvCxnSpPr>
          <p:cNvPr id="7" name="Straight Arrow Connector 6"/>
          <p:cNvCxnSpPr/>
          <p:nvPr/>
        </p:nvCxnSpPr>
        <p:spPr bwMode="auto">
          <a:xfrm flipV="1">
            <a:off x="7812360" y="3861048"/>
            <a:ext cx="0" cy="432048"/>
          </a:xfrm>
          <a:prstGeom prst="straightConnector1">
            <a:avLst/>
          </a:prstGeom>
          <a:noFill/>
          <a:ln w="28575" cap="flat" cmpd="sng" algn="ctr">
            <a:solidFill>
              <a:schemeClr val="tx1"/>
            </a:solidFill>
            <a:prstDash val="solid"/>
            <a:round/>
            <a:headEnd type="none" w="med" len="med"/>
            <a:tailEnd type="triangle" w="med" len="med"/>
          </a:ln>
          <a:effectLst/>
        </p:spPr>
      </p:cxnSp>
      <p:cxnSp>
        <p:nvCxnSpPr>
          <p:cNvPr id="9" name="Straight Arrow Connector 8"/>
          <p:cNvCxnSpPr/>
          <p:nvPr/>
        </p:nvCxnSpPr>
        <p:spPr bwMode="auto">
          <a:xfrm flipV="1">
            <a:off x="8388424" y="3861048"/>
            <a:ext cx="0" cy="432048"/>
          </a:xfrm>
          <a:prstGeom prst="straightConnector1">
            <a:avLst/>
          </a:prstGeom>
          <a:noFill/>
          <a:ln w="28575" cap="flat" cmpd="sng" algn="ctr">
            <a:solidFill>
              <a:schemeClr val="tx1"/>
            </a:solidFill>
            <a:prstDash val="solid"/>
            <a:round/>
            <a:headEnd type="none" w="med" len="med"/>
            <a:tailEnd type="triangle" w="med" len="med"/>
          </a:ln>
          <a:effectLst/>
        </p:spPr>
      </p:cxnSp>
      <p:cxnSp>
        <p:nvCxnSpPr>
          <p:cNvPr id="11" name="Straight Arrow Connector 10"/>
          <p:cNvCxnSpPr/>
          <p:nvPr/>
        </p:nvCxnSpPr>
        <p:spPr bwMode="auto">
          <a:xfrm>
            <a:off x="8748464" y="4941168"/>
            <a:ext cx="914400" cy="914400"/>
          </a:xfrm>
          <a:prstGeom prst="straightConnector1">
            <a:avLst/>
          </a:prstGeom>
          <a:noFill/>
          <a:ln w="9525" cap="flat" cmpd="sng" algn="ctr">
            <a:noFill/>
            <a:prstDash val="solid"/>
            <a:round/>
            <a:headEnd type="none" w="med" len="med"/>
            <a:tailEnd type="arrow"/>
          </a:ln>
          <a:effectLst/>
        </p:spPr>
      </p:cxnSp>
      <p:sp>
        <p:nvSpPr>
          <p:cNvPr id="12" name="TextBox 11"/>
          <p:cNvSpPr txBox="1"/>
          <p:nvPr/>
        </p:nvSpPr>
        <p:spPr>
          <a:xfrm>
            <a:off x="6156176" y="908720"/>
            <a:ext cx="1364541" cy="369332"/>
          </a:xfrm>
          <a:prstGeom prst="rect">
            <a:avLst/>
          </a:prstGeom>
          <a:noFill/>
        </p:spPr>
        <p:txBody>
          <a:bodyPr wrap="none" rtlCol="0">
            <a:spAutoFit/>
          </a:bodyPr>
          <a:lstStyle/>
          <a:p>
            <a:r>
              <a:rPr lang="en-US" sz="1800" b="1" dirty="0" smtClean="0"/>
              <a:t>DPR Trend</a:t>
            </a:r>
            <a:endParaRPr lang="en-US" sz="1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fertility defect HH1</a:t>
            </a:r>
            <a:endParaRPr lang="en-US" dirty="0"/>
          </a:p>
        </p:txBody>
      </p:sp>
      <p:sp>
        <p:nvSpPr>
          <p:cNvPr id="3" name="Content Placeholder 2"/>
          <p:cNvSpPr>
            <a:spLocks noGrp="1"/>
          </p:cNvSpPr>
          <p:nvPr>
            <p:ph idx="1"/>
          </p:nvPr>
        </p:nvSpPr>
        <p:spPr>
          <a:xfrm>
            <a:off x="455613" y="1371600"/>
            <a:ext cx="8226425" cy="4939814"/>
          </a:xfrm>
        </p:spPr>
        <p:txBody>
          <a:bodyPr/>
          <a:lstStyle/>
          <a:p>
            <a:r>
              <a:rPr lang="en-US" dirty="0" smtClean="0"/>
              <a:t>Pawnee Farm </a:t>
            </a:r>
            <a:r>
              <a:rPr lang="en-US" dirty="0" err="1" smtClean="0"/>
              <a:t>Arlinda</a:t>
            </a:r>
            <a:r>
              <a:rPr lang="en-US" dirty="0" smtClean="0"/>
              <a:t> Chief  </a:t>
            </a:r>
            <a:r>
              <a:rPr lang="en-US" dirty="0" smtClean="0">
                <a:solidFill>
                  <a:srgbClr val="00B0F0"/>
                </a:solidFill>
              </a:rPr>
              <a:t>(born 1962)</a:t>
            </a:r>
          </a:p>
          <a:p>
            <a:pPr lvl="1"/>
            <a:r>
              <a:rPr lang="en-US" dirty="0" smtClean="0"/>
              <a:t>Contributed 14% of global Holstein genes</a:t>
            </a:r>
          </a:p>
          <a:p>
            <a:pPr lvl="1"/>
            <a:r>
              <a:rPr lang="en-US" dirty="0" smtClean="0"/>
              <a:t>$25 billion value of increased milk yield</a:t>
            </a:r>
          </a:p>
          <a:p>
            <a:pPr lvl="1"/>
            <a:r>
              <a:rPr lang="en-US" dirty="0" smtClean="0"/>
              <a:t>$0.4 billion cost of HH1 mid-term abortions</a:t>
            </a:r>
          </a:p>
          <a:p>
            <a:r>
              <a:rPr lang="en-US" dirty="0" smtClean="0"/>
              <a:t>How many more fertility defects are there?</a:t>
            </a:r>
          </a:p>
          <a:p>
            <a:pPr lvl="1"/>
            <a:r>
              <a:rPr lang="en-US" dirty="0" smtClean="0"/>
              <a:t>~0.2 / animal estimated from inbreeding depression </a:t>
            </a:r>
            <a:r>
              <a:rPr lang="en-US" sz="2400" dirty="0" smtClean="0">
                <a:solidFill>
                  <a:schemeClr val="accent1">
                    <a:lumMod val="75000"/>
                  </a:schemeClr>
                </a:solidFill>
              </a:rPr>
              <a:t>(VanRaden and Miller, 2006 JDS)</a:t>
            </a:r>
            <a:endParaRPr lang="en-US" sz="2400" dirty="0">
              <a:solidFill>
                <a:schemeClr val="accent1">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Haplotype</a:t>
            </a:r>
            <a:r>
              <a:rPr lang="en-US" dirty="0" smtClean="0"/>
              <a:t> tests, then lab tests</a:t>
            </a:r>
            <a:endParaRPr lang="en-US" dirty="0"/>
          </a:p>
        </p:txBody>
      </p:sp>
      <p:graphicFrame>
        <p:nvGraphicFramePr>
          <p:cNvPr id="4" name="Content Placeholder 3"/>
          <p:cNvGraphicFramePr>
            <a:graphicFrameLocks noGrp="1"/>
          </p:cNvGraphicFramePr>
          <p:nvPr>
            <p:ph idx="1"/>
          </p:nvPr>
        </p:nvGraphicFramePr>
        <p:xfrm>
          <a:off x="455613" y="1371600"/>
          <a:ext cx="8226425" cy="3200400"/>
        </p:xfrm>
        <a:graphic>
          <a:graphicData uri="http://schemas.openxmlformats.org/drawingml/2006/table">
            <a:tbl>
              <a:tblPr firstRow="1" bandRow="1">
                <a:tableStyleId>{2D5ABB26-0587-4C30-8999-92F81FD0307C}</a:tableStyleId>
              </a:tblPr>
              <a:tblGrid>
                <a:gridCol w="2604219"/>
                <a:gridCol w="1368152"/>
                <a:gridCol w="1296144"/>
                <a:gridCol w="1312625"/>
                <a:gridCol w="1645285"/>
              </a:tblGrid>
              <a:tr h="370840">
                <a:tc>
                  <a:txBody>
                    <a:bodyPr/>
                    <a:lstStyle/>
                    <a:p>
                      <a:endParaRPr lang="en-US" sz="2400" b="1" dirty="0">
                        <a:solidFill>
                          <a:srgbClr val="FFFF00"/>
                        </a:solidFill>
                      </a:endParaRPr>
                    </a:p>
                  </a:txBody>
                  <a:tcPr/>
                </a:tc>
                <a:tc gridSpan="2">
                  <a:txBody>
                    <a:bodyPr/>
                    <a:lstStyle/>
                    <a:p>
                      <a:pPr algn="ctr"/>
                      <a:r>
                        <a:rPr lang="en-US" sz="2400" b="1" dirty="0" smtClean="0">
                          <a:solidFill>
                            <a:srgbClr val="FFFF00"/>
                          </a:solidFill>
                        </a:rPr>
                        <a:t>Frequency</a:t>
                      </a:r>
                      <a:endParaRPr lang="en-US" sz="2400" b="1" dirty="0">
                        <a:solidFill>
                          <a:srgbClr val="FFFF00"/>
                        </a:solidFill>
                      </a:endParaRPr>
                    </a:p>
                  </a:txBody>
                  <a:tcPr/>
                </a:tc>
                <a:tc hMerge="1">
                  <a:txBody>
                    <a:bodyPr/>
                    <a:lstStyle/>
                    <a:p>
                      <a:endParaRPr lang="en-US" dirty="0"/>
                    </a:p>
                  </a:txBody>
                  <a:tcPr/>
                </a:tc>
                <a:tc gridSpan="2">
                  <a:txBody>
                    <a:bodyPr/>
                    <a:lstStyle/>
                    <a:p>
                      <a:pPr algn="ctr"/>
                      <a:r>
                        <a:rPr lang="en-US" sz="2400" b="1" dirty="0" smtClean="0">
                          <a:solidFill>
                            <a:srgbClr val="FFFF00"/>
                          </a:solidFill>
                        </a:rPr>
                        <a:t>Lab tests</a:t>
                      </a:r>
                      <a:r>
                        <a:rPr lang="en-US" sz="2400" b="1" baseline="30000" dirty="0" smtClean="0">
                          <a:solidFill>
                            <a:srgbClr val="FFFF00"/>
                          </a:solidFill>
                        </a:rPr>
                        <a:t>1</a:t>
                      </a:r>
                      <a:endParaRPr lang="en-US" sz="2400" b="1" baseline="30000" dirty="0">
                        <a:solidFill>
                          <a:srgbClr val="FFFF00"/>
                        </a:solidFill>
                      </a:endParaRPr>
                    </a:p>
                  </a:txBody>
                  <a:tcPr/>
                </a:tc>
                <a:tc hMerge="1">
                  <a:txBody>
                    <a:bodyPr/>
                    <a:lstStyle/>
                    <a:p>
                      <a:endParaRPr lang="en-US" dirty="0"/>
                    </a:p>
                  </a:txBody>
                  <a:tcPr/>
                </a:tc>
              </a:tr>
              <a:tr h="370840">
                <a:tc>
                  <a:txBody>
                    <a:bodyPr/>
                    <a:lstStyle/>
                    <a:p>
                      <a:r>
                        <a:rPr lang="en-US" sz="2400" b="1" dirty="0" smtClean="0">
                          <a:solidFill>
                            <a:srgbClr val="FFFF00"/>
                          </a:solidFill>
                        </a:rPr>
                        <a:t>Genotypes</a:t>
                      </a:r>
                      <a:r>
                        <a:rPr lang="en-US" sz="2400" b="1" baseline="0" dirty="0" smtClean="0">
                          <a:solidFill>
                            <a:srgbClr val="FFFF00"/>
                          </a:solidFill>
                        </a:rPr>
                        <a:t> </a:t>
                      </a:r>
                      <a:endParaRPr lang="en-US" sz="2400" b="1" dirty="0">
                        <a:solidFill>
                          <a:srgbClr val="FFFF00"/>
                        </a:solidFill>
                      </a:endParaRPr>
                    </a:p>
                  </a:txBody>
                  <a:tcPr/>
                </a:tc>
                <a:tc>
                  <a:txBody>
                    <a:bodyPr/>
                    <a:lstStyle/>
                    <a:p>
                      <a:pPr algn="ctr"/>
                      <a:r>
                        <a:rPr lang="en-US" sz="2400" b="1" dirty="0" smtClean="0">
                          <a:solidFill>
                            <a:srgbClr val="FFFF00"/>
                          </a:solidFill>
                        </a:rPr>
                        <a:t>JH1</a:t>
                      </a:r>
                      <a:endParaRPr lang="en-US" sz="2400" b="1" dirty="0">
                        <a:solidFill>
                          <a:srgbClr val="FFFF00"/>
                        </a:solidFill>
                      </a:endParaRPr>
                    </a:p>
                  </a:txBody>
                  <a:tcPr/>
                </a:tc>
                <a:tc>
                  <a:txBody>
                    <a:bodyPr/>
                    <a:lstStyle/>
                    <a:p>
                      <a:pPr algn="ctr"/>
                      <a:r>
                        <a:rPr lang="en-US" sz="2400" b="1" dirty="0" smtClean="0">
                          <a:solidFill>
                            <a:srgbClr val="FFFF00"/>
                          </a:solidFill>
                        </a:rPr>
                        <a:t>HH1</a:t>
                      </a:r>
                      <a:endParaRPr lang="en-US" sz="2400" b="1" dirty="0">
                        <a:solidFill>
                          <a:srgbClr val="FFFF00"/>
                        </a:solidFill>
                      </a:endParaRPr>
                    </a:p>
                  </a:txBody>
                  <a:tcPr/>
                </a:tc>
                <a:tc>
                  <a:txBody>
                    <a:bodyPr/>
                    <a:lstStyle/>
                    <a:p>
                      <a:pPr algn="ctr"/>
                      <a:r>
                        <a:rPr lang="en-US" sz="2400" b="1" dirty="0" smtClean="0">
                          <a:solidFill>
                            <a:srgbClr val="FFFF00"/>
                          </a:solidFill>
                        </a:rPr>
                        <a:t>JH1</a:t>
                      </a:r>
                      <a:endParaRPr lang="en-US" sz="2400" b="1" dirty="0">
                        <a:solidFill>
                          <a:srgbClr val="FFFF00"/>
                        </a:solidFill>
                      </a:endParaRPr>
                    </a:p>
                  </a:txBody>
                  <a:tcPr/>
                </a:tc>
                <a:tc>
                  <a:txBody>
                    <a:bodyPr/>
                    <a:lstStyle/>
                    <a:p>
                      <a:pPr algn="ctr"/>
                      <a:r>
                        <a:rPr lang="en-US" sz="2400" b="1" dirty="0" smtClean="0">
                          <a:solidFill>
                            <a:srgbClr val="FFFF00"/>
                          </a:solidFill>
                        </a:rPr>
                        <a:t>HH1</a:t>
                      </a:r>
                      <a:endParaRPr lang="en-US" sz="2400" b="1" dirty="0">
                        <a:solidFill>
                          <a:srgbClr val="FFFF00"/>
                        </a:solidFill>
                      </a:endParaRPr>
                    </a:p>
                  </a:txBody>
                  <a:tcPr/>
                </a:tc>
              </a:tr>
              <a:tr h="370840">
                <a:tc>
                  <a:txBody>
                    <a:bodyPr/>
                    <a:lstStyle/>
                    <a:p>
                      <a:r>
                        <a:rPr lang="en-US" sz="2400" b="1" dirty="0" smtClean="0"/>
                        <a:t>Normal</a:t>
                      </a:r>
                      <a:endParaRPr lang="en-US" sz="2400" b="1" dirty="0"/>
                    </a:p>
                  </a:txBody>
                  <a:tcPr/>
                </a:tc>
                <a:tc>
                  <a:txBody>
                    <a:bodyPr/>
                    <a:lstStyle/>
                    <a:p>
                      <a:pPr algn="ctr"/>
                      <a:r>
                        <a:rPr lang="en-US" sz="2400" b="1" dirty="0" smtClean="0"/>
                        <a:t>76.5</a:t>
                      </a:r>
                      <a:endParaRPr lang="en-US" sz="2400" b="1" dirty="0"/>
                    </a:p>
                  </a:txBody>
                  <a:tcPr/>
                </a:tc>
                <a:tc>
                  <a:txBody>
                    <a:bodyPr/>
                    <a:lstStyle/>
                    <a:p>
                      <a:pPr algn="ctr"/>
                      <a:r>
                        <a:rPr lang="en-US" sz="2400" b="1" dirty="0" smtClean="0"/>
                        <a:t>97.2</a:t>
                      </a:r>
                      <a:endParaRPr lang="en-US" sz="2400" b="1" dirty="0"/>
                    </a:p>
                  </a:txBody>
                  <a:tcPr/>
                </a:tc>
                <a:tc>
                  <a:txBody>
                    <a:bodyPr/>
                    <a:lstStyle/>
                    <a:p>
                      <a:pPr algn="ctr"/>
                      <a:r>
                        <a:rPr lang="en-US" sz="2400" b="1" dirty="0" smtClean="0"/>
                        <a:t>9,867</a:t>
                      </a:r>
                      <a:endParaRPr lang="en-US" sz="2400" b="1" dirty="0"/>
                    </a:p>
                  </a:txBody>
                  <a:tcPr/>
                </a:tc>
                <a:tc>
                  <a:txBody>
                    <a:bodyPr/>
                    <a:lstStyle/>
                    <a:p>
                      <a:pPr algn="ctr"/>
                      <a:r>
                        <a:rPr lang="en-US" sz="2400" b="1" dirty="0" smtClean="0"/>
                        <a:t>113,792</a:t>
                      </a:r>
                      <a:endParaRPr lang="en-US" sz="2400" b="1" dirty="0"/>
                    </a:p>
                  </a:txBody>
                  <a:tcPr/>
                </a:tc>
              </a:tr>
              <a:tr h="370840">
                <a:tc>
                  <a:txBody>
                    <a:bodyPr/>
                    <a:lstStyle/>
                    <a:p>
                      <a:r>
                        <a:rPr lang="en-US" sz="2400" b="1" dirty="0" smtClean="0"/>
                        <a:t>Carrier</a:t>
                      </a:r>
                      <a:endParaRPr lang="en-US" sz="2400" b="1" dirty="0"/>
                    </a:p>
                  </a:txBody>
                  <a:tcPr/>
                </a:tc>
                <a:tc>
                  <a:txBody>
                    <a:bodyPr/>
                    <a:lstStyle/>
                    <a:p>
                      <a:pPr algn="ctr"/>
                      <a:r>
                        <a:rPr lang="en-US" sz="2400" b="1" dirty="0" smtClean="0"/>
                        <a:t>21.3</a:t>
                      </a:r>
                      <a:endParaRPr lang="en-US" sz="2400" b="1" dirty="0"/>
                    </a:p>
                  </a:txBody>
                  <a:tcPr/>
                </a:tc>
                <a:tc>
                  <a:txBody>
                    <a:bodyPr/>
                    <a:lstStyle/>
                    <a:p>
                      <a:pPr algn="ctr"/>
                      <a:r>
                        <a:rPr lang="en-US" sz="2400" b="1" dirty="0" smtClean="0"/>
                        <a:t>2.4</a:t>
                      </a:r>
                      <a:endParaRPr lang="en-US" sz="2400" b="1" dirty="0"/>
                    </a:p>
                  </a:txBody>
                  <a:tcPr/>
                </a:tc>
                <a:tc>
                  <a:txBody>
                    <a:bodyPr/>
                    <a:lstStyle/>
                    <a:p>
                      <a:pPr algn="ctr"/>
                      <a:r>
                        <a:rPr lang="en-US" sz="2400" b="1" dirty="0" smtClean="0"/>
                        <a:t>2,750</a:t>
                      </a:r>
                      <a:endParaRPr lang="en-US" sz="2400" b="1" dirty="0"/>
                    </a:p>
                  </a:txBody>
                  <a:tcPr/>
                </a:tc>
                <a:tc>
                  <a:txBody>
                    <a:bodyPr/>
                    <a:lstStyle/>
                    <a:p>
                      <a:pPr algn="ctr"/>
                      <a:r>
                        <a:rPr lang="en-US" sz="2400" b="1" dirty="0" smtClean="0"/>
                        <a:t>2,793</a:t>
                      </a:r>
                      <a:endParaRPr lang="en-US" sz="2400" b="1" dirty="0"/>
                    </a:p>
                  </a:txBody>
                  <a:tcPr/>
                </a:tc>
              </a:tr>
              <a:tr h="370840">
                <a:tc>
                  <a:txBody>
                    <a:bodyPr/>
                    <a:lstStyle/>
                    <a:p>
                      <a:r>
                        <a:rPr lang="en-US" sz="2400" b="1" dirty="0" smtClean="0"/>
                        <a:t>Homozygous</a:t>
                      </a:r>
                      <a:endParaRPr lang="en-US" sz="2400" b="1" dirty="0"/>
                    </a:p>
                  </a:txBody>
                  <a:tcPr/>
                </a:tc>
                <a:tc>
                  <a:txBody>
                    <a:bodyPr/>
                    <a:lstStyle/>
                    <a:p>
                      <a:pPr algn="ctr"/>
                      <a:r>
                        <a:rPr lang="en-US" sz="2400" b="1" dirty="0" smtClean="0"/>
                        <a:t>0.0</a:t>
                      </a:r>
                      <a:endParaRPr lang="en-US" sz="2400" b="1" dirty="0"/>
                    </a:p>
                  </a:txBody>
                  <a:tcPr/>
                </a:tc>
                <a:tc>
                  <a:txBody>
                    <a:bodyPr/>
                    <a:lstStyle/>
                    <a:p>
                      <a:pPr algn="ctr"/>
                      <a:r>
                        <a:rPr lang="en-US" sz="2400" b="1" dirty="0" smtClean="0"/>
                        <a:t>0.0</a:t>
                      </a:r>
                      <a:endParaRPr lang="en-US" sz="2400" b="1" dirty="0"/>
                    </a:p>
                  </a:txBody>
                  <a:tcPr/>
                </a:tc>
                <a:tc>
                  <a:txBody>
                    <a:bodyPr/>
                    <a:lstStyle/>
                    <a:p>
                      <a:pPr algn="ctr"/>
                      <a:r>
                        <a:rPr lang="en-US" sz="2400" b="1" dirty="0" smtClean="0"/>
                        <a:t>0</a:t>
                      </a:r>
                      <a:endParaRPr lang="en-US" sz="2400" b="1" dirty="0"/>
                    </a:p>
                  </a:txBody>
                  <a:tcPr/>
                </a:tc>
                <a:tc>
                  <a:txBody>
                    <a:bodyPr/>
                    <a:lstStyle/>
                    <a:p>
                      <a:pPr algn="ctr"/>
                      <a:r>
                        <a:rPr lang="en-US" sz="2400" b="1" dirty="0" smtClean="0"/>
                        <a:t>0</a:t>
                      </a:r>
                      <a:endParaRPr lang="en-US" sz="2400" b="1" dirty="0"/>
                    </a:p>
                  </a:txBody>
                  <a:tcPr/>
                </a:tc>
              </a:tr>
              <a:tr h="370840">
                <a:tc>
                  <a:txBody>
                    <a:bodyPr/>
                    <a:lstStyle/>
                    <a:p>
                      <a:r>
                        <a:rPr lang="en-US" sz="2400" b="1" dirty="0" smtClean="0">
                          <a:solidFill>
                            <a:srgbClr val="00B0F0"/>
                          </a:solidFill>
                        </a:rPr>
                        <a:t>No call</a:t>
                      </a:r>
                      <a:endParaRPr lang="en-US" sz="2400" b="1" dirty="0">
                        <a:solidFill>
                          <a:srgbClr val="00B0F0"/>
                        </a:solidFill>
                      </a:endParaRPr>
                    </a:p>
                  </a:txBody>
                  <a:tcPr/>
                </a:tc>
                <a:tc>
                  <a:txBody>
                    <a:bodyPr/>
                    <a:lstStyle/>
                    <a:p>
                      <a:pPr algn="ctr"/>
                      <a:r>
                        <a:rPr lang="en-US" sz="2400" b="1" dirty="0" smtClean="0">
                          <a:solidFill>
                            <a:srgbClr val="00B0F0"/>
                          </a:solidFill>
                        </a:rPr>
                        <a:t>2.1</a:t>
                      </a:r>
                      <a:endParaRPr lang="en-US" sz="2400" b="1" dirty="0">
                        <a:solidFill>
                          <a:srgbClr val="00B0F0"/>
                        </a:solidFill>
                      </a:endParaRPr>
                    </a:p>
                  </a:txBody>
                  <a:tcPr/>
                </a:tc>
                <a:tc>
                  <a:txBody>
                    <a:bodyPr/>
                    <a:lstStyle/>
                    <a:p>
                      <a:pPr algn="ctr"/>
                      <a:r>
                        <a:rPr lang="en-US" sz="2400" b="1" dirty="0" smtClean="0">
                          <a:solidFill>
                            <a:srgbClr val="00B0F0"/>
                          </a:solidFill>
                        </a:rPr>
                        <a:t>0.4</a:t>
                      </a:r>
                      <a:endParaRPr lang="en-US" sz="2400" b="1" dirty="0">
                        <a:solidFill>
                          <a:srgbClr val="00B0F0"/>
                        </a:solidFill>
                      </a:endParaRPr>
                    </a:p>
                  </a:txBody>
                  <a:tcPr/>
                </a:tc>
                <a:tc>
                  <a:txBody>
                    <a:bodyPr/>
                    <a:lstStyle/>
                    <a:p>
                      <a:pPr algn="ctr"/>
                      <a:r>
                        <a:rPr lang="en-US" sz="2400" b="1" dirty="0" smtClean="0">
                          <a:solidFill>
                            <a:srgbClr val="00B0F0"/>
                          </a:solidFill>
                        </a:rPr>
                        <a:t>276</a:t>
                      </a:r>
                      <a:endParaRPr lang="en-US" sz="2400" b="1" dirty="0">
                        <a:solidFill>
                          <a:srgbClr val="00B0F0"/>
                        </a:solidFill>
                      </a:endParaRPr>
                    </a:p>
                  </a:txBody>
                  <a:tcPr/>
                </a:tc>
                <a:tc>
                  <a:txBody>
                    <a:bodyPr/>
                    <a:lstStyle/>
                    <a:p>
                      <a:pPr algn="ctr"/>
                      <a:r>
                        <a:rPr lang="en-US" sz="2400" b="1" dirty="0" smtClean="0">
                          <a:solidFill>
                            <a:srgbClr val="00B0F0"/>
                          </a:solidFill>
                        </a:rPr>
                        <a:t>464</a:t>
                      </a:r>
                      <a:endParaRPr lang="en-US" sz="2400" b="1" dirty="0">
                        <a:solidFill>
                          <a:srgbClr val="00B0F0"/>
                        </a:solidFill>
                      </a:endParaRPr>
                    </a:p>
                  </a:txBody>
                  <a:tcPr/>
                </a:tc>
              </a:tr>
              <a:tr h="370840">
                <a:tc>
                  <a:txBody>
                    <a:bodyPr/>
                    <a:lstStyle/>
                    <a:p>
                      <a:r>
                        <a:rPr lang="en-US" sz="2400" b="1" dirty="0" smtClean="0"/>
                        <a:t>Total </a:t>
                      </a:r>
                      <a:endParaRPr lang="en-US" sz="2400" b="1" dirty="0"/>
                    </a:p>
                  </a:txBody>
                  <a:tcPr/>
                </a:tc>
                <a:tc>
                  <a:txBody>
                    <a:bodyPr/>
                    <a:lstStyle/>
                    <a:p>
                      <a:pPr algn="ctr"/>
                      <a:r>
                        <a:rPr lang="en-US" sz="2400" b="1" dirty="0" smtClean="0"/>
                        <a:t>100.0</a:t>
                      </a:r>
                      <a:endParaRPr lang="en-US" sz="2400" b="1" dirty="0"/>
                    </a:p>
                  </a:txBody>
                  <a:tcPr/>
                </a:tc>
                <a:tc>
                  <a:txBody>
                    <a:bodyPr/>
                    <a:lstStyle/>
                    <a:p>
                      <a:pPr algn="ctr"/>
                      <a:r>
                        <a:rPr lang="en-US" sz="2400" b="1" dirty="0" smtClean="0"/>
                        <a:t>100.0</a:t>
                      </a:r>
                      <a:endParaRPr lang="en-US" sz="2400" b="1" dirty="0"/>
                    </a:p>
                  </a:txBody>
                  <a:tcPr/>
                </a:tc>
                <a:tc>
                  <a:txBody>
                    <a:bodyPr/>
                    <a:lstStyle/>
                    <a:p>
                      <a:pPr algn="ctr"/>
                      <a:r>
                        <a:rPr lang="en-US" sz="2400" b="1" dirty="0" smtClean="0"/>
                        <a:t>12,893</a:t>
                      </a:r>
                      <a:endParaRPr lang="en-US" sz="2400" b="1" dirty="0"/>
                    </a:p>
                  </a:txBody>
                  <a:tcPr/>
                </a:tc>
                <a:tc>
                  <a:txBody>
                    <a:bodyPr/>
                    <a:lstStyle/>
                    <a:p>
                      <a:pPr algn="ctr"/>
                      <a:r>
                        <a:rPr lang="en-US" sz="2400" b="1" dirty="0" smtClean="0"/>
                        <a:t>117,049</a:t>
                      </a:r>
                      <a:endParaRPr lang="en-US" sz="2400" b="1" dirty="0"/>
                    </a:p>
                  </a:txBody>
                  <a:tcPr/>
                </a:tc>
              </a:tr>
            </a:tbl>
          </a:graphicData>
        </a:graphic>
      </p:graphicFrame>
      <p:sp>
        <p:nvSpPr>
          <p:cNvPr id="5" name="TextBox 4"/>
          <p:cNvSpPr txBox="1"/>
          <p:nvPr/>
        </p:nvSpPr>
        <p:spPr>
          <a:xfrm>
            <a:off x="539552" y="5157192"/>
            <a:ext cx="7920880" cy="707886"/>
          </a:xfrm>
          <a:prstGeom prst="rect">
            <a:avLst/>
          </a:prstGeom>
          <a:noFill/>
        </p:spPr>
        <p:txBody>
          <a:bodyPr wrap="square" rtlCol="0">
            <a:spAutoFit/>
          </a:bodyPr>
          <a:lstStyle/>
          <a:p>
            <a:r>
              <a:rPr lang="en-US" sz="2000" b="1" baseline="30000" dirty="0" smtClean="0">
                <a:solidFill>
                  <a:srgbClr val="FFFF00"/>
                </a:solidFill>
              </a:rPr>
              <a:t>1</a:t>
            </a:r>
            <a:r>
              <a:rPr lang="en-US" sz="2000" b="1" dirty="0" smtClean="0">
                <a:solidFill>
                  <a:srgbClr val="FFFF00"/>
                </a:solidFill>
              </a:rPr>
              <a:t>Data from the </a:t>
            </a:r>
            <a:r>
              <a:rPr lang="en-US" sz="2000" b="1" dirty="0" err="1" smtClean="0">
                <a:solidFill>
                  <a:srgbClr val="FFFF00"/>
                </a:solidFill>
              </a:rPr>
              <a:t>Geneseek</a:t>
            </a:r>
            <a:r>
              <a:rPr lang="en-US" sz="2000" b="1" dirty="0" smtClean="0">
                <a:solidFill>
                  <a:srgbClr val="FFFF00"/>
                </a:solidFill>
              </a:rPr>
              <a:t> Genomic Profiler (GGP) and GGP-HD for causative mutations (JH1 = CWC15 and HH1 = APAF1)</a:t>
            </a:r>
            <a:endParaRPr lang="en-US" sz="2000" b="1"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53998"/>
          </a:xfrm>
        </p:spPr>
        <p:txBody>
          <a:bodyPr/>
          <a:lstStyle/>
          <a:p>
            <a:r>
              <a:rPr lang="en-US" dirty="0" smtClean="0"/>
              <a:t>Jay Lush, 1948 </a:t>
            </a:r>
            <a:r>
              <a:rPr lang="en-US" sz="2400" dirty="0" smtClean="0">
                <a:solidFill>
                  <a:srgbClr val="FFFF00"/>
                </a:solidFill>
              </a:rPr>
              <a:t>(The Genetics of Populations) </a:t>
            </a:r>
            <a:endParaRPr lang="en-US" sz="2400" dirty="0">
              <a:solidFill>
                <a:srgbClr val="FFFF00"/>
              </a:solidFill>
            </a:endParaRPr>
          </a:p>
        </p:txBody>
      </p:sp>
      <p:sp>
        <p:nvSpPr>
          <p:cNvPr id="3" name="Content Placeholder 2"/>
          <p:cNvSpPr>
            <a:spLocks noGrp="1"/>
          </p:cNvSpPr>
          <p:nvPr>
            <p:ph idx="1"/>
          </p:nvPr>
        </p:nvSpPr>
        <p:spPr>
          <a:xfrm>
            <a:off x="455613" y="1371600"/>
            <a:ext cx="8226425" cy="3447098"/>
          </a:xfrm>
        </p:spPr>
        <p:txBody>
          <a:bodyPr/>
          <a:lstStyle/>
          <a:p>
            <a:r>
              <a:rPr lang="en-US" dirty="0" smtClean="0"/>
              <a:t>“The rapid rate at which genes have been found in each species, whenever people started to study it genetically, and the fact that in most of these species the rate of finding new genes actually seemed to increase with continued study until so many genes were known that interest in keeping stocks of each new one waned.” </a:t>
            </a:r>
            <a:r>
              <a:rPr lang="en-US" dirty="0" smtClean="0">
                <a:solidFill>
                  <a:schemeClr val="accent1">
                    <a:lumMod val="75000"/>
                  </a:schemeClr>
                </a:solidFill>
              </a:rPr>
              <a:t>(p. 32)</a:t>
            </a:r>
            <a:endParaRPr lang="en-US" dirty="0">
              <a:solidFill>
                <a:schemeClr val="accent1">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Discovery of missing ancestors</a:t>
            </a:r>
          </a:p>
        </p:txBody>
      </p:sp>
      <p:graphicFrame>
        <p:nvGraphicFramePr>
          <p:cNvPr id="4" name="Table 3"/>
          <p:cNvGraphicFramePr>
            <a:graphicFrameLocks noGrp="1"/>
          </p:cNvGraphicFramePr>
          <p:nvPr/>
        </p:nvGraphicFramePr>
        <p:xfrm>
          <a:off x="467544" y="1155700"/>
          <a:ext cx="8208912" cy="3353418"/>
        </p:xfrm>
        <a:graphic>
          <a:graphicData uri="http://schemas.openxmlformats.org/drawingml/2006/table">
            <a:tbl>
              <a:tblPr/>
              <a:tblGrid>
                <a:gridCol w="2288056"/>
                <a:gridCol w="2069547"/>
                <a:gridCol w="2049534"/>
                <a:gridCol w="1801775"/>
              </a:tblGrid>
              <a:tr h="558903">
                <a:tc>
                  <a:txBody>
                    <a:bodyPr/>
                    <a:lstStyle/>
                    <a:p>
                      <a:pPr marL="0" marR="0">
                        <a:lnSpc>
                          <a:spcPct val="115000"/>
                        </a:lnSpc>
                        <a:spcBef>
                          <a:spcPts val="0"/>
                        </a:spcBef>
                        <a:spcAft>
                          <a:spcPts val="0"/>
                        </a:spcAft>
                      </a:pP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algn="ctr">
                        <a:lnSpc>
                          <a:spcPct val="115000"/>
                        </a:lnSpc>
                        <a:spcBef>
                          <a:spcPts val="0"/>
                        </a:spcBef>
                        <a:spcAft>
                          <a:spcPts val="0"/>
                        </a:spcAft>
                      </a:pPr>
                      <a:r>
                        <a:rPr lang="en-US" sz="2400" b="1" dirty="0" smtClean="0">
                          <a:solidFill>
                            <a:srgbClr val="66FF66"/>
                          </a:solidFill>
                          <a:latin typeface="Humnst777 BT" pitchFamily="34" charset="0"/>
                          <a:ea typeface="Calibri"/>
                          <a:cs typeface="Times New Roman"/>
                        </a:rPr>
                        <a:t>Ancestor Discovered (if genotyped)</a:t>
                      </a:r>
                      <a:endParaRPr lang="en-US" sz="2400" b="1" dirty="0">
                        <a:solidFill>
                          <a:srgbClr val="66FF66"/>
                        </a:solidFill>
                        <a:latin typeface="Humnst777 BT" pitchFamily="34" charset="0"/>
                        <a:ea typeface="Calibri"/>
                        <a:cs typeface="Times New Roman"/>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15000"/>
                        </a:lnSpc>
                        <a:spcBef>
                          <a:spcPts val="0"/>
                        </a:spcBef>
                        <a:spcAft>
                          <a:spcPts val="0"/>
                        </a:spcAft>
                      </a:pPr>
                      <a:endParaRPr lang="en-US" sz="2400" b="1" dirty="0">
                        <a:solidFill>
                          <a:srgbClr val="66FF66"/>
                        </a:solidFill>
                        <a:latin typeface="Humnst777 BT" pitchFamily="34" charset="0"/>
                        <a:ea typeface="Calibri"/>
                        <a:cs typeface="Times New Roman"/>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558903">
                <a:tc>
                  <a:txBody>
                    <a:bodyPr/>
                    <a:lstStyle/>
                    <a:p>
                      <a:pPr marL="0" marR="0">
                        <a:lnSpc>
                          <a:spcPct val="115000"/>
                        </a:lnSpc>
                        <a:spcBef>
                          <a:spcPts val="0"/>
                        </a:spcBef>
                        <a:spcAft>
                          <a:spcPts val="0"/>
                        </a:spcAft>
                      </a:pP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Sire</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MGS</a:t>
                      </a: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MGGS</a:t>
                      </a: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58903">
                <a:tc>
                  <a:txBody>
                    <a:bodyPr/>
                    <a:lstStyle/>
                    <a:p>
                      <a:pPr marL="0" marR="0">
                        <a:lnSpc>
                          <a:spcPct val="115000"/>
                        </a:lnSpc>
                        <a:spcBef>
                          <a:spcPts val="0"/>
                        </a:spcBef>
                        <a:spcAft>
                          <a:spcPts val="0"/>
                        </a:spcAft>
                      </a:pPr>
                      <a:r>
                        <a:rPr lang="en-US" sz="2400" b="1" dirty="0">
                          <a:latin typeface="Humnst777 BT" pitchFamily="34" charset="0"/>
                          <a:ea typeface="Calibri"/>
                          <a:cs typeface="Times New Roman"/>
                        </a:rPr>
                        <a:t>Breed</a:t>
                      </a: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 </a:t>
                      </a:r>
                      <a:r>
                        <a:rPr lang="en-US" sz="2400" b="1" dirty="0" smtClean="0">
                          <a:latin typeface="Humnst777 BT" pitchFamily="34" charset="0"/>
                          <a:ea typeface="Calibri"/>
                          <a:cs typeface="Times New Roman"/>
                        </a:rPr>
                        <a:t>Correct</a:t>
                      </a:r>
                      <a:r>
                        <a:rPr lang="en-US" sz="2400" b="1" baseline="30000" dirty="0" smtClean="0">
                          <a:latin typeface="Humnst777 BT" pitchFamily="34" charset="0"/>
                          <a:ea typeface="Calibri"/>
                          <a:cs typeface="Times New Roman"/>
                        </a:rPr>
                        <a:t>*</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 </a:t>
                      </a:r>
                      <a:r>
                        <a:rPr lang="en-US" sz="2400" b="1" dirty="0" smtClean="0">
                          <a:latin typeface="Humnst777 BT" pitchFamily="34" charset="0"/>
                          <a:ea typeface="Calibri"/>
                          <a:cs typeface="Times New Roman"/>
                        </a:rPr>
                        <a:t>Correct</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 </a:t>
                      </a:r>
                      <a:r>
                        <a:rPr lang="en-US" sz="2400" b="1" dirty="0" smtClean="0">
                          <a:latin typeface="Humnst777 BT" pitchFamily="34" charset="0"/>
                          <a:ea typeface="Calibri"/>
                          <a:cs typeface="Times New Roman"/>
                        </a:rPr>
                        <a:t>Correct</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8903">
                <a:tc>
                  <a:txBody>
                    <a:bodyPr/>
                    <a:lstStyle/>
                    <a:p>
                      <a:pPr marL="0" marR="0">
                        <a:lnSpc>
                          <a:spcPct val="115000"/>
                        </a:lnSpc>
                        <a:spcBef>
                          <a:spcPts val="0"/>
                        </a:spcBef>
                        <a:spcAft>
                          <a:spcPts val="0"/>
                        </a:spcAft>
                      </a:pPr>
                      <a:r>
                        <a:rPr lang="en-US" sz="2400" b="1" dirty="0">
                          <a:latin typeface="Humnst777 BT" pitchFamily="34" charset="0"/>
                          <a:ea typeface="Calibri"/>
                          <a:cs typeface="Times New Roman"/>
                        </a:rPr>
                        <a:t>Holstein</a:t>
                      </a: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100</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97</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92</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r>
              <a:tr h="558903">
                <a:tc>
                  <a:txBody>
                    <a:bodyPr/>
                    <a:lstStyle/>
                    <a:p>
                      <a:pPr marL="0" marR="0">
                        <a:lnSpc>
                          <a:spcPct val="115000"/>
                        </a:lnSpc>
                        <a:spcBef>
                          <a:spcPts val="0"/>
                        </a:spcBef>
                        <a:spcAft>
                          <a:spcPts val="0"/>
                        </a:spcAft>
                      </a:pPr>
                      <a:r>
                        <a:rPr lang="en-US" sz="2400" b="1">
                          <a:latin typeface="Humnst777 BT" pitchFamily="34" charset="0"/>
                          <a:ea typeface="Calibri"/>
                          <a:cs typeface="Times New Roman"/>
                        </a:rPr>
                        <a:t>Jersey</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100</a:t>
                      </a:r>
                      <a:endParaRPr lang="en-US" sz="2400" b="1" dirty="0">
                        <a:latin typeface="Humnst777 BT" pitchFamily="34" charset="0"/>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95</a:t>
                      </a:r>
                      <a:endParaRPr lang="en-US" sz="2400" b="1" dirty="0">
                        <a:latin typeface="Humnst777 BT" pitchFamily="34" charset="0"/>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95</a:t>
                      </a:r>
                      <a:endParaRPr lang="en-US" sz="2400" b="1" dirty="0">
                        <a:latin typeface="Humnst777 BT" pitchFamily="34" charset="0"/>
                        <a:ea typeface="Calibri"/>
                        <a:cs typeface="Times New Roman"/>
                      </a:endParaRPr>
                    </a:p>
                  </a:txBody>
                  <a:tcPr marL="68580" marR="68580" marT="0" marB="0" anchor="b">
                    <a:lnL>
                      <a:noFill/>
                    </a:lnL>
                    <a:lnR>
                      <a:noFill/>
                    </a:lnR>
                    <a:lnT>
                      <a:noFill/>
                    </a:lnT>
                    <a:lnB>
                      <a:noFill/>
                    </a:lnB>
                  </a:tcPr>
                </a:tc>
              </a:tr>
              <a:tr h="558903">
                <a:tc>
                  <a:txBody>
                    <a:bodyPr/>
                    <a:lstStyle/>
                    <a:p>
                      <a:pPr marL="0" marR="0">
                        <a:lnSpc>
                          <a:spcPct val="115000"/>
                        </a:lnSpc>
                        <a:spcBef>
                          <a:spcPts val="0"/>
                        </a:spcBef>
                        <a:spcAft>
                          <a:spcPts val="0"/>
                        </a:spcAft>
                      </a:pPr>
                      <a:r>
                        <a:rPr lang="en-US" sz="2400" b="1" dirty="0">
                          <a:latin typeface="Humnst777 BT" pitchFamily="34" charset="0"/>
                          <a:ea typeface="Calibri"/>
                          <a:cs typeface="Times New Roman"/>
                        </a:rPr>
                        <a:t>Brown Swiss</a:t>
                      </a: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100</a:t>
                      </a: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97</a:t>
                      </a: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85</a:t>
                      </a: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342" name="TextBox 5"/>
          <p:cNvSpPr txBox="1">
            <a:spLocks noChangeArrowheads="1"/>
          </p:cNvSpPr>
          <p:nvPr/>
        </p:nvSpPr>
        <p:spPr bwMode="auto">
          <a:xfrm>
            <a:off x="899592" y="4869160"/>
            <a:ext cx="6702425" cy="1446550"/>
          </a:xfrm>
          <a:prstGeom prst="rect">
            <a:avLst/>
          </a:prstGeom>
          <a:noFill/>
          <a:ln w="9525">
            <a:noFill/>
            <a:miter lim="800000"/>
            <a:headEnd/>
            <a:tailEnd/>
          </a:ln>
        </p:spPr>
        <p:txBody>
          <a:bodyPr>
            <a:spAutoFit/>
          </a:bodyPr>
          <a:lstStyle/>
          <a:p>
            <a:r>
              <a:rPr lang="en-US" sz="2000" b="1" dirty="0" smtClean="0"/>
              <a:t>* % Correct = Top ranked </a:t>
            </a:r>
            <a:r>
              <a:rPr lang="en-US" sz="2000" b="1" dirty="0"/>
              <a:t>candidate </a:t>
            </a:r>
            <a:r>
              <a:rPr lang="en-US" sz="2000" b="1" dirty="0" smtClean="0"/>
              <a:t>ancestor matches the </a:t>
            </a:r>
            <a:r>
              <a:rPr lang="en-US" sz="2000" b="1" dirty="0"/>
              <a:t>true </a:t>
            </a:r>
            <a:r>
              <a:rPr lang="en-US" sz="2000" b="1" dirty="0" smtClean="0"/>
              <a:t>ancestor.</a:t>
            </a:r>
            <a:endParaRPr lang="en-US" sz="2000" b="1" dirty="0"/>
          </a:p>
          <a:p>
            <a:r>
              <a:rPr lang="en-US" sz="2400" b="1" dirty="0" smtClean="0">
                <a:solidFill>
                  <a:srgbClr val="00FF00"/>
                </a:solidFill>
              </a:rPr>
              <a:t>In 2013, &gt;50,000 missing or incorrect sires were discovered and reported to breeders</a:t>
            </a:r>
            <a:endParaRPr lang="en-US" sz="2400" b="1" dirty="0">
              <a:solidFill>
                <a:srgbClr val="00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455613" y="182563"/>
            <a:ext cx="8226425" cy="1477328"/>
          </a:xfrm>
        </p:spPr>
        <p:txBody>
          <a:bodyPr/>
          <a:lstStyle/>
          <a:p>
            <a:r>
              <a:rPr lang="en-US" dirty="0" err="1" smtClean="0"/>
              <a:t>Haplotype</a:t>
            </a:r>
            <a:r>
              <a:rPr lang="en-US" dirty="0" smtClean="0"/>
              <a:t> pedigree</a:t>
            </a:r>
            <a:r>
              <a:rPr lang="en-US" dirty="0"/>
              <a:t/>
            </a:r>
            <a:br>
              <a:rPr lang="en-US" dirty="0"/>
            </a:br>
            <a:r>
              <a:rPr lang="en-US" dirty="0" smtClean="0"/>
              <a:t/>
            </a:r>
            <a:br>
              <a:rPr lang="en-US" dirty="0" smtClean="0"/>
            </a:br>
            <a:r>
              <a:rPr lang="en-US" sz="2400" dirty="0" smtClean="0">
                <a:solidFill>
                  <a:schemeClr val="accent1"/>
                </a:solidFill>
              </a:rPr>
              <a:t>Chromosome 15, O-Style</a:t>
            </a:r>
            <a:endParaRPr lang="en-US" sz="2400" dirty="0">
              <a:solidFill>
                <a:schemeClr val="accent1"/>
              </a:solidFill>
            </a:endParaRPr>
          </a:p>
        </p:txBody>
      </p:sp>
      <p:sp>
        <p:nvSpPr>
          <p:cNvPr id="1053699" name="Line 3"/>
          <p:cNvSpPr>
            <a:spLocks noChangeShapeType="1"/>
          </p:cNvSpPr>
          <p:nvPr/>
        </p:nvSpPr>
        <p:spPr bwMode="auto">
          <a:xfrm>
            <a:off x="5791200" y="5715000"/>
            <a:ext cx="304800" cy="0"/>
          </a:xfrm>
          <a:prstGeom prst="line">
            <a:avLst/>
          </a:prstGeom>
          <a:noFill/>
          <a:ln w="76200">
            <a:solidFill>
              <a:srgbClr val="FF9900"/>
            </a:solidFill>
            <a:round/>
            <a:headEnd/>
            <a:tailEnd/>
          </a:ln>
          <a:effectLst/>
        </p:spPr>
        <p:txBody>
          <a:bodyPr/>
          <a:lstStyle/>
          <a:p>
            <a:endParaRPr lang="en-US"/>
          </a:p>
        </p:txBody>
      </p:sp>
      <p:sp>
        <p:nvSpPr>
          <p:cNvPr id="1053700" name="Line 4"/>
          <p:cNvSpPr>
            <a:spLocks noChangeShapeType="1"/>
          </p:cNvSpPr>
          <p:nvPr/>
        </p:nvSpPr>
        <p:spPr bwMode="auto">
          <a:xfrm>
            <a:off x="1676400" y="3200400"/>
            <a:ext cx="914400" cy="0"/>
          </a:xfrm>
          <a:prstGeom prst="line">
            <a:avLst/>
          </a:prstGeom>
          <a:noFill/>
          <a:ln w="9525">
            <a:noFill/>
            <a:round/>
            <a:headEnd/>
            <a:tailEnd/>
          </a:ln>
          <a:effectLst/>
        </p:spPr>
        <p:txBody>
          <a:bodyPr/>
          <a:lstStyle/>
          <a:p>
            <a:endParaRPr lang="en-US"/>
          </a:p>
        </p:txBody>
      </p:sp>
      <p:sp>
        <p:nvSpPr>
          <p:cNvPr id="1053701" name="Line 5"/>
          <p:cNvSpPr>
            <a:spLocks noChangeShapeType="1"/>
          </p:cNvSpPr>
          <p:nvPr/>
        </p:nvSpPr>
        <p:spPr bwMode="auto">
          <a:xfrm flipH="1">
            <a:off x="2133600" y="2438400"/>
            <a:ext cx="304800" cy="0"/>
          </a:xfrm>
          <a:prstGeom prst="line">
            <a:avLst/>
          </a:prstGeom>
          <a:noFill/>
          <a:ln w="38100">
            <a:solidFill>
              <a:schemeClr val="tx1"/>
            </a:solidFill>
            <a:round/>
            <a:headEnd/>
            <a:tailEnd/>
          </a:ln>
          <a:effectLst/>
        </p:spPr>
        <p:txBody>
          <a:bodyPr/>
          <a:lstStyle/>
          <a:p>
            <a:endParaRPr lang="en-US"/>
          </a:p>
        </p:txBody>
      </p:sp>
      <p:sp>
        <p:nvSpPr>
          <p:cNvPr id="1053702" name="Line 6"/>
          <p:cNvSpPr>
            <a:spLocks noChangeShapeType="1"/>
          </p:cNvSpPr>
          <p:nvPr/>
        </p:nvSpPr>
        <p:spPr bwMode="auto">
          <a:xfrm flipH="1">
            <a:off x="2133600" y="4876800"/>
            <a:ext cx="228600" cy="0"/>
          </a:xfrm>
          <a:prstGeom prst="line">
            <a:avLst/>
          </a:prstGeom>
          <a:noFill/>
          <a:ln w="38100">
            <a:solidFill>
              <a:schemeClr val="tx1"/>
            </a:solidFill>
            <a:round/>
            <a:headEnd/>
            <a:tailEnd/>
          </a:ln>
          <a:effectLst/>
        </p:spPr>
        <p:txBody>
          <a:bodyPr/>
          <a:lstStyle/>
          <a:p>
            <a:endParaRPr lang="en-US"/>
          </a:p>
        </p:txBody>
      </p:sp>
      <p:sp>
        <p:nvSpPr>
          <p:cNvPr id="1053703" name="Line 7"/>
          <p:cNvSpPr>
            <a:spLocks noChangeShapeType="1"/>
          </p:cNvSpPr>
          <p:nvPr/>
        </p:nvSpPr>
        <p:spPr bwMode="auto">
          <a:xfrm>
            <a:off x="2133600" y="2438400"/>
            <a:ext cx="0" cy="2438400"/>
          </a:xfrm>
          <a:prstGeom prst="line">
            <a:avLst/>
          </a:prstGeom>
          <a:noFill/>
          <a:ln w="38100">
            <a:solidFill>
              <a:schemeClr val="tx1"/>
            </a:solidFill>
            <a:round/>
            <a:headEnd/>
            <a:tailEnd/>
          </a:ln>
          <a:effectLst/>
        </p:spPr>
        <p:txBody>
          <a:bodyPr/>
          <a:lstStyle/>
          <a:p>
            <a:endParaRPr lang="en-US"/>
          </a:p>
        </p:txBody>
      </p:sp>
      <p:sp>
        <p:nvSpPr>
          <p:cNvPr id="1053704" name="Line 8"/>
          <p:cNvSpPr>
            <a:spLocks noChangeShapeType="1"/>
          </p:cNvSpPr>
          <p:nvPr/>
        </p:nvSpPr>
        <p:spPr bwMode="auto">
          <a:xfrm flipH="1">
            <a:off x="1828800" y="3733800"/>
            <a:ext cx="304800" cy="0"/>
          </a:xfrm>
          <a:prstGeom prst="line">
            <a:avLst/>
          </a:prstGeom>
          <a:noFill/>
          <a:ln w="38100">
            <a:solidFill>
              <a:schemeClr val="tx1"/>
            </a:solidFill>
            <a:round/>
            <a:headEnd/>
            <a:tailEnd/>
          </a:ln>
          <a:effectLst/>
        </p:spPr>
        <p:txBody>
          <a:bodyPr/>
          <a:lstStyle/>
          <a:p>
            <a:endParaRPr lang="en-US"/>
          </a:p>
        </p:txBody>
      </p:sp>
      <p:sp>
        <p:nvSpPr>
          <p:cNvPr id="1053705" name="Line 9"/>
          <p:cNvSpPr>
            <a:spLocks noChangeShapeType="1"/>
          </p:cNvSpPr>
          <p:nvPr/>
        </p:nvSpPr>
        <p:spPr bwMode="auto">
          <a:xfrm flipH="1">
            <a:off x="4267200" y="1828800"/>
            <a:ext cx="228600" cy="0"/>
          </a:xfrm>
          <a:prstGeom prst="line">
            <a:avLst/>
          </a:prstGeom>
          <a:noFill/>
          <a:ln w="38100">
            <a:solidFill>
              <a:schemeClr val="tx1"/>
            </a:solidFill>
            <a:round/>
            <a:headEnd/>
            <a:tailEnd/>
          </a:ln>
          <a:effectLst/>
        </p:spPr>
        <p:txBody>
          <a:bodyPr/>
          <a:lstStyle/>
          <a:p>
            <a:endParaRPr lang="en-US"/>
          </a:p>
        </p:txBody>
      </p:sp>
      <p:sp>
        <p:nvSpPr>
          <p:cNvPr id="1053706" name="Line 10"/>
          <p:cNvSpPr>
            <a:spLocks noChangeShapeType="1"/>
          </p:cNvSpPr>
          <p:nvPr/>
        </p:nvSpPr>
        <p:spPr bwMode="auto">
          <a:xfrm flipH="1">
            <a:off x="4267200" y="3048000"/>
            <a:ext cx="228600" cy="0"/>
          </a:xfrm>
          <a:prstGeom prst="line">
            <a:avLst/>
          </a:prstGeom>
          <a:noFill/>
          <a:ln w="38100">
            <a:solidFill>
              <a:schemeClr val="tx1"/>
            </a:solidFill>
            <a:round/>
            <a:headEnd/>
            <a:tailEnd/>
          </a:ln>
          <a:effectLst/>
        </p:spPr>
        <p:txBody>
          <a:bodyPr/>
          <a:lstStyle/>
          <a:p>
            <a:endParaRPr lang="en-US"/>
          </a:p>
        </p:txBody>
      </p:sp>
      <p:sp>
        <p:nvSpPr>
          <p:cNvPr id="1053707" name="Line 11"/>
          <p:cNvSpPr>
            <a:spLocks noChangeShapeType="1"/>
          </p:cNvSpPr>
          <p:nvPr/>
        </p:nvSpPr>
        <p:spPr bwMode="auto">
          <a:xfrm flipH="1">
            <a:off x="4267200" y="4267200"/>
            <a:ext cx="228600" cy="0"/>
          </a:xfrm>
          <a:prstGeom prst="line">
            <a:avLst/>
          </a:prstGeom>
          <a:noFill/>
          <a:ln w="38100">
            <a:solidFill>
              <a:schemeClr val="tx1"/>
            </a:solidFill>
            <a:round/>
            <a:headEnd/>
            <a:tailEnd/>
          </a:ln>
          <a:effectLst/>
        </p:spPr>
        <p:txBody>
          <a:bodyPr/>
          <a:lstStyle/>
          <a:p>
            <a:endParaRPr lang="en-US"/>
          </a:p>
        </p:txBody>
      </p:sp>
      <p:sp>
        <p:nvSpPr>
          <p:cNvPr id="1053708" name="Line 12"/>
          <p:cNvSpPr>
            <a:spLocks noChangeShapeType="1"/>
          </p:cNvSpPr>
          <p:nvPr/>
        </p:nvSpPr>
        <p:spPr bwMode="auto">
          <a:xfrm flipH="1">
            <a:off x="4267200" y="5486400"/>
            <a:ext cx="228600" cy="0"/>
          </a:xfrm>
          <a:prstGeom prst="line">
            <a:avLst/>
          </a:prstGeom>
          <a:noFill/>
          <a:ln w="38100">
            <a:solidFill>
              <a:schemeClr val="tx1"/>
            </a:solidFill>
            <a:round/>
            <a:headEnd/>
            <a:tailEnd/>
          </a:ln>
          <a:effectLst/>
        </p:spPr>
        <p:txBody>
          <a:bodyPr/>
          <a:lstStyle/>
          <a:p>
            <a:endParaRPr lang="en-US"/>
          </a:p>
        </p:txBody>
      </p:sp>
      <p:sp>
        <p:nvSpPr>
          <p:cNvPr id="1053709" name="Line 13"/>
          <p:cNvSpPr>
            <a:spLocks noChangeShapeType="1"/>
          </p:cNvSpPr>
          <p:nvPr/>
        </p:nvSpPr>
        <p:spPr bwMode="auto">
          <a:xfrm>
            <a:off x="4267200" y="1828800"/>
            <a:ext cx="0" cy="1219200"/>
          </a:xfrm>
          <a:prstGeom prst="line">
            <a:avLst/>
          </a:prstGeom>
          <a:noFill/>
          <a:ln w="38100">
            <a:solidFill>
              <a:schemeClr val="tx1"/>
            </a:solidFill>
            <a:round/>
            <a:headEnd/>
            <a:tailEnd/>
          </a:ln>
          <a:effectLst/>
        </p:spPr>
        <p:txBody>
          <a:bodyPr/>
          <a:lstStyle/>
          <a:p>
            <a:endParaRPr lang="en-US"/>
          </a:p>
        </p:txBody>
      </p:sp>
      <p:sp>
        <p:nvSpPr>
          <p:cNvPr id="1053710" name="Line 14"/>
          <p:cNvSpPr>
            <a:spLocks noChangeShapeType="1"/>
          </p:cNvSpPr>
          <p:nvPr/>
        </p:nvSpPr>
        <p:spPr bwMode="auto">
          <a:xfrm flipH="1">
            <a:off x="4038600" y="2438400"/>
            <a:ext cx="228600" cy="0"/>
          </a:xfrm>
          <a:prstGeom prst="line">
            <a:avLst/>
          </a:prstGeom>
          <a:noFill/>
          <a:ln w="38100">
            <a:solidFill>
              <a:schemeClr val="tx1"/>
            </a:solidFill>
            <a:round/>
            <a:headEnd/>
            <a:tailEnd/>
          </a:ln>
          <a:effectLst/>
        </p:spPr>
        <p:txBody>
          <a:bodyPr/>
          <a:lstStyle/>
          <a:p>
            <a:endParaRPr lang="en-US"/>
          </a:p>
        </p:txBody>
      </p:sp>
      <p:sp>
        <p:nvSpPr>
          <p:cNvPr id="1053711" name="Line 15"/>
          <p:cNvSpPr>
            <a:spLocks noChangeShapeType="1"/>
          </p:cNvSpPr>
          <p:nvPr/>
        </p:nvSpPr>
        <p:spPr bwMode="auto">
          <a:xfrm flipH="1">
            <a:off x="3886200" y="4876800"/>
            <a:ext cx="381000" cy="0"/>
          </a:xfrm>
          <a:prstGeom prst="line">
            <a:avLst/>
          </a:prstGeom>
          <a:noFill/>
          <a:ln w="38100">
            <a:solidFill>
              <a:schemeClr val="tx1"/>
            </a:solidFill>
            <a:round/>
            <a:headEnd/>
            <a:tailEnd/>
          </a:ln>
          <a:effectLst/>
        </p:spPr>
        <p:txBody>
          <a:bodyPr/>
          <a:lstStyle/>
          <a:p>
            <a:endParaRPr lang="en-US"/>
          </a:p>
        </p:txBody>
      </p:sp>
      <p:sp>
        <p:nvSpPr>
          <p:cNvPr id="1053712" name="Line 16"/>
          <p:cNvSpPr>
            <a:spLocks noChangeShapeType="1"/>
          </p:cNvSpPr>
          <p:nvPr/>
        </p:nvSpPr>
        <p:spPr bwMode="auto">
          <a:xfrm>
            <a:off x="4267200" y="4267200"/>
            <a:ext cx="0" cy="1219200"/>
          </a:xfrm>
          <a:prstGeom prst="line">
            <a:avLst/>
          </a:prstGeom>
          <a:noFill/>
          <a:ln w="38100">
            <a:solidFill>
              <a:schemeClr val="tx1"/>
            </a:solidFill>
            <a:round/>
            <a:headEnd/>
            <a:tailEnd/>
          </a:ln>
          <a:effectLst/>
        </p:spPr>
        <p:txBody>
          <a:bodyPr/>
          <a:lstStyle/>
          <a:p>
            <a:endParaRPr lang="en-US"/>
          </a:p>
        </p:txBody>
      </p:sp>
      <p:sp>
        <p:nvSpPr>
          <p:cNvPr id="1053713" name="Line 17"/>
          <p:cNvSpPr>
            <a:spLocks noChangeShapeType="1"/>
          </p:cNvSpPr>
          <p:nvPr/>
        </p:nvSpPr>
        <p:spPr bwMode="auto">
          <a:xfrm flipH="1">
            <a:off x="6400800" y="2743200"/>
            <a:ext cx="304800" cy="0"/>
          </a:xfrm>
          <a:prstGeom prst="line">
            <a:avLst/>
          </a:prstGeom>
          <a:noFill/>
          <a:ln w="38100">
            <a:solidFill>
              <a:schemeClr val="tx1"/>
            </a:solidFill>
            <a:round/>
            <a:headEnd/>
            <a:tailEnd/>
          </a:ln>
          <a:effectLst/>
        </p:spPr>
        <p:txBody>
          <a:bodyPr/>
          <a:lstStyle/>
          <a:p>
            <a:endParaRPr lang="en-US"/>
          </a:p>
        </p:txBody>
      </p:sp>
      <p:sp>
        <p:nvSpPr>
          <p:cNvPr id="1053714" name="Line 18"/>
          <p:cNvSpPr>
            <a:spLocks noChangeShapeType="1"/>
          </p:cNvSpPr>
          <p:nvPr/>
        </p:nvSpPr>
        <p:spPr bwMode="auto">
          <a:xfrm flipH="1">
            <a:off x="6400800" y="3352800"/>
            <a:ext cx="304800" cy="0"/>
          </a:xfrm>
          <a:prstGeom prst="line">
            <a:avLst/>
          </a:prstGeom>
          <a:noFill/>
          <a:ln w="38100">
            <a:solidFill>
              <a:schemeClr val="tx1"/>
            </a:solidFill>
            <a:round/>
            <a:headEnd/>
            <a:tailEnd/>
          </a:ln>
          <a:effectLst/>
        </p:spPr>
        <p:txBody>
          <a:bodyPr/>
          <a:lstStyle/>
          <a:p>
            <a:endParaRPr lang="en-US"/>
          </a:p>
        </p:txBody>
      </p:sp>
      <p:sp>
        <p:nvSpPr>
          <p:cNvPr id="1053715" name="Line 19"/>
          <p:cNvSpPr>
            <a:spLocks noChangeShapeType="1"/>
          </p:cNvSpPr>
          <p:nvPr/>
        </p:nvSpPr>
        <p:spPr bwMode="auto">
          <a:xfrm flipH="1">
            <a:off x="6400800" y="3962400"/>
            <a:ext cx="304800" cy="0"/>
          </a:xfrm>
          <a:prstGeom prst="line">
            <a:avLst/>
          </a:prstGeom>
          <a:noFill/>
          <a:ln w="38100">
            <a:solidFill>
              <a:schemeClr val="tx1"/>
            </a:solidFill>
            <a:round/>
            <a:headEnd/>
            <a:tailEnd/>
          </a:ln>
          <a:effectLst/>
        </p:spPr>
        <p:txBody>
          <a:bodyPr/>
          <a:lstStyle/>
          <a:p>
            <a:endParaRPr lang="en-US"/>
          </a:p>
        </p:txBody>
      </p:sp>
      <p:sp>
        <p:nvSpPr>
          <p:cNvPr id="1053716" name="Line 20"/>
          <p:cNvSpPr>
            <a:spLocks noChangeShapeType="1"/>
          </p:cNvSpPr>
          <p:nvPr/>
        </p:nvSpPr>
        <p:spPr bwMode="auto">
          <a:xfrm flipH="1">
            <a:off x="6400800" y="4572000"/>
            <a:ext cx="304800" cy="0"/>
          </a:xfrm>
          <a:prstGeom prst="line">
            <a:avLst/>
          </a:prstGeom>
          <a:noFill/>
          <a:ln w="38100">
            <a:solidFill>
              <a:schemeClr val="tx1"/>
            </a:solidFill>
            <a:round/>
            <a:headEnd/>
            <a:tailEnd/>
          </a:ln>
          <a:effectLst/>
        </p:spPr>
        <p:txBody>
          <a:bodyPr/>
          <a:lstStyle/>
          <a:p>
            <a:endParaRPr lang="en-US"/>
          </a:p>
        </p:txBody>
      </p:sp>
      <p:sp>
        <p:nvSpPr>
          <p:cNvPr id="1053717" name="Line 21"/>
          <p:cNvSpPr>
            <a:spLocks noChangeShapeType="1"/>
          </p:cNvSpPr>
          <p:nvPr/>
        </p:nvSpPr>
        <p:spPr bwMode="auto">
          <a:xfrm>
            <a:off x="6705600" y="1371600"/>
            <a:ext cx="1600200" cy="0"/>
          </a:xfrm>
          <a:prstGeom prst="line">
            <a:avLst/>
          </a:prstGeom>
          <a:noFill/>
          <a:ln w="76200">
            <a:solidFill>
              <a:srgbClr val="6600FF"/>
            </a:solidFill>
            <a:round/>
            <a:headEnd/>
            <a:tailEnd/>
          </a:ln>
          <a:effectLst/>
        </p:spPr>
        <p:txBody>
          <a:bodyPr/>
          <a:lstStyle/>
          <a:p>
            <a:endParaRPr lang="en-US"/>
          </a:p>
        </p:txBody>
      </p:sp>
      <p:sp>
        <p:nvSpPr>
          <p:cNvPr id="1053718" name="Line 22"/>
          <p:cNvSpPr>
            <a:spLocks noChangeShapeType="1"/>
          </p:cNvSpPr>
          <p:nvPr/>
        </p:nvSpPr>
        <p:spPr bwMode="auto">
          <a:xfrm>
            <a:off x="6705600" y="1676400"/>
            <a:ext cx="1600200" cy="0"/>
          </a:xfrm>
          <a:prstGeom prst="line">
            <a:avLst/>
          </a:prstGeom>
          <a:noFill/>
          <a:ln w="76200">
            <a:solidFill>
              <a:srgbClr val="6699FF"/>
            </a:solidFill>
            <a:round/>
            <a:headEnd/>
            <a:tailEnd/>
          </a:ln>
          <a:effectLst/>
        </p:spPr>
        <p:txBody>
          <a:bodyPr/>
          <a:lstStyle/>
          <a:p>
            <a:endParaRPr lang="en-US"/>
          </a:p>
        </p:txBody>
      </p:sp>
      <p:sp>
        <p:nvSpPr>
          <p:cNvPr id="1053719" name="Line 23"/>
          <p:cNvSpPr>
            <a:spLocks noChangeShapeType="1"/>
          </p:cNvSpPr>
          <p:nvPr/>
        </p:nvSpPr>
        <p:spPr bwMode="auto">
          <a:xfrm>
            <a:off x="6705600" y="1981200"/>
            <a:ext cx="1600200" cy="0"/>
          </a:xfrm>
          <a:prstGeom prst="line">
            <a:avLst/>
          </a:prstGeom>
          <a:noFill/>
          <a:ln w="76200">
            <a:solidFill>
              <a:srgbClr val="00FFFF"/>
            </a:solidFill>
            <a:round/>
            <a:headEnd/>
            <a:tailEnd/>
          </a:ln>
          <a:effectLst/>
        </p:spPr>
        <p:txBody>
          <a:bodyPr/>
          <a:lstStyle/>
          <a:p>
            <a:endParaRPr lang="en-US"/>
          </a:p>
        </p:txBody>
      </p:sp>
      <p:sp>
        <p:nvSpPr>
          <p:cNvPr id="1053720" name="Line 24"/>
          <p:cNvSpPr>
            <a:spLocks noChangeShapeType="1"/>
          </p:cNvSpPr>
          <p:nvPr/>
        </p:nvSpPr>
        <p:spPr bwMode="auto">
          <a:xfrm>
            <a:off x="6705600" y="2286000"/>
            <a:ext cx="1600200" cy="0"/>
          </a:xfrm>
          <a:prstGeom prst="line">
            <a:avLst/>
          </a:prstGeom>
          <a:noFill/>
          <a:ln w="76200">
            <a:solidFill>
              <a:srgbClr val="00CC99"/>
            </a:solidFill>
            <a:round/>
            <a:headEnd/>
            <a:tailEnd/>
          </a:ln>
          <a:effectLst/>
        </p:spPr>
        <p:txBody>
          <a:bodyPr/>
          <a:lstStyle/>
          <a:p>
            <a:endParaRPr lang="en-US"/>
          </a:p>
        </p:txBody>
      </p:sp>
      <p:sp>
        <p:nvSpPr>
          <p:cNvPr id="1053721" name="Line 25"/>
          <p:cNvSpPr>
            <a:spLocks noChangeShapeType="1"/>
          </p:cNvSpPr>
          <p:nvPr/>
        </p:nvSpPr>
        <p:spPr bwMode="auto">
          <a:xfrm>
            <a:off x="6705600" y="2590800"/>
            <a:ext cx="1600200" cy="0"/>
          </a:xfrm>
          <a:prstGeom prst="line">
            <a:avLst/>
          </a:prstGeom>
          <a:noFill/>
          <a:ln w="76200">
            <a:solidFill>
              <a:srgbClr val="669900"/>
            </a:solidFill>
            <a:round/>
            <a:headEnd/>
            <a:tailEnd/>
          </a:ln>
          <a:effectLst/>
        </p:spPr>
        <p:txBody>
          <a:bodyPr/>
          <a:lstStyle/>
          <a:p>
            <a:endParaRPr lang="en-US"/>
          </a:p>
        </p:txBody>
      </p:sp>
      <p:sp>
        <p:nvSpPr>
          <p:cNvPr id="1053722" name="Line 26"/>
          <p:cNvSpPr>
            <a:spLocks noChangeShapeType="1"/>
          </p:cNvSpPr>
          <p:nvPr/>
        </p:nvSpPr>
        <p:spPr bwMode="auto">
          <a:xfrm>
            <a:off x="6705600" y="2895600"/>
            <a:ext cx="1600200" cy="0"/>
          </a:xfrm>
          <a:prstGeom prst="line">
            <a:avLst/>
          </a:prstGeom>
          <a:noFill/>
          <a:ln w="76200">
            <a:solidFill>
              <a:srgbClr val="66FF66"/>
            </a:solidFill>
            <a:round/>
            <a:headEnd/>
            <a:tailEnd/>
          </a:ln>
          <a:effectLst/>
        </p:spPr>
        <p:txBody>
          <a:bodyPr/>
          <a:lstStyle/>
          <a:p>
            <a:endParaRPr lang="en-US"/>
          </a:p>
        </p:txBody>
      </p:sp>
      <p:sp>
        <p:nvSpPr>
          <p:cNvPr id="1053723" name="Line 27"/>
          <p:cNvSpPr>
            <a:spLocks noChangeShapeType="1"/>
          </p:cNvSpPr>
          <p:nvPr/>
        </p:nvSpPr>
        <p:spPr bwMode="auto">
          <a:xfrm>
            <a:off x="6705600" y="3200400"/>
            <a:ext cx="1600200" cy="0"/>
          </a:xfrm>
          <a:prstGeom prst="line">
            <a:avLst/>
          </a:prstGeom>
          <a:noFill/>
          <a:ln w="76200">
            <a:solidFill>
              <a:srgbClr val="996633"/>
            </a:solidFill>
            <a:round/>
            <a:headEnd/>
            <a:tailEnd/>
          </a:ln>
          <a:effectLst/>
        </p:spPr>
        <p:txBody>
          <a:bodyPr/>
          <a:lstStyle/>
          <a:p>
            <a:endParaRPr lang="en-US"/>
          </a:p>
        </p:txBody>
      </p:sp>
      <p:sp>
        <p:nvSpPr>
          <p:cNvPr id="1053724" name="Line 28"/>
          <p:cNvSpPr>
            <a:spLocks noChangeShapeType="1"/>
          </p:cNvSpPr>
          <p:nvPr/>
        </p:nvSpPr>
        <p:spPr bwMode="auto">
          <a:xfrm>
            <a:off x="6705600" y="3505200"/>
            <a:ext cx="1600200" cy="0"/>
          </a:xfrm>
          <a:prstGeom prst="line">
            <a:avLst/>
          </a:prstGeom>
          <a:noFill/>
          <a:ln w="76200">
            <a:solidFill>
              <a:srgbClr val="CC9900"/>
            </a:solidFill>
            <a:round/>
            <a:headEnd/>
            <a:tailEnd/>
          </a:ln>
          <a:effectLst/>
        </p:spPr>
        <p:txBody>
          <a:bodyPr/>
          <a:lstStyle/>
          <a:p>
            <a:endParaRPr lang="en-US"/>
          </a:p>
        </p:txBody>
      </p:sp>
      <p:sp>
        <p:nvSpPr>
          <p:cNvPr id="1053725" name="Line 29"/>
          <p:cNvSpPr>
            <a:spLocks noChangeShapeType="1"/>
          </p:cNvSpPr>
          <p:nvPr/>
        </p:nvSpPr>
        <p:spPr bwMode="auto">
          <a:xfrm>
            <a:off x="6705600" y="3810000"/>
            <a:ext cx="1600200" cy="0"/>
          </a:xfrm>
          <a:prstGeom prst="line">
            <a:avLst/>
          </a:prstGeom>
          <a:noFill/>
          <a:ln w="76200">
            <a:solidFill>
              <a:srgbClr val="800000"/>
            </a:solidFill>
            <a:round/>
            <a:headEnd/>
            <a:tailEnd/>
          </a:ln>
          <a:effectLst/>
        </p:spPr>
        <p:txBody>
          <a:bodyPr/>
          <a:lstStyle/>
          <a:p>
            <a:endParaRPr lang="en-US"/>
          </a:p>
        </p:txBody>
      </p:sp>
      <p:sp>
        <p:nvSpPr>
          <p:cNvPr id="1053726" name="Line 30"/>
          <p:cNvSpPr>
            <a:spLocks noChangeShapeType="1"/>
          </p:cNvSpPr>
          <p:nvPr/>
        </p:nvSpPr>
        <p:spPr bwMode="auto">
          <a:xfrm>
            <a:off x="6705600" y="4114800"/>
            <a:ext cx="1600200" cy="0"/>
          </a:xfrm>
          <a:prstGeom prst="line">
            <a:avLst/>
          </a:prstGeom>
          <a:noFill/>
          <a:ln w="76200">
            <a:solidFill>
              <a:srgbClr val="FF9999"/>
            </a:solidFill>
            <a:round/>
            <a:headEnd/>
            <a:tailEnd/>
          </a:ln>
          <a:effectLst/>
        </p:spPr>
        <p:txBody>
          <a:bodyPr/>
          <a:lstStyle/>
          <a:p>
            <a:endParaRPr lang="en-US"/>
          </a:p>
        </p:txBody>
      </p:sp>
      <p:sp>
        <p:nvSpPr>
          <p:cNvPr id="1053727" name="Line 31"/>
          <p:cNvSpPr>
            <a:spLocks noChangeShapeType="1"/>
          </p:cNvSpPr>
          <p:nvPr/>
        </p:nvSpPr>
        <p:spPr bwMode="auto">
          <a:xfrm>
            <a:off x="6705600" y="4419600"/>
            <a:ext cx="1600200" cy="0"/>
          </a:xfrm>
          <a:prstGeom prst="line">
            <a:avLst/>
          </a:prstGeom>
          <a:noFill/>
          <a:ln w="76200">
            <a:solidFill>
              <a:srgbClr val="FF0000"/>
            </a:solidFill>
            <a:round/>
            <a:headEnd/>
            <a:tailEnd/>
          </a:ln>
          <a:effectLst/>
        </p:spPr>
        <p:txBody>
          <a:bodyPr/>
          <a:lstStyle/>
          <a:p>
            <a:endParaRPr lang="en-US"/>
          </a:p>
        </p:txBody>
      </p:sp>
      <p:sp>
        <p:nvSpPr>
          <p:cNvPr id="1053728" name="Line 32"/>
          <p:cNvSpPr>
            <a:spLocks noChangeShapeType="1"/>
          </p:cNvSpPr>
          <p:nvPr/>
        </p:nvSpPr>
        <p:spPr bwMode="auto">
          <a:xfrm>
            <a:off x="6705600" y="4724400"/>
            <a:ext cx="1600200" cy="0"/>
          </a:xfrm>
          <a:prstGeom prst="line">
            <a:avLst/>
          </a:prstGeom>
          <a:noFill/>
          <a:ln w="76200">
            <a:solidFill>
              <a:srgbClr val="FF66CC"/>
            </a:solidFill>
            <a:round/>
            <a:headEnd/>
            <a:tailEnd/>
          </a:ln>
          <a:effectLst/>
        </p:spPr>
        <p:txBody>
          <a:bodyPr/>
          <a:lstStyle/>
          <a:p>
            <a:endParaRPr lang="en-US"/>
          </a:p>
        </p:txBody>
      </p:sp>
      <p:sp>
        <p:nvSpPr>
          <p:cNvPr id="1053729" name="Line 33"/>
          <p:cNvSpPr>
            <a:spLocks noChangeShapeType="1"/>
          </p:cNvSpPr>
          <p:nvPr/>
        </p:nvSpPr>
        <p:spPr bwMode="auto">
          <a:xfrm>
            <a:off x="6705600" y="5029200"/>
            <a:ext cx="1600200" cy="0"/>
          </a:xfrm>
          <a:prstGeom prst="line">
            <a:avLst/>
          </a:prstGeom>
          <a:noFill/>
          <a:ln w="76200">
            <a:solidFill>
              <a:srgbClr val="9900CC"/>
            </a:solidFill>
            <a:round/>
            <a:headEnd/>
            <a:tailEnd/>
          </a:ln>
          <a:effectLst/>
        </p:spPr>
        <p:txBody>
          <a:bodyPr/>
          <a:lstStyle/>
          <a:p>
            <a:endParaRPr lang="en-US"/>
          </a:p>
        </p:txBody>
      </p:sp>
      <p:sp>
        <p:nvSpPr>
          <p:cNvPr id="1053730" name="Line 34"/>
          <p:cNvSpPr>
            <a:spLocks noChangeShapeType="1"/>
          </p:cNvSpPr>
          <p:nvPr/>
        </p:nvSpPr>
        <p:spPr bwMode="auto">
          <a:xfrm>
            <a:off x="6705600" y="5334000"/>
            <a:ext cx="1600200" cy="0"/>
          </a:xfrm>
          <a:prstGeom prst="line">
            <a:avLst/>
          </a:prstGeom>
          <a:noFill/>
          <a:ln w="76200">
            <a:solidFill>
              <a:srgbClr val="CC66FF"/>
            </a:solidFill>
            <a:round/>
            <a:headEnd/>
            <a:tailEnd/>
          </a:ln>
          <a:effectLst/>
        </p:spPr>
        <p:txBody>
          <a:bodyPr/>
          <a:lstStyle/>
          <a:p>
            <a:endParaRPr lang="en-US"/>
          </a:p>
        </p:txBody>
      </p:sp>
      <p:sp>
        <p:nvSpPr>
          <p:cNvPr id="1053731" name="Line 35"/>
          <p:cNvSpPr>
            <a:spLocks noChangeShapeType="1"/>
          </p:cNvSpPr>
          <p:nvPr/>
        </p:nvSpPr>
        <p:spPr bwMode="auto">
          <a:xfrm>
            <a:off x="6705600" y="5638800"/>
            <a:ext cx="1600200" cy="0"/>
          </a:xfrm>
          <a:prstGeom prst="line">
            <a:avLst/>
          </a:prstGeom>
          <a:noFill/>
          <a:ln w="76200">
            <a:solidFill>
              <a:srgbClr val="FF9900"/>
            </a:solidFill>
            <a:round/>
            <a:headEnd/>
            <a:tailEnd/>
          </a:ln>
          <a:effectLst/>
        </p:spPr>
        <p:txBody>
          <a:bodyPr/>
          <a:lstStyle/>
          <a:p>
            <a:endParaRPr lang="en-US"/>
          </a:p>
        </p:txBody>
      </p:sp>
      <p:sp>
        <p:nvSpPr>
          <p:cNvPr id="1053732" name="Line 36"/>
          <p:cNvSpPr>
            <a:spLocks noChangeShapeType="1"/>
          </p:cNvSpPr>
          <p:nvPr/>
        </p:nvSpPr>
        <p:spPr bwMode="auto">
          <a:xfrm>
            <a:off x="6705600" y="5943600"/>
            <a:ext cx="1600200" cy="0"/>
          </a:xfrm>
          <a:prstGeom prst="line">
            <a:avLst/>
          </a:prstGeom>
          <a:noFill/>
          <a:ln w="76200">
            <a:solidFill>
              <a:srgbClr val="FFFF00"/>
            </a:solidFill>
            <a:round/>
            <a:headEnd/>
            <a:tailEnd/>
          </a:ln>
          <a:effectLst/>
        </p:spPr>
        <p:txBody>
          <a:bodyPr/>
          <a:lstStyle/>
          <a:p>
            <a:endParaRPr lang="en-US"/>
          </a:p>
        </p:txBody>
      </p:sp>
      <p:sp>
        <p:nvSpPr>
          <p:cNvPr id="1053733" name="Line 37"/>
          <p:cNvSpPr>
            <a:spLocks noChangeShapeType="1"/>
          </p:cNvSpPr>
          <p:nvPr/>
        </p:nvSpPr>
        <p:spPr bwMode="auto">
          <a:xfrm flipH="1">
            <a:off x="6400800" y="1524000"/>
            <a:ext cx="304800" cy="0"/>
          </a:xfrm>
          <a:prstGeom prst="line">
            <a:avLst/>
          </a:prstGeom>
          <a:noFill/>
          <a:ln w="38100">
            <a:solidFill>
              <a:schemeClr val="tx1"/>
            </a:solidFill>
            <a:round/>
            <a:headEnd/>
            <a:tailEnd/>
          </a:ln>
          <a:effectLst/>
        </p:spPr>
        <p:txBody>
          <a:bodyPr/>
          <a:lstStyle/>
          <a:p>
            <a:endParaRPr lang="en-US"/>
          </a:p>
        </p:txBody>
      </p:sp>
      <p:sp>
        <p:nvSpPr>
          <p:cNvPr id="1053734" name="Line 38"/>
          <p:cNvSpPr>
            <a:spLocks noChangeShapeType="1"/>
          </p:cNvSpPr>
          <p:nvPr/>
        </p:nvSpPr>
        <p:spPr bwMode="auto">
          <a:xfrm flipH="1">
            <a:off x="6400800" y="2133600"/>
            <a:ext cx="304800" cy="0"/>
          </a:xfrm>
          <a:prstGeom prst="line">
            <a:avLst/>
          </a:prstGeom>
          <a:noFill/>
          <a:ln w="38100">
            <a:solidFill>
              <a:schemeClr val="tx1"/>
            </a:solidFill>
            <a:round/>
            <a:headEnd/>
            <a:tailEnd/>
          </a:ln>
          <a:effectLst/>
        </p:spPr>
        <p:txBody>
          <a:bodyPr/>
          <a:lstStyle/>
          <a:p>
            <a:endParaRPr lang="en-US"/>
          </a:p>
        </p:txBody>
      </p:sp>
      <p:sp>
        <p:nvSpPr>
          <p:cNvPr id="1053735" name="Line 39"/>
          <p:cNvSpPr>
            <a:spLocks noChangeShapeType="1"/>
          </p:cNvSpPr>
          <p:nvPr/>
        </p:nvSpPr>
        <p:spPr bwMode="auto">
          <a:xfrm>
            <a:off x="6400800" y="1524000"/>
            <a:ext cx="0" cy="609600"/>
          </a:xfrm>
          <a:prstGeom prst="line">
            <a:avLst/>
          </a:prstGeom>
          <a:noFill/>
          <a:ln w="38100">
            <a:solidFill>
              <a:schemeClr val="tx1"/>
            </a:solidFill>
            <a:round/>
            <a:headEnd/>
            <a:tailEnd/>
          </a:ln>
          <a:effectLst/>
        </p:spPr>
        <p:txBody>
          <a:bodyPr/>
          <a:lstStyle/>
          <a:p>
            <a:endParaRPr lang="en-US"/>
          </a:p>
        </p:txBody>
      </p:sp>
      <p:sp>
        <p:nvSpPr>
          <p:cNvPr id="1053736" name="Line 40"/>
          <p:cNvSpPr>
            <a:spLocks noChangeShapeType="1"/>
          </p:cNvSpPr>
          <p:nvPr/>
        </p:nvSpPr>
        <p:spPr bwMode="auto">
          <a:xfrm flipH="1">
            <a:off x="6096000" y="1828800"/>
            <a:ext cx="304800" cy="0"/>
          </a:xfrm>
          <a:prstGeom prst="line">
            <a:avLst/>
          </a:prstGeom>
          <a:noFill/>
          <a:ln w="38100">
            <a:solidFill>
              <a:schemeClr val="tx1"/>
            </a:solidFill>
            <a:round/>
            <a:headEnd/>
            <a:tailEnd/>
          </a:ln>
          <a:effectLst/>
        </p:spPr>
        <p:txBody>
          <a:bodyPr/>
          <a:lstStyle/>
          <a:p>
            <a:endParaRPr lang="en-US"/>
          </a:p>
        </p:txBody>
      </p:sp>
      <p:sp>
        <p:nvSpPr>
          <p:cNvPr id="1053737" name="Line 41"/>
          <p:cNvSpPr>
            <a:spLocks noChangeShapeType="1"/>
          </p:cNvSpPr>
          <p:nvPr/>
        </p:nvSpPr>
        <p:spPr bwMode="auto">
          <a:xfrm flipH="1">
            <a:off x="6400800" y="5181600"/>
            <a:ext cx="304800" cy="0"/>
          </a:xfrm>
          <a:prstGeom prst="line">
            <a:avLst/>
          </a:prstGeom>
          <a:noFill/>
          <a:ln w="38100">
            <a:solidFill>
              <a:schemeClr val="tx1"/>
            </a:solidFill>
            <a:round/>
            <a:headEnd/>
            <a:tailEnd/>
          </a:ln>
          <a:effectLst/>
        </p:spPr>
        <p:txBody>
          <a:bodyPr/>
          <a:lstStyle/>
          <a:p>
            <a:endParaRPr lang="en-US"/>
          </a:p>
        </p:txBody>
      </p:sp>
      <p:sp>
        <p:nvSpPr>
          <p:cNvPr id="1053738" name="Line 42"/>
          <p:cNvSpPr>
            <a:spLocks noChangeShapeType="1"/>
          </p:cNvSpPr>
          <p:nvPr/>
        </p:nvSpPr>
        <p:spPr bwMode="auto">
          <a:xfrm flipH="1">
            <a:off x="6400800" y="5791200"/>
            <a:ext cx="304800" cy="0"/>
          </a:xfrm>
          <a:prstGeom prst="line">
            <a:avLst/>
          </a:prstGeom>
          <a:noFill/>
          <a:ln w="38100">
            <a:solidFill>
              <a:schemeClr val="tx1"/>
            </a:solidFill>
            <a:round/>
            <a:headEnd/>
            <a:tailEnd/>
          </a:ln>
          <a:effectLst/>
        </p:spPr>
        <p:txBody>
          <a:bodyPr/>
          <a:lstStyle/>
          <a:p>
            <a:endParaRPr lang="en-US"/>
          </a:p>
        </p:txBody>
      </p:sp>
      <p:sp>
        <p:nvSpPr>
          <p:cNvPr id="1053739" name="Line 43"/>
          <p:cNvSpPr>
            <a:spLocks noChangeShapeType="1"/>
          </p:cNvSpPr>
          <p:nvPr/>
        </p:nvSpPr>
        <p:spPr bwMode="auto">
          <a:xfrm>
            <a:off x="6400800" y="5181600"/>
            <a:ext cx="0" cy="609600"/>
          </a:xfrm>
          <a:prstGeom prst="line">
            <a:avLst/>
          </a:prstGeom>
          <a:noFill/>
          <a:ln w="38100">
            <a:solidFill>
              <a:schemeClr val="tx1"/>
            </a:solidFill>
            <a:round/>
            <a:headEnd/>
            <a:tailEnd/>
          </a:ln>
          <a:effectLst/>
        </p:spPr>
        <p:txBody>
          <a:bodyPr/>
          <a:lstStyle/>
          <a:p>
            <a:endParaRPr lang="en-US"/>
          </a:p>
        </p:txBody>
      </p:sp>
      <p:sp>
        <p:nvSpPr>
          <p:cNvPr id="1053740" name="Line 44"/>
          <p:cNvSpPr>
            <a:spLocks noChangeShapeType="1"/>
          </p:cNvSpPr>
          <p:nvPr/>
        </p:nvSpPr>
        <p:spPr bwMode="auto">
          <a:xfrm flipH="1">
            <a:off x="6096000" y="5486400"/>
            <a:ext cx="304800" cy="0"/>
          </a:xfrm>
          <a:prstGeom prst="line">
            <a:avLst/>
          </a:prstGeom>
          <a:noFill/>
          <a:ln w="38100">
            <a:solidFill>
              <a:schemeClr val="tx1"/>
            </a:solidFill>
            <a:round/>
            <a:headEnd/>
            <a:tailEnd/>
          </a:ln>
          <a:effectLst/>
        </p:spPr>
        <p:txBody>
          <a:bodyPr/>
          <a:lstStyle/>
          <a:p>
            <a:endParaRPr lang="en-US"/>
          </a:p>
        </p:txBody>
      </p:sp>
      <p:sp>
        <p:nvSpPr>
          <p:cNvPr id="1053741" name="Line 45"/>
          <p:cNvSpPr>
            <a:spLocks noChangeShapeType="1"/>
          </p:cNvSpPr>
          <p:nvPr/>
        </p:nvSpPr>
        <p:spPr bwMode="auto">
          <a:xfrm flipH="1">
            <a:off x="6096000" y="4267200"/>
            <a:ext cx="304800" cy="0"/>
          </a:xfrm>
          <a:prstGeom prst="line">
            <a:avLst/>
          </a:prstGeom>
          <a:noFill/>
          <a:ln w="38100">
            <a:solidFill>
              <a:schemeClr val="tx1"/>
            </a:solidFill>
            <a:round/>
            <a:headEnd/>
            <a:tailEnd/>
          </a:ln>
          <a:effectLst/>
        </p:spPr>
        <p:txBody>
          <a:bodyPr/>
          <a:lstStyle/>
          <a:p>
            <a:endParaRPr lang="en-US"/>
          </a:p>
        </p:txBody>
      </p:sp>
      <p:sp>
        <p:nvSpPr>
          <p:cNvPr id="1053742" name="Line 46"/>
          <p:cNvSpPr>
            <a:spLocks noChangeShapeType="1"/>
          </p:cNvSpPr>
          <p:nvPr/>
        </p:nvSpPr>
        <p:spPr bwMode="auto">
          <a:xfrm flipH="1">
            <a:off x="6096000" y="3048000"/>
            <a:ext cx="304800" cy="0"/>
          </a:xfrm>
          <a:prstGeom prst="line">
            <a:avLst/>
          </a:prstGeom>
          <a:noFill/>
          <a:ln w="38100">
            <a:solidFill>
              <a:schemeClr val="tx1"/>
            </a:solidFill>
            <a:round/>
            <a:headEnd/>
            <a:tailEnd/>
          </a:ln>
          <a:effectLst/>
        </p:spPr>
        <p:txBody>
          <a:bodyPr/>
          <a:lstStyle/>
          <a:p>
            <a:endParaRPr lang="en-US"/>
          </a:p>
        </p:txBody>
      </p:sp>
      <p:sp>
        <p:nvSpPr>
          <p:cNvPr id="1053743" name="Line 47"/>
          <p:cNvSpPr>
            <a:spLocks noChangeShapeType="1"/>
          </p:cNvSpPr>
          <p:nvPr/>
        </p:nvSpPr>
        <p:spPr bwMode="auto">
          <a:xfrm>
            <a:off x="6400800" y="3962400"/>
            <a:ext cx="0" cy="609600"/>
          </a:xfrm>
          <a:prstGeom prst="line">
            <a:avLst/>
          </a:prstGeom>
          <a:noFill/>
          <a:ln w="38100">
            <a:solidFill>
              <a:schemeClr val="tx1"/>
            </a:solidFill>
            <a:round/>
            <a:headEnd/>
            <a:tailEnd/>
          </a:ln>
          <a:effectLst/>
        </p:spPr>
        <p:txBody>
          <a:bodyPr/>
          <a:lstStyle/>
          <a:p>
            <a:endParaRPr lang="en-US"/>
          </a:p>
        </p:txBody>
      </p:sp>
      <p:sp>
        <p:nvSpPr>
          <p:cNvPr id="1053744" name="Line 48"/>
          <p:cNvSpPr>
            <a:spLocks noChangeShapeType="1"/>
          </p:cNvSpPr>
          <p:nvPr/>
        </p:nvSpPr>
        <p:spPr bwMode="auto">
          <a:xfrm>
            <a:off x="6400800" y="2743200"/>
            <a:ext cx="0" cy="609600"/>
          </a:xfrm>
          <a:prstGeom prst="line">
            <a:avLst/>
          </a:prstGeom>
          <a:noFill/>
          <a:ln w="38100">
            <a:solidFill>
              <a:schemeClr val="tx1"/>
            </a:solidFill>
            <a:round/>
            <a:headEnd/>
            <a:tailEnd/>
          </a:ln>
          <a:effectLst/>
        </p:spPr>
        <p:txBody>
          <a:bodyPr/>
          <a:lstStyle/>
          <a:p>
            <a:endParaRPr lang="en-US"/>
          </a:p>
        </p:txBody>
      </p:sp>
      <p:sp>
        <p:nvSpPr>
          <p:cNvPr id="1053745" name="Line 49"/>
          <p:cNvSpPr>
            <a:spLocks noChangeShapeType="1"/>
          </p:cNvSpPr>
          <p:nvPr/>
        </p:nvSpPr>
        <p:spPr bwMode="auto">
          <a:xfrm>
            <a:off x="5638800" y="5715000"/>
            <a:ext cx="152400" cy="0"/>
          </a:xfrm>
          <a:prstGeom prst="line">
            <a:avLst/>
          </a:prstGeom>
          <a:noFill/>
          <a:ln w="76200">
            <a:solidFill>
              <a:srgbClr val="FFFF00"/>
            </a:solidFill>
            <a:round/>
            <a:headEnd/>
            <a:tailEnd/>
          </a:ln>
          <a:effectLst/>
        </p:spPr>
        <p:txBody>
          <a:bodyPr/>
          <a:lstStyle/>
          <a:p>
            <a:endParaRPr lang="en-US"/>
          </a:p>
        </p:txBody>
      </p:sp>
      <p:sp>
        <p:nvSpPr>
          <p:cNvPr id="1053746" name="Line 50"/>
          <p:cNvSpPr>
            <a:spLocks noChangeShapeType="1"/>
          </p:cNvSpPr>
          <p:nvPr/>
        </p:nvSpPr>
        <p:spPr bwMode="auto">
          <a:xfrm>
            <a:off x="4495800" y="5715000"/>
            <a:ext cx="228600" cy="0"/>
          </a:xfrm>
          <a:prstGeom prst="line">
            <a:avLst/>
          </a:prstGeom>
          <a:noFill/>
          <a:ln w="76200">
            <a:solidFill>
              <a:srgbClr val="FF9900"/>
            </a:solidFill>
            <a:round/>
            <a:headEnd/>
            <a:tailEnd/>
          </a:ln>
          <a:effectLst/>
        </p:spPr>
        <p:txBody>
          <a:bodyPr/>
          <a:lstStyle/>
          <a:p>
            <a:endParaRPr lang="en-US"/>
          </a:p>
        </p:txBody>
      </p:sp>
      <p:sp>
        <p:nvSpPr>
          <p:cNvPr id="1053747" name="Line 51"/>
          <p:cNvSpPr>
            <a:spLocks noChangeShapeType="1"/>
          </p:cNvSpPr>
          <p:nvPr/>
        </p:nvSpPr>
        <p:spPr bwMode="auto">
          <a:xfrm>
            <a:off x="5410200" y="5715000"/>
            <a:ext cx="228600" cy="0"/>
          </a:xfrm>
          <a:prstGeom prst="line">
            <a:avLst/>
          </a:prstGeom>
          <a:noFill/>
          <a:ln w="76200">
            <a:solidFill>
              <a:srgbClr val="FF9900"/>
            </a:solidFill>
            <a:round/>
            <a:headEnd/>
            <a:tailEnd/>
          </a:ln>
          <a:effectLst/>
        </p:spPr>
        <p:txBody>
          <a:bodyPr/>
          <a:lstStyle/>
          <a:p>
            <a:endParaRPr lang="en-US"/>
          </a:p>
        </p:txBody>
      </p:sp>
      <p:sp>
        <p:nvSpPr>
          <p:cNvPr id="1053748" name="Line 52"/>
          <p:cNvSpPr>
            <a:spLocks noChangeShapeType="1"/>
          </p:cNvSpPr>
          <p:nvPr/>
        </p:nvSpPr>
        <p:spPr bwMode="auto">
          <a:xfrm>
            <a:off x="4724400" y="5715000"/>
            <a:ext cx="685800" cy="0"/>
          </a:xfrm>
          <a:prstGeom prst="line">
            <a:avLst/>
          </a:prstGeom>
          <a:noFill/>
          <a:ln w="76200">
            <a:solidFill>
              <a:srgbClr val="FFFF00"/>
            </a:solidFill>
            <a:round/>
            <a:headEnd/>
            <a:tailEnd/>
          </a:ln>
          <a:effectLst/>
        </p:spPr>
        <p:txBody>
          <a:bodyPr/>
          <a:lstStyle/>
          <a:p>
            <a:endParaRPr lang="en-US"/>
          </a:p>
        </p:txBody>
      </p:sp>
      <p:sp>
        <p:nvSpPr>
          <p:cNvPr id="1053756" name="Line 60"/>
          <p:cNvSpPr>
            <a:spLocks noChangeShapeType="1"/>
          </p:cNvSpPr>
          <p:nvPr/>
        </p:nvSpPr>
        <p:spPr bwMode="auto">
          <a:xfrm>
            <a:off x="4495800" y="5257800"/>
            <a:ext cx="990600" cy="0"/>
          </a:xfrm>
          <a:prstGeom prst="line">
            <a:avLst/>
          </a:prstGeom>
          <a:noFill/>
          <a:ln w="76200">
            <a:solidFill>
              <a:srgbClr val="CC66FF"/>
            </a:solidFill>
            <a:round/>
            <a:headEnd/>
            <a:tailEnd/>
          </a:ln>
          <a:effectLst/>
        </p:spPr>
        <p:txBody>
          <a:bodyPr/>
          <a:lstStyle/>
          <a:p>
            <a:endParaRPr lang="en-US"/>
          </a:p>
        </p:txBody>
      </p:sp>
      <p:sp>
        <p:nvSpPr>
          <p:cNvPr id="1053757" name="Line 61"/>
          <p:cNvSpPr>
            <a:spLocks noChangeShapeType="1"/>
          </p:cNvSpPr>
          <p:nvPr/>
        </p:nvSpPr>
        <p:spPr bwMode="auto">
          <a:xfrm>
            <a:off x="5486400" y="5257800"/>
            <a:ext cx="609600" cy="0"/>
          </a:xfrm>
          <a:prstGeom prst="line">
            <a:avLst/>
          </a:prstGeom>
          <a:noFill/>
          <a:ln w="76200">
            <a:solidFill>
              <a:srgbClr val="9900CC"/>
            </a:solidFill>
            <a:round/>
            <a:headEnd/>
            <a:tailEnd/>
          </a:ln>
          <a:effectLst/>
        </p:spPr>
        <p:txBody>
          <a:bodyPr/>
          <a:lstStyle/>
          <a:p>
            <a:endParaRPr lang="en-US"/>
          </a:p>
        </p:txBody>
      </p:sp>
      <p:sp>
        <p:nvSpPr>
          <p:cNvPr id="1053758" name="Line 62"/>
          <p:cNvSpPr>
            <a:spLocks noChangeShapeType="1"/>
          </p:cNvSpPr>
          <p:nvPr/>
        </p:nvSpPr>
        <p:spPr bwMode="auto">
          <a:xfrm>
            <a:off x="4495800" y="4495800"/>
            <a:ext cx="457200" cy="0"/>
          </a:xfrm>
          <a:prstGeom prst="line">
            <a:avLst/>
          </a:prstGeom>
          <a:noFill/>
          <a:ln w="76200">
            <a:solidFill>
              <a:srgbClr val="FF0000"/>
            </a:solidFill>
            <a:round/>
            <a:headEnd/>
            <a:tailEnd/>
          </a:ln>
          <a:effectLst/>
        </p:spPr>
        <p:txBody>
          <a:bodyPr/>
          <a:lstStyle/>
          <a:p>
            <a:endParaRPr lang="en-US"/>
          </a:p>
        </p:txBody>
      </p:sp>
      <p:sp>
        <p:nvSpPr>
          <p:cNvPr id="1053759" name="Line 63"/>
          <p:cNvSpPr>
            <a:spLocks noChangeShapeType="1"/>
          </p:cNvSpPr>
          <p:nvPr/>
        </p:nvSpPr>
        <p:spPr bwMode="auto">
          <a:xfrm>
            <a:off x="4953000" y="4495800"/>
            <a:ext cx="914400" cy="0"/>
          </a:xfrm>
          <a:prstGeom prst="line">
            <a:avLst/>
          </a:prstGeom>
          <a:noFill/>
          <a:ln w="76200">
            <a:solidFill>
              <a:srgbClr val="FF66CC"/>
            </a:solidFill>
            <a:round/>
            <a:headEnd/>
            <a:tailEnd/>
          </a:ln>
          <a:effectLst/>
        </p:spPr>
        <p:txBody>
          <a:bodyPr/>
          <a:lstStyle/>
          <a:p>
            <a:endParaRPr lang="en-US"/>
          </a:p>
        </p:txBody>
      </p:sp>
      <p:sp>
        <p:nvSpPr>
          <p:cNvPr id="1053760" name="Line 64"/>
          <p:cNvSpPr>
            <a:spLocks noChangeShapeType="1"/>
          </p:cNvSpPr>
          <p:nvPr/>
        </p:nvSpPr>
        <p:spPr bwMode="auto">
          <a:xfrm>
            <a:off x="5867400" y="4495800"/>
            <a:ext cx="228600" cy="0"/>
          </a:xfrm>
          <a:prstGeom prst="line">
            <a:avLst/>
          </a:prstGeom>
          <a:noFill/>
          <a:ln w="76200">
            <a:solidFill>
              <a:srgbClr val="FF0000"/>
            </a:solidFill>
            <a:round/>
            <a:headEnd/>
            <a:tailEnd/>
          </a:ln>
          <a:effectLst/>
        </p:spPr>
        <p:txBody>
          <a:bodyPr/>
          <a:lstStyle/>
          <a:p>
            <a:endParaRPr lang="en-US"/>
          </a:p>
        </p:txBody>
      </p:sp>
      <p:sp>
        <p:nvSpPr>
          <p:cNvPr id="1053761" name="Line 65"/>
          <p:cNvSpPr>
            <a:spLocks noChangeShapeType="1"/>
          </p:cNvSpPr>
          <p:nvPr/>
        </p:nvSpPr>
        <p:spPr bwMode="auto">
          <a:xfrm>
            <a:off x="4495800" y="4038600"/>
            <a:ext cx="990600" cy="0"/>
          </a:xfrm>
          <a:prstGeom prst="line">
            <a:avLst/>
          </a:prstGeom>
          <a:noFill/>
          <a:ln w="76200">
            <a:solidFill>
              <a:srgbClr val="FF9999"/>
            </a:solidFill>
            <a:round/>
            <a:headEnd/>
            <a:tailEnd/>
          </a:ln>
          <a:effectLst/>
        </p:spPr>
        <p:txBody>
          <a:bodyPr/>
          <a:lstStyle/>
          <a:p>
            <a:endParaRPr lang="en-US"/>
          </a:p>
        </p:txBody>
      </p:sp>
      <p:sp>
        <p:nvSpPr>
          <p:cNvPr id="1053762" name="Line 66"/>
          <p:cNvSpPr>
            <a:spLocks noChangeShapeType="1"/>
          </p:cNvSpPr>
          <p:nvPr/>
        </p:nvSpPr>
        <p:spPr bwMode="auto">
          <a:xfrm>
            <a:off x="5486400" y="4038600"/>
            <a:ext cx="609600" cy="0"/>
          </a:xfrm>
          <a:prstGeom prst="line">
            <a:avLst/>
          </a:prstGeom>
          <a:noFill/>
          <a:ln w="76200">
            <a:solidFill>
              <a:srgbClr val="800000"/>
            </a:solidFill>
            <a:round/>
            <a:headEnd/>
            <a:tailEnd/>
          </a:ln>
          <a:effectLst/>
        </p:spPr>
        <p:txBody>
          <a:bodyPr/>
          <a:lstStyle/>
          <a:p>
            <a:endParaRPr lang="en-US"/>
          </a:p>
        </p:txBody>
      </p:sp>
      <p:sp>
        <p:nvSpPr>
          <p:cNvPr id="1053763" name="Line 67"/>
          <p:cNvSpPr>
            <a:spLocks noChangeShapeType="1"/>
          </p:cNvSpPr>
          <p:nvPr/>
        </p:nvSpPr>
        <p:spPr bwMode="auto">
          <a:xfrm>
            <a:off x="4495800" y="2057400"/>
            <a:ext cx="1600200" cy="0"/>
          </a:xfrm>
          <a:prstGeom prst="line">
            <a:avLst/>
          </a:prstGeom>
          <a:noFill/>
          <a:ln w="76200">
            <a:solidFill>
              <a:srgbClr val="00FFFF"/>
            </a:solidFill>
            <a:round/>
            <a:headEnd/>
            <a:tailEnd/>
          </a:ln>
          <a:effectLst/>
        </p:spPr>
        <p:txBody>
          <a:bodyPr/>
          <a:lstStyle/>
          <a:p>
            <a:endParaRPr lang="en-US"/>
          </a:p>
        </p:txBody>
      </p:sp>
      <p:sp>
        <p:nvSpPr>
          <p:cNvPr id="1053764" name="Line 68"/>
          <p:cNvSpPr>
            <a:spLocks noChangeShapeType="1"/>
          </p:cNvSpPr>
          <p:nvPr/>
        </p:nvSpPr>
        <p:spPr bwMode="auto">
          <a:xfrm>
            <a:off x="5943600" y="1600200"/>
            <a:ext cx="152400" cy="0"/>
          </a:xfrm>
          <a:prstGeom prst="line">
            <a:avLst/>
          </a:prstGeom>
          <a:noFill/>
          <a:ln w="76200">
            <a:solidFill>
              <a:srgbClr val="6600FF"/>
            </a:solidFill>
            <a:round/>
            <a:headEnd/>
            <a:tailEnd/>
          </a:ln>
          <a:effectLst/>
        </p:spPr>
        <p:txBody>
          <a:bodyPr/>
          <a:lstStyle/>
          <a:p>
            <a:endParaRPr lang="en-US"/>
          </a:p>
        </p:txBody>
      </p:sp>
      <p:sp>
        <p:nvSpPr>
          <p:cNvPr id="1053765" name="Line 69"/>
          <p:cNvSpPr>
            <a:spLocks noChangeShapeType="1"/>
          </p:cNvSpPr>
          <p:nvPr/>
        </p:nvSpPr>
        <p:spPr bwMode="auto">
          <a:xfrm>
            <a:off x="4495800" y="1600200"/>
            <a:ext cx="1447800" cy="0"/>
          </a:xfrm>
          <a:prstGeom prst="line">
            <a:avLst/>
          </a:prstGeom>
          <a:noFill/>
          <a:ln w="76200">
            <a:solidFill>
              <a:srgbClr val="6699FF"/>
            </a:solidFill>
            <a:round/>
            <a:headEnd/>
            <a:tailEnd/>
          </a:ln>
          <a:effectLst/>
        </p:spPr>
        <p:txBody>
          <a:bodyPr/>
          <a:lstStyle/>
          <a:p>
            <a:endParaRPr lang="en-US"/>
          </a:p>
        </p:txBody>
      </p:sp>
      <p:sp>
        <p:nvSpPr>
          <p:cNvPr id="1053766" name="Line 70"/>
          <p:cNvSpPr>
            <a:spLocks noChangeShapeType="1"/>
          </p:cNvSpPr>
          <p:nvPr/>
        </p:nvSpPr>
        <p:spPr bwMode="auto">
          <a:xfrm>
            <a:off x="4495800" y="2819400"/>
            <a:ext cx="1600200" cy="0"/>
          </a:xfrm>
          <a:prstGeom prst="line">
            <a:avLst/>
          </a:prstGeom>
          <a:noFill/>
          <a:ln w="76200">
            <a:solidFill>
              <a:srgbClr val="669900"/>
            </a:solidFill>
            <a:round/>
            <a:headEnd/>
            <a:tailEnd/>
          </a:ln>
          <a:effectLst/>
        </p:spPr>
        <p:txBody>
          <a:bodyPr/>
          <a:lstStyle/>
          <a:p>
            <a:endParaRPr lang="en-US"/>
          </a:p>
        </p:txBody>
      </p:sp>
      <p:sp>
        <p:nvSpPr>
          <p:cNvPr id="1053767" name="Line 71"/>
          <p:cNvSpPr>
            <a:spLocks noChangeShapeType="1"/>
          </p:cNvSpPr>
          <p:nvPr/>
        </p:nvSpPr>
        <p:spPr bwMode="auto">
          <a:xfrm>
            <a:off x="4495800" y="3276600"/>
            <a:ext cx="1600200" cy="0"/>
          </a:xfrm>
          <a:prstGeom prst="line">
            <a:avLst/>
          </a:prstGeom>
          <a:noFill/>
          <a:ln w="76200">
            <a:solidFill>
              <a:srgbClr val="996633"/>
            </a:solidFill>
            <a:round/>
            <a:headEnd/>
            <a:tailEnd/>
          </a:ln>
          <a:effectLst/>
        </p:spPr>
        <p:txBody>
          <a:bodyPr/>
          <a:lstStyle/>
          <a:p>
            <a:endParaRPr lang="en-US"/>
          </a:p>
        </p:txBody>
      </p:sp>
      <p:sp>
        <p:nvSpPr>
          <p:cNvPr id="1053768" name="Line 72"/>
          <p:cNvSpPr>
            <a:spLocks noChangeShapeType="1"/>
          </p:cNvSpPr>
          <p:nvPr/>
        </p:nvSpPr>
        <p:spPr bwMode="auto">
          <a:xfrm>
            <a:off x="2362200" y="5181600"/>
            <a:ext cx="990600" cy="0"/>
          </a:xfrm>
          <a:prstGeom prst="line">
            <a:avLst/>
          </a:prstGeom>
          <a:noFill/>
          <a:ln w="76200">
            <a:solidFill>
              <a:srgbClr val="CC66FF"/>
            </a:solidFill>
            <a:round/>
            <a:headEnd/>
            <a:tailEnd/>
          </a:ln>
          <a:effectLst/>
        </p:spPr>
        <p:txBody>
          <a:bodyPr/>
          <a:lstStyle/>
          <a:p>
            <a:endParaRPr lang="en-US"/>
          </a:p>
        </p:txBody>
      </p:sp>
      <p:sp>
        <p:nvSpPr>
          <p:cNvPr id="1053769" name="Line 73"/>
          <p:cNvSpPr>
            <a:spLocks noChangeShapeType="1"/>
          </p:cNvSpPr>
          <p:nvPr/>
        </p:nvSpPr>
        <p:spPr bwMode="auto">
          <a:xfrm>
            <a:off x="3352800" y="5181600"/>
            <a:ext cx="609600" cy="0"/>
          </a:xfrm>
          <a:prstGeom prst="line">
            <a:avLst/>
          </a:prstGeom>
          <a:noFill/>
          <a:ln w="76200">
            <a:solidFill>
              <a:srgbClr val="9900CC"/>
            </a:solidFill>
            <a:round/>
            <a:headEnd/>
            <a:tailEnd/>
          </a:ln>
          <a:effectLst/>
        </p:spPr>
        <p:txBody>
          <a:bodyPr/>
          <a:lstStyle/>
          <a:p>
            <a:endParaRPr lang="en-US"/>
          </a:p>
        </p:txBody>
      </p:sp>
      <p:sp>
        <p:nvSpPr>
          <p:cNvPr id="1053770" name="Line 74"/>
          <p:cNvSpPr>
            <a:spLocks noChangeShapeType="1"/>
          </p:cNvSpPr>
          <p:nvPr/>
        </p:nvSpPr>
        <p:spPr bwMode="auto">
          <a:xfrm>
            <a:off x="2362200" y="4572000"/>
            <a:ext cx="457200" cy="0"/>
          </a:xfrm>
          <a:prstGeom prst="line">
            <a:avLst/>
          </a:prstGeom>
          <a:noFill/>
          <a:ln w="76200">
            <a:solidFill>
              <a:srgbClr val="FF0000"/>
            </a:solidFill>
            <a:round/>
            <a:headEnd/>
            <a:tailEnd/>
          </a:ln>
          <a:effectLst/>
        </p:spPr>
        <p:txBody>
          <a:bodyPr/>
          <a:lstStyle/>
          <a:p>
            <a:endParaRPr lang="en-US"/>
          </a:p>
        </p:txBody>
      </p:sp>
      <p:sp>
        <p:nvSpPr>
          <p:cNvPr id="1053771" name="Line 75"/>
          <p:cNvSpPr>
            <a:spLocks noChangeShapeType="1"/>
          </p:cNvSpPr>
          <p:nvPr/>
        </p:nvSpPr>
        <p:spPr bwMode="auto">
          <a:xfrm>
            <a:off x="2819400" y="4572000"/>
            <a:ext cx="152400" cy="0"/>
          </a:xfrm>
          <a:prstGeom prst="line">
            <a:avLst/>
          </a:prstGeom>
          <a:noFill/>
          <a:ln w="76200">
            <a:solidFill>
              <a:srgbClr val="FF66CC"/>
            </a:solidFill>
            <a:round/>
            <a:headEnd/>
            <a:tailEnd/>
          </a:ln>
          <a:effectLst/>
        </p:spPr>
        <p:txBody>
          <a:bodyPr/>
          <a:lstStyle/>
          <a:p>
            <a:endParaRPr lang="en-US"/>
          </a:p>
        </p:txBody>
      </p:sp>
      <p:sp>
        <p:nvSpPr>
          <p:cNvPr id="1053772" name="Line 76"/>
          <p:cNvSpPr>
            <a:spLocks noChangeShapeType="1"/>
          </p:cNvSpPr>
          <p:nvPr/>
        </p:nvSpPr>
        <p:spPr bwMode="auto">
          <a:xfrm>
            <a:off x="3352800" y="4572000"/>
            <a:ext cx="609600" cy="0"/>
          </a:xfrm>
          <a:prstGeom prst="line">
            <a:avLst/>
          </a:prstGeom>
          <a:noFill/>
          <a:ln w="76200">
            <a:solidFill>
              <a:srgbClr val="800000"/>
            </a:solidFill>
            <a:round/>
            <a:headEnd/>
            <a:tailEnd/>
          </a:ln>
          <a:effectLst/>
        </p:spPr>
        <p:txBody>
          <a:bodyPr/>
          <a:lstStyle/>
          <a:p>
            <a:endParaRPr lang="en-US"/>
          </a:p>
        </p:txBody>
      </p:sp>
      <p:sp>
        <p:nvSpPr>
          <p:cNvPr id="1053773" name="Line 77"/>
          <p:cNvSpPr>
            <a:spLocks noChangeShapeType="1"/>
          </p:cNvSpPr>
          <p:nvPr/>
        </p:nvSpPr>
        <p:spPr bwMode="auto">
          <a:xfrm>
            <a:off x="2971800" y="4572000"/>
            <a:ext cx="381000" cy="0"/>
          </a:xfrm>
          <a:prstGeom prst="line">
            <a:avLst/>
          </a:prstGeom>
          <a:noFill/>
          <a:ln w="76200">
            <a:solidFill>
              <a:srgbClr val="FF9999"/>
            </a:solidFill>
            <a:round/>
            <a:headEnd/>
            <a:tailEnd/>
          </a:ln>
          <a:effectLst/>
        </p:spPr>
        <p:txBody>
          <a:bodyPr/>
          <a:lstStyle/>
          <a:p>
            <a:endParaRPr lang="en-US"/>
          </a:p>
        </p:txBody>
      </p:sp>
      <p:sp>
        <p:nvSpPr>
          <p:cNvPr id="1053774" name="Line 78"/>
          <p:cNvSpPr>
            <a:spLocks noChangeShapeType="1"/>
          </p:cNvSpPr>
          <p:nvPr/>
        </p:nvSpPr>
        <p:spPr bwMode="auto">
          <a:xfrm>
            <a:off x="2438400" y="2743200"/>
            <a:ext cx="1600200" cy="0"/>
          </a:xfrm>
          <a:prstGeom prst="line">
            <a:avLst/>
          </a:prstGeom>
          <a:noFill/>
          <a:ln w="76200">
            <a:solidFill>
              <a:srgbClr val="996633"/>
            </a:solidFill>
            <a:round/>
            <a:headEnd/>
            <a:tailEnd/>
          </a:ln>
          <a:effectLst/>
        </p:spPr>
        <p:txBody>
          <a:bodyPr/>
          <a:lstStyle/>
          <a:p>
            <a:endParaRPr lang="en-US"/>
          </a:p>
        </p:txBody>
      </p:sp>
      <p:sp>
        <p:nvSpPr>
          <p:cNvPr id="1053775" name="Line 79"/>
          <p:cNvSpPr>
            <a:spLocks noChangeShapeType="1"/>
          </p:cNvSpPr>
          <p:nvPr/>
        </p:nvSpPr>
        <p:spPr bwMode="auto">
          <a:xfrm>
            <a:off x="2743200" y="2133600"/>
            <a:ext cx="1143000" cy="0"/>
          </a:xfrm>
          <a:prstGeom prst="line">
            <a:avLst/>
          </a:prstGeom>
          <a:noFill/>
          <a:ln w="76200">
            <a:solidFill>
              <a:srgbClr val="6699FF"/>
            </a:solidFill>
            <a:round/>
            <a:headEnd/>
            <a:tailEnd/>
          </a:ln>
          <a:effectLst/>
        </p:spPr>
        <p:txBody>
          <a:bodyPr/>
          <a:lstStyle/>
          <a:p>
            <a:endParaRPr lang="en-US"/>
          </a:p>
        </p:txBody>
      </p:sp>
      <p:sp>
        <p:nvSpPr>
          <p:cNvPr id="1053776" name="Line 80"/>
          <p:cNvSpPr>
            <a:spLocks noChangeShapeType="1"/>
          </p:cNvSpPr>
          <p:nvPr/>
        </p:nvSpPr>
        <p:spPr bwMode="auto">
          <a:xfrm>
            <a:off x="3886200" y="2133600"/>
            <a:ext cx="152400" cy="0"/>
          </a:xfrm>
          <a:prstGeom prst="line">
            <a:avLst/>
          </a:prstGeom>
          <a:noFill/>
          <a:ln w="76200">
            <a:solidFill>
              <a:srgbClr val="6600FF"/>
            </a:solidFill>
            <a:round/>
            <a:headEnd/>
            <a:tailEnd/>
          </a:ln>
          <a:effectLst/>
        </p:spPr>
        <p:txBody>
          <a:bodyPr/>
          <a:lstStyle/>
          <a:p>
            <a:endParaRPr lang="en-US"/>
          </a:p>
        </p:txBody>
      </p:sp>
      <p:sp>
        <p:nvSpPr>
          <p:cNvPr id="1053777" name="Line 81"/>
          <p:cNvSpPr>
            <a:spLocks noChangeShapeType="1"/>
          </p:cNvSpPr>
          <p:nvPr/>
        </p:nvSpPr>
        <p:spPr bwMode="auto">
          <a:xfrm>
            <a:off x="2438400" y="2133600"/>
            <a:ext cx="381000" cy="0"/>
          </a:xfrm>
          <a:prstGeom prst="line">
            <a:avLst/>
          </a:prstGeom>
          <a:noFill/>
          <a:ln w="76200">
            <a:solidFill>
              <a:srgbClr val="00FFFF"/>
            </a:solidFill>
            <a:round/>
            <a:headEnd/>
            <a:tailEnd/>
          </a:ln>
          <a:effectLst/>
        </p:spPr>
        <p:txBody>
          <a:bodyPr/>
          <a:lstStyle/>
          <a:p>
            <a:endParaRPr lang="en-US"/>
          </a:p>
        </p:txBody>
      </p:sp>
      <p:sp>
        <p:nvSpPr>
          <p:cNvPr id="1053778" name="Line 82"/>
          <p:cNvSpPr>
            <a:spLocks noChangeShapeType="1"/>
          </p:cNvSpPr>
          <p:nvPr/>
        </p:nvSpPr>
        <p:spPr bwMode="auto">
          <a:xfrm>
            <a:off x="1219200" y="4191000"/>
            <a:ext cx="609600" cy="0"/>
          </a:xfrm>
          <a:prstGeom prst="line">
            <a:avLst/>
          </a:prstGeom>
          <a:noFill/>
          <a:ln w="76200">
            <a:solidFill>
              <a:srgbClr val="9900CC"/>
            </a:solidFill>
            <a:round/>
            <a:headEnd/>
            <a:tailEnd/>
          </a:ln>
          <a:effectLst/>
        </p:spPr>
        <p:txBody>
          <a:bodyPr/>
          <a:lstStyle/>
          <a:p>
            <a:endParaRPr lang="en-US"/>
          </a:p>
        </p:txBody>
      </p:sp>
      <p:sp>
        <p:nvSpPr>
          <p:cNvPr id="1053779" name="Line 83"/>
          <p:cNvSpPr>
            <a:spLocks noChangeShapeType="1"/>
          </p:cNvSpPr>
          <p:nvPr/>
        </p:nvSpPr>
        <p:spPr bwMode="auto">
          <a:xfrm>
            <a:off x="457200" y="4191000"/>
            <a:ext cx="762000" cy="0"/>
          </a:xfrm>
          <a:prstGeom prst="line">
            <a:avLst/>
          </a:prstGeom>
          <a:noFill/>
          <a:ln w="76200">
            <a:solidFill>
              <a:srgbClr val="CC66FF"/>
            </a:solidFill>
            <a:round/>
            <a:headEnd/>
            <a:tailEnd/>
          </a:ln>
          <a:effectLst/>
        </p:spPr>
        <p:txBody>
          <a:bodyPr/>
          <a:lstStyle/>
          <a:p>
            <a:endParaRPr lang="en-US"/>
          </a:p>
        </p:txBody>
      </p:sp>
      <p:sp>
        <p:nvSpPr>
          <p:cNvPr id="1053780" name="Line 84"/>
          <p:cNvSpPr>
            <a:spLocks noChangeShapeType="1"/>
          </p:cNvSpPr>
          <p:nvPr/>
        </p:nvSpPr>
        <p:spPr bwMode="auto">
          <a:xfrm>
            <a:off x="228600" y="4191000"/>
            <a:ext cx="228600" cy="0"/>
          </a:xfrm>
          <a:prstGeom prst="line">
            <a:avLst/>
          </a:prstGeom>
          <a:noFill/>
          <a:ln w="76200">
            <a:solidFill>
              <a:srgbClr val="FF0000"/>
            </a:solidFill>
            <a:round/>
            <a:headEnd/>
            <a:tailEnd/>
          </a:ln>
          <a:effectLst/>
        </p:spPr>
        <p:txBody>
          <a:bodyPr/>
          <a:lstStyle/>
          <a:p>
            <a:endParaRPr lang="en-US"/>
          </a:p>
        </p:txBody>
      </p:sp>
      <p:sp>
        <p:nvSpPr>
          <p:cNvPr id="1053781" name="Line 85"/>
          <p:cNvSpPr>
            <a:spLocks noChangeShapeType="1"/>
          </p:cNvSpPr>
          <p:nvPr/>
        </p:nvSpPr>
        <p:spPr bwMode="auto">
          <a:xfrm>
            <a:off x="533400" y="3276600"/>
            <a:ext cx="1143000" cy="0"/>
          </a:xfrm>
          <a:prstGeom prst="line">
            <a:avLst/>
          </a:prstGeom>
          <a:noFill/>
          <a:ln w="76200">
            <a:solidFill>
              <a:srgbClr val="6699FF"/>
            </a:solidFill>
            <a:round/>
            <a:headEnd/>
            <a:tailEnd/>
          </a:ln>
          <a:effectLst/>
        </p:spPr>
        <p:txBody>
          <a:bodyPr/>
          <a:lstStyle/>
          <a:p>
            <a:endParaRPr lang="en-US"/>
          </a:p>
        </p:txBody>
      </p:sp>
      <p:sp>
        <p:nvSpPr>
          <p:cNvPr id="1053782" name="Line 86"/>
          <p:cNvSpPr>
            <a:spLocks noChangeShapeType="1"/>
          </p:cNvSpPr>
          <p:nvPr/>
        </p:nvSpPr>
        <p:spPr bwMode="auto">
          <a:xfrm>
            <a:off x="1676400" y="3276600"/>
            <a:ext cx="152400" cy="0"/>
          </a:xfrm>
          <a:prstGeom prst="line">
            <a:avLst/>
          </a:prstGeom>
          <a:noFill/>
          <a:ln w="76200">
            <a:solidFill>
              <a:srgbClr val="6600FF"/>
            </a:solidFill>
            <a:round/>
            <a:headEnd/>
            <a:tailEnd/>
          </a:ln>
          <a:effectLst/>
        </p:spPr>
        <p:txBody>
          <a:bodyPr/>
          <a:lstStyle/>
          <a:p>
            <a:endParaRPr lang="en-US"/>
          </a:p>
        </p:txBody>
      </p:sp>
      <p:sp>
        <p:nvSpPr>
          <p:cNvPr id="1053783" name="Line 87"/>
          <p:cNvSpPr>
            <a:spLocks noChangeShapeType="1"/>
          </p:cNvSpPr>
          <p:nvPr/>
        </p:nvSpPr>
        <p:spPr bwMode="auto">
          <a:xfrm>
            <a:off x="304800" y="3276600"/>
            <a:ext cx="228600" cy="0"/>
          </a:xfrm>
          <a:prstGeom prst="line">
            <a:avLst/>
          </a:prstGeom>
          <a:noFill/>
          <a:ln w="76200">
            <a:solidFill>
              <a:srgbClr val="00FFFF"/>
            </a:solidFill>
            <a:round/>
            <a:headEnd/>
            <a:tailEnd/>
          </a:ln>
          <a:effectLst/>
        </p:spPr>
        <p:txBody>
          <a:bodyPr/>
          <a:lstStyle/>
          <a:p>
            <a:endParaRPr lang="en-US"/>
          </a:p>
        </p:txBody>
      </p:sp>
      <p:sp>
        <p:nvSpPr>
          <p:cNvPr id="1053784" name="Line 88"/>
          <p:cNvSpPr>
            <a:spLocks noChangeShapeType="1"/>
          </p:cNvSpPr>
          <p:nvPr/>
        </p:nvSpPr>
        <p:spPr bwMode="auto">
          <a:xfrm>
            <a:off x="228600" y="3276600"/>
            <a:ext cx="152400" cy="0"/>
          </a:xfrm>
          <a:prstGeom prst="line">
            <a:avLst/>
          </a:prstGeom>
          <a:noFill/>
          <a:ln w="76200">
            <a:solidFill>
              <a:srgbClr val="996633"/>
            </a:solidFill>
            <a:round/>
            <a:headEnd/>
            <a:tailEnd/>
          </a:ln>
          <a:effectLst/>
        </p:spPr>
        <p:txBody>
          <a:bodyPr/>
          <a:lstStyle/>
          <a:p>
            <a:endParaRPr lang="en-US"/>
          </a:p>
        </p:txBody>
      </p:sp>
    </p:spTree>
    <p:extLst>
      <p:ext uri="{BB962C8B-B14F-4D97-AF65-F5344CB8AC3E}">
        <p14:creationId xmlns="" xmlns:p14="http://schemas.microsoft.com/office/powerpoint/2010/main" val="2646694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n-US"/>
              <a:t>What’s the best cow we can make?</a:t>
            </a:r>
          </a:p>
        </p:txBody>
      </p:sp>
      <p:pic>
        <p:nvPicPr>
          <p:cNvPr id="83976" name="Picture 8" descr="ho_supercow_adjusted_nm_adsa2010"/>
          <p:cNvPicPr>
            <a:picLocks noGrp="1" noChangeAspect="1" noChangeArrowheads="1"/>
          </p:cNvPicPr>
          <p:nvPr>
            <p:ph idx="1"/>
          </p:nvPr>
        </p:nvPicPr>
        <p:blipFill>
          <a:blip r:embed="rId2" cstate="print"/>
          <a:srcRect/>
          <a:stretch>
            <a:fillRect/>
          </a:stretch>
        </p:blipFill>
        <p:spPr>
          <a:xfrm>
            <a:off x="28575" y="1066800"/>
            <a:ext cx="9150350" cy="4575175"/>
          </a:xfrm>
        </p:spPr>
      </p:pic>
      <p:sp>
        <p:nvSpPr>
          <p:cNvPr id="83977" name="Text Box 9"/>
          <p:cNvSpPr txBox="1">
            <a:spLocks noChangeArrowheads="1"/>
          </p:cNvSpPr>
          <p:nvPr/>
        </p:nvSpPr>
        <p:spPr bwMode="auto">
          <a:xfrm>
            <a:off x="156592" y="5715000"/>
            <a:ext cx="8807896" cy="830997"/>
          </a:xfrm>
          <a:prstGeom prst="rect">
            <a:avLst/>
          </a:prstGeom>
          <a:noFill/>
          <a:ln w="9525">
            <a:noFill/>
            <a:miter lim="800000"/>
            <a:headEnd/>
            <a:tailEnd/>
          </a:ln>
          <a:effectLst/>
        </p:spPr>
        <p:txBody>
          <a:bodyPr wrap="square">
            <a:spAutoFit/>
          </a:bodyPr>
          <a:lstStyle/>
          <a:p>
            <a:pPr>
              <a:spcBef>
                <a:spcPct val="50000"/>
              </a:spcBef>
            </a:pPr>
            <a:r>
              <a:rPr lang="en-US" sz="2400" b="1" dirty="0"/>
              <a:t>A “</a:t>
            </a:r>
            <a:r>
              <a:rPr lang="en-US" sz="2400" b="1" dirty="0" err="1"/>
              <a:t>Supercow</a:t>
            </a:r>
            <a:r>
              <a:rPr lang="en-US" sz="2400" b="1" dirty="0"/>
              <a:t>” constructed from the best haplotypes in the Holstein population would have an EBV(NM$) of </a:t>
            </a:r>
            <a:r>
              <a:rPr lang="en-US" sz="2400" b="1" dirty="0">
                <a:solidFill>
                  <a:srgbClr val="66CCFF"/>
                </a:solidFill>
              </a:rPr>
              <a:t>$7515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cow is perfected </a:t>
            </a:r>
            <a:endParaRPr lang="en-US" dirty="0"/>
          </a:p>
        </p:txBody>
      </p:sp>
      <p:sp>
        <p:nvSpPr>
          <p:cNvPr id="3" name="Content Placeholder 2"/>
          <p:cNvSpPr>
            <a:spLocks noGrp="1"/>
          </p:cNvSpPr>
          <p:nvPr>
            <p:ph idx="1"/>
          </p:nvPr>
        </p:nvSpPr>
        <p:spPr>
          <a:xfrm>
            <a:off x="455613" y="1371600"/>
            <a:ext cx="8226425" cy="4124206"/>
          </a:xfrm>
        </p:spPr>
        <p:txBody>
          <a:bodyPr/>
          <a:lstStyle/>
          <a:p>
            <a:r>
              <a:rPr lang="en-US" dirty="0" smtClean="0"/>
              <a:t>Beyond genomics could be </a:t>
            </a:r>
            <a:r>
              <a:rPr lang="en-US" dirty="0" err="1" smtClean="0"/>
              <a:t>transgenics</a:t>
            </a:r>
            <a:endParaRPr lang="en-US" dirty="0" smtClean="0"/>
          </a:p>
          <a:p>
            <a:pPr lvl="1"/>
            <a:r>
              <a:rPr lang="en-US" dirty="0" smtClean="0"/>
              <a:t>Create traits not yet available in nature</a:t>
            </a:r>
          </a:p>
          <a:p>
            <a:pPr lvl="1"/>
            <a:r>
              <a:rPr lang="en-US" dirty="0" smtClean="0"/>
              <a:t>Add or subtract genes as needed or desired</a:t>
            </a:r>
          </a:p>
          <a:p>
            <a:pPr lvl="1"/>
            <a:r>
              <a:rPr lang="en-US" dirty="0" smtClean="0"/>
              <a:t>Produce higher value milk</a:t>
            </a:r>
            <a:r>
              <a:rPr lang="en-US" smtClean="0"/>
              <a:t>, create </a:t>
            </a:r>
            <a:r>
              <a:rPr lang="en-US" dirty="0" smtClean="0"/>
              <a:t>polled</a:t>
            </a:r>
          </a:p>
          <a:p>
            <a:r>
              <a:rPr lang="en-US" dirty="0" smtClean="0"/>
              <a:t>Preserving genetic variation is a key to adapting to different definitions of perfection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5613" y="1124744"/>
            <a:ext cx="8226425" cy="2062103"/>
          </a:xfrm>
        </p:spPr>
        <p:txBody>
          <a:bodyPr>
            <a:noAutofit/>
          </a:bodyPr>
          <a:lstStyle/>
          <a:p>
            <a:r>
              <a:rPr lang="en-US" dirty="0" smtClean="0"/>
              <a:t>Recent progress is much faster, but emphasis has shifted to different traits</a:t>
            </a:r>
          </a:p>
          <a:p>
            <a:r>
              <a:rPr lang="en-US" dirty="0" smtClean="0"/>
              <a:t>Genomic predictions are more accurate for populations with more reference bulls</a:t>
            </a:r>
          </a:p>
          <a:p>
            <a:r>
              <a:rPr lang="en-US" dirty="0" smtClean="0"/>
              <a:t>Statistical adjustments have reduced upward biases, but new biases may soon occur</a:t>
            </a:r>
          </a:p>
          <a:p>
            <a:r>
              <a:rPr lang="en-US" dirty="0" smtClean="0"/>
              <a:t>Young animals with improved reliability and high merit can greatly speed </a:t>
            </a:r>
            <a:r>
              <a:rPr lang="en-US" smtClean="0"/>
              <a:t>genetic progress</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226425" cy="4170372"/>
          </a:xfrm>
        </p:spPr>
        <p:txBody>
          <a:bodyPr/>
          <a:lstStyle/>
          <a:p>
            <a:r>
              <a:rPr lang="en-US" dirty="0" smtClean="0"/>
              <a:t>Jan Wright, Mel Tooker, Tabatha Cooper, John Cole, Dan Null, and Jana Hutchison assisted with computation and graphics</a:t>
            </a:r>
          </a:p>
          <a:p>
            <a:r>
              <a:rPr lang="en-US" dirty="0" smtClean="0"/>
              <a:t>Members of the Council on Dairy Cattle Breeding (CDCB) provided data</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Acknowledgments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563"/>
            <a:ext cx="8534399" cy="430887"/>
          </a:xfrm>
        </p:spPr>
        <p:txBody>
          <a:bodyPr/>
          <a:lstStyle/>
          <a:p>
            <a:r>
              <a:rPr lang="en-US" sz="2800" dirty="0" smtClean="0"/>
              <a:t>NM$ trend measured by historical indexes</a:t>
            </a:r>
            <a:endParaRPr lang="en-US" sz="2600" dirty="0"/>
          </a:p>
        </p:txBody>
      </p:sp>
      <p:graphicFrame>
        <p:nvGraphicFramePr>
          <p:cNvPr id="4" name="Table Placeholder 3"/>
          <p:cNvGraphicFramePr>
            <a:graphicFrameLocks noGrp="1"/>
          </p:cNvGraphicFramePr>
          <p:nvPr>
            <p:ph type="tbl" idx="1"/>
          </p:nvPr>
        </p:nvGraphicFramePr>
        <p:xfrm>
          <a:off x="228600" y="914400"/>
          <a:ext cx="8683625"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8305800" y="838200"/>
            <a:ext cx="533400" cy="276999"/>
          </a:xfrm>
          <a:prstGeom prst="rect">
            <a:avLst/>
          </a:prstGeom>
          <a:noFill/>
        </p:spPr>
        <p:txBody>
          <a:bodyPr wrap="square" rtlCol="0">
            <a:spAutoFit/>
          </a:bodyPr>
          <a:lstStyle/>
          <a:p>
            <a:r>
              <a:rPr lang="en-US" sz="1200" dirty="0" smtClean="0">
                <a:solidFill>
                  <a:srgbClr val="FFFF00"/>
                </a:solidFill>
              </a:rPr>
              <a:t>659</a:t>
            </a:r>
            <a:endParaRPr lang="en-US" sz="1200" dirty="0">
              <a:solidFill>
                <a:srgbClr val="FFFF00"/>
              </a:solidFill>
            </a:endParaRPr>
          </a:p>
        </p:txBody>
      </p:sp>
      <p:sp>
        <p:nvSpPr>
          <p:cNvPr id="11" name="TextBox 10"/>
          <p:cNvSpPr txBox="1"/>
          <p:nvPr/>
        </p:nvSpPr>
        <p:spPr>
          <a:xfrm>
            <a:off x="8316416" y="1143000"/>
            <a:ext cx="598984" cy="276999"/>
          </a:xfrm>
          <a:prstGeom prst="rect">
            <a:avLst/>
          </a:prstGeom>
          <a:noFill/>
        </p:spPr>
        <p:txBody>
          <a:bodyPr wrap="square" rtlCol="0">
            <a:spAutoFit/>
          </a:bodyPr>
          <a:lstStyle/>
          <a:p>
            <a:r>
              <a:rPr lang="en-US" sz="1200" dirty="0" smtClean="0">
                <a:solidFill>
                  <a:schemeClr val="accent5">
                    <a:lumMod val="90000"/>
                  </a:schemeClr>
                </a:solidFill>
              </a:rPr>
              <a:t>617</a:t>
            </a:r>
            <a:endParaRPr lang="en-US" sz="1200" dirty="0">
              <a:solidFill>
                <a:schemeClr val="accent5">
                  <a:lumMod val="90000"/>
                </a:schemeClr>
              </a:solidFill>
            </a:endParaRPr>
          </a:p>
        </p:txBody>
      </p:sp>
      <p:sp>
        <p:nvSpPr>
          <p:cNvPr id="12" name="TextBox 11"/>
          <p:cNvSpPr txBox="1"/>
          <p:nvPr/>
        </p:nvSpPr>
        <p:spPr>
          <a:xfrm>
            <a:off x="8305800" y="1447800"/>
            <a:ext cx="609600" cy="276999"/>
          </a:xfrm>
          <a:prstGeom prst="rect">
            <a:avLst/>
          </a:prstGeom>
          <a:noFill/>
        </p:spPr>
        <p:txBody>
          <a:bodyPr wrap="square" rtlCol="0">
            <a:spAutoFit/>
          </a:bodyPr>
          <a:lstStyle/>
          <a:p>
            <a:r>
              <a:rPr lang="en-US" sz="1200" dirty="0" smtClean="0">
                <a:solidFill>
                  <a:srgbClr val="66FF33"/>
                </a:solidFill>
              </a:rPr>
              <a:t>537</a:t>
            </a:r>
            <a:endParaRPr lang="en-US" sz="1200" dirty="0">
              <a:solidFill>
                <a:srgbClr val="66FF33"/>
              </a:solidFill>
            </a:endParaRPr>
          </a:p>
        </p:txBody>
      </p:sp>
      <p:sp>
        <p:nvSpPr>
          <p:cNvPr id="13" name="TextBox 12"/>
          <p:cNvSpPr txBox="1"/>
          <p:nvPr/>
        </p:nvSpPr>
        <p:spPr>
          <a:xfrm rot="-2100000">
            <a:off x="7974745" y="5771774"/>
            <a:ext cx="685800" cy="307777"/>
          </a:xfrm>
          <a:prstGeom prst="rect">
            <a:avLst/>
          </a:prstGeom>
          <a:noFill/>
        </p:spPr>
        <p:txBody>
          <a:bodyPr wrap="square" rtlCol="0">
            <a:spAutoFit/>
          </a:bodyPr>
          <a:lstStyle/>
          <a:p>
            <a:r>
              <a:rPr lang="en-US" sz="1400" b="1" dirty="0" smtClean="0"/>
              <a:t>2012</a:t>
            </a:r>
            <a:endParaRPr lang="en-US"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and realized NM$ progress</a:t>
            </a:r>
            <a:endParaRPr lang="en-US" dirty="0"/>
          </a:p>
        </p:txBody>
      </p:sp>
      <p:sp>
        <p:nvSpPr>
          <p:cNvPr id="3" name="Content Placeholder 2"/>
          <p:cNvSpPr>
            <a:spLocks noGrp="1"/>
          </p:cNvSpPr>
          <p:nvPr>
            <p:ph idx="1"/>
          </p:nvPr>
        </p:nvSpPr>
        <p:spPr>
          <a:xfrm>
            <a:off x="455613" y="1371600"/>
            <a:ext cx="8226425" cy="4939814"/>
          </a:xfrm>
        </p:spPr>
        <p:txBody>
          <a:bodyPr/>
          <a:lstStyle/>
          <a:p>
            <a:r>
              <a:rPr lang="en-US" dirty="0" smtClean="0"/>
              <a:t>Actual progress </a:t>
            </a:r>
            <a:r>
              <a:rPr lang="en-US" dirty="0" smtClean="0">
                <a:solidFill>
                  <a:srgbClr val="00FF00"/>
                </a:solidFill>
              </a:rPr>
              <a:t>$80 </a:t>
            </a:r>
            <a:r>
              <a:rPr lang="en-US" dirty="0" smtClean="0"/>
              <a:t>/ year vs. </a:t>
            </a:r>
            <a:r>
              <a:rPr lang="en-US" dirty="0" smtClean="0">
                <a:solidFill>
                  <a:srgbClr val="00FF00"/>
                </a:solidFill>
              </a:rPr>
              <a:t>$90 </a:t>
            </a:r>
            <a:r>
              <a:rPr lang="en-US" dirty="0" smtClean="0"/>
              <a:t>in theory</a:t>
            </a:r>
          </a:p>
          <a:p>
            <a:r>
              <a:rPr lang="en-US" dirty="0" smtClean="0"/>
              <a:t>Female selection has largest genomic benefit</a:t>
            </a:r>
          </a:p>
          <a:p>
            <a:pPr lvl="1"/>
            <a:r>
              <a:rPr lang="en-US" dirty="0" smtClean="0"/>
              <a:t>Shorter generation interval and higher REL</a:t>
            </a:r>
          </a:p>
          <a:p>
            <a:pPr lvl="1"/>
            <a:r>
              <a:rPr lang="en-US" dirty="0" smtClean="0"/>
              <a:t>Embryo transfer now more valuable </a:t>
            </a:r>
          </a:p>
          <a:p>
            <a:r>
              <a:rPr lang="en-US" dirty="0" smtClean="0"/>
              <a:t>Male selection has reduced age and REL</a:t>
            </a:r>
          </a:p>
          <a:p>
            <a:pPr lvl="1"/>
            <a:r>
              <a:rPr lang="en-US" dirty="0" smtClean="0">
                <a:solidFill>
                  <a:srgbClr val="00FF00"/>
                </a:solidFill>
              </a:rPr>
              <a:t>3% </a:t>
            </a:r>
            <a:r>
              <a:rPr lang="en-US" dirty="0" smtClean="0"/>
              <a:t>of sons in AI had young sires in 2008  compared to </a:t>
            </a:r>
            <a:r>
              <a:rPr lang="en-US" dirty="0" smtClean="0">
                <a:solidFill>
                  <a:srgbClr val="00FF00"/>
                </a:solidFill>
              </a:rPr>
              <a:t>81% </a:t>
            </a:r>
            <a:r>
              <a:rPr lang="en-US" dirty="0" smtClean="0"/>
              <a:t>in 2012, </a:t>
            </a:r>
            <a:r>
              <a:rPr lang="en-US" dirty="0" smtClean="0">
                <a:solidFill>
                  <a:srgbClr val="00FF00"/>
                </a:solidFill>
              </a:rPr>
              <a:t>&gt;90% </a:t>
            </a:r>
            <a:r>
              <a:rPr lang="en-US" dirty="0" smtClean="0"/>
              <a:t>in theory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 transfer calves, by year</a:t>
            </a:r>
            <a:endParaRPr lang="en-US" dirty="0"/>
          </a:p>
        </p:txBody>
      </p:sp>
      <p:graphicFrame>
        <p:nvGraphicFramePr>
          <p:cNvPr id="3" name="Chart 2"/>
          <p:cNvGraphicFramePr>
            <a:graphicFrameLocks noGrp="1"/>
          </p:cNvGraphicFramePr>
          <p:nvPr/>
        </p:nvGraphicFramePr>
        <p:xfrm>
          <a:off x="467544" y="980727"/>
          <a:ext cx="8208912" cy="518457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choices</a:t>
            </a:r>
            <a:endParaRPr lang="en-US" dirty="0"/>
          </a:p>
        </p:txBody>
      </p:sp>
      <p:sp>
        <p:nvSpPr>
          <p:cNvPr id="3" name="Content Placeholder 2"/>
          <p:cNvSpPr>
            <a:spLocks noGrp="1"/>
          </p:cNvSpPr>
          <p:nvPr>
            <p:ph idx="1"/>
          </p:nvPr>
        </p:nvSpPr>
        <p:spPr>
          <a:xfrm>
            <a:off x="455613" y="1371600"/>
            <a:ext cx="8226425" cy="4939814"/>
          </a:xfrm>
        </p:spPr>
        <p:txBody>
          <a:bodyPr/>
          <a:lstStyle/>
          <a:p>
            <a:r>
              <a:rPr lang="en-US" dirty="0" smtClean="0"/>
              <a:t>Before genomics:</a:t>
            </a:r>
          </a:p>
          <a:p>
            <a:pPr lvl="1"/>
            <a:r>
              <a:rPr lang="en-US" dirty="0" smtClean="0"/>
              <a:t>Proven bulls with daughter records (PTA)</a:t>
            </a:r>
          </a:p>
          <a:p>
            <a:pPr lvl="1"/>
            <a:r>
              <a:rPr lang="en-US" dirty="0" smtClean="0"/>
              <a:t>Young bulls with parent average (PA)</a:t>
            </a:r>
          </a:p>
          <a:p>
            <a:r>
              <a:rPr lang="en-US" dirty="0" smtClean="0"/>
              <a:t>After genomics:</a:t>
            </a:r>
          </a:p>
          <a:p>
            <a:pPr lvl="1"/>
            <a:r>
              <a:rPr lang="en-US" dirty="0" smtClean="0"/>
              <a:t>Young animals with DNA test (GPTA)</a:t>
            </a:r>
          </a:p>
          <a:p>
            <a:pPr lvl="1"/>
            <a:r>
              <a:rPr lang="en-US" dirty="0" smtClean="0"/>
              <a:t>Reliability of GPTA </a:t>
            </a:r>
            <a:r>
              <a:rPr lang="en-US" dirty="0" smtClean="0">
                <a:solidFill>
                  <a:srgbClr val="00FF00"/>
                </a:solidFill>
              </a:rPr>
              <a:t>~70% </a:t>
            </a:r>
            <a:r>
              <a:rPr lang="en-US" dirty="0" smtClean="0"/>
              <a:t>compared to PA </a:t>
            </a:r>
            <a:r>
              <a:rPr lang="en-US" dirty="0" smtClean="0">
                <a:solidFill>
                  <a:srgbClr val="00FF00"/>
                </a:solidFill>
              </a:rPr>
              <a:t>~35% </a:t>
            </a:r>
            <a:r>
              <a:rPr lang="en-US" dirty="0" smtClean="0"/>
              <a:t>and PTA </a:t>
            </a:r>
            <a:r>
              <a:rPr lang="en-US" dirty="0" smtClean="0">
                <a:solidFill>
                  <a:srgbClr val="00FF00"/>
                </a:solidFill>
              </a:rPr>
              <a:t>~85% </a:t>
            </a:r>
            <a:r>
              <a:rPr lang="en-US" dirty="0" smtClean="0"/>
              <a:t>for Holstein NM$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53998"/>
          </a:xfrm>
        </p:spPr>
        <p:txBody>
          <a:bodyPr/>
          <a:lstStyle/>
          <a:p>
            <a:r>
              <a:rPr lang="en-US" dirty="0" smtClean="0"/>
              <a:t>Young bulls: 2013 NM$ vs. 2010 PA</a:t>
            </a:r>
            <a:endParaRPr lang="en-US" dirty="0"/>
          </a:p>
        </p:txBody>
      </p:sp>
      <p:graphicFrame>
        <p:nvGraphicFramePr>
          <p:cNvPr id="4" name="Content Placeholder 3"/>
          <p:cNvGraphicFramePr>
            <a:graphicFrameLocks noGrp="1"/>
          </p:cNvGraphicFramePr>
          <p:nvPr>
            <p:ph idx="1"/>
          </p:nvPr>
        </p:nvGraphicFramePr>
        <p:xfrm>
          <a:off x="455613" y="1371600"/>
          <a:ext cx="8226425" cy="464968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1259632" y="1484784"/>
            <a:ext cx="7128792" cy="3888432"/>
          </a:xfrm>
          <a:prstGeom prst="line">
            <a:avLst/>
          </a:prstGeom>
          <a:noFill/>
          <a:ln w="28575" cap="flat" cmpd="sng" algn="ctr">
            <a:solidFill>
              <a:srgbClr val="00FF00"/>
            </a:solidFill>
            <a:prstDash val="solid"/>
            <a:round/>
            <a:headEnd type="none" w="med" len="med"/>
            <a:tailEnd type="none" w="med" len="med"/>
          </a:ln>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Proven bulls: 2013 vs. 2010 NM$</a:t>
            </a:r>
            <a:endParaRPr lang="en-US" dirty="0"/>
          </a:p>
        </p:txBody>
      </p:sp>
      <p:graphicFrame>
        <p:nvGraphicFramePr>
          <p:cNvPr id="4" name="Content Placeholder 3"/>
          <p:cNvGraphicFramePr>
            <a:graphicFrameLocks noGrp="1"/>
          </p:cNvGraphicFramePr>
          <p:nvPr>
            <p:ph idx="1"/>
          </p:nvPr>
        </p:nvGraphicFramePr>
        <p:xfrm>
          <a:off x="455613" y="1371600"/>
          <a:ext cx="8226425" cy="464968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1259632" y="1484784"/>
            <a:ext cx="7128792" cy="3888432"/>
          </a:xfrm>
          <a:prstGeom prst="line">
            <a:avLst/>
          </a:prstGeom>
          <a:noFill/>
          <a:ln w="28575" cap="flat" cmpd="sng" algn="ctr">
            <a:solidFill>
              <a:srgbClr val="00FF00"/>
            </a:solidFill>
            <a:prstDash val="solid"/>
            <a:round/>
            <a:headEnd type="none" w="med" len="med"/>
            <a:tailEnd type="none" w="med" len="med"/>
          </a:ln>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bulls: 2013 vs. 2010 NM$</a:t>
            </a:r>
            <a:endParaRPr lang="en-US" dirty="0"/>
          </a:p>
        </p:txBody>
      </p:sp>
      <p:graphicFrame>
        <p:nvGraphicFramePr>
          <p:cNvPr id="4" name="Content Placeholder 3"/>
          <p:cNvGraphicFramePr>
            <a:graphicFrameLocks noGrp="1"/>
          </p:cNvGraphicFramePr>
          <p:nvPr>
            <p:ph idx="1"/>
          </p:nvPr>
        </p:nvGraphicFramePr>
        <p:xfrm>
          <a:off x="455613" y="1371600"/>
          <a:ext cx="8226425" cy="4649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smh08">
  <a:themeElements>
    <a:clrScheme name="smh08 9">
      <a:dk1>
        <a:srgbClr val="6871B2"/>
      </a:dk1>
      <a:lt1>
        <a:srgbClr val="FFFFFF"/>
      </a:lt1>
      <a:dk2>
        <a:srgbClr val="000099"/>
      </a:dk2>
      <a:lt2>
        <a:srgbClr val="FFFFFF"/>
      </a:lt2>
      <a:accent1>
        <a:srgbClr val="66CCFF"/>
      </a:accent1>
      <a:accent2>
        <a:srgbClr val="0000CC"/>
      </a:accent2>
      <a:accent3>
        <a:srgbClr val="AAAACA"/>
      </a:accent3>
      <a:accent4>
        <a:srgbClr val="DADADA"/>
      </a:accent4>
      <a:accent5>
        <a:srgbClr val="B8E2FF"/>
      </a:accent5>
      <a:accent6>
        <a:srgbClr val="0000B9"/>
      </a:accent6>
      <a:hlink>
        <a:srgbClr val="00FF00"/>
      </a:hlink>
      <a:folHlink>
        <a:srgbClr val="99FFCC"/>
      </a:folHlink>
    </a:clrScheme>
    <a:fontScheme name="smh08">
      <a:majorFont>
        <a:latin typeface="Humnst777 BT"/>
        <a:ea typeface=""/>
        <a:cs typeface=""/>
      </a:majorFont>
      <a:minorFont>
        <a:latin typeface="Humnst777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mh0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mh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mh0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mh0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mh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mh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mh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mh08 8">
        <a:dk1>
          <a:srgbClr val="FFFFFF"/>
        </a:dk1>
        <a:lt1>
          <a:srgbClr val="FFFFFF"/>
        </a:lt1>
        <a:dk2>
          <a:srgbClr val="FFFFFF"/>
        </a:dk2>
        <a:lt2>
          <a:srgbClr val="6871B2"/>
        </a:lt2>
        <a:accent1>
          <a:srgbClr val="66CCFF"/>
        </a:accent1>
        <a:accent2>
          <a:srgbClr val="0000CC"/>
        </a:accent2>
        <a:accent3>
          <a:srgbClr val="FFFFFF"/>
        </a:accent3>
        <a:accent4>
          <a:srgbClr val="DADADA"/>
        </a:accent4>
        <a:accent5>
          <a:srgbClr val="B8E2FF"/>
        </a:accent5>
        <a:accent6>
          <a:srgbClr val="0000B9"/>
        </a:accent6>
        <a:hlink>
          <a:srgbClr val="00FF00"/>
        </a:hlink>
        <a:folHlink>
          <a:srgbClr val="99FFCC"/>
        </a:folHlink>
      </a:clrScheme>
      <a:clrMap bg1="lt1" tx1="dk1" bg2="lt2" tx2="dk2" accent1="accent1" accent2="accent2" accent3="accent3" accent4="accent4" accent5="accent5" accent6="accent6" hlink="hlink" folHlink="folHlink"/>
    </a:extraClrScheme>
    <a:extraClrScheme>
      <a:clrScheme name="smh08 9">
        <a:dk1>
          <a:srgbClr val="6871B2"/>
        </a:dk1>
        <a:lt1>
          <a:srgbClr val="FFFFFF"/>
        </a:lt1>
        <a:dk2>
          <a:srgbClr val="000099"/>
        </a:dk2>
        <a:lt2>
          <a:srgbClr val="FFFFFF"/>
        </a:lt2>
        <a:accent1>
          <a:srgbClr val="66CCFF"/>
        </a:accent1>
        <a:accent2>
          <a:srgbClr val="0000CC"/>
        </a:accent2>
        <a:accent3>
          <a:srgbClr val="AAAACA"/>
        </a:accent3>
        <a:accent4>
          <a:srgbClr val="DADADA"/>
        </a:accent4>
        <a:accent5>
          <a:srgbClr val="B8E2FF"/>
        </a:accent5>
        <a:accent6>
          <a:srgbClr val="0000B9"/>
        </a:accent6>
        <a:hlink>
          <a:srgbClr val="00FF00"/>
        </a:hlink>
        <a:folHlink>
          <a:srgbClr val="99FFCC"/>
        </a:folHlink>
      </a:clrScheme>
      <a:clrMap bg1="dk2" tx1="lt1" bg2="dk1" tx2="lt2" accent1="accent1" accent2="accent2" accent3="accent3" accent4="accent4" accent5="accent5" accent6="accent6" hlink="hlink" folHlink="folHlink"/>
    </a:extraClrScheme>
    <a:extraClrScheme>
      <a:clrScheme name="smh08 10">
        <a:dk1>
          <a:srgbClr val="000000"/>
        </a:dk1>
        <a:lt1>
          <a:srgbClr val="FFFFFF"/>
        </a:lt1>
        <a:dk2>
          <a:srgbClr val="000099"/>
        </a:dk2>
        <a:lt2>
          <a:srgbClr val="808080"/>
        </a:lt2>
        <a:accent1>
          <a:srgbClr val="003399"/>
        </a:accent1>
        <a:accent2>
          <a:srgbClr val="0000FF"/>
        </a:accent2>
        <a:accent3>
          <a:srgbClr val="FFFFFF"/>
        </a:accent3>
        <a:accent4>
          <a:srgbClr val="000000"/>
        </a:accent4>
        <a:accent5>
          <a:srgbClr val="AAADCA"/>
        </a:accent5>
        <a:accent6>
          <a:srgbClr val="0000E7"/>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smh08 11">
        <a:dk1>
          <a:srgbClr val="000000"/>
        </a:dk1>
        <a:lt1>
          <a:srgbClr val="FFFFFF"/>
        </a:lt1>
        <a:dk2>
          <a:srgbClr val="000099"/>
        </a:dk2>
        <a:lt2>
          <a:srgbClr val="808080"/>
        </a:lt2>
        <a:accent1>
          <a:srgbClr val="003399"/>
        </a:accent1>
        <a:accent2>
          <a:srgbClr val="0000FF"/>
        </a:accent2>
        <a:accent3>
          <a:srgbClr val="FFFFFF"/>
        </a:accent3>
        <a:accent4>
          <a:srgbClr val="000000"/>
        </a:accent4>
        <a:accent5>
          <a:srgbClr val="AAADCA"/>
        </a:accent5>
        <a:accent6>
          <a:srgbClr val="0000E7"/>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smh08 12">
        <a:dk1>
          <a:srgbClr val="000000"/>
        </a:dk1>
        <a:lt1>
          <a:srgbClr val="FFFFFF"/>
        </a:lt1>
        <a:dk2>
          <a:srgbClr val="000000"/>
        </a:dk2>
        <a:lt2>
          <a:srgbClr val="4D4D4D"/>
        </a:lt2>
        <a:accent1>
          <a:srgbClr val="4D4D4D"/>
        </a:accent1>
        <a:accent2>
          <a:srgbClr val="000000"/>
        </a:accent2>
        <a:accent3>
          <a:srgbClr val="FFFFFF"/>
        </a:accent3>
        <a:accent4>
          <a:srgbClr val="000000"/>
        </a:accent4>
        <a:accent5>
          <a:srgbClr val="B2B2B2"/>
        </a:accent5>
        <a:accent6>
          <a:srgbClr val="000000"/>
        </a:accent6>
        <a:hlink>
          <a:srgbClr val="0000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4D4D4D"/>
      </a:lt2>
      <a:accent1>
        <a:srgbClr val="4D4D4D"/>
      </a:accent1>
      <a:accent2>
        <a:srgbClr val="000000"/>
      </a:accent2>
      <a:accent3>
        <a:srgbClr val="FFFFFF"/>
      </a:accent3>
      <a:accent4>
        <a:srgbClr val="000000"/>
      </a:accent4>
      <a:accent5>
        <a:srgbClr val="B2B2B2"/>
      </a:accent5>
      <a:accent6>
        <a:srgbClr val="000000"/>
      </a:accent6>
      <a:hlink>
        <a:srgbClr val="0000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176963</TotalTime>
  <Words>1204</Words>
  <Application>Microsoft Office PowerPoint</Application>
  <PresentationFormat>On-screen Show (4:3)</PresentationFormat>
  <Paragraphs>453</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Humnst777 BT</vt:lpstr>
      <vt:lpstr>Monotype Sorts</vt:lpstr>
      <vt:lpstr>Verdana</vt:lpstr>
      <vt:lpstr>Calibri</vt:lpstr>
      <vt:lpstr>Times New Roman</vt:lpstr>
      <vt:lpstr>smh08</vt:lpstr>
      <vt:lpstr>Impact of Genomics on Genetic Improvement</vt:lpstr>
      <vt:lpstr>Progress from previous workshops</vt:lpstr>
      <vt:lpstr>NM$ trend measured by historical indexes</vt:lpstr>
      <vt:lpstr>Expected and realized NM$ progress</vt:lpstr>
      <vt:lpstr>Embryo transfer calves, by year</vt:lpstr>
      <vt:lpstr>Genetic choices</vt:lpstr>
      <vt:lpstr>Young bulls: 2013 NM$ vs. 2010 PA</vt:lpstr>
      <vt:lpstr>Proven bulls: 2013 vs. 2010 NM$</vt:lpstr>
      <vt:lpstr>Young bulls: 2013 vs. 2010 NM$</vt:lpstr>
      <vt:lpstr>Top Proven Bulls from April 2010</vt:lpstr>
      <vt:lpstr>Top Young Bulls from April 2010</vt:lpstr>
      <vt:lpstr>Proven bull: Reliability across time</vt:lpstr>
      <vt:lpstr>Young bull: Reliability across time</vt:lpstr>
      <vt:lpstr>Example PTA changes (Observer)</vt:lpstr>
      <vt:lpstr>Genomic reliability by breed</vt:lpstr>
      <vt:lpstr>Genomic reliability by trait for HO</vt:lpstr>
      <vt:lpstr>Previous and future biases</vt:lpstr>
      <vt:lpstr>% genotyped mates of top young bulls</vt:lpstr>
      <vt:lpstr>Future bias from young bull mates</vt:lpstr>
      <vt:lpstr>Economics of fertility defect HH1</vt:lpstr>
      <vt:lpstr>Haplotype tests, then lab tests</vt:lpstr>
      <vt:lpstr>Jay Lush, 1948 (The Genetics of Populations) </vt:lpstr>
      <vt:lpstr>Discovery of missing ancestors</vt:lpstr>
      <vt:lpstr>Haplotype pedigree  Chromosome 15, O-Style</vt:lpstr>
      <vt:lpstr>What’s the best cow we can make?</vt:lpstr>
      <vt:lpstr>After the cow is perfected </vt:lpstr>
      <vt:lpstr>Conclusions</vt:lpstr>
      <vt:lpstr>Acknowledgments</vt:lpstr>
    </vt:vector>
  </TitlesOfParts>
  <Manager>ahs</Manager>
  <Company>AIPL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International Dairy Sire Proofs</dc:subject>
  <dc:creator>Admin</dc:creator>
  <cp:keywords>Dairy, International, Sire evaluations</cp:keywords>
  <cp:lastModifiedBy>paul vanraden</cp:lastModifiedBy>
  <cp:revision>9024</cp:revision>
  <cp:lastPrinted>2001-08-24T14:44:42Z</cp:lastPrinted>
  <dcterms:created xsi:type="dcterms:W3CDTF">2002-07-16T13:01:30Z</dcterms:created>
  <dcterms:modified xsi:type="dcterms:W3CDTF">2014-02-14T18:50:47Z</dcterms:modified>
  <cp:category>Interbull</cp:category>
</cp:coreProperties>
</file>