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439" r:id="rId4"/>
    <p:sldId id="443" r:id="rId5"/>
    <p:sldId id="444" r:id="rId6"/>
    <p:sldId id="448" r:id="rId7"/>
    <p:sldId id="446" r:id="rId8"/>
    <p:sldId id="445" r:id="rId9"/>
    <p:sldId id="447" r:id="rId10"/>
    <p:sldId id="449" r:id="rId11"/>
    <p:sldId id="450" r:id="rId12"/>
    <p:sldId id="451" r:id="rId13"/>
    <p:sldId id="442" r:id="rId14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FF0000"/>
    <a:srgbClr val="66CCFF"/>
    <a:srgbClr val="FFFF00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2" autoAdjust="0"/>
  </p:normalViewPr>
  <p:slideViewPr>
    <p:cSldViewPr>
      <p:cViewPr varScale="1">
        <p:scale>
          <a:sx n="79" d="100"/>
          <a:sy n="79" d="100"/>
        </p:scale>
        <p:origin x="-141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9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10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11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National DHIA Annual Meeting, St. Louis, MO, March 12, 2014 </a:t>
            </a:r>
            <a:r>
              <a:rPr lang="en-US" sz="1000" b="1" dirty="0">
                <a:solidFill>
                  <a:srgbClr val="66CCFF"/>
                </a:solidFill>
              </a:rPr>
              <a:t>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Programs Laboratory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24" descr="usda-a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ltGray">
          <a:xfrm>
            <a:off x="8289925" y="6555846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1000" b="1" dirty="0" smtClean="0">
                <a:latin typeface="Humnst777 BT"/>
              </a:rPr>
              <a:t>2014</a:t>
            </a:r>
            <a:endParaRPr kumimoji="1" lang="en-US" sz="1000" b="1" dirty="0">
              <a:latin typeface="Humnst777 B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/>
              <a:t>AIPL Report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915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Adjusted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weights in genomic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evaluations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The weighting for cow evaluations used to estimate SNP effects has been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reduced.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change prevents evaluations for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bulls with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many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genotyped daughters from being distorted by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shrinkage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cow evaluations toward birth year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means.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Resulted in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improved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regressions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genomic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evaluations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on future performance and reduced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bias.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2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915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Mate selection strategies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Our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NAAB-funded postdoc,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Chuanyu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Sun, has developed some software tools for mate selection using genomic relationships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He also is working on strategies for use of dominance effects.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085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2162" y="1126430"/>
            <a:ext cx="7048435" cy="5223333"/>
            <a:chOff x="785970" y="1126430"/>
            <a:chExt cx="7048435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85970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37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Implementation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of new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software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Paul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VanRaden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has developed new programs to calculate genetic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evaluations.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System for the post-processing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these evaluations to simplify the storage and creation of the distribution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files is under development.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Goal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is to have results by September to submit to the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Interbull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test run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548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More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SNP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for use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in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genomic evaluation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Small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increase in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accuracy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genomic evaluations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achieved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by increasing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SNP used from </a:t>
            </a: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45,195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to </a:t>
            </a: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61,013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All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45,195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SNP used previously were retained, and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&gt;15,000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SNP were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added from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GeneSeek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high-density genotyping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chip.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For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Holsteins, the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gain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 reliability across all traits from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additional SNP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averaged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0.7 percentage points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52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Acquisition of full-sequence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data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1430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Arrangements to share full sequence data are being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developed.</a:t>
            </a:r>
          </a:p>
          <a:p>
            <a:pPr marL="101600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Canada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has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sequenced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48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bulls</a:t>
            </a:r>
          </a:p>
          <a:p>
            <a:pPr marL="101600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Dr.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G.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Liu of BFGL will contribute 23 Holstein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&amp; Jersey bulls.</a:t>
            </a:r>
          </a:p>
          <a:p>
            <a:pPr marL="101600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AIPL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has sequenced 21 animals and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may add 24-48 over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the next 6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mos.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Participation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 the 1000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Bull Genomes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project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has been approved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by USDA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430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Use of full-sequence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data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Projects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using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sequence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data include detecting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causal variants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for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AH1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and a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birth weight QTL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on chromosome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18.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Paul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VanRaden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has developed a method of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imputing all SNP in the genome from a subset.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combination of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SNP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genotypes and sequence data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may permit imputation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important genetic variants that are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not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on existing SNP chips.</a:t>
            </a:r>
          </a:p>
        </p:txBody>
      </p:sp>
    </p:spTree>
    <p:extLst>
      <p:ext uri="{BB962C8B-B14F-4D97-AF65-F5344CB8AC3E}">
        <p14:creationId xmlns:p14="http://schemas.microsoft.com/office/powerpoint/2010/main" val="42346448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How many scientists does it take…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24762" r="-146" b="27206"/>
          <a:stretch>
            <a:fillRect/>
          </a:stretch>
        </p:blipFill>
        <p:spPr bwMode="auto">
          <a:xfrm>
            <a:off x="685800" y="1066800"/>
            <a:ext cx="76962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5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487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Sequencing successes at AIPL/BFGL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5613" y="990600"/>
            <a:ext cx="8226425" cy="4678363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  <a:latin typeface="Trebuchet MS" charset="0"/>
              </a:rPr>
              <a:t>APAF1</a:t>
            </a:r>
            <a:r>
              <a:rPr lang="en-US" i="1" dirty="0" smtClean="0">
                <a:latin typeface="Trebuchet MS" charset="0"/>
              </a:rPr>
              <a:t> </a:t>
            </a:r>
            <a:r>
              <a:rPr lang="en-US" dirty="0">
                <a:latin typeface="Trebuchet MS" charset="0"/>
              </a:rPr>
              <a:t>– Spontaneous abortions in Holstein cattle (Adams et al., 2012)</a:t>
            </a:r>
          </a:p>
          <a:p>
            <a:r>
              <a:rPr lang="en-US" i="1" dirty="0">
                <a:solidFill>
                  <a:srgbClr val="FFFF00"/>
                </a:solidFill>
                <a:latin typeface="Trebuchet MS" charset="0"/>
              </a:rPr>
              <a:t>CWC15</a:t>
            </a:r>
            <a:r>
              <a:rPr lang="en-US" dirty="0">
                <a:solidFill>
                  <a:srgbClr val="FFFF00"/>
                </a:solidFill>
                <a:latin typeface="Trebuchet MS" charset="0"/>
              </a:rPr>
              <a:t> </a:t>
            </a:r>
            <a:r>
              <a:rPr lang="en-US" dirty="0">
                <a:latin typeface="Trebuchet MS" charset="0"/>
              </a:rPr>
              <a:t>– Early embryonic death in Jersey cattle (</a:t>
            </a:r>
            <a:r>
              <a:rPr lang="en-US" dirty="0" err="1">
                <a:latin typeface="Trebuchet MS" charset="0"/>
              </a:rPr>
              <a:t>Sonstegard</a:t>
            </a:r>
            <a:r>
              <a:rPr lang="en-US" dirty="0">
                <a:latin typeface="Trebuchet MS" charset="0"/>
              </a:rPr>
              <a:t> et al., 2013)</a:t>
            </a:r>
          </a:p>
          <a:p>
            <a:r>
              <a:rPr lang="en-US" dirty="0">
                <a:solidFill>
                  <a:srgbClr val="FFFF00"/>
                </a:solidFill>
                <a:latin typeface="Trebuchet MS" charset="0"/>
              </a:rPr>
              <a:t>Weaver syndrome</a:t>
            </a:r>
            <a:r>
              <a:rPr lang="en-US" dirty="0">
                <a:latin typeface="Trebuchet MS" charset="0"/>
              </a:rPr>
              <a:t> – Neurological degeneration and death in Brown Swiss cattle (McClure et al., 2013</a:t>
            </a:r>
            <a:r>
              <a:rPr lang="en-US" dirty="0" smtClean="0">
                <a:latin typeface="Trebuchet MS" charset="0"/>
              </a:rPr>
              <a:t>)</a:t>
            </a:r>
          </a:p>
          <a:p>
            <a:r>
              <a:rPr lang="en-US" dirty="0">
                <a:solidFill>
                  <a:srgbClr val="FFFF00"/>
                </a:solidFill>
                <a:latin typeface="Trebuchet MS" charset="0"/>
              </a:rPr>
              <a:t>HH2, HH3, and </a:t>
            </a:r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BH1</a:t>
            </a:r>
            <a:r>
              <a:rPr lang="en-US" dirty="0" smtClean="0">
                <a:latin typeface="Trebuchet MS" charset="0"/>
              </a:rPr>
              <a:t> – Holstein and Brown Swiss fertility haplotypes (McClure et al., 2014)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7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Imputation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of recessive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conditions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Research data on JH1 was incorporated to improve the accuracy of imputation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GeneSeek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has begun to send SNP data on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single-gene tests.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These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SNP will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provide direct tests for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BLAD,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DUMPS,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citrullinemia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, etc. for many animals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419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Assisting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the CDCB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with computing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AIPL is collecting usage information to assist the CDCB in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determining its computational requirements.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Cloud computing may be a good option for providing needed resources.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PostgreSQL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is being evaluated as a possible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replacement for DB2.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768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41779</TotalTime>
  <Words>583</Words>
  <Application>Microsoft Macintosh PowerPoint</Application>
  <PresentationFormat>On-screen Show (4:3)</PresentationFormat>
  <Paragraphs>66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AIPL Slide Master</vt:lpstr>
      <vt:lpstr>Default Design</vt:lpstr>
      <vt:lpstr>AIPL Report</vt:lpstr>
      <vt:lpstr>PowerPoint Presentation</vt:lpstr>
      <vt:lpstr>PowerPoint Presentation</vt:lpstr>
      <vt:lpstr>PowerPoint Presentation</vt:lpstr>
      <vt:lpstr>PowerPoint Presentation</vt:lpstr>
      <vt:lpstr>How many scientists does it take…</vt:lpstr>
      <vt:lpstr>Sequencing successes at AIPL/BFGL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880</cp:revision>
  <cp:lastPrinted>2001-08-24T14:44:42Z</cp:lastPrinted>
  <dcterms:created xsi:type="dcterms:W3CDTF">2002-07-16T13:01:30Z</dcterms:created>
  <dcterms:modified xsi:type="dcterms:W3CDTF">2014-03-07T15:27:13Z</dcterms:modified>
</cp:coreProperties>
</file>